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2" r:id="rId5"/>
    <p:sldId id="265" r:id="rId6"/>
    <p:sldId id="263" r:id="rId7"/>
    <p:sldId id="264" r:id="rId8"/>
    <p:sldId id="259" r:id="rId9"/>
    <p:sldId id="267" r:id="rId10"/>
    <p:sldId id="266" r:id="rId11"/>
    <p:sldId id="269" r:id="rId12"/>
    <p:sldId id="268" r:id="rId13"/>
    <p:sldId id="260" r:id="rId14"/>
    <p:sldId id="270" r:id="rId15"/>
    <p:sldId id="271" r:id="rId16"/>
    <p:sldId id="273" r:id="rId17"/>
    <p:sldId id="261" r:id="rId18"/>
    <p:sldId id="274" r:id="rId19"/>
    <p:sldId id="275" r:id="rId20"/>
    <p:sldId id="276" r:id="rId21"/>
    <p:sldId id="278" r:id="rId22"/>
    <p:sldId id="290" r:id="rId23"/>
    <p:sldId id="29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89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459"/>
    <a:srgbClr val="288755"/>
    <a:srgbClr val="15874A"/>
    <a:srgbClr val="25A05F"/>
    <a:srgbClr val="1F8851"/>
    <a:srgbClr val="2E8641"/>
    <a:srgbClr val="36AB50"/>
    <a:srgbClr val="4BB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8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360" y="102"/>
      </p:cViewPr>
      <p:guideLst>
        <p:guide orient="horz" pos="3589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3D46D-08CB-4925-95BF-0E07A148DC87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227D4-4B8E-4316-8E22-FFFABE776F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501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623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95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2053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778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940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348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945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0849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307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0768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749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8996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268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4581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9838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498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169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026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716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259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693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0227D4-4B8E-4316-8E22-FFFABE776F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218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B6D04F9-5212-4629-9B4B-94ABA97D6DB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61471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DD20F3-9876-48B6-8679-36D23F619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3E69140-0500-4BF0-819F-DCFCE81B15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5DE5542-B178-4162-B809-91ECCCCD2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8928A-603C-45DC-A6B6-545A9A461BA3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CC6438-234C-4A35-BE67-115D2BD01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E592CA0-36D2-45B5-9593-208CE29B0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6AB19-263C-49F7-A1CB-2A657C30F8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82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7E93DC0-FB87-4C79-B7C1-462983DDB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9DF65AA-821A-4E56-A8C6-538AC127A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5CDC6D1-5ECD-47DA-B91D-09E01F36DB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8928A-603C-45DC-A6B6-545A9A461BA3}" type="datetimeFigureOut">
              <a:rPr lang="zh-CN" altLang="en-US" smtClean="0"/>
              <a:t>2019/10/16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A89F3A4-1F9A-40DB-AD73-3E9FA5ABEB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AB4387-32B2-4C0A-AF50-7C981DBFE9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6AB19-263C-49F7-A1CB-2A657C30F8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779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286381A-B50C-4BCC-9544-8592E9BD30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85" y="3802582"/>
            <a:ext cx="1946497" cy="3226905"/>
          </a:xfrm>
          <a:prstGeom prst="rect">
            <a:avLst/>
          </a:prstGeom>
          <a:effectLst>
            <a:outerShdw blurRad="101600" dist="25400" dir="2700000" sx="103000" sy="103000" algn="tl" rotWithShape="0">
              <a:prstClr val="black">
                <a:alpha val="36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B7CD18A-FDF2-44CB-888A-E0EA70A599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4270" y="-1638942"/>
            <a:ext cx="3920512" cy="6858000"/>
          </a:xfrm>
          <a:prstGeom prst="rect">
            <a:avLst/>
          </a:prstGeom>
          <a:effectLst>
            <a:outerShdw blurRad="101600" dist="38100" dir="8100000" sx="103000" sy="103000" algn="tr" rotWithShape="0">
              <a:prstClr val="black">
                <a:alpha val="34000"/>
              </a:prstClr>
            </a:outerShdw>
          </a:effectLst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BC037FC1-2DDB-4EDC-8A1C-302A198A9F7E}"/>
              </a:ext>
            </a:extLst>
          </p:cNvPr>
          <p:cNvGrpSpPr/>
          <p:nvPr/>
        </p:nvGrpSpPr>
        <p:grpSpPr>
          <a:xfrm>
            <a:off x="5004615" y="1059251"/>
            <a:ext cx="2182770" cy="4878846"/>
            <a:chOff x="5582333" y="1059251"/>
            <a:chExt cx="2182770" cy="4878846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6B4C230C-05B5-4CF6-91BA-F00E33C583AD}"/>
                </a:ext>
              </a:extLst>
            </p:cNvPr>
            <p:cNvGrpSpPr/>
            <p:nvPr/>
          </p:nvGrpSpPr>
          <p:grpSpPr>
            <a:xfrm>
              <a:off x="5582333" y="1059251"/>
              <a:ext cx="1579729" cy="4878846"/>
              <a:chOff x="5193379" y="1059251"/>
              <a:chExt cx="1579729" cy="4878846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0A0EED44-2D66-46C3-82EC-8D74BCAA75C7}"/>
                  </a:ext>
                </a:extLst>
              </p:cNvPr>
              <p:cNvGrpSpPr/>
              <p:nvPr/>
            </p:nvGrpSpPr>
            <p:grpSpPr>
              <a:xfrm>
                <a:off x="5235489" y="1209544"/>
                <a:ext cx="551936" cy="551936"/>
                <a:chOff x="4784036" y="1987827"/>
                <a:chExt cx="551936" cy="551936"/>
              </a:xfrm>
            </p:grpSpPr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xmlns="" id="{641C0799-6AFD-4828-9AA3-6637AF9B4405}"/>
                    </a:ext>
                  </a:extLst>
                </p:cNvPr>
                <p:cNvSpPr/>
                <p:nvPr/>
              </p:nvSpPr>
              <p:spPr>
                <a:xfrm>
                  <a:off x="4784036" y="1987827"/>
                  <a:ext cx="551936" cy="551936"/>
                </a:xfrm>
                <a:prstGeom prst="ellipse">
                  <a:avLst/>
                </a:prstGeom>
                <a:solidFill>
                  <a:srgbClr val="3384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xmlns="" id="{03A1FCD7-C3A5-4B4F-9D58-94CFD46C9DDF}"/>
                    </a:ext>
                  </a:extLst>
                </p:cNvPr>
                <p:cNvSpPr txBox="1"/>
                <p:nvPr/>
              </p:nvSpPr>
              <p:spPr>
                <a:xfrm>
                  <a:off x="4859792" y="2065452"/>
                  <a:ext cx="400425" cy="396686"/>
                </a:xfrm>
                <a:prstGeom prst="rect">
                  <a:avLst/>
                </a:prstGeom>
                <a:solidFill>
                  <a:srgbClr val="338459"/>
                </a:solidFill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latin typeface="方正正准黑简体" panose="02000000000000000000" pitchFamily="2" charset="-122"/>
                      <a:ea typeface="方正正准黑简体" panose="02000000000000000000" pitchFamily="2" charset="-122"/>
                    </a:rPr>
                    <a:t>小</a:t>
                  </a:r>
                </a:p>
              </p:txBody>
            </p:sp>
          </p:grp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E7B48FCE-3EC2-47A2-A276-A24856734A88}"/>
                  </a:ext>
                </a:extLst>
              </p:cNvPr>
              <p:cNvSpPr/>
              <p:nvPr/>
            </p:nvSpPr>
            <p:spPr>
              <a:xfrm>
                <a:off x="5235489" y="2054229"/>
                <a:ext cx="551936" cy="551936"/>
              </a:xfrm>
              <a:prstGeom prst="ellipse">
                <a:avLst/>
              </a:prstGeom>
              <a:solidFill>
                <a:srgbClr val="3384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9EBC158D-118F-4F89-B234-A5A169A5D9B2}"/>
                  </a:ext>
                </a:extLst>
              </p:cNvPr>
              <p:cNvSpPr txBox="1"/>
              <p:nvPr/>
            </p:nvSpPr>
            <p:spPr>
              <a:xfrm>
                <a:off x="5311245" y="2131854"/>
                <a:ext cx="400425" cy="396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清</a:t>
                </a: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00B35C60-C004-444B-9BBE-6AA7391C506C}"/>
                  </a:ext>
                </a:extLst>
              </p:cNvPr>
              <p:cNvSpPr/>
              <p:nvPr/>
            </p:nvSpPr>
            <p:spPr>
              <a:xfrm>
                <a:off x="5235489" y="2898914"/>
                <a:ext cx="551936" cy="551936"/>
              </a:xfrm>
              <a:prstGeom prst="ellipse">
                <a:avLst/>
              </a:prstGeom>
              <a:solidFill>
                <a:srgbClr val="3384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C13E5751-1006-403F-8C12-EE3389EB398F}"/>
                  </a:ext>
                </a:extLst>
              </p:cNvPr>
              <p:cNvSpPr txBox="1"/>
              <p:nvPr/>
            </p:nvSpPr>
            <p:spPr>
              <a:xfrm>
                <a:off x="5311245" y="2976539"/>
                <a:ext cx="400425" cy="396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新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1D6236B4-AC39-408A-AB54-4158B31C85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93379" y="3373225"/>
                <a:ext cx="878612" cy="878611"/>
              </a:xfrm>
              <a:prstGeom prst="line">
                <a:avLst/>
              </a:prstGeom>
              <a:ln w="28575">
                <a:solidFill>
                  <a:srgbClr val="2E8641">
                    <a:alpha val="9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378DD5B0-A813-46C4-A13C-C8FB2E0670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05552" y="1059251"/>
                <a:ext cx="455836" cy="455835"/>
              </a:xfrm>
              <a:prstGeom prst="line">
                <a:avLst/>
              </a:prstGeom>
              <a:ln>
                <a:solidFill>
                  <a:srgbClr val="2E864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18876529-0FE9-4CE5-A353-14615E3C9622}"/>
                  </a:ext>
                </a:extLst>
              </p:cNvPr>
              <p:cNvSpPr txBox="1"/>
              <p:nvPr/>
            </p:nvSpPr>
            <p:spPr>
              <a:xfrm>
                <a:off x="6096000" y="2455013"/>
                <a:ext cx="677108" cy="34830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338459"/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实用工作总结模板</a:t>
                </a:r>
              </a:p>
            </p:txBody>
          </p:sp>
        </p:grp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1DA533D4-C58A-4ECD-87DC-76570F48ED92}"/>
                </a:ext>
              </a:extLst>
            </p:cNvPr>
            <p:cNvSpPr/>
            <p:nvPr/>
          </p:nvSpPr>
          <p:spPr>
            <a:xfrm>
              <a:off x="7343774" y="4103954"/>
              <a:ext cx="411771" cy="1597421"/>
            </a:xfrm>
            <a:prstGeom prst="roundRect">
              <a:avLst>
                <a:gd name="adj" fmla="val 50000"/>
              </a:avLst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6DEB6252-3800-4C1A-8FDF-5F3FB5FEF773}"/>
                </a:ext>
              </a:extLst>
            </p:cNvPr>
            <p:cNvSpPr txBox="1"/>
            <p:nvPr/>
          </p:nvSpPr>
          <p:spPr>
            <a:xfrm>
              <a:off x="7334216" y="4196555"/>
              <a:ext cx="430887" cy="13327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汇报人  阿豆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A36816B3-676C-428A-A4EE-DCE76A945ED2}"/>
                </a:ext>
              </a:extLst>
            </p:cNvPr>
            <p:cNvSpPr txBox="1"/>
            <p:nvPr/>
          </p:nvSpPr>
          <p:spPr>
            <a:xfrm>
              <a:off x="7432978" y="4760336"/>
              <a:ext cx="2333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388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70317058-592C-484E-983D-C080FEC5E3C9}"/>
              </a:ext>
            </a:extLst>
          </p:cNvPr>
          <p:cNvGrpSpPr/>
          <p:nvPr/>
        </p:nvGrpSpPr>
        <p:grpSpPr>
          <a:xfrm>
            <a:off x="7866402" y="1327117"/>
            <a:ext cx="3834860" cy="3834860"/>
            <a:chOff x="3795717" y="1380125"/>
            <a:chExt cx="3218843" cy="3218843"/>
          </a:xfrm>
        </p:grpSpPr>
        <p:sp>
          <p:nvSpPr>
            <p:cNvPr id="50" name="ValueBack">
              <a:extLst>
                <a:ext uri="{FF2B5EF4-FFF2-40B4-BE49-F238E27FC236}">
                  <a16:creationId xmlns:a16="http://schemas.microsoft.com/office/drawing/2014/main" xmlns="" id="{5DCF7AD7-0EAD-4E7C-87D1-5924B1737E03}"/>
                </a:ext>
              </a:extLst>
            </p:cNvPr>
            <p:cNvSpPr/>
            <p:nvPr/>
          </p:nvSpPr>
          <p:spPr>
            <a:xfrm>
              <a:off x="4514592" y="2099000"/>
              <a:ext cx="1781093" cy="1781093"/>
            </a:xfrm>
            <a:custGeom>
              <a:avLst/>
              <a:gdLst>
                <a:gd name="connsiteX0" fmla="*/ 2106763 w 2102709"/>
                <a:gd name="connsiteY0" fmla="*/ 1053382 h 2102709"/>
                <a:gd name="connsiteX1" fmla="*/ 1053382 w 2102709"/>
                <a:gd name="connsiteY1" fmla="*/ 2106763 h 2102709"/>
                <a:gd name="connsiteX2" fmla="*/ 0 w 2102709"/>
                <a:gd name="connsiteY2" fmla="*/ 1053382 h 2102709"/>
                <a:gd name="connsiteX3" fmla="*/ 1053382 w 2102709"/>
                <a:gd name="connsiteY3" fmla="*/ 0 h 2102709"/>
                <a:gd name="connsiteX4" fmla="*/ 2106763 w 2102709"/>
                <a:gd name="connsiteY4" fmla="*/ 1053382 h 210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709" h="2102709">
                  <a:moveTo>
                    <a:pt x="2106763" y="1053382"/>
                  </a:moveTo>
                  <a:cubicBezTo>
                    <a:pt x="2106763" y="1635148"/>
                    <a:pt x="1635148" y="2106763"/>
                    <a:pt x="1053382" y="2106763"/>
                  </a:cubicBezTo>
                  <a:cubicBezTo>
                    <a:pt x="471615" y="2106763"/>
                    <a:pt x="0" y="1635148"/>
                    <a:pt x="0" y="1053382"/>
                  </a:cubicBezTo>
                  <a:cubicBezTo>
                    <a:pt x="0" y="471615"/>
                    <a:pt x="471615" y="0"/>
                    <a:pt x="1053382" y="0"/>
                  </a:cubicBezTo>
                  <a:cubicBezTo>
                    <a:pt x="1635148" y="0"/>
                    <a:pt x="2106763" y="471615"/>
                    <a:pt x="2106763" y="10533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IconShape">
              <a:extLst>
                <a:ext uri="{FF2B5EF4-FFF2-40B4-BE49-F238E27FC236}">
                  <a16:creationId xmlns:a16="http://schemas.microsoft.com/office/drawing/2014/main" xmlns="" id="{91B07A0D-9B41-4790-B9D6-458B8EE92796}"/>
                </a:ext>
              </a:extLst>
            </p:cNvPr>
            <p:cNvSpPr/>
            <p:nvPr/>
          </p:nvSpPr>
          <p:spPr>
            <a:xfrm>
              <a:off x="5071193" y="2607517"/>
              <a:ext cx="667891" cy="764059"/>
            </a:xfrm>
            <a:custGeom>
              <a:avLst/>
              <a:gdLst>
                <a:gd name="connsiteX0" fmla="*/ 434758 w 526841"/>
                <a:gd name="connsiteY0" fmla="*/ 495205 h 602699"/>
                <a:gd name="connsiteX1" fmla="*/ 400286 w 526841"/>
                <a:gd name="connsiteY1" fmla="*/ 529622 h 602699"/>
                <a:gd name="connsiteX2" fmla="*/ 434758 w 526841"/>
                <a:gd name="connsiteY2" fmla="*/ 564196 h 602699"/>
                <a:gd name="connsiteX3" fmla="*/ 469230 w 526841"/>
                <a:gd name="connsiteY3" fmla="*/ 529622 h 602699"/>
                <a:gd name="connsiteX4" fmla="*/ 434758 w 526841"/>
                <a:gd name="connsiteY4" fmla="*/ 495205 h 602699"/>
                <a:gd name="connsiteX5" fmla="*/ 21093 w 526841"/>
                <a:gd name="connsiteY5" fmla="*/ 451830 h 602699"/>
                <a:gd name="connsiteX6" fmla="*/ 505906 w 526841"/>
                <a:gd name="connsiteY6" fmla="*/ 451830 h 602699"/>
                <a:gd name="connsiteX7" fmla="*/ 526841 w 526841"/>
                <a:gd name="connsiteY7" fmla="*/ 472889 h 602699"/>
                <a:gd name="connsiteX8" fmla="*/ 526841 w 526841"/>
                <a:gd name="connsiteY8" fmla="*/ 581798 h 602699"/>
                <a:gd name="connsiteX9" fmla="*/ 505906 w 526841"/>
                <a:gd name="connsiteY9" fmla="*/ 602699 h 602699"/>
                <a:gd name="connsiteX10" fmla="*/ 21093 w 526841"/>
                <a:gd name="connsiteY10" fmla="*/ 602699 h 602699"/>
                <a:gd name="connsiteX11" fmla="*/ 0 w 526841"/>
                <a:gd name="connsiteY11" fmla="*/ 581798 h 602699"/>
                <a:gd name="connsiteX12" fmla="*/ 0 w 526841"/>
                <a:gd name="connsiteY12" fmla="*/ 472889 h 602699"/>
                <a:gd name="connsiteX13" fmla="*/ 21093 w 526841"/>
                <a:gd name="connsiteY13" fmla="*/ 451830 h 602699"/>
                <a:gd name="connsiteX14" fmla="*/ 434758 w 526841"/>
                <a:gd name="connsiteY14" fmla="*/ 276584 h 602699"/>
                <a:gd name="connsiteX15" fmla="*/ 400286 w 526841"/>
                <a:gd name="connsiteY15" fmla="*/ 311001 h 602699"/>
                <a:gd name="connsiteX16" fmla="*/ 434758 w 526841"/>
                <a:gd name="connsiteY16" fmla="*/ 345418 h 602699"/>
                <a:gd name="connsiteX17" fmla="*/ 469230 w 526841"/>
                <a:gd name="connsiteY17" fmla="*/ 311001 h 602699"/>
                <a:gd name="connsiteX18" fmla="*/ 434758 w 526841"/>
                <a:gd name="connsiteY18" fmla="*/ 276584 h 602699"/>
                <a:gd name="connsiteX19" fmla="*/ 21093 w 526841"/>
                <a:gd name="connsiteY19" fmla="*/ 233995 h 602699"/>
                <a:gd name="connsiteX20" fmla="*/ 505906 w 526841"/>
                <a:gd name="connsiteY20" fmla="*/ 233995 h 602699"/>
                <a:gd name="connsiteX21" fmla="*/ 526841 w 526841"/>
                <a:gd name="connsiteY21" fmla="*/ 254896 h 602699"/>
                <a:gd name="connsiteX22" fmla="*/ 526841 w 526841"/>
                <a:gd name="connsiteY22" fmla="*/ 363805 h 602699"/>
                <a:gd name="connsiteX23" fmla="*/ 505906 w 526841"/>
                <a:gd name="connsiteY23" fmla="*/ 384864 h 602699"/>
                <a:gd name="connsiteX24" fmla="*/ 21093 w 526841"/>
                <a:gd name="connsiteY24" fmla="*/ 384864 h 602699"/>
                <a:gd name="connsiteX25" fmla="*/ 0 w 526841"/>
                <a:gd name="connsiteY25" fmla="*/ 363805 h 602699"/>
                <a:gd name="connsiteX26" fmla="*/ 0 w 526841"/>
                <a:gd name="connsiteY26" fmla="*/ 254896 h 602699"/>
                <a:gd name="connsiteX27" fmla="*/ 21093 w 526841"/>
                <a:gd name="connsiteY27" fmla="*/ 233995 h 602699"/>
                <a:gd name="connsiteX28" fmla="*/ 262875 w 526841"/>
                <a:gd name="connsiteY28" fmla="*/ 118479 h 602699"/>
                <a:gd name="connsiteX29" fmla="*/ 350706 w 526841"/>
                <a:gd name="connsiteY29" fmla="*/ 146768 h 602699"/>
                <a:gd name="connsiteX30" fmla="*/ 355585 w 526841"/>
                <a:gd name="connsiteY30" fmla="*/ 190931 h 602699"/>
                <a:gd name="connsiteX31" fmla="*/ 331030 w 526841"/>
                <a:gd name="connsiteY31" fmla="*/ 202718 h 602699"/>
                <a:gd name="connsiteX32" fmla="*/ 311355 w 526841"/>
                <a:gd name="connsiteY32" fmla="*/ 195803 h 602699"/>
                <a:gd name="connsiteX33" fmla="*/ 262875 w 526841"/>
                <a:gd name="connsiteY33" fmla="*/ 181344 h 602699"/>
                <a:gd name="connsiteX34" fmla="*/ 214710 w 526841"/>
                <a:gd name="connsiteY34" fmla="*/ 195489 h 602699"/>
                <a:gd name="connsiteX35" fmla="*/ 170480 w 526841"/>
                <a:gd name="connsiteY35" fmla="*/ 190459 h 602699"/>
                <a:gd name="connsiteX36" fmla="*/ 175517 w 526841"/>
                <a:gd name="connsiteY36" fmla="*/ 146297 h 602699"/>
                <a:gd name="connsiteX37" fmla="*/ 262875 w 526841"/>
                <a:gd name="connsiteY37" fmla="*/ 118479 h 602699"/>
                <a:gd name="connsiteX38" fmla="*/ 262709 w 526841"/>
                <a:gd name="connsiteY38" fmla="*/ 0 h 602699"/>
                <a:gd name="connsiteX39" fmla="*/ 388602 w 526841"/>
                <a:gd name="connsiteY39" fmla="*/ 41652 h 602699"/>
                <a:gd name="connsiteX40" fmla="*/ 393481 w 526841"/>
                <a:gd name="connsiteY40" fmla="*/ 85820 h 602699"/>
                <a:gd name="connsiteX41" fmla="*/ 368932 w 526841"/>
                <a:gd name="connsiteY41" fmla="*/ 97608 h 602699"/>
                <a:gd name="connsiteX42" fmla="*/ 349103 w 526841"/>
                <a:gd name="connsiteY42" fmla="*/ 90692 h 602699"/>
                <a:gd name="connsiteX43" fmla="*/ 262709 w 526841"/>
                <a:gd name="connsiteY43" fmla="*/ 62871 h 602699"/>
                <a:gd name="connsiteX44" fmla="*/ 176787 w 526841"/>
                <a:gd name="connsiteY44" fmla="*/ 90063 h 602699"/>
                <a:gd name="connsiteX45" fmla="*/ 132567 w 526841"/>
                <a:gd name="connsiteY45" fmla="*/ 85034 h 602699"/>
                <a:gd name="connsiteX46" fmla="*/ 137760 w 526841"/>
                <a:gd name="connsiteY46" fmla="*/ 40866 h 602699"/>
                <a:gd name="connsiteX47" fmla="*/ 262709 w 526841"/>
                <a:gd name="connsiteY47" fmla="*/ 0 h 60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26841" h="602699">
                  <a:moveTo>
                    <a:pt x="434758" y="495205"/>
                  </a:moveTo>
                  <a:cubicBezTo>
                    <a:pt x="415712" y="495205"/>
                    <a:pt x="400286" y="510606"/>
                    <a:pt x="400286" y="529622"/>
                  </a:cubicBezTo>
                  <a:cubicBezTo>
                    <a:pt x="400286" y="548638"/>
                    <a:pt x="415712" y="564196"/>
                    <a:pt x="434758" y="564196"/>
                  </a:cubicBezTo>
                  <a:cubicBezTo>
                    <a:pt x="453804" y="564196"/>
                    <a:pt x="469230" y="548638"/>
                    <a:pt x="469230" y="529622"/>
                  </a:cubicBezTo>
                  <a:cubicBezTo>
                    <a:pt x="469230" y="510606"/>
                    <a:pt x="453804" y="495205"/>
                    <a:pt x="434758" y="495205"/>
                  </a:cubicBezTo>
                  <a:close/>
                  <a:moveTo>
                    <a:pt x="21093" y="451830"/>
                  </a:moveTo>
                  <a:lnTo>
                    <a:pt x="505906" y="451830"/>
                  </a:lnTo>
                  <a:cubicBezTo>
                    <a:pt x="517397" y="451830"/>
                    <a:pt x="526841" y="461260"/>
                    <a:pt x="526841" y="472889"/>
                  </a:cubicBezTo>
                  <a:lnTo>
                    <a:pt x="526841" y="581798"/>
                  </a:lnTo>
                  <a:cubicBezTo>
                    <a:pt x="526841" y="593270"/>
                    <a:pt x="517397" y="602699"/>
                    <a:pt x="505906" y="602699"/>
                  </a:cubicBezTo>
                  <a:lnTo>
                    <a:pt x="21093" y="602699"/>
                  </a:lnTo>
                  <a:cubicBezTo>
                    <a:pt x="9444" y="602699"/>
                    <a:pt x="0" y="593270"/>
                    <a:pt x="0" y="581798"/>
                  </a:cubicBezTo>
                  <a:lnTo>
                    <a:pt x="0" y="472889"/>
                  </a:lnTo>
                  <a:cubicBezTo>
                    <a:pt x="0" y="461260"/>
                    <a:pt x="9444" y="451830"/>
                    <a:pt x="21093" y="451830"/>
                  </a:cubicBezTo>
                  <a:close/>
                  <a:moveTo>
                    <a:pt x="434758" y="276584"/>
                  </a:moveTo>
                  <a:cubicBezTo>
                    <a:pt x="415712" y="276584"/>
                    <a:pt x="400286" y="291985"/>
                    <a:pt x="400286" y="311001"/>
                  </a:cubicBezTo>
                  <a:cubicBezTo>
                    <a:pt x="400286" y="330017"/>
                    <a:pt x="415712" y="345418"/>
                    <a:pt x="434758" y="345418"/>
                  </a:cubicBezTo>
                  <a:cubicBezTo>
                    <a:pt x="453804" y="345418"/>
                    <a:pt x="469230" y="330017"/>
                    <a:pt x="469230" y="311001"/>
                  </a:cubicBezTo>
                  <a:cubicBezTo>
                    <a:pt x="469230" y="291985"/>
                    <a:pt x="453804" y="276584"/>
                    <a:pt x="434758" y="276584"/>
                  </a:cubicBezTo>
                  <a:close/>
                  <a:moveTo>
                    <a:pt x="21093" y="233995"/>
                  </a:moveTo>
                  <a:lnTo>
                    <a:pt x="505906" y="233995"/>
                  </a:lnTo>
                  <a:cubicBezTo>
                    <a:pt x="517397" y="233995"/>
                    <a:pt x="526841" y="243267"/>
                    <a:pt x="526841" y="254896"/>
                  </a:cubicBezTo>
                  <a:lnTo>
                    <a:pt x="526841" y="363805"/>
                  </a:lnTo>
                  <a:cubicBezTo>
                    <a:pt x="526841" y="375434"/>
                    <a:pt x="517397" y="384864"/>
                    <a:pt x="505906" y="384864"/>
                  </a:cubicBezTo>
                  <a:lnTo>
                    <a:pt x="21093" y="384864"/>
                  </a:lnTo>
                  <a:cubicBezTo>
                    <a:pt x="9444" y="384864"/>
                    <a:pt x="0" y="375434"/>
                    <a:pt x="0" y="363805"/>
                  </a:cubicBezTo>
                  <a:lnTo>
                    <a:pt x="0" y="254896"/>
                  </a:lnTo>
                  <a:cubicBezTo>
                    <a:pt x="0" y="243267"/>
                    <a:pt x="9444" y="233995"/>
                    <a:pt x="21093" y="233995"/>
                  </a:cubicBezTo>
                  <a:close/>
                  <a:moveTo>
                    <a:pt x="262875" y="118479"/>
                  </a:moveTo>
                  <a:cubicBezTo>
                    <a:pt x="294828" y="118479"/>
                    <a:pt x="329456" y="129637"/>
                    <a:pt x="350706" y="146768"/>
                  </a:cubicBezTo>
                  <a:cubicBezTo>
                    <a:pt x="364242" y="157612"/>
                    <a:pt x="366446" y="177415"/>
                    <a:pt x="355585" y="190931"/>
                  </a:cubicBezTo>
                  <a:cubicBezTo>
                    <a:pt x="349289" y="198632"/>
                    <a:pt x="340160" y="202718"/>
                    <a:pt x="331030" y="202718"/>
                  </a:cubicBezTo>
                  <a:cubicBezTo>
                    <a:pt x="324105" y="202718"/>
                    <a:pt x="317179" y="200361"/>
                    <a:pt x="311355" y="195803"/>
                  </a:cubicBezTo>
                  <a:cubicBezTo>
                    <a:pt x="301281" y="187630"/>
                    <a:pt x="280032" y="181344"/>
                    <a:pt x="262875" y="181344"/>
                  </a:cubicBezTo>
                  <a:cubicBezTo>
                    <a:pt x="245876" y="181344"/>
                    <a:pt x="224626" y="187630"/>
                    <a:pt x="214710" y="195489"/>
                  </a:cubicBezTo>
                  <a:cubicBezTo>
                    <a:pt x="201016" y="206333"/>
                    <a:pt x="181341" y="203975"/>
                    <a:pt x="170480" y="190459"/>
                  </a:cubicBezTo>
                  <a:cubicBezTo>
                    <a:pt x="159619" y="176786"/>
                    <a:pt x="161980" y="156984"/>
                    <a:pt x="175517" y="146297"/>
                  </a:cubicBezTo>
                  <a:cubicBezTo>
                    <a:pt x="201488" y="125865"/>
                    <a:pt x="238793" y="118479"/>
                    <a:pt x="262875" y="118479"/>
                  </a:cubicBezTo>
                  <a:close/>
                  <a:moveTo>
                    <a:pt x="262709" y="0"/>
                  </a:moveTo>
                  <a:cubicBezTo>
                    <a:pt x="308345" y="0"/>
                    <a:pt x="356657" y="15875"/>
                    <a:pt x="388602" y="41652"/>
                  </a:cubicBezTo>
                  <a:cubicBezTo>
                    <a:pt x="402136" y="52498"/>
                    <a:pt x="404339" y="72302"/>
                    <a:pt x="393481" y="85820"/>
                  </a:cubicBezTo>
                  <a:cubicBezTo>
                    <a:pt x="387186" y="93521"/>
                    <a:pt x="378059" y="97608"/>
                    <a:pt x="368932" y="97608"/>
                  </a:cubicBezTo>
                  <a:cubicBezTo>
                    <a:pt x="362007" y="97608"/>
                    <a:pt x="354926" y="95250"/>
                    <a:pt x="349103" y="90692"/>
                  </a:cubicBezTo>
                  <a:cubicBezTo>
                    <a:pt x="328488" y="74031"/>
                    <a:pt x="293710" y="62871"/>
                    <a:pt x="262709" y="62871"/>
                  </a:cubicBezTo>
                  <a:cubicBezTo>
                    <a:pt x="231865" y="62871"/>
                    <a:pt x="197402" y="73874"/>
                    <a:pt x="176787" y="90063"/>
                  </a:cubicBezTo>
                  <a:cubicBezTo>
                    <a:pt x="163253" y="100909"/>
                    <a:pt x="143425" y="98708"/>
                    <a:pt x="132567" y="85034"/>
                  </a:cubicBezTo>
                  <a:cubicBezTo>
                    <a:pt x="121866" y="71516"/>
                    <a:pt x="124069" y="51712"/>
                    <a:pt x="137760" y="40866"/>
                  </a:cubicBezTo>
                  <a:cubicBezTo>
                    <a:pt x="169548" y="15718"/>
                    <a:pt x="217388" y="0"/>
                    <a:pt x="262709" y="0"/>
                  </a:cubicBezTo>
                  <a:close/>
                </a:path>
              </a:pathLst>
            </a:custGeom>
            <a:solidFill>
              <a:schemeClr val="bg1"/>
            </a:solidFill>
            <a:ln w="12650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BackShape1">
              <a:extLst>
                <a:ext uri="{FF2B5EF4-FFF2-40B4-BE49-F238E27FC236}">
                  <a16:creationId xmlns:a16="http://schemas.microsoft.com/office/drawing/2014/main" xmlns="" id="{BD8DF470-F19B-44F5-B87F-03CD72326806}"/>
                </a:ext>
              </a:extLst>
            </p:cNvPr>
            <p:cNvSpPr/>
            <p:nvPr/>
          </p:nvSpPr>
          <p:spPr>
            <a:xfrm>
              <a:off x="3795717" y="1380125"/>
              <a:ext cx="3218843" cy="3218843"/>
            </a:xfrm>
            <a:custGeom>
              <a:avLst/>
              <a:gdLst>
                <a:gd name="connsiteX0" fmla="*/ 2858199 w 3800078"/>
                <a:gd name="connsiteY0" fmla="*/ 952733 h 3800077"/>
                <a:gd name="connsiteX1" fmla="*/ 2858200 w 3800078"/>
                <a:gd name="connsiteY1" fmla="*/ 2858200 h 3800077"/>
                <a:gd name="connsiteX2" fmla="*/ 952733 w 3800078"/>
                <a:gd name="connsiteY2" fmla="*/ 2858200 h 3800077"/>
                <a:gd name="connsiteX3" fmla="*/ 952733 w 3800078"/>
                <a:gd name="connsiteY3" fmla="*/ 952733 h 3800077"/>
                <a:gd name="connsiteX4" fmla="*/ 2858199 w 3800078"/>
                <a:gd name="connsiteY4" fmla="*/ 952733 h 380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0078" h="3800077">
                  <a:moveTo>
                    <a:pt x="2858199" y="952733"/>
                  </a:moveTo>
                  <a:cubicBezTo>
                    <a:pt x="3384379" y="1478913"/>
                    <a:pt x="3384379" y="2332020"/>
                    <a:pt x="2858200" y="2858200"/>
                  </a:cubicBezTo>
                  <a:cubicBezTo>
                    <a:pt x="2332020" y="3384379"/>
                    <a:pt x="1478913" y="3384379"/>
                    <a:pt x="952733" y="2858200"/>
                  </a:cubicBezTo>
                  <a:cubicBezTo>
                    <a:pt x="426553" y="2332020"/>
                    <a:pt x="426553" y="1478913"/>
                    <a:pt x="952733" y="952733"/>
                  </a:cubicBezTo>
                  <a:cubicBezTo>
                    <a:pt x="1478913" y="426553"/>
                    <a:pt x="2332020" y="426553"/>
                    <a:pt x="2858199" y="952733"/>
                  </a:cubicBezTo>
                  <a:close/>
                </a:path>
              </a:pathLst>
            </a:custGeom>
            <a:noFill/>
            <a:ln w="33111" cap="flat">
              <a:solidFill>
                <a:schemeClr val="accent3">
                  <a:lumMod val="60000"/>
                  <a:lumOff val="40000"/>
                </a:schemeClr>
              </a:solidFill>
              <a:custDash>
                <a:ds d="391620" sp="39162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BackShape1">
              <a:extLst>
                <a:ext uri="{FF2B5EF4-FFF2-40B4-BE49-F238E27FC236}">
                  <a16:creationId xmlns:a16="http://schemas.microsoft.com/office/drawing/2014/main" xmlns="" id="{20B6BF14-7B3B-496C-A161-5D1B86210511}"/>
                </a:ext>
              </a:extLst>
            </p:cNvPr>
            <p:cNvSpPr/>
            <p:nvPr/>
          </p:nvSpPr>
          <p:spPr>
            <a:xfrm>
              <a:off x="4047860" y="1632268"/>
              <a:ext cx="2714558" cy="2714557"/>
            </a:xfrm>
            <a:custGeom>
              <a:avLst/>
              <a:gdLst>
                <a:gd name="connsiteX0" fmla="*/ 3209039 w 3204732"/>
                <a:gd name="connsiteY0" fmla="*/ 1604520 h 3204732"/>
                <a:gd name="connsiteX1" fmla="*/ 1604520 w 3204732"/>
                <a:gd name="connsiteY1" fmla="*/ 3209039 h 3204732"/>
                <a:gd name="connsiteX2" fmla="*/ 0 w 3204732"/>
                <a:gd name="connsiteY2" fmla="*/ 1604520 h 3204732"/>
                <a:gd name="connsiteX3" fmla="*/ 1604520 w 3204732"/>
                <a:gd name="connsiteY3" fmla="*/ 0 h 3204732"/>
                <a:gd name="connsiteX4" fmla="*/ 3209039 w 3204732"/>
                <a:gd name="connsiteY4" fmla="*/ 1604520 h 320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4732" h="3204732">
                  <a:moveTo>
                    <a:pt x="3209039" y="1604520"/>
                  </a:moveTo>
                  <a:cubicBezTo>
                    <a:pt x="3209039" y="2490671"/>
                    <a:pt x="2490671" y="3209039"/>
                    <a:pt x="1604520" y="3209039"/>
                  </a:cubicBezTo>
                  <a:cubicBezTo>
                    <a:pt x="718368" y="3209039"/>
                    <a:pt x="0" y="2490671"/>
                    <a:pt x="0" y="1604520"/>
                  </a:cubicBezTo>
                  <a:cubicBezTo>
                    <a:pt x="0" y="718368"/>
                    <a:pt x="718368" y="0"/>
                    <a:pt x="1604520" y="0"/>
                  </a:cubicBezTo>
                  <a:cubicBezTo>
                    <a:pt x="2490672" y="0"/>
                    <a:pt x="3209039" y="718368"/>
                    <a:pt x="3209039" y="1604520"/>
                  </a:cubicBezTo>
                  <a:close/>
                </a:path>
              </a:pathLst>
            </a:custGeom>
            <a:noFill/>
            <a:ln w="33111" cap="flat">
              <a:solidFill>
                <a:schemeClr val="accent3">
                  <a:lumMod val="60000"/>
                  <a:lumOff val="40000"/>
                </a:schemeClr>
              </a:solidFill>
              <a:custDash>
                <a:ds d="392730" sp="39273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ValueShape">
              <a:extLst>
                <a:ext uri="{FF2B5EF4-FFF2-40B4-BE49-F238E27FC236}">
                  <a16:creationId xmlns:a16="http://schemas.microsoft.com/office/drawing/2014/main" xmlns="" id="{83AD4583-13A9-4169-8728-74D17CB2EC87}"/>
                </a:ext>
              </a:extLst>
            </p:cNvPr>
            <p:cNvSpPr/>
            <p:nvPr/>
          </p:nvSpPr>
          <p:spPr bwMode="auto">
            <a:xfrm flipH="1">
              <a:off x="3795717" y="1380125"/>
              <a:ext cx="3218843" cy="3218843"/>
            </a:xfrm>
            <a:prstGeom prst="blockArc">
              <a:avLst>
                <a:gd name="adj1" fmla="val 13199073"/>
                <a:gd name="adj2" fmla="val 4984615"/>
                <a:gd name="adj3" fmla="val 10970"/>
              </a:avLst>
            </a:prstGeom>
            <a:solidFill>
              <a:srgbClr val="338459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DBFCF9B8-8F9D-4727-B0A5-058DE7A882CD}"/>
              </a:ext>
            </a:extLst>
          </p:cNvPr>
          <p:cNvSpPr txBox="1"/>
          <p:nvPr/>
        </p:nvSpPr>
        <p:spPr>
          <a:xfrm>
            <a:off x="8339345" y="5373474"/>
            <a:ext cx="2703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工作完成度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80%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B91990EC-013A-4232-8DB0-C3DCC3517BFD}"/>
              </a:ext>
            </a:extLst>
          </p:cNvPr>
          <p:cNvSpPr txBox="1"/>
          <p:nvPr/>
        </p:nvSpPr>
        <p:spPr>
          <a:xfrm>
            <a:off x="8339345" y="5729881"/>
            <a:ext cx="2703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智能图表，可自由编辑进度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C8CE7ABE-317D-467E-A2D5-D99E2CFB159B}"/>
              </a:ext>
            </a:extLst>
          </p:cNvPr>
          <p:cNvGrpSpPr/>
          <p:nvPr/>
        </p:nvGrpSpPr>
        <p:grpSpPr>
          <a:xfrm>
            <a:off x="1420361" y="4536657"/>
            <a:ext cx="4003555" cy="1106445"/>
            <a:chOff x="1736035" y="5462341"/>
            <a:chExt cx="4003555" cy="1106445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9BCB24B6-B176-4F0E-94EC-FC9C2C77E3F2}"/>
                </a:ext>
              </a:extLst>
            </p:cNvPr>
            <p:cNvSpPr/>
            <p:nvPr/>
          </p:nvSpPr>
          <p:spPr>
            <a:xfrm>
              <a:off x="1736035" y="5587803"/>
              <a:ext cx="591587" cy="591587"/>
            </a:xfrm>
            <a:prstGeom prst="ellipse">
              <a:avLst/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workplace_198163">
              <a:extLst>
                <a:ext uri="{FF2B5EF4-FFF2-40B4-BE49-F238E27FC236}">
                  <a16:creationId xmlns:a16="http://schemas.microsoft.com/office/drawing/2014/main" xmlns="" id="{FFFD9721-4E14-4330-A4F9-B4A0946047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85967" y="5712805"/>
              <a:ext cx="291723" cy="341581"/>
            </a:xfrm>
            <a:custGeom>
              <a:avLst/>
              <a:gdLst>
                <a:gd name="connsiteX0" fmla="*/ 242883 w 518162"/>
                <a:gd name="connsiteY0" fmla="*/ 408292 h 606722"/>
                <a:gd name="connsiteX1" fmla="*/ 303572 w 518162"/>
                <a:gd name="connsiteY1" fmla="*/ 408292 h 606722"/>
                <a:gd name="connsiteX2" fmla="*/ 287021 w 518162"/>
                <a:gd name="connsiteY2" fmla="*/ 514954 h 606722"/>
                <a:gd name="connsiteX3" fmla="*/ 252760 w 518162"/>
                <a:gd name="connsiteY3" fmla="*/ 540019 h 606722"/>
                <a:gd name="connsiteX4" fmla="*/ 227755 w 518162"/>
                <a:gd name="connsiteY4" fmla="*/ 505799 h 606722"/>
                <a:gd name="connsiteX5" fmla="*/ 90606 w 518162"/>
                <a:gd name="connsiteY5" fmla="*/ 408292 h 606722"/>
                <a:gd name="connsiteX6" fmla="*/ 151310 w 518162"/>
                <a:gd name="connsiteY6" fmla="*/ 408292 h 606722"/>
                <a:gd name="connsiteX7" fmla="*/ 166353 w 518162"/>
                <a:gd name="connsiteY7" fmla="*/ 505799 h 606722"/>
                <a:gd name="connsiteX8" fmla="*/ 141341 w 518162"/>
                <a:gd name="connsiteY8" fmla="*/ 540019 h 606722"/>
                <a:gd name="connsiteX9" fmla="*/ 107073 w 518162"/>
                <a:gd name="connsiteY9" fmla="*/ 514954 h 606722"/>
                <a:gd name="connsiteX10" fmla="*/ 357338 w 518162"/>
                <a:gd name="connsiteY10" fmla="*/ 183515 h 606722"/>
                <a:gd name="connsiteX11" fmla="*/ 336868 w 518162"/>
                <a:gd name="connsiteY11" fmla="*/ 203867 h 606722"/>
                <a:gd name="connsiteX12" fmla="*/ 357338 w 518162"/>
                <a:gd name="connsiteY12" fmla="*/ 224219 h 606722"/>
                <a:gd name="connsiteX13" fmla="*/ 377719 w 518162"/>
                <a:gd name="connsiteY13" fmla="*/ 203867 h 606722"/>
                <a:gd name="connsiteX14" fmla="*/ 357338 w 518162"/>
                <a:gd name="connsiteY14" fmla="*/ 183515 h 606722"/>
                <a:gd name="connsiteX15" fmla="*/ 265667 w 518162"/>
                <a:gd name="connsiteY15" fmla="*/ 137391 h 606722"/>
                <a:gd name="connsiteX16" fmla="*/ 448920 w 518162"/>
                <a:gd name="connsiteY16" fmla="*/ 137391 h 606722"/>
                <a:gd name="connsiteX17" fmla="*/ 461291 w 518162"/>
                <a:gd name="connsiteY17" fmla="*/ 149744 h 606722"/>
                <a:gd name="connsiteX18" fmla="*/ 461291 w 518162"/>
                <a:gd name="connsiteY18" fmla="*/ 257990 h 606722"/>
                <a:gd name="connsiteX19" fmla="*/ 448920 w 518162"/>
                <a:gd name="connsiteY19" fmla="*/ 270343 h 606722"/>
                <a:gd name="connsiteX20" fmla="*/ 381546 w 518162"/>
                <a:gd name="connsiteY20" fmla="*/ 270343 h 606722"/>
                <a:gd name="connsiteX21" fmla="*/ 381546 w 518162"/>
                <a:gd name="connsiteY21" fmla="*/ 305803 h 606722"/>
                <a:gd name="connsiteX22" fmla="*/ 415989 w 518162"/>
                <a:gd name="connsiteY22" fmla="*/ 305803 h 606722"/>
                <a:gd name="connsiteX23" fmla="*/ 430853 w 518162"/>
                <a:gd name="connsiteY23" fmla="*/ 320644 h 606722"/>
                <a:gd name="connsiteX24" fmla="*/ 428539 w 518162"/>
                <a:gd name="connsiteY24" fmla="*/ 328465 h 606722"/>
                <a:gd name="connsiteX25" fmla="*/ 507215 w 518162"/>
                <a:gd name="connsiteY25" fmla="*/ 328465 h 606722"/>
                <a:gd name="connsiteX26" fmla="*/ 518162 w 518162"/>
                <a:gd name="connsiteY26" fmla="*/ 339396 h 606722"/>
                <a:gd name="connsiteX27" fmla="*/ 518162 w 518162"/>
                <a:gd name="connsiteY27" fmla="*/ 378944 h 606722"/>
                <a:gd name="connsiteX28" fmla="*/ 507215 w 518162"/>
                <a:gd name="connsiteY28" fmla="*/ 389875 h 606722"/>
                <a:gd name="connsiteX29" fmla="*/ 489949 w 518162"/>
                <a:gd name="connsiteY29" fmla="*/ 389875 h 606722"/>
                <a:gd name="connsiteX30" fmla="*/ 489949 w 518162"/>
                <a:gd name="connsiteY30" fmla="*/ 584415 h 606722"/>
                <a:gd name="connsiteX31" fmla="*/ 467699 w 518162"/>
                <a:gd name="connsiteY31" fmla="*/ 606722 h 606722"/>
                <a:gd name="connsiteX32" fmla="*/ 445449 w 518162"/>
                <a:gd name="connsiteY32" fmla="*/ 584415 h 606722"/>
                <a:gd name="connsiteX33" fmla="*/ 445449 w 518162"/>
                <a:gd name="connsiteY33" fmla="*/ 389875 h 606722"/>
                <a:gd name="connsiteX34" fmla="*/ 72714 w 518162"/>
                <a:gd name="connsiteY34" fmla="*/ 389875 h 606722"/>
                <a:gd name="connsiteX35" fmla="*/ 72714 w 518162"/>
                <a:gd name="connsiteY35" fmla="*/ 584415 h 606722"/>
                <a:gd name="connsiteX36" fmla="*/ 50375 w 518162"/>
                <a:gd name="connsiteY36" fmla="*/ 606722 h 606722"/>
                <a:gd name="connsiteX37" fmla="*/ 28124 w 518162"/>
                <a:gd name="connsiteY37" fmla="*/ 584415 h 606722"/>
                <a:gd name="connsiteX38" fmla="*/ 28124 w 518162"/>
                <a:gd name="connsiteY38" fmla="*/ 389875 h 606722"/>
                <a:gd name="connsiteX39" fmla="*/ 10947 w 518162"/>
                <a:gd name="connsiteY39" fmla="*/ 389875 h 606722"/>
                <a:gd name="connsiteX40" fmla="*/ 0 w 518162"/>
                <a:gd name="connsiteY40" fmla="*/ 378944 h 606722"/>
                <a:gd name="connsiteX41" fmla="*/ 0 w 518162"/>
                <a:gd name="connsiteY41" fmla="*/ 339396 h 606722"/>
                <a:gd name="connsiteX42" fmla="*/ 10947 w 518162"/>
                <a:gd name="connsiteY42" fmla="*/ 328465 h 606722"/>
                <a:gd name="connsiteX43" fmla="*/ 286048 w 518162"/>
                <a:gd name="connsiteY43" fmla="*/ 328465 h 606722"/>
                <a:gd name="connsiteX44" fmla="*/ 283823 w 518162"/>
                <a:gd name="connsiteY44" fmla="*/ 320644 h 606722"/>
                <a:gd name="connsiteX45" fmla="*/ 298687 w 518162"/>
                <a:gd name="connsiteY45" fmla="*/ 305803 h 606722"/>
                <a:gd name="connsiteX46" fmla="*/ 333130 w 518162"/>
                <a:gd name="connsiteY46" fmla="*/ 305803 h 606722"/>
                <a:gd name="connsiteX47" fmla="*/ 333130 w 518162"/>
                <a:gd name="connsiteY47" fmla="*/ 270343 h 606722"/>
                <a:gd name="connsiteX48" fmla="*/ 265667 w 518162"/>
                <a:gd name="connsiteY48" fmla="*/ 270343 h 606722"/>
                <a:gd name="connsiteX49" fmla="*/ 253385 w 518162"/>
                <a:gd name="connsiteY49" fmla="*/ 257990 h 606722"/>
                <a:gd name="connsiteX50" fmla="*/ 253385 w 518162"/>
                <a:gd name="connsiteY50" fmla="*/ 149744 h 606722"/>
                <a:gd name="connsiteX51" fmla="*/ 265667 w 518162"/>
                <a:gd name="connsiteY51" fmla="*/ 137391 h 606722"/>
                <a:gd name="connsiteX52" fmla="*/ 134071 w 518162"/>
                <a:gd name="connsiteY52" fmla="*/ 119961 h 606722"/>
                <a:gd name="connsiteX53" fmla="*/ 261429 w 518162"/>
                <a:gd name="connsiteY53" fmla="*/ 119961 h 606722"/>
                <a:gd name="connsiteX54" fmla="*/ 235530 w 518162"/>
                <a:gd name="connsiteY54" fmla="*/ 149734 h 606722"/>
                <a:gd name="connsiteX55" fmla="*/ 235530 w 518162"/>
                <a:gd name="connsiteY55" fmla="*/ 257983 h 606722"/>
                <a:gd name="connsiteX56" fmla="*/ 265256 w 518162"/>
                <a:gd name="connsiteY56" fmla="*/ 288112 h 606722"/>
                <a:gd name="connsiteX57" fmla="*/ 265256 w 518162"/>
                <a:gd name="connsiteY57" fmla="*/ 310064 h 606722"/>
                <a:gd name="connsiteX58" fmla="*/ 189785 w 518162"/>
                <a:gd name="connsiteY58" fmla="*/ 310064 h 606722"/>
                <a:gd name="connsiteX59" fmla="*/ 197439 w 518162"/>
                <a:gd name="connsiteY59" fmla="*/ 298333 h 606722"/>
                <a:gd name="connsiteX60" fmla="*/ 174922 w 518162"/>
                <a:gd name="connsiteY60" fmla="*/ 240297 h 606722"/>
                <a:gd name="connsiteX61" fmla="*/ 132825 w 518162"/>
                <a:gd name="connsiteY61" fmla="*/ 221811 h 606722"/>
                <a:gd name="connsiteX62" fmla="*/ 130244 w 518162"/>
                <a:gd name="connsiteY62" fmla="*/ 174708 h 606722"/>
                <a:gd name="connsiteX63" fmla="*/ 128553 w 518162"/>
                <a:gd name="connsiteY63" fmla="*/ 172753 h 606722"/>
                <a:gd name="connsiteX64" fmla="*/ 127663 w 518162"/>
                <a:gd name="connsiteY64" fmla="*/ 173908 h 606722"/>
                <a:gd name="connsiteX65" fmla="*/ 102298 w 518162"/>
                <a:gd name="connsiteY65" fmla="*/ 229188 h 606722"/>
                <a:gd name="connsiteX66" fmla="*/ 167268 w 518162"/>
                <a:gd name="connsiteY66" fmla="*/ 257717 h 606722"/>
                <a:gd name="connsiteX67" fmla="*/ 180084 w 518162"/>
                <a:gd name="connsiteY67" fmla="*/ 290600 h 606722"/>
                <a:gd name="connsiteX68" fmla="*/ 147065 w 518162"/>
                <a:gd name="connsiteY68" fmla="*/ 303398 h 606722"/>
                <a:gd name="connsiteX69" fmla="*/ 59578 w 518162"/>
                <a:gd name="connsiteY69" fmla="*/ 264916 h 606722"/>
                <a:gd name="connsiteX70" fmla="*/ 46495 w 518162"/>
                <a:gd name="connsiteY70" fmla="*/ 232832 h 606722"/>
                <a:gd name="connsiteX71" fmla="*/ 82718 w 518162"/>
                <a:gd name="connsiteY71" fmla="*/ 152045 h 606722"/>
                <a:gd name="connsiteX72" fmla="*/ 134071 w 518162"/>
                <a:gd name="connsiteY72" fmla="*/ 119961 h 606722"/>
                <a:gd name="connsiteX73" fmla="*/ 198757 w 518162"/>
                <a:gd name="connsiteY73" fmla="*/ 0 h 606722"/>
                <a:gd name="connsiteX74" fmla="*/ 250578 w 518162"/>
                <a:gd name="connsiteY74" fmla="*/ 51725 h 606722"/>
                <a:gd name="connsiteX75" fmla="*/ 198757 w 518162"/>
                <a:gd name="connsiteY75" fmla="*/ 103449 h 606722"/>
                <a:gd name="connsiteX76" fmla="*/ 146847 w 518162"/>
                <a:gd name="connsiteY76" fmla="*/ 51725 h 606722"/>
                <a:gd name="connsiteX77" fmla="*/ 198757 w 518162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8162" h="606722">
                  <a:moveTo>
                    <a:pt x="242883" y="408292"/>
                  </a:moveTo>
                  <a:lnTo>
                    <a:pt x="303572" y="408292"/>
                  </a:lnTo>
                  <a:lnTo>
                    <a:pt x="287021" y="514954"/>
                  </a:lnTo>
                  <a:cubicBezTo>
                    <a:pt x="284529" y="531309"/>
                    <a:pt x="269134" y="542508"/>
                    <a:pt x="252760" y="540019"/>
                  </a:cubicBezTo>
                  <a:cubicBezTo>
                    <a:pt x="236476" y="537442"/>
                    <a:pt x="225174" y="522153"/>
                    <a:pt x="227755" y="505799"/>
                  </a:cubicBezTo>
                  <a:close/>
                  <a:moveTo>
                    <a:pt x="90606" y="408292"/>
                  </a:moveTo>
                  <a:lnTo>
                    <a:pt x="151310" y="408292"/>
                  </a:lnTo>
                  <a:lnTo>
                    <a:pt x="166353" y="505799"/>
                  </a:lnTo>
                  <a:cubicBezTo>
                    <a:pt x="168934" y="522153"/>
                    <a:pt x="157719" y="537442"/>
                    <a:pt x="141341" y="540019"/>
                  </a:cubicBezTo>
                  <a:cubicBezTo>
                    <a:pt x="124964" y="542508"/>
                    <a:pt x="109654" y="531309"/>
                    <a:pt x="107073" y="514954"/>
                  </a:cubicBezTo>
                  <a:close/>
                  <a:moveTo>
                    <a:pt x="357338" y="183515"/>
                  </a:moveTo>
                  <a:cubicBezTo>
                    <a:pt x="346035" y="183515"/>
                    <a:pt x="336868" y="192580"/>
                    <a:pt x="336868" y="203867"/>
                  </a:cubicBezTo>
                  <a:cubicBezTo>
                    <a:pt x="336868" y="215154"/>
                    <a:pt x="346035" y="224219"/>
                    <a:pt x="357338" y="224219"/>
                  </a:cubicBezTo>
                  <a:cubicBezTo>
                    <a:pt x="368552" y="224219"/>
                    <a:pt x="377719" y="215154"/>
                    <a:pt x="377719" y="203867"/>
                  </a:cubicBezTo>
                  <a:cubicBezTo>
                    <a:pt x="377719" y="192580"/>
                    <a:pt x="368552" y="183515"/>
                    <a:pt x="357338" y="183515"/>
                  </a:cubicBezTo>
                  <a:close/>
                  <a:moveTo>
                    <a:pt x="265667" y="137391"/>
                  </a:moveTo>
                  <a:lnTo>
                    <a:pt x="448920" y="137391"/>
                  </a:lnTo>
                  <a:cubicBezTo>
                    <a:pt x="455773" y="137391"/>
                    <a:pt x="461291" y="142901"/>
                    <a:pt x="461291" y="149744"/>
                  </a:cubicBezTo>
                  <a:lnTo>
                    <a:pt x="461291" y="257990"/>
                  </a:lnTo>
                  <a:cubicBezTo>
                    <a:pt x="461291" y="264833"/>
                    <a:pt x="455773" y="270343"/>
                    <a:pt x="448920" y="270343"/>
                  </a:cubicBezTo>
                  <a:lnTo>
                    <a:pt x="381546" y="270343"/>
                  </a:lnTo>
                  <a:lnTo>
                    <a:pt x="381546" y="305803"/>
                  </a:lnTo>
                  <a:lnTo>
                    <a:pt x="415989" y="305803"/>
                  </a:lnTo>
                  <a:cubicBezTo>
                    <a:pt x="424178" y="305803"/>
                    <a:pt x="430853" y="312468"/>
                    <a:pt x="430853" y="320644"/>
                  </a:cubicBezTo>
                  <a:cubicBezTo>
                    <a:pt x="430853" y="323488"/>
                    <a:pt x="429963" y="326243"/>
                    <a:pt x="428539" y="328465"/>
                  </a:cubicBezTo>
                  <a:lnTo>
                    <a:pt x="507215" y="328465"/>
                  </a:lnTo>
                  <a:cubicBezTo>
                    <a:pt x="513267" y="328465"/>
                    <a:pt x="518162" y="333442"/>
                    <a:pt x="518162" y="339396"/>
                  </a:cubicBezTo>
                  <a:lnTo>
                    <a:pt x="518162" y="378944"/>
                  </a:lnTo>
                  <a:cubicBezTo>
                    <a:pt x="518162" y="384987"/>
                    <a:pt x="513267" y="389875"/>
                    <a:pt x="507215" y="389875"/>
                  </a:cubicBezTo>
                  <a:lnTo>
                    <a:pt x="489949" y="389875"/>
                  </a:lnTo>
                  <a:lnTo>
                    <a:pt x="489949" y="584415"/>
                  </a:lnTo>
                  <a:cubicBezTo>
                    <a:pt x="489949" y="596768"/>
                    <a:pt x="479981" y="606722"/>
                    <a:pt x="467699" y="606722"/>
                  </a:cubicBezTo>
                  <a:cubicBezTo>
                    <a:pt x="455417" y="606722"/>
                    <a:pt x="445449" y="596768"/>
                    <a:pt x="445449" y="584415"/>
                  </a:cubicBezTo>
                  <a:lnTo>
                    <a:pt x="445449" y="389875"/>
                  </a:lnTo>
                  <a:lnTo>
                    <a:pt x="72714" y="389875"/>
                  </a:lnTo>
                  <a:lnTo>
                    <a:pt x="72714" y="584415"/>
                  </a:lnTo>
                  <a:cubicBezTo>
                    <a:pt x="72714" y="596768"/>
                    <a:pt x="62746" y="606722"/>
                    <a:pt x="50375" y="606722"/>
                  </a:cubicBezTo>
                  <a:cubicBezTo>
                    <a:pt x="38092" y="606722"/>
                    <a:pt x="28124" y="596768"/>
                    <a:pt x="28124" y="584415"/>
                  </a:cubicBezTo>
                  <a:lnTo>
                    <a:pt x="28124" y="389875"/>
                  </a:lnTo>
                  <a:lnTo>
                    <a:pt x="10947" y="389875"/>
                  </a:lnTo>
                  <a:cubicBezTo>
                    <a:pt x="4895" y="389875"/>
                    <a:pt x="0" y="384987"/>
                    <a:pt x="0" y="378944"/>
                  </a:cubicBezTo>
                  <a:lnTo>
                    <a:pt x="0" y="339396"/>
                  </a:lnTo>
                  <a:cubicBezTo>
                    <a:pt x="0" y="333442"/>
                    <a:pt x="4895" y="328465"/>
                    <a:pt x="10947" y="328465"/>
                  </a:cubicBezTo>
                  <a:lnTo>
                    <a:pt x="286048" y="328465"/>
                  </a:lnTo>
                  <a:cubicBezTo>
                    <a:pt x="284624" y="326243"/>
                    <a:pt x="283823" y="323488"/>
                    <a:pt x="283823" y="320644"/>
                  </a:cubicBezTo>
                  <a:cubicBezTo>
                    <a:pt x="283823" y="312379"/>
                    <a:pt x="290498" y="305803"/>
                    <a:pt x="298687" y="305803"/>
                  </a:cubicBezTo>
                  <a:lnTo>
                    <a:pt x="333130" y="305803"/>
                  </a:lnTo>
                  <a:lnTo>
                    <a:pt x="333130" y="270343"/>
                  </a:lnTo>
                  <a:lnTo>
                    <a:pt x="265667" y="270343"/>
                  </a:lnTo>
                  <a:cubicBezTo>
                    <a:pt x="258903" y="270343"/>
                    <a:pt x="253385" y="264833"/>
                    <a:pt x="253385" y="257990"/>
                  </a:cubicBezTo>
                  <a:lnTo>
                    <a:pt x="253385" y="149744"/>
                  </a:lnTo>
                  <a:cubicBezTo>
                    <a:pt x="253385" y="142901"/>
                    <a:pt x="258903" y="137391"/>
                    <a:pt x="265667" y="137391"/>
                  </a:cubicBezTo>
                  <a:close/>
                  <a:moveTo>
                    <a:pt x="134071" y="119961"/>
                  </a:moveTo>
                  <a:lnTo>
                    <a:pt x="261429" y="119961"/>
                  </a:lnTo>
                  <a:cubicBezTo>
                    <a:pt x="246833" y="122005"/>
                    <a:pt x="235530" y="134536"/>
                    <a:pt x="235530" y="149734"/>
                  </a:cubicBezTo>
                  <a:lnTo>
                    <a:pt x="235530" y="257983"/>
                  </a:lnTo>
                  <a:cubicBezTo>
                    <a:pt x="235530" y="274425"/>
                    <a:pt x="248791" y="287845"/>
                    <a:pt x="265256" y="288112"/>
                  </a:cubicBezTo>
                  <a:lnTo>
                    <a:pt x="265256" y="310064"/>
                  </a:lnTo>
                  <a:lnTo>
                    <a:pt x="189785" y="310064"/>
                  </a:lnTo>
                  <a:cubicBezTo>
                    <a:pt x="192900" y="306687"/>
                    <a:pt x="195481" y="302776"/>
                    <a:pt x="197439" y="298333"/>
                  </a:cubicBezTo>
                  <a:cubicBezTo>
                    <a:pt x="207318" y="276025"/>
                    <a:pt x="197172" y="250074"/>
                    <a:pt x="174922" y="240297"/>
                  </a:cubicBezTo>
                  <a:lnTo>
                    <a:pt x="132825" y="221811"/>
                  </a:lnTo>
                  <a:lnTo>
                    <a:pt x="130244" y="174708"/>
                  </a:lnTo>
                  <a:cubicBezTo>
                    <a:pt x="130155" y="173730"/>
                    <a:pt x="129532" y="172930"/>
                    <a:pt x="128553" y="172753"/>
                  </a:cubicBezTo>
                  <a:cubicBezTo>
                    <a:pt x="127663" y="172575"/>
                    <a:pt x="128108" y="173019"/>
                    <a:pt x="127663" y="173908"/>
                  </a:cubicBezTo>
                  <a:cubicBezTo>
                    <a:pt x="119030" y="191594"/>
                    <a:pt x="109685" y="212213"/>
                    <a:pt x="102298" y="229188"/>
                  </a:cubicBezTo>
                  <a:lnTo>
                    <a:pt x="167268" y="257717"/>
                  </a:lnTo>
                  <a:cubicBezTo>
                    <a:pt x="179906" y="263316"/>
                    <a:pt x="185602" y="277980"/>
                    <a:pt x="180084" y="290600"/>
                  </a:cubicBezTo>
                  <a:cubicBezTo>
                    <a:pt x="174477" y="303221"/>
                    <a:pt x="159703" y="308997"/>
                    <a:pt x="147065" y="303398"/>
                  </a:cubicBezTo>
                  <a:lnTo>
                    <a:pt x="59578" y="264916"/>
                  </a:lnTo>
                  <a:cubicBezTo>
                    <a:pt x="47296" y="259494"/>
                    <a:pt x="41422" y="245274"/>
                    <a:pt x="46495" y="232832"/>
                  </a:cubicBezTo>
                  <a:cubicBezTo>
                    <a:pt x="53170" y="216035"/>
                    <a:pt x="68834" y="180485"/>
                    <a:pt x="82718" y="152045"/>
                  </a:cubicBezTo>
                  <a:cubicBezTo>
                    <a:pt x="92241" y="132581"/>
                    <a:pt x="112355" y="119961"/>
                    <a:pt x="134071" y="119961"/>
                  </a:cubicBezTo>
                  <a:close/>
                  <a:moveTo>
                    <a:pt x="198757" y="0"/>
                  </a:moveTo>
                  <a:cubicBezTo>
                    <a:pt x="227339" y="0"/>
                    <a:pt x="250578" y="23107"/>
                    <a:pt x="250578" y="51725"/>
                  </a:cubicBezTo>
                  <a:cubicBezTo>
                    <a:pt x="250578" y="80342"/>
                    <a:pt x="227339" y="103449"/>
                    <a:pt x="198757" y="103449"/>
                  </a:cubicBezTo>
                  <a:cubicBezTo>
                    <a:pt x="170087" y="103449"/>
                    <a:pt x="146847" y="80253"/>
                    <a:pt x="146847" y="51725"/>
                  </a:cubicBezTo>
                  <a:cubicBezTo>
                    <a:pt x="146847" y="23196"/>
                    <a:pt x="169998" y="0"/>
                    <a:pt x="19875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3F7683D7-F17B-4E5A-BB93-13233017FB36}"/>
                </a:ext>
              </a:extLst>
            </p:cNvPr>
            <p:cNvSpPr txBox="1"/>
            <p:nvPr/>
          </p:nvSpPr>
          <p:spPr>
            <a:xfrm>
              <a:off x="2346168" y="5462341"/>
              <a:ext cx="2377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174A30F1-9A0F-424A-ABC8-819E3541E832}"/>
                </a:ext>
              </a:extLst>
            </p:cNvPr>
            <p:cNvSpPr txBox="1"/>
            <p:nvPr/>
          </p:nvSpPr>
          <p:spPr>
            <a:xfrm>
              <a:off x="2388160" y="5799345"/>
              <a:ext cx="33514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62C17C31-BEAA-472E-B40D-045EB0149C61}"/>
              </a:ext>
            </a:extLst>
          </p:cNvPr>
          <p:cNvSpPr/>
          <p:nvPr/>
        </p:nvSpPr>
        <p:spPr>
          <a:xfrm>
            <a:off x="1420361" y="2349517"/>
            <a:ext cx="591587" cy="591587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statistical-chart_64023">
            <a:extLst>
              <a:ext uri="{FF2B5EF4-FFF2-40B4-BE49-F238E27FC236}">
                <a16:creationId xmlns:a16="http://schemas.microsoft.com/office/drawing/2014/main" xmlns="" id="{4A5562CC-F971-418A-9323-C3DD031C70B3}"/>
              </a:ext>
            </a:extLst>
          </p:cNvPr>
          <p:cNvSpPr>
            <a:spLocks noChangeAspect="1"/>
          </p:cNvSpPr>
          <p:nvPr/>
        </p:nvSpPr>
        <p:spPr bwMode="auto">
          <a:xfrm>
            <a:off x="1563911" y="2474520"/>
            <a:ext cx="304488" cy="341581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8989FE38-67E9-4CE3-9757-3F1DB47FA857}"/>
              </a:ext>
            </a:extLst>
          </p:cNvPr>
          <p:cNvSpPr txBox="1"/>
          <p:nvPr/>
        </p:nvSpPr>
        <p:spPr>
          <a:xfrm>
            <a:off x="2136951" y="2265223"/>
            <a:ext cx="237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5FFE096A-1A67-437C-BAFB-9C835E846862}"/>
              </a:ext>
            </a:extLst>
          </p:cNvPr>
          <p:cNvSpPr txBox="1"/>
          <p:nvPr/>
        </p:nvSpPr>
        <p:spPr>
          <a:xfrm>
            <a:off x="2178943" y="2602227"/>
            <a:ext cx="33514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3CF53DE9-2EF8-4BD0-BD26-0F4F405B0C1F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工作完成情况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5C4F7024-C3AC-4251-A8B5-7A7851CFFE81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8487D079-86F1-4BE3-95DA-733775D8A675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2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41B594A-6A26-4244-B7EB-A2E4BACFB8BE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工作完成情况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2DB55779-20D2-44D1-ADF9-D9489F830E47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51E3EF0-A5F3-4266-83AA-E66D6569E70A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F51A155-BACD-4C7A-BFC7-F89A338B179B}"/>
              </a:ext>
            </a:extLst>
          </p:cNvPr>
          <p:cNvGrpSpPr/>
          <p:nvPr/>
        </p:nvGrpSpPr>
        <p:grpSpPr>
          <a:xfrm>
            <a:off x="1133029" y="1259026"/>
            <a:ext cx="3315137" cy="5431316"/>
            <a:chOff x="640605" y="0"/>
            <a:chExt cx="4185948" cy="6858000"/>
          </a:xfrm>
        </p:grpSpPr>
        <p:sp>
          <p:nvSpPr>
            <p:cNvPr id="8" name="ïṩlîďê">
              <a:extLst>
                <a:ext uri="{FF2B5EF4-FFF2-40B4-BE49-F238E27FC236}">
                  <a16:creationId xmlns:a16="http://schemas.microsoft.com/office/drawing/2014/main" xmlns="" id="{8F1D61DC-BCE7-43B4-ACCF-68E229B5B361}"/>
                </a:ext>
              </a:extLst>
            </p:cNvPr>
            <p:cNvSpPr/>
            <p:nvPr/>
          </p:nvSpPr>
          <p:spPr>
            <a:xfrm>
              <a:off x="1039691" y="0"/>
              <a:ext cx="3387777" cy="685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iṣļíḑé">
              <a:extLst>
                <a:ext uri="{FF2B5EF4-FFF2-40B4-BE49-F238E27FC236}">
                  <a16:creationId xmlns:a16="http://schemas.microsoft.com/office/drawing/2014/main" xmlns="" id="{825A12AD-547B-40A9-8C1D-B6B71D040CB8}"/>
                </a:ext>
              </a:extLst>
            </p:cNvPr>
            <p:cNvSpPr/>
            <p:nvPr/>
          </p:nvSpPr>
          <p:spPr>
            <a:xfrm>
              <a:off x="640605" y="742114"/>
              <a:ext cx="4185948" cy="5787320"/>
            </a:xfrm>
            <a:custGeom>
              <a:avLst/>
              <a:gdLst>
                <a:gd name="connsiteX0" fmla="*/ 1745672 w 4301836"/>
                <a:gd name="connsiteY0" fmla="*/ 789708 h 5947542"/>
                <a:gd name="connsiteX1" fmla="*/ 2556164 w 4301836"/>
                <a:gd name="connsiteY1" fmla="*/ 789708 h 5947542"/>
                <a:gd name="connsiteX2" fmla="*/ 2556164 w 4301836"/>
                <a:gd name="connsiteY2" fmla="*/ 5947542 h 5947542"/>
                <a:gd name="connsiteX3" fmla="*/ 1745672 w 4301836"/>
                <a:gd name="connsiteY3" fmla="*/ 5947542 h 5947542"/>
                <a:gd name="connsiteX4" fmla="*/ 3491344 w 4301836"/>
                <a:gd name="connsiteY4" fmla="*/ 415636 h 5947542"/>
                <a:gd name="connsiteX5" fmla="*/ 4301836 w 4301836"/>
                <a:gd name="connsiteY5" fmla="*/ 415636 h 5947542"/>
                <a:gd name="connsiteX6" fmla="*/ 4301836 w 4301836"/>
                <a:gd name="connsiteY6" fmla="*/ 5573470 h 5947542"/>
                <a:gd name="connsiteX7" fmla="*/ 3491344 w 4301836"/>
                <a:gd name="connsiteY7" fmla="*/ 5573470 h 5947542"/>
                <a:gd name="connsiteX8" fmla="*/ 0 w 4301836"/>
                <a:gd name="connsiteY8" fmla="*/ 415636 h 5947542"/>
                <a:gd name="connsiteX9" fmla="*/ 810492 w 4301836"/>
                <a:gd name="connsiteY9" fmla="*/ 415636 h 5947542"/>
                <a:gd name="connsiteX10" fmla="*/ 810492 w 4301836"/>
                <a:gd name="connsiteY10" fmla="*/ 5573470 h 5947542"/>
                <a:gd name="connsiteX11" fmla="*/ 0 w 4301836"/>
                <a:gd name="connsiteY11" fmla="*/ 5573470 h 5947542"/>
                <a:gd name="connsiteX12" fmla="*/ 2618508 w 4301836"/>
                <a:gd name="connsiteY12" fmla="*/ 0 h 5947542"/>
                <a:gd name="connsiteX13" fmla="*/ 3429000 w 4301836"/>
                <a:gd name="connsiteY13" fmla="*/ 0 h 5947542"/>
                <a:gd name="connsiteX14" fmla="*/ 3429000 w 4301836"/>
                <a:gd name="connsiteY14" fmla="*/ 5157834 h 5947542"/>
                <a:gd name="connsiteX15" fmla="*/ 2618508 w 4301836"/>
                <a:gd name="connsiteY15" fmla="*/ 5157834 h 5947542"/>
                <a:gd name="connsiteX16" fmla="*/ 872836 w 4301836"/>
                <a:gd name="connsiteY16" fmla="*/ 0 h 5947542"/>
                <a:gd name="connsiteX17" fmla="*/ 1683328 w 4301836"/>
                <a:gd name="connsiteY17" fmla="*/ 0 h 5947542"/>
                <a:gd name="connsiteX18" fmla="*/ 1683328 w 4301836"/>
                <a:gd name="connsiteY18" fmla="*/ 5157834 h 5947542"/>
                <a:gd name="connsiteX19" fmla="*/ 872836 w 4301836"/>
                <a:gd name="connsiteY19" fmla="*/ 5157834 h 5947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01836" h="5947542">
                  <a:moveTo>
                    <a:pt x="1745672" y="789708"/>
                  </a:moveTo>
                  <a:lnTo>
                    <a:pt x="2556164" y="789708"/>
                  </a:lnTo>
                  <a:lnTo>
                    <a:pt x="2556164" y="5947542"/>
                  </a:lnTo>
                  <a:lnTo>
                    <a:pt x="1745672" y="5947542"/>
                  </a:lnTo>
                  <a:close/>
                  <a:moveTo>
                    <a:pt x="3491344" y="415636"/>
                  </a:moveTo>
                  <a:lnTo>
                    <a:pt x="4301836" y="415636"/>
                  </a:lnTo>
                  <a:lnTo>
                    <a:pt x="4301836" y="5573470"/>
                  </a:lnTo>
                  <a:lnTo>
                    <a:pt x="3491344" y="5573470"/>
                  </a:lnTo>
                  <a:close/>
                  <a:moveTo>
                    <a:pt x="0" y="415636"/>
                  </a:moveTo>
                  <a:lnTo>
                    <a:pt x="810492" y="415636"/>
                  </a:lnTo>
                  <a:lnTo>
                    <a:pt x="810492" y="5573470"/>
                  </a:lnTo>
                  <a:lnTo>
                    <a:pt x="0" y="5573470"/>
                  </a:lnTo>
                  <a:close/>
                  <a:moveTo>
                    <a:pt x="2618508" y="0"/>
                  </a:moveTo>
                  <a:lnTo>
                    <a:pt x="3429000" y="0"/>
                  </a:lnTo>
                  <a:lnTo>
                    <a:pt x="3429000" y="5157834"/>
                  </a:lnTo>
                  <a:lnTo>
                    <a:pt x="2618508" y="5157834"/>
                  </a:lnTo>
                  <a:close/>
                  <a:moveTo>
                    <a:pt x="872836" y="0"/>
                  </a:moveTo>
                  <a:lnTo>
                    <a:pt x="1683328" y="0"/>
                  </a:lnTo>
                  <a:lnTo>
                    <a:pt x="1683328" y="5157834"/>
                  </a:lnTo>
                  <a:lnTo>
                    <a:pt x="872836" y="5157834"/>
                  </a:ln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5847A3CA-8153-45D3-9EE8-72D31E0A6DA7}"/>
              </a:ext>
            </a:extLst>
          </p:cNvPr>
          <p:cNvGrpSpPr/>
          <p:nvPr/>
        </p:nvGrpSpPr>
        <p:grpSpPr>
          <a:xfrm>
            <a:off x="6665648" y="1426684"/>
            <a:ext cx="4028857" cy="1000274"/>
            <a:chOff x="6665648" y="1426684"/>
            <a:chExt cx="4028857" cy="100027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E193F93C-30E4-42B2-BD70-2ABCECABA2A2}"/>
                </a:ext>
              </a:extLst>
            </p:cNvPr>
            <p:cNvSpPr txBox="1"/>
            <p:nvPr/>
          </p:nvSpPr>
          <p:spPr>
            <a:xfrm>
              <a:off x="6665648" y="142668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730399B-E6DC-4076-A9A5-131CDF99D0D8}"/>
                </a:ext>
              </a:extLst>
            </p:cNvPr>
            <p:cNvSpPr txBox="1"/>
            <p:nvPr/>
          </p:nvSpPr>
          <p:spPr>
            <a:xfrm>
              <a:off x="6715503" y="1826794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E60590C-6AD8-4A3D-B5AB-3A41EB8979A9}"/>
              </a:ext>
            </a:extLst>
          </p:cNvPr>
          <p:cNvGrpSpPr/>
          <p:nvPr/>
        </p:nvGrpSpPr>
        <p:grpSpPr>
          <a:xfrm>
            <a:off x="6665648" y="3061974"/>
            <a:ext cx="4028857" cy="1000274"/>
            <a:chOff x="6665648" y="2725397"/>
            <a:chExt cx="4028857" cy="100027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28814876-5C4A-40C4-8467-289900ECAEA3}"/>
                </a:ext>
              </a:extLst>
            </p:cNvPr>
            <p:cNvSpPr txBox="1"/>
            <p:nvPr/>
          </p:nvSpPr>
          <p:spPr>
            <a:xfrm>
              <a:off x="6665648" y="2725397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B6FED138-7265-4F2A-8980-602BF493D05C}"/>
                </a:ext>
              </a:extLst>
            </p:cNvPr>
            <p:cNvSpPr txBox="1"/>
            <p:nvPr/>
          </p:nvSpPr>
          <p:spPr>
            <a:xfrm>
              <a:off x="6715503" y="3125507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F2CB371-A6D2-4975-B053-4A1C2FBBC6D4}"/>
              </a:ext>
            </a:extLst>
          </p:cNvPr>
          <p:cNvGrpSpPr/>
          <p:nvPr/>
        </p:nvGrpSpPr>
        <p:grpSpPr>
          <a:xfrm>
            <a:off x="6665648" y="4697264"/>
            <a:ext cx="4028857" cy="1000274"/>
            <a:chOff x="6665648" y="2725397"/>
            <a:chExt cx="4028857" cy="100027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9F3871A-AC44-4624-A0D7-2A26DB61914E}"/>
                </a:ext>
              </a:extLst>
            </p:cNvPr>
            <p:cNvSpPr txBox="1"/>
            <p:nvPr/>
          </p:nvSpPr>
          <p:spPr>
            <a:xfrm>
              <a:off x="6665648" y="2725397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B34E0633-4827-42C2-93AC-4942FB430B08}"/>
                </a:ext>
              </a:extLst>
            </p:cNvPr>
            <p:cNvSpPr txBox="1"/>
            <p:nvPr/>
          </p:nvSpPr>
          <p:spPr>
            <a:xfrm>
              <a:off x="6715503" y="3125507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103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E812660-DFEB-4BD9-A2C0-9A8F9E2EFA5D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工作完成情况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8F00CAAB-98FC-4CAD-A5DE-A9AD9BEE171B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9BA0391-F31F-4A9B-A8BC-E5E572678CE4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55C7066E-FD94-4E36-A201-0AA06F639751}"/>
              </a:ext>
            </a:extLst>
          </p:cNvPr>
          <p:cNvSpPr/>
          <p:nvPr/>
        </p:nvSpPr>
        <p:spPr>
          <a:xfrm>
            <a:off x="661288" y="1902455"/>
            <a:ext cx="1709530" cy="1709530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A0BF1E32-87F7-410B-9DCF-2A2C3EA0A964}"/>
              </a:ext>
            </a:extLst>
          </p:cNvPr>
          <p:cNvSpPr/>
          <p:nvPr/>
        </p:nvSpPr>
        <p:spPr>
          <a:xfrm>
            <a:off x="3714586" y="1852759"/>
            <a:ext cx="1709530" cy="1709530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4876E102-CFF5-4D0D-8DEE-939908FC49BB}"/>
              </a:ext>
            </a:extLst>
          </p:cNvPr>
          <p:cNvSpPr/>
          <p:nvPr/>
        </p:nvSpPr>
        <p:spPr>
          <a:xfrm>
            <a:off x="6767884" y="1852759"/>
            <a:ext cx="1709530" cy="1709530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D28167A8-76A6-4A17-9667-B3BA2C3C5E93}"/>
              </a:ext>
            </a:extLst>
          </p:cNvPr>
          <p:cNvSpPr/>
          <p:nvPr/>
        </p:nvSpPr>
        <p:spPr>
          <a:xfrm>
            <a:off x="9821183" y="1852759"/>
            <a:ext cx="1709530" cy="1709530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zoom-tool_72585">
            <a:extLst>
              <a:ext uri="{FF2B5EF4-FFF2-40B4-BE49-F238E27FC236}">
                <a16:creationId xmlns:a16="http://schemas.microsoft.com/office/drawing/2014/main" xmlns="" id="{9A769F3D-9D1D-456F-943E-A723F495A9EE}"/>
              </a:ext>
            </a:extLst>
          </p:cNvPr>
          <p:cNvSpPr>
            <a:spLocks noChangeAspect="1"/>
          </p:cNvSpPr>
          <p:nvPr/>
        </p:nvSpPr>
        <p:spPr bwMode="auto">
          <a:xfrm>
            <a:off x="10371106" y="2402682"/>
            <a:ext cx="609685" cy="588572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7" name="computer-worker-on-side-view_49711">
            <a:extLst>
              <a:ext uri="{FF2B5EF4-FFF2-40B4-BE49-F238E27FC236}">
                <a16:creationId xmlns:a16="http://schemas.microsoft.com/office/drawing/2014/main" xmlns="" id="{C8DF1AA3-BB53-4A8D-9F68-D517D62AAA04}"/>
              </a:ext>
            </a:extLst>
          </p:cNvPr>
          <p:cNvSpPr>
            <a:spLocks noChangeAspect="1"/>
          </p:cNvSpPr>
          <p:nvPr/>
        </p:nvSpPr>
        <p:spPr bwMode="auto">
          <a:xfrm>
            <a:off x="1221729" y="2402682"/>
            <a:ext cx="588649" cy="609685"/>
          </a:xfrm>
          <a:custGeom>
            <a:avLst/>
            <a:gdLst>
              <a:gd name="connsiteX0" fmla="*/ 307751 w 586469"/>
              <a:gd name="connsiteY0" fmla="*/ 301103 h 607427"/>
              <a:gd name="connsiteX1" fmla="*/ 468697 w 586469"/>
              <a:gd name="connsiteY1" fmla="*/ 301103 h 607427"/>
              <a:gd name="connsiteX2" fmla="*/ 546247 w 586469"/>
              <a:gd name="connsiteY2" fmla="*/ 301103 h 607427"/>
              <a:gd name="connsiteX3" fmla="*/ 586469 w 586469"/>
              <a:gd name="connsiteY3" fmla="*/ 301103 h 607427"/>
              <a:gd name="connsiteX4" fmla="*/ 586469 w 586469"/>
              <a:gd name="connsiteY4" fmla="*/ 332857 h 607427"/>
              <a:gd name="connsiteX5" fmla="*/ 546247 w 586469"/>
              <a:gd name="connsiteY5" fmla="*/ 332857 h 607427"/>
              <a:gd name="connsiteX6" fmla="*/ 468697 w 586469"/>
              <a:gd name="connsiteY6" fmla="*/ 332857 h 607427"/>
              <a:gd name="connsiteX7" fmla="*/ 307751 w 586469"/>
              <a:gd name="connsiteY7" fmla="*/ 332857 h 607427"/>
              <a:gd name="connsiteX8" fmla="*/ 295598 w 586469"/>
              <a:gd name="connsiteY8" fmla="*/ 320711 h 607427"/>
              <a:gd name="connsiteX9" fmla="*/ 295598 w 586469"/>
              <a:gd name="connsiteY9" fmla="*/ 313249 h 607427"/>
              <a:gd name="connsiteX10" fmla="*/ 307751 w 586469"/>
              <a:gd name="connsiteY10" fmla="*/ 301103 h 607427"/>
              <a:gd name="connsiteX11" fmla="*/ 122002 w 586469"/>
              <a:gd name="connsiteY11" fmla="*/ 165476 h 607427"/>
              <a:gd name="connsiteX12" fmla="*/ 145152 w 586469"/>
              <a:gd name="connsiteY12" fmla="*/ 188589 h 607427"/>
              <a:gd name="connsiteX13" fmla="*/ 145152 w 586469"/>
              <a:gd name="connsiteY13" fmla="*/ 323050 h 607427"/>
              <a:gd name="connsiteX14" fmla="*/ 122002 w 586469"/>
              <a:gd name="connsiteY14" fmla="*/ 346163 h 607427"/>
              <a:gd name="connsiteX15" fmla="*/ 98852 w 586469"/>
              <a:gd name="connsiteY15" fmla="*/ 323050 h 607427"/>
              <a:gd name="connsiteX16" fmla="*/ 98852 w 586469"/>
              <a:gd name="connsiteY16" fmla="*/ 270121 h 607427"/>
              <a:gd name="connsiteX17" fmla="*/ 24655 w 586469"/>
              <a:gd name="connsiteY17" fmla="*/ 361360 h 607427"/>
              <a:gd name="connsiteX18" fmla="*/ 110832 w 586469"/>
              <a:gd name="connsiteY18" fmla="*/ 454332 h 607427"/>
              <a:gd name="connsiteX19" fmla="*/ 134792 w 586469"/>
              <a:gd name="connsiteY19" fmla="*/ 439887 h 607427"/>
              <a:gd name="connsiteX20" fmla="*/ 330528 w 586469"/>
              <a:gd name="connsiteY20" fmla="*/ 439887 h 607427"/>
              <a:gd name="connsiteX21" fmla="*/ 330528 w 586469"/>
              <a:gd name="connsiteY21" fmla="*/ 494029 h 607427"/>
              <a:gd name="connsiteX22" fmla="*/ 134792 w 586469"/>
              <a:gd name="connsiteY22" fmla="*/ 494029 h 607427"/>
              <a:gd name="connsiteX23" fmla="*/ 110543 w 586469"/>
              <a:gd name="connsiteY23" fmla="*/ 479005 h 607427"/>
              <a:gd name="connsiteX24" fmla="*/ 0 w 586469"/>
              <a:gd name="connsiteY24" fmla="*/ 361360 h 607427"/>
              <a:gd name="connsiteX25" fmla="*/ 98852 w 586469"/>
              <a:gd name="connsiteY25" fmla="*/ 245101 h 607427"/>
              <a:gd name="connsiteX26" fmla="*/ 98852 w 586469"/>
              <a:gd name="connsiteY26" fmla="*/ 188589 h 607427"/>
              <a:gd name="connsiteX27" fmla="*/ 122002 w 586469"/>
              <a:gd name="connsiteY27" fmla="*/ 165476 h 607427"/>
              <a:gd name="connsiteX28" fmla="*/ 563182 w 586469"/>
              <a:gd name="connsiteY28" fmla="*/ 131818 h 607427"/>
              <a:gd name="connsiteX29" fmla="*/ 569952 w 586469"/>
              <a:gd name="connsiteY29" fmla="*/ 145572 h 607427"/>
              <a:gd name="connsiteX30" fmla="*/ 521637 w 586469"/>
              <a:gd name="connsiteY30" fmla="*/ 286290 h 607427"/>
              <a:gd name="connsiteX31" fmla="*/ 520017 w 586469"/>
              <a:gd name="connsiteY31" fmla="*/ 289353 h 607427"/>
              <a:gd name="connsiteX32" fmla="*/ 511164 w 586469"/>
              <a:gd name="connsiteY32" fmla="*/ 293976 h 607427"/>
              <a:gd name="connsiteX33" fmla="*/ 339372 w 586469"/>
              <a:gd name="connsiteY33" fmla="*/ 293976 h 607427"/>
              <a:gd name="connsiteX34" fmla="*/ 328552 w 586469"/>
              <a:gd name="connsiteY34" fmla="*/ 283169 h 607427"/>
              <a:gd name="connsiteX35" fmla="*/ 339372 w 586469"/>
              <a:gd name="connsiteY35" fmla="*/ 272363 h 607427"/>
              <a:gd name="connsiteX36" fmla="*/ 503584 w 586469"/>
              <a:gd name="connsiteY36" fmla="*/ 272363 h 607427"/>
              <a:gd name="connsiteX37" fmla="*/ 549469 w 586469"/>
              <a:gd name="connsiteY37" fmla="*/ 138579 h 607427"/>
              <a:gd name="connsiteX38" fmla="*/ 563182 w 586469"/>
              <a:gd name="connsiteY38" fmla="*/ 131818 h 607427"/>
              <a:gd name="connsiteX39" fmla="*/ 216578 w 586469"/>
              <a:gd name="connsiteY39" fmla="*/ 110153 h 607427"/>
              <a:gd name="connsiteX40" fmla="*/ 285152 w 586469"/>
              <a:gd name="connsiteY40" fmla="*/ 189719 h 607427"/>
              <a:gd name="connsiteX41" fmla="*/ 285152 w 586469"/>
              <a:gd name="connsiteY41" fmla="*/ 207632 h 607427"/>
              <a:gd name="connsiteX42" fmla="*/ 288798 w 586469"/>
              <a:gd name="connsiteY42" fmla="*/ 207632 h 607427"/>
              <a:gd name="connsiteX43" fmla="*/ 442961 w 586469"/>
              <a:gd name="connsiteY43" fmla="*/ 207689 h 607427"/>
              <a:gd name="connsiteX44" fmla="*/ 469754 w 586469"/>
              <a:gd name="connsiteY44" fmla="*/ 234500 h 607427"/>
              <a:gd name="connsiteX45" fmla="*/ 442961 w 586469"/>
              <a:gd name="connsiteY45" fmla="*/ 261254 h 607427"/>
              <a:gd name="connsiteX46" fmla="*/ 289550 w 586469"/>
              <a:gd name="connsiteY46" fmla="*/ 261254 h 607427"/>
              <a:gd name="connsiteX47" fmla="*/ 283300 w 586469"/>
              <a:gd name="connsiteY47" fmla="*/ 261022 h 607427"/>
              <a:gd name="connsiteX48" fmla="*/ 266750 w 586469"/>
              <a:gd name="connsiteY48" fmla="*/ 253569 h 607427"/>
              <a:gd name="connsiteX49" fmla="*/ 214147 w 586469"/>
              <a:gd name="connsiteY49" fmla="*/ 196249 h 607427"/>
              <a:gd name="connsiteX50" fmla="*/ 207782 w 586469"/>
              <a:gd name="connsiteY50" fmla="*/ 195960 h 607427"/>
              <a:gd name="connsiteX51" fmla="*/ 207492 w 586469"/>
              <a:gd name="connsiteY51" fmla="*/ 202316 h 607427"/>
              <a:gd name="connsiteX52" fmla="*/ 260095 w 586469"/>
              <a:gd name="connsiteY52" fmla="*/ 259636 h 607427"/>
              <a:gd name="connsiteX53" fmla="*/ 283185 w 586469"/>
              <a:gd name="connsiteY53" fmla="*/ 269805 h 607427"/>
              <a:gd name="connsiteX54" fmla="*/ 285152 w 586469"/>
              <a:gd name="connsiteY54" fmla="*/ 269805 h 607427"/>
              <a:gd name="connsiteX55" fmla="*/ 285152 w 586469"/>
              <a:gd name="connsiteY55" fmla="*/ 343304 h 607427"/>
              <a:gd name="connsiteX56" fmla="*/ 291286 w 586469"/>
              <a:gd name="connsiteY56" fmla="*/ 343304 h 607427"/>
              <a:gd name="connsiteX57" fmla="*/ 351123 w 586469"/>
              <a:gd name="connsiteY57" fmla="*/ 343304 h 607427"/>
              <a:gd name="connsiteX58" fmla="*/ 366979 w 586469"/>
              <a:gd name="connsiteY58" fmla="*/ 343304 h 607427"/>
              <a:gd name="connsiteX59" fmla="*/ 375428 w 586469"/>
              <a:gd name="connsiteY59" fmla="*/ 343304 h 607427"/>
              <a:gd name="connsiteX60" fmla="*/ 409975 w 586469"/>
              <a:gd name="connsiteY60" fmla="*/ 377685 h 607427"/>
              <a:gd name="connsiteX61" fmla="*/ 409975 w 586469"/>
              <a:gd name="connsiteY61" fmla="*/ 572989 h 607427"/>
              <a:gd name="connsiteX62" fmla="*/ 375428 w 586469"/>
              <a:gd name="connsiteY62" fmla="*/ 607427 h 607427"/>
              <a:gd name="connsiteX63" fmla="*/ 340822 w 586469"/>
              <a:gd name="connsiteY63" fmla="*/ 572989 h 607427"/>
              <a:gd name="connsiteX64" fmla="*/ 340822 w 586469"/>
              <a:gd name="connsiteY64" fmla="*/ 429169 h 607427"/>
              <a:gd name="connsiteX65" fmla="*/ 291286 w 586469"/>
              <a:gd name="connsiteY65" fmla="*/ 429169 h 607427"/>
              <a:gd name="connsiteX66" fmla="*/ 274273 w 586469"/>
              <a:gd name="connsiteY66" fmla="*/ 429169 h 607427"/>
              <a:gd name="connsiteX67" fmla="*/ 234401 w 586469"/>
              <a:gd name="connsiteY67" fmla="*/ 429169 h 607427"/>
              <a:gd name="connsiteX68" fmla="*/ 198523 w 586469"/>
              <a:gd name="connsiteY68" fmla="*/ 429169 h 607427"/>
              <a:gd name="connsiteX69" fmla="*/ 155584 w 586469"/>
              <a:gd name="connsiteY69" fmla="*/ 388606 h 607427"/>
              <a:gd name="connsiteX70" fmla="*/ 155526 w 586469"/>
              <a:gd name="connsiteY70" fmla="*/ 386237 h 607427"/>
              <a:gd name="connsiteX71" fmla="*/ 155584 w 586469"/>
              <a:gd name="connsiteY71" fmla="*/ 383868 h 607427"/>
              <a:gd name="connsiteX72" fmla="*/ 155584 w 586469"/>
              <a:gd name="connsiteY72" fmla="*/ 366302 h 607427"/>
              <a:gd name="connsiteX73" fmla="*/ 155526 w 586469"/>
              <a:gd name="connsiteY73" fmla="*/ 363586 h 607427"/>
              <a:gd name="connsiteX74" fmla="*/ 155526 w 586469"/>
              <a:gd name="connsiteY74" fmla="*/ 171113 h 607427"/>
              <a:gd name="connsiteX75" fmla="*/ 216578 w 586469"/>
              <a:gd name="connsiteY75" fmla="*/ 110153 h 607427"/>
              <a:gd name="connsiteX76" fmla="*/ 295599 w 586469"/>
              <a:gd name="connsiteY76" fmla="*/ 0 h 607427"/>
              <a:gd name="connsiteX77" fmla="*/ 362848 w 586469"/>
              <a:gd name="connsiteY77" fmla="*/ 67179 h 607427"/>
              <a:gd name="connsiteX78" fmla="*/ 295599 w 586469"/>
              <a:gd name="connsiteY78" fmla="*/ 134358 h 607427"/>
              <a:gd name="connsiteX79" fmla="*/ 228350 w 586469"/>
              <a:gd name="connsiteY79" fmla="*/ 67179 h 607427"/>
              <a:gd name="connsiteX80" fmla="*/ 295599 w 586469"/>
              <a:gd name="connsiteY80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86469" h="607427">
                <a:moveTo>
                  <a:pt x="307751" y="301103"/>
                </a:moveTo>
                <a:lnTo>
                  <a:pt x="468697" y="301103"/>
                </a:lnTo>
                <a:lnTo>
                  <a:pt x="546247" y="301103"/>
                </a:lnTo>
                <a:lnTo>
                  <a:pt x="586469" y="301103"/>
                </a:lnTo>
                <a:lnTo>
                  <a:pt x="586469" y="332857"/>
                </a:lnTo>
                <a:lnTo>
                  <a:pt x="546247" y="332857"/>
                </a:lnTo>
                <a:lnTo>
                  <a:pt x="468697" y="332857"/>
                </a:lnTo>
                <a:lnTo>
                  <a:pt x="307751" y="332857"/>
                </a:lnTo>
                <a:cubicBezTo>
                  <a:pt x="301038" y="332857"/>
                  <a:pt x="295598" y="327420"/>
                  <a:pt x="295598" y="320711"/>
                </a:cubicBezTo>
                <a:lnTo>
                  <a:pt x="295598" y="313249"/>
                </a:lnTo>
                <a:cubicBezTo>
                  <a:pt x="295598" y="306540"/>
                  <a:pt x="301038" y="301103"/>
                  <a:pt x="307751" y="301103"/>
                </a:cubicBezTo>
                <a:close/>
                <a:moveTo>
                  <a:pt x="122002" y="165476"/>
                </a:moveTo>
                <a:cubicBezTo>
                  <a:pt x="134792" y="165476"/>
                  <a:pt x="145152" y="175819"/>
                  <a:pt x="145152" y="188589"/>
                </a:cubicBezTo>
                <a:lnTo>
                  <a:pt x="145152" y="323050"/>
                </a:lnTo>
                <a:cubicBezTo>
                  <a:pt x="145152" y="335820"/>
                  <a:pt x="134792" y="346163"/>
                  <a:pt x="122002" y="346163"/>
                </a:cubicBezTo>
                <a:cubicBezTo>
                  <a:pt x="109211" y="346163"/>
                  <a:pt x="98852" y="335820"/>
                  <a:pt x="98852" y="323050"/>
                </a:cubicBezTo>
                <a:lnTo>
                  <a:pt x="98852" y="270121"/>
                </a:lnTo>
                <a:cubicBezTo>
                  <a:pt x="56545" y="279019"/>
                  <a:pt x="24655" y="316520"/>
                  <a:pt x="24655" y="361360"/>
                </a:cubicBezTo>
                <a:cubicBezTo>
                  <a:pt x="24655" y="410360"/>
                  <a:pt x="62679" y="450634"/>
                  <a:pt x="110832" y="454332"/>
                </a:cubicBezTo>
                <a:cubicBezTo>
                  <a:pt x="115346" y="445780"/>
                  <a:pt x="124375" y="439887"/>
                  <a:pt x="134792" y="439887"/>
                </a:cubicBezTo>
                <a:lnTo>
                  <a:pt x="330528" y="439887"/>
                </a:lnTo>
                <a:lnTo>
                  <a:pt x="330528" y="494029"/>
                </a:lnTo>
                <a:lnTo>
                  <a:pt x="134792" y="494029"/>
                </a:lnTo>
                <a:cubicBezTo>
                  <a:pt x="124201" y="494029"/>
                  <a:pt x="114999" y="487904"/>
                  <a:pt x="110543" y="479005"/>
                </a:cubicBezTo>
                <a:cubicBezTo>
                  <a:pt x="48963" y="475134"/>
                  <a:pt x="0" y="423823"/>
                  <a:pt x="0" y="361360"/>
                </a:cubicBezTo>
                <a:cubicBezTo>
                  <a:pt x="0" y="302941"/>
                  <a:pt x="42828" y="254288"/>
                  <a:pt x="98852" y="245101"/>
                </a:cubicBezTo>
                <a:lnTo>
                  <a:pt x="98852" y="188589"/>
                </a:lnTo>
                <a:cubicBezTo>
                  <a:pt x="98852" y="175819"/>
                  <a:pt x="109211" y="165476"/>
                  <a:pt x="122002" y="165476"/>
                </a:cubicBezTo>
                <a:close/>
                <a:moveTo>
                  <a:pt x="563182" y="131818"/>
                </a:moveTo>
                <a:cubicBezTo>
                  <a:pt x="568852" y="133783"/>
                  <a:pt x="571861" y="139909"/>
                  <a:pt x="569952" y="145572"/>
                </a:cubicBezTo>
                <a:lnTo>
                  <a:pt x="521637" y="286290"/>
                </a:lnTo>
                <a:cubicBezTo>
                  <a:pt x="521290" y="287446"/>
                  <a:pt x="520711" y="288428"/>
                  <a:pt x="520017" y="289353"/>
                </a:cubicBezTo>
                <a:cubicBezTo>
                  <a:pt x="518107" y="292127"/>
                  <a:pt x="514867" y="293976"/>
                  <a:pt x="511164" y="293976"/>
                </a:cubicBezTo>
                <a:lnTo>
                  <a:pt x="339372" y="293976"/>
                </a:lnTo>
                <a:cubicBezTo>
                  <a:pt x="333412" y="293976"/>
                  <a:pt x="328552" y="289122"/>
                  <a:pt x="328552" y="283169"/>
                </a:cubicBezTo>
                <a:cubicBezTo>
                  <a:pt x="328552" y="277217"/>
                  <a:pt x="333412" y="272363"/>
                  <a:pt x="339372" y="272363"/>
                </a:cubicBezTo>
                <a:lnTo>
                  <a:pt x="503584" y="272363"/>
                </a:lnTo>
                <a:lnTo>
                  <a:pt x="549469" y="138579"/>
                </a:lnTo>
                <a:cubicBezTo>
                  <a:pt x="551378" y="132916"/>
                  <a:pt x="557511" y="129911"/>
                  <a:pt x="563182" y="131818"/>
                </a:cubicBezTo>
                <a:close/>
                <a:moveTo>
                  <a:pt x="216578" y="110153"/>
                </a:moveTo>
                <a:lnTo>
                  <a:pt x="285152" y="189719"/>
                </a:lnTo>
                <a:lnTo>
                  <a:pt x="285152" y="207632"/>
                </a:lnTo>
                <a:lnTo>
                  <a:pt x="288798" y="207632"/>
                </a:lnTo>
                <a:lnTo>
                  <a:pt x="442961" y="207689"/>
                </a:lnTo>
                <a:cubicBezTo>
                  <a:pt x="457775" y="207689"/>
                  <a:pt x="469754" y="219708"/>
                  <a:pt x="469754" y="234500"/>
                </a:cubicBezTo>
                <a:cubicBezTo>
                  <a:pt x="469754" y="249293"/>
                  <a:pt x="457775" y="261254"/>
                  <a:pt x="442961" y="261254"/>
                </a:cubicBezTo>
                <a:lnTo>
                  <a:pt x="289550" y="261254"/>
                </a:lnTo>
                <a:cubicBezTo>
                  <a:pt x="289550" y="261254"/>
                  <a:pt x="283532" y="261022"/>
                  <a:pt x="283300" y="261022"/>
                </a:cubicBezTo>
                <a:cubicBezTo>
                  <a:pt x="276935" y="260791"/>
                  <a:pt x="271032" y="258249"/>
                  <a:pt x="266750" y="253569"/>
                </a:cubicBezTo>
                <a:lnTo>
                  <a:pt x="214147" y="196249"/>
                </a:lnTo>
                <a:cubicBezTo>
                  <a:pt x="212469" y="194400"/>
                  <a:pt x="209576" y="194284"/>
                  <a:pt x="207782" y="195960"/>
                </a:cubicBezTo>
                <a:cubicBezTo>
                  <a:pt x="205930" y="197635"/>
                  <a:pt x="205814" y="200467"/>
                  <a:pt x="207492" y="202316"/>
                </a:cubicBezTo>
                <a:lnTo>
                  <a:pt x="260095" y="259636"/>
                </a:lnTo>
                <a:cubicBezTo>
                  <a:pt x="266056" y="266107"/>
                  <a:pt x="274447" y="269805"/>
                  <a:pt x="283185" y="269805"/>
                </a:cubicBezTo>
                <a:cubicBezTo>
                  <a:pt x="283300" y="269805"/>
                  <a:pt x="285152" y="269805"/>
                  <a:pt x="285152" y="269805"/>
                </a:cubicBezTo>
                <a:lnTo>
                  <a:pt x="285152" y="343304"/>
                </a:lnTo>
                <a:lnTo>
                  <a:pt x="291286" y="343304"/>
                </a:lnTo>
                <a:lnTo>
                  <a:pt x="351123" y="343304"/>
                </a:lnTo>
                <a:lnTo>
                  <a:pt x="366979" y="343304"/>
                </a:lnTo>
                <a:lnTo>
                  <a:pt x="375428" y="343304"/>
                </a:lnTo>
                <a:cubicBezTo>
                  <a:pt x="394524" y="343304"/>
                  <a:pt x="409975" y="358674"/>
                  <a:pt x="409975" y="377685"/>
                </a:cubicBezTo>
                <a:lnTo>
                  <a:pt x="409975" y="572989"/>
                </a:lnTo>
                <a:cubicBezTo>
                  <a:pt x="409975" y="591999"/>
                  <a:pt x="394524" y="607427"/>
                  <a:pt x="375428" y="607427"/>
                </a:cubicBezTo>
                <a:cubicBezTo>
                  <a:pt x="356331" y="607427"/>
                  <a:pt x="340822" y="591999"/>
                  <a:pt x="340822" y="572989"/>
                </a:cubicBezTo>
                <a:lnTo>
                  <a:pt x="340822" y="429169"/>
                </a:lnTo>
                <a:lnTo>
                  <a:pt x="291286" y="429169"/>
                </a:lnTo>
                <a:lnTo>
                  <a:pt x="274273" y="429169"/>
                </a:lnTo>
                <a:lnTo>
                  <a:pt x="234401" y="429169"/>
                </a:lnTo>
                <a:lnTo>
                  <a:pt x="198523" y="429169"/>
                </a:lnTo>
                <a:cubicBezTo>
                  <a:pt x="175606" y="429169"/>
                  <a:pt x="156857" y="411256"/>
                  <a:pt x="155584" y="388606"/>
                </a:cubicBezTo>
                <a:cubicBezTo>
                  <a:pt x="155526" y="387797"/>
                  <a:pt x="155526" y="387046"/>
                  <a:pt x="155526" y="386237"/>
                </a:cubicBezTo>
                <a:cubicBezTo>
                  <a:pt x="155526" y="385428"/>
                  <a:pt x="155526" y="384619"/>
                  <a:pt x="155584" y="383868"/>
                </a:cubicBezTo>
                <a:lnTo>
                  <a:pt x="155584" y="366302"/>
                </a:lnTo>
                <a:cubicBezTo>
                  <a:pt x="155526" y="365377"/>
                  <a:pt x="155526" y="364453"/>
                  <a:pt x="155526" y="363586"/>
                </a:cubicBezTo>
                <a:lnTo>
                  <a:pt x="155526" y="171113"/>
                </a:lnTo>
                <a:cubicBezTo>
                  <a:pt x="155526" y="137426"/>
                  <a:pt x="182840" y="110153"/>
                  <a:pt x="216578" y="110153"/>
                </a:cubicBezTo>
                <a:close/>
                <a:moveTo>
                  <a:pt x="295599" y="0"/>
                </a:moveTo>
                <a:cubicBezTo>
                  <a:pt x="332740" y="0"/>
                  <a:pt x="362848" y="30077"/>
                  <a:pt x="362848" y="67179"/>
                </a:cubicBezTo>
                <a:cubicBezTo>
                  <a:pt x="362848" y="104281"/>
                  <a:pt x="332740" y="134358"/>
                  <a:pt x="295599" y="134358"/>
                </a:cubicBezTo>
                <a:cubicBezTo>
                  <a:pt x="258458" y="134358"/>
                  <a:pt x="228350" y="104281"/>
                  <a:pt x="228350" y="67179"/>
                </a:cubicBezTo>
                <a:cubicBezTo>
                  <a:pt x="228350" y="30077"/>
                  <a:pt x="258458" y="0"/>
                  <a:pt x="29559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8" name="telephone-call_74451">
            <a:extLst>
              <a:ext uri="{FF2B5EF4-FFF2-40B4-BE49-F238E27FC236}">
                <a16:creationId xmlns:a16="http://schemas.microsoft.com/office/drawing/2014/main" xmlns="" id="{955D6586-7A89-422B-A757-5421294BEC59}"/>
              </a:ext>
            </a:extLst>
          </p:cNvPr>
          <p:cNvSpPr>
            <a:spLocks noChangeAspect="1"/>
          </p:cNvSpPr>
          <p:nvPr/>
        </p:nvSpPr>
        <p:spPr bwMode="auto">
          <a:xfrm>
            <a:off x="7317807" y="2402682"/>
            <a:ext cx="609685" cy="532220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bookmark_238940">
            <a:extLst>
              <a:ext uri="{FF2B5EF4-FFF2-40B4-BE49-F238E27FC236}">
                <a16:creationId xmlns:a16="http://schemas.microsoft.com/office/drawing/2014/main" xmlns="" id="{2BE3A48A-FCF1-4BF6-ABBE-5290FC14DE89}"/>
              </a:ext>
            </a:extLst>
          </p:cNvPr>
          <p:cNvSpPr>
            <a:spLocks noChangeAspect="1"/>
          </p:cNvSpPr>
          <p:nvPr/>
        </p:nvSpPr>
        <p:spPr bwMode="auto">
          <a:xfrm>
            <a:off x="4349982" y="2402682"/>
            <a:ext cx="438738" cy="609685"/>
          </a:xfrm>
          <a:custGeom>
            <a:avLst/>
            <a:gdLst>
              <a:gd name="connsiteX0" fmla="*/ 14776 w 436588"/>
              <a:gd name="connsiteY0" fmla="*/ 128429 h 606696"/>
              <a:gd name="connsiteX1" fmla="*/ 421724 w 436588"/>
              <a:gd name="connsiteY1" fmla="*/ 128429 h 606696"/>
              <a:gd name="connsiteX2" fmla="*/ 436588 w 436588"/>
              <a:gd name="connsiteY2" fmla="*/ 143181 h 606696"/>
              <a:gd name="connsiteX3" fmla="*/ 436588 w 436588"/>
              <a:gd name="connsiteY3" fmla="*/ 583882 h 606696"/>
              <a:gd name="connsiteX4" fmla="*/ 398581 w 436588"/>
              <a:gd name="connsiteY4" fmla="*/ 600144 h 606696"/>
              <a:gd name="connsiteX5" fmla="*/ 218250 w 436588"/>
              <a:gd name="connsiteY5" fmla="*/ 420096 h 606696"/>
              <a:gd name="connsiteX6" fmla="*/ 37918 w 436588"/>
              <a:gd name="connsiteY6" fmla="*/ 600144 h 606696"/>
              <a:gd name="connsiteX7" fmla="*/ 0 w 436588"/>
              <a:gd name="connsiteY7" fmla="*/ 583970 h 606696"/>
              <a:gd name="connsiteX8" fmla="*/ 0 w 436588"/>
              <a:gd name="connsiteY8" fmla="*/ 143181 h 606696"/>
              <a:gd name="connsiteX9" fmla="*/ 14776 w 436588"/>
              <a:gd name="connsiteY9" fmla="*/ 128429 h 606696"/>
              <a:gd name="connsiteX10" fmla="*/ 22252 w 436588"/>
              <a:gd name="connsiteY10" fmla="*/ 0 h 606696"/>
              <a:gd name="connsiteX11" fmla="*/ 414336 w 436588"/>
              <a:gd name="connsiteY11" fmla="*/ 0 h 606696"/>
              <a:gd name="connsiteX12" fmla="*/ 436588 w 436588"/>
              <a:gd name="connsiteY12" fmla="*/ 22226 h 606696"/>
              <a:gd name="connsiteX13" fmla="*/ 436588 w 436588"/>
              <a:gd name="connsiteY13" fmla="*/ 84015 h 606696"/>
              <a:gd name="connsiteX14" fmla="*/ 421724 w 436588"/>
              <a:gd name="connsiteY14" fmla="*/ 98862 h 606696"/>
              <a:gd name="connsiteX15" fmla="*/ 14776 w 436588"/>
              <a:gd name="connsiteY15" fmla="*/ 98862 h 606696"/>
              <a:gd name="connsiteX16" fmla="*/ 0 w 436588"/>
              <a:gd name="connsiteY16" fmla="*/ 84015 h 606696"/>
              <a:gd name="connsiteX17" fmla="*/ 0 w 436588"/>
              <a:gd name="connsiteY17" fmla="*/ 22226 h 606696"/>
              <a:gd name="connsiteX18" fmla="*/ 22252 w 436588"/>
              <a:gd name="connsiteY18" fmla="*/ 0 h 60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588" h="606696">
                <a:moveTo>
                  <a:pt x="14776" y="128429"/>
                </a:moveTo>
                <a:lnTo>
                  <a:pt x="421724" y="128429"/>
                </a:lnTo>
                <a:cubicBezTo>
                  <a:pt x="429913" y="128429"/>
                  <a:pt x="436588" y="135005"/>
                  <a:pt x="436588" y="143181"/>
                </a:cubicBezTo>
                <a:lnTo>
                  <a:pt x="436588" y="583882"/>
                </a:lnTo>
                <a:cubicBezTo>
                  <a:pt x="436588" y="604855"/>
                  <a:pt x="412289" y="613830"/>
                  <a:pt x="398581" y="600144"/>
                </a:cubicBezTo>
                <a:lnTo>
                  <a:pt x="218250" y="420096"/>
                </a:lnTo>
                <a:lnTo>
                  <a:pt x="37918" y="600144"/>
                </a:lnTo>
                <a:cubicBezTo>
                  <a:pt x="24211" y="613919"/>
                  <a:pt x="0" y="604766"/>
                  <a:pt x="0" y="583970"/>
                </a:cubicBezTo>
                <a:lnTo>
                  <a:pt x="0" y="143181"/>
                </a:lnTo>
                <a:cubicBezTo>
                  <a:pt x="0" y="135005"/>
                  <a:pt x="6676" y="128429"/>
                  <a:pt x="14776" y="128429"/>
                </a:cubicBezTo>
                <a:close/>
                <a:moveTo>
                  <a:pt x="22252" y="0"/>
                </a:moveTo>
                <a:lnTo>
                  <a:pt x="414336" y="0"/>
                </a:lnTo>
                <a:cubicBezTo>
                  <a:pt x="426619" y="0"/>
                  <a:pt x="436588" y="9957"/>
                  <a:pt x="436588" y="22226"/>
                </a:cubicBezTo>
                <a:lnTo>
                  <a:pt x="436588" y="84015"/>
                </a:lnTo>
                <a:cubicBezTo>
                  <a:pt x="436588" y="92194"/>
                  <a:pt x="429913" y="98862"/>
                  <a:pt x="421724" y="98862"/>
                </a:cubicBezTo>
                <a:lnTo>
                  <a:pt x="14776" y="98862"/>
                </a:lnTo>
                <a:cubicBezTo>
                  <a:pt x="6676" y="98862"/>
                  <a:pt x="0" y="92194"/>
                  <a:pt x="0" y="84015"/>
                </a:cubicBezTo>
                <a:lnTo>
                  <a:pt x="0" y="22226"/>
                </a:lnTo>
                <a:cubicBezTo>
                  <a:pt x="0" y="9957"/>
                  <a:pt x="9969" y="0"/>
                  <a:pt x="2225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C10B3237-C4F6-4F07-978F-D670EFA80661}"/>
              </a:ext>
            </a:extLst>
          </p:cNvPr>
          <p:cNvGrpSpPr/>
          <p:nvPr/>
        </p:nvGrpSpPr>
        <p:grpSpPr>
          <a:xfrm>
            <a:off x="303170" y="3762047"/>
            <a:ext cx="2377512" cy="1445000"/>
            <a:chOff x="303170" y="3762047"/>
            <a:chExt cx="2377512" cy="144500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903B5A41-7ECC-45E5-8E11-4A7F3ADC2259}"/>
                </a:ext>
              </a:extLst>
            </p:cNvPr>
            <p:cNvSpPr txBox="1"/>
            <p:nvPr/>
          </p:nvSpPr>
          <p:spPr>
            <a:xfrm>
              <a:off x="303170" y="3762047"/>
              <a:ext cx="2377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1A2331C3-67FB-443B-B747-6ECFAA10841D}"/>
                </a:ext>
              </a:extLst>
            </p:cNvPr>
            <p:cNvSpPr txBox="1"/>
            <p:nvPr/>
          </p:nvSpPr>
          <p:spPr>
            <a:xfrm>
              <a:off x="448346" y="4099051"/>
              <a:ext cx="20871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5842BEF-9DCE-4088-A13F-05CC0308FAD2}"/>
              </a:ext>
            </a:extLst>
          </p:cNvPr>
          <p:cNvGrpSpPr/>
          <p:nvPr/>
        </p:nvGrpSpPr>
        <p:grpSpPr>
          <a:xfrm>
            <a:off x="3380595" y="3762047"/>
            <a:ext cx="2377512" cy="1445000"/>
            <a:chOff x="303170" y="3762047"/>
            <a:chExt cx="2377512" cy="144500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248811F-17CC-4A0A-8C2E-7387EE1A83B5}"/>
                </a:ext>
              </a:extLst>
            </p:cNvPr>
            <p:cNvSpPr txBox="1"/>
            <p:nvPr/>
          </p:nvSpPr>
          <p:spPr>
            <a:xfrm>
              <a:off x="303170" y="3762047"/>
              <a:ext cx="2377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677F7189-5D77-497A-8FC9-1D3CAB928A6E}"/>
                </a:ext>
              </a:extLst>
            </p:cNvPr>
            <p:cNvSpPr txBox="1"/>
            <p:nvPr/>
          </p:nvSpPr>
          <p:spPr>
            <a:xfrm>
              <a:off x="448346" y="4099051"/>
              <a:ext cx="20871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A872248-285F-49CF-B142-2562FFE086AC}"/>
              </a:ext>
            </a:extLst>
          </p:cNvPr>
          <p:cNvGrpSpPr/>
          <p:nvPr/>
        </p:nvGrpSpPr>
        <p:grpSpPr>
          <a:xfrm>
            <a:off x="6433893" y="3762047"/>
            <a:ext cx="2377512" cy="1445000"/>
            <a:chOff x="303170" y="3762047"/>
            <a:chExt cx="2377512" cy="144500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46043982-05C6-44A4-93AC-350D97CC29FD}"/>
                </a:ext>
              </a:extLst>
            </p:cNvPr>
            <p:cNvSpPr txBox="1"/>
            <p:nvPr/>
          </p:nvSpPr>
          <p:spPr>
            <a:xfrm>
              <a:off x="303170" y="3762047"/>
              <a:ext cx="2377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BB6E191F-1EE9-4D73-880E-F7E5922B0859}"/>
                </a:ext>
              </a:extLst>
            </p:cNvPr>
            <p:cNvSpPr txBox="1"/>
            <p:nvPr/>
          </p:nvSpPr>
          <p:spPr>
            <a:xfrm>
              <a:off x="448346" y="4099051"/>
              <a:ext cx="20871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F4D22F7D-A3FD-4F36-B63A-EAE88C222225}"/>
              </a:ext>
            </a:extLst>
          </p:cNvPr>
          <p:cNvGrpSpPr/>
          <p:nvPr/>
        </p:nvGrpSpPr>
        <p:grpSpPr>
          <a:xfrm>
            <a:off x="9487192" y="3762047"/>
            <a:ext cx="2377512" cy="1445000"/>
            <a:chOff x="303170" y="3762047"/>
            <a:chExt cx="2377512" cy="144500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3EA5D0BE-0989-46D0-8ADE-A1C99FC4CBC0}"/>
                </a:ext>
              </a:extLst>
            </p:cNvPr>
            <p:cNvSpPr txBox="1"/>
            <p:nvPr/>
          </p:nvSpPr>
          <p:spPr>
            <a:xfrm>
              <a:off x="303170" y="3762047"/>
              <a:ext cx="2377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8F20C9BF-F2F9-4041-AFD6-10B2F2BC277C}"/>
                </a:ext>
              </a:extLst>
            </p:cNvPr>
            <p:cNvSpPr txBox="1"/>
            <p:nvPr/>
          </p:nvSpPr>
          <p:spPr>
            <a:xfrm>
              <a:off x="448346" y="4099051"/>
              <a:ext cx="20871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103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286381A-B50C-4BCC-9544-8592E9BD30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85" y="3802582"/>
            <a:ext cx="1946497" cy="3226905"/>
          </a:xfrm>
          <a:prstGeom prst="rect">
            <a:avLst/>
          </a:prstGeom>
          <a:effectLst>
            <a:outerShdw blurRad="101600" dist="25400" dir="2700000" sx="103000" sy="103000" algn="tl" rotWithShape="0">
              <a:prstClr val="black">
                <a:alpha val="36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B7CD18A-FDF2-44CB-888A-E0EA70A599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4270" y="-1638942"/>
            <a:ext cx="3920512" cy="6858000"/>
          </a:xfrm>
          <a:prstGeom prst="rect">
            <a:avLst/>
          </a:prstGeom>
          <a:effectLst>
            <a:outerShdw blurRad="101600" dist="38100" dir="8100000" sx="103000" sy="103000" algn="tr" rotWithShape="0">
              <a:prstClr val="black">
                <a:alpha val="34000"/>
              </a:prstClr>
            </a:outerShdw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DF03784-1CA8-4A97-9B21-DFA7BE40CF9B}"/>
              </a:ext>
            </a:extLst>
          </p:cNvPr>
          <p:cNvSpPr txBox="1"/>
          <p:nvPr/>
        </p:nvSpPr>
        <p:spPr>
          <a:xfrm>
            <a:off x="4075044" y="3158364"/>
            <a:ext cx="4041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问题存在不足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21D44C5-E8DF-4759-B4E1-9084F4FC3BDA}"/>
              </a:ext>
            </a:extLst>
          </p:cNvPr>
          <p:cNvSpPr txBox="1"/>
          <p:nvPr/>
        </p:nvSpPr>
        <p:spPr>
          <a:xfrm>
            <a:off x="3204213" y="2096557"/>
            <a:ext cx="5783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38459"/>
                </a:solidFill>
              </a:rPr>
              <a:t>PART 03</a:t>
            </a:r>
            <a:endParaRPr lang="zh-CN" altLang="en-US" sz="6600" dirty="0">
              <a:solidFill>
                <a:srgbClr val="338459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CA7A92-ADC2-48B0-89F9-23CD052B4BD7}"/>
              </a:ext>
            </a:extLst>
          </p:cNvPr>
          <p:cNvSpPr/>
          <p:nvPr/>
        </p:nvSpPr>
        <p:spPr>
          <a:xfrm>
            <a:off x="5474676" y="3653447"/>
            <a:ext cx="1242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rgbClr val="338459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Problems exist</a:t>
            </a:r>
            <a:endParaRPr lang="zh-CN" altLang="en-US" sz="1400" dirty="0">
              <a:solidFill>
                <a:srgbClr val="338459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3993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3792576-7C01-4A0F-87FA-B47C2B19ECDF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问题存在不足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DB97593-5B26-433F-8F8A-66E658FC07B1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A7D58C1-0987-4D49-83D3-F851DD8257C8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DC43BDA-A1BB-46CB-A564-F1F1CF4E203E}"/>
              </a:ext>
            </a:extLst>
          </p:cNvPr>
          <p:cNvSpPr txBox="1"/>
          <p:nvPr/>
        </p:nvSpPr>
        <p:spPr>
          <a:xfrm>
            <a:off x="596351" y="1470227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问题存在不足概要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55172E1-6EB6-4217-816F-C0190EB66171}"/>
              </a:ext>
            </a:extLst>
          </p:cNvPr>
          <p:cNvSpPr txBox="1"/>
          <p:nvPr/>
        </p:nvSpPr>
        <p:spPr>
          <a:xfrm>
            <a:off x="596351" y="1982976"/>
            <a:ext cx="53406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Dubai Medium" panose="020B0603030403030204" pitchFamily="34" charset="-78"/>
              </a:rPr>
              <a:t>在这里输入对工作上的不足以及反思，内容尽量简洁生动，让听众对你的工作先有一个大致的了解。在这里输入对工作上的不足以及反思，内容尽量简洁生动，让听众对你的工作先有一个大致的了解。</a:t>
            </a:r>
          </a:p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Dubai Medium" panose="020B0603030403030204" pitchFamily="34" charset="-78"/>
              </a:rPr>
              <a:t>在这里输入对工作上的不足以及反思，内容尽量简洁生动，让听众对你的工作先有一个大致的了解。</a:t>
            </a:r>
          </a:p>
          <a:p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  <a:cs typeface="Dubai Medium" panose="020B0603030403030204" pitchFamily="34" charset="-78"/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xmlns="" id="{A2EE3AC0-9A1E-4CA7-9701-8FD9A1E9EF1D}"/>
              </a:ext>
            </a:extLst>
          </p:cNvPr>
          <p:cNvSpPr/>
          <p:nvPr/>
        </p:nvSpPr>
        <p:spPr>
          <a:xfrm>
            <a:off x="1207896" y="3748762"/>
            <a:ext cx="791569" cy="791569"/>
          </a:xfrm>
          <a:prstGeom prst="donut">
            <a:avLst>
              <a:gd name="adj" fmla="val 2177"/>
            </a:avLst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xmlns="" id="{284E12A1-349E-47AE-AF73-73FE1106AA08}"/>
              </a:ext>
            </a:extLst>
          </p:cNvPr>
          <p:cNvSpPr/>
          <p:nvPr/>
        </p:nvSpPr>
        <p:spPr>
          <a:xfrm>
            <a:off x="4243072" y="3748762"/>
            <a:ext cx="791569" cy="791569"/>
          </a:xfrm>
          <a:prstGeom prst="donut">
            <a:avLst>
              <a:gd name="adj" fmla="val 2177"/>
            </a:avLst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703773A-0D09-4E99-A79A-E55E0DA01016}"/>
              </a:ext>
            </a:extLst>
          </p:cNvPr>
          <p:cNvSpPr txBox="1"/>
          <p:nvPr/>
        </p:nvSpPr>
        <p:spPr>
          <a:xfrm>
            <a:off x="444116" y="5145811"/>
            <a:ext cx="2319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B64C8D6-2AC7-4C0A-84A7-E40F7152F3F7}"/>
              </a:ext>
            </a:extLst>
          </p:cNvPr>
          <p:cNvSpPr txBox="1"/>
          <p:nvPr/>
        </p:nvSpPr>
        <p:spPr>
          <a:xfrm>
            <a:off x="2806003" y="4633062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357BC8B-92CD-4936-B312-3218F7D6E102}"/>
              </a:ext>
            </a:extLst>
          </p:cNvPr>
          <p:cNvSpPr txBox="1"/>
          <p:nvPr/>
        </p:nvSpPr>
        <p:spPr>
          <a:xfrm>
            <a:off x="3479292" y="5145811"/>
            <a:ext cx="2319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E5B3543-E97D-488E-9583-3F3A69C93AC5}"/>
              </a:ext>
            </a:extLst>
          </p:cNvPr>
          <p:cNvSpPr txBox="1"/>
          <p:nvPr/>
        </p:nvSpPr>
        <p:spPr>
          <a:xfrm>
            <a:off x="-232415" y="4633062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C17A8E8-4F1B-4518-B16A-247A3C7E39A6}"/>
              </a:ext>
            </a:extLst>
          </p:cNvPr>
          <p:cNvSpPr/>
          <p:nvPr/>
        </p:nvSpPr>
        <p:spPr>
          <a:xfrm>
            <a:off x="7765775" y="1384547"/>
            <a:ext cx="3027490" cy="486926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870" r="-68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FE74083-2707-452A-AF8F-18ACB53FA138}"/>
              </a:ext>
            </a:extLst>
          </p:cNvPr>
          <p:cNvSpPr/>
          <p:nvPr/>
        </p:nvSpPr>
        <p:spPr>
          <a:xfrm>
            <a:off x="10535477" y="2965145"/>
            <a:ext cx="213225" cy="1708064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E0BF1A3E-4A3E-4106-9352-FCDC044B67CB}"/>
              </a:ext>
            </a:extLst>
          </p:cNvPr>
          <p:cNvGrpSpPr/>
          <p:nvPr/>
        </p:nvGrpSpPr>
        <p:grpSpPr>
          <a:xfrm>
            <a:off x="8974185" y="3129845"/>
            <a:ext cx="786962" cy="1237834"/>
            <a:chOff x="8974185" y="2906712"/>
            <a:chExt cx="786962" cy="1237834"/>
          </a:xfrm>
        </p:grpSpPr>
        <p:sp>
          <p:nvSpPr>
            <p:cNvPr id="19" name="圆: 空心 18">
              <a:extLst>
                <a:ext uri="{FF2B5EF4-FFF2-40B4-BE49-F238E27FC236}">
                  <a16:creationId xmlns:a16="http://schemas.microsoft.com/office/drawing/2014/main" xmlns="" id="{8B4D1F5C-1889-426F-A142-3066DEF7A4FB}"/>
                </a:ext>
              </a:extLst>
            </p:cNvPr>
            <p:cNvSpPr/>
            <p:nvPr/>
          </p:nvSpPr>
          <p:spPr>
            <a:xfrm>
              <a:off x="9087472" y="2906712"/>
              <a:ext cx="560388" cy="560388"/>
            </a:xfrm>
            <a:prstGeom prst="donut">
              <a:avLst>
                <a:gd name="adj" fmla="val 4299"/>
              </a:avLst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圆: 空心 19">
              <a:extLst>
                <a:ext uri="{FF2B5EF4-FFF2-40B4-BE49-F238E27FC236}">
                  <a16:creationId xmlns:a16="http://schemas.microsoft.com/office/drawing/2014/main" xmlns="" id="{1EC812C7-1846-4C3D-A0BD-5746B2A217B4}"/>
                </a:ext>
              </a:extLst>
            </p:cNvPr>
            <p:cNvSpPr/>
            <p:nvPr/>
          </p:nvSpPr>
          <p:spPr>
            <a:xfrm>
              <a:off x="9087472" y="3584158"/>
              <a:ext cx="560388" cy="560388"/>
            </a:xfrm>
            <a:prstGeom prst="donut">
              <a:avLst>
                <a:gd name="adj" fmla="val 4299"/>
              </a:avLst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4D462F2-3810-46FB-A0B5-632F3F082F4A}"/>
                </a:ext>
              </a:extLst>
            </p:cNvPr>
            <p:cNvSpPr txBox="1"/>
            <p:nvPr/>
          </p:nvSpPr>
          <p:spPr>
            <a:xfrm>
              <a:off x="8974185" y="3033017"/>
              <a:ext cx="7869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奋斗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76405BF-1A06-4E9F-958B-AD4BD0A44371}"/>
                </a:ext>
              </a:extLst>
            </p:cNvPr>
            <p:cNvSpPr txBox="1"/>
            <p:nvPr/>
          </p:nvSpPr>
          <p:spPr>
            <a:xfrm>
              <a:off x="8974185" y="3710463"/>
              <a:ext cx="7869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拼搏</a:t>
              </a:r>
            </a:p>
          </p:txBody>
        </p:sp>
      </p:grpSp>
      <p:sp>
        <p:nvSpPr>
          <p:cNvPr id="24" name="alarm-clock_62834">
            <a:extLst>
              <a:ext uri="{FF2B5EF4-FFF2-40B4-BE49-F238E27FC236}">
                <a16:creationId xmlns:a16="http://schemas.microsoft.com/office/drawing/2014/main" xmlns="" id="{69072D1C-8913-472B-8952-26A1429BBA21}"/>
              </a:ext>
            </a:extLst>
          </p:cNvPr>
          <p:cNvSpPr>
            <a:spLocks noChangeAspect="1"/>
          </p:cNvSpPr>
          <p:nvPr/>
        </p:nvSpPr>
        <p:spPr bwMode="auto">
          <a:xfrm>
            <a:off x="1387756" y="3915477"/>
            <a:ext cx="431848" cy="45813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0345" h="605066">
                <a:moveTo>
                  <a:pt x="290188" y="219155"/>
                </a:moveTo>
                <a:cubicBezTo>
                  <a:pt x="301114" y="219155"/>
                  <a:pt x="310053" y="229081"/>
                  <a:pt x="310053" y="239999"/>
                </a:cubicBezTo>
                <a:lnTo>
                  <a:pt x="306080" y="325358"/>
                </a:lnTo>
                <a:cubicBezTo>
                  <a:pt x="313033" y="330321"/>
                  <a:pt x="317006" y="337269"/>
                  <a:pt x="318000" y="345209"/>
                </a:cubicBezTo>
                <a:lnTo>
                  <a:pt x="386536" y="387889"/>
                </a:lnTo>
                <a:cubicBezTo>
                  <a:pt x="396469" y="392851"/>
                  <a:pt x="399449" y="405755"/>
                  <a:pt x="393489" y="414688"/>
                </a:cubicBezTo>
                <a:cubicBezTo>
                  <a:pt x="389516" y="420643"/>
                  <a:pt x="382563" y="424613"/>
                  <a:pt x="376603" y="424613"/>
                </a:cubicBezTo>
                <a:cubicBezTo>
                  <a:pt x="372630" y="424613"/>
                  <a:pt x="368657" y="423621"/>
                  <a:pt x="365677" y="421635"/>
                </a:cubicBezTo>
                <a:lnTo>
                  <a:pt x="300121" y="380941"/>
                </a:lnTo>
                <a:cubicBezTo>
                  <a:pt x="296148" y="382926"/>
                  <a:pt x="291181" y="383918"/>
                  <a:pt x="286215" y="383918"/>
                </a:cubicBezTo>
                <a:cubicBezTo>
                  <a:pt x="267342" y="383918"/>
                  <a:pt x="252443" y="369030"/>
                  <a:pt x="252443" y="351164"/>
                </a:cubicBezTo>
                <a:cubicBezTo>
                  <a:pt x="252443" y="340246"/>
                  <a:pt x="258403" y="330321"/>
                  <a:pt x="266349" y="324365"/>
                </a:cubicBezTo>
                <a:lnTo>
                  <a:pt x="270322" y="238014"/>
                </a:lnTo>
                <a:cubicBezTo>
                  <a:pt x="270322" y="227095"/>
                  <a:pt x="279262" y="219155"/>
                  <a:pt x="290188" y="219155"/>
                </a:cubicBezTo>
                <a:close/>
                <a:moveTo>
                  <a:pt x="286128" y="166596"/>
                </a:moveTo>
                <a:cubicBezTo>
                  <a:pt x="277188" y="166596"/>
                  <a:pt x="267254" y="167588"/>
                  <a:pt x="258314" y="168580"/>
                </a:cubicBezTo>
                <a:cubicBezTo>
                  <a:pt x="202685" y="177508"/>
                  <a:pt x="155003" y="212229"/>
                  <a:pt x="128181" y="260837"/>
                </a:cubicBezTo>
                <a:cubicBezTo>
                  <a:pt x="114274" y="285638"/>
                  <a:pt x="106327" y="314406"/>
                  <a:pt x="106327" y="345158"/>
                </a:cubicBezTo>
                <a:cubicBezTo>
                  <a:pt x="106327" y="444360"/>
                  <a:pt x="186791" y="524713"/>
                  <a:pt x="286128" y="524713"/>
                </a:cubicBezTo>
                <a:cubicBezTo>
                  <a:pt x="385465" y="524713"/>
                  <a:pt x="465929" y="444360"/>
                  <a:pt x="465929" y="345158"/>
                </a:cubicBezTo>
                <a:cubicBezTo>
                  <a:pt x="465929" y="314406"/>
                  <a:pt x="457982" y="285638"/>
                  <a:pt x="444075" y="259845"/>
                </a:cubicBezTo>
                <a:cubicBezTo>
                  <a:pt x="417253" y="211237"/>
                  <a:pt x="368578" y="176516"/>
                  <a:pt x="311956" y="168580"/>
                </a:cubicBezTo>
                <a:cubicBezTo>
                  <a:pt x="304009" y="167588"/>
                  <a:pt x="295068" y="166596"/>
                  <a:pt x="286128" y="166596"/>
                </a:cubicBezTo>
                <a:close/>
                <a:moveTo>
                  <a:pt x="286128" y="97155"/>
                </a:moveTo>
                <a:cubicBezTo>
                  <a:pt x="299042" y="97155"/>
                  <a:pt x="311956" y="98147"/>
                  <a:pt x="323876" y="100131"/>
                </a:cubicBezTo>
                <a:cubicBezTo>
                  <a:pt x="401359" y="112035"/>
                  <a:pt x="466922" y="159652"/>
                  <a:pt x="503677" y="225125"/>
                </a:cubicBezTo>
                <a:cubicBezTo>
                  <a:pt x="523545" y="260837"/>
                  <a:pt x="535465" y="302502"/>
                  <a:pt x="535465" y="345158"/>
                </a:cubicBezTo>
                <a:cubicBezTo>
                  <a:pt x="535465" y="419560"/>
                  <a:pt x="502684" y="486024"/>
                  <a:pt x="451028" y="531657"/>
                </a:cubicBezTo>
                <a:lnTo>
                  <a:pt x="471889" y="560425"/>
                </a:lnTo>
                <a:cubicBezTo>
                  <a:pt x="480829" y="573322"/>
                  <a:pt x="477849" y="591178"/>
                  <a:pt x="464935" y="600106"/>
                </a:cubicBezTo>
                <a:cubicBezTo>
                  <a:pt x="459969" y="604074"/>
                  <a:pt x="455002" y="605066"/>
                  <a:pt x="449041" y="605066"/>
                </a:cubicBezTo>
                <a:cubicBezTo>
                  <a:pt x="440101" y="605066"/>
                  <a:pt x="431161" y="601098"/>
                  <a:pt x="426194" y="593162"/>
                </a:cubicBezTo>
                <a:lnTo>
                  <a:pt x="405333" y="564394"/>
                </a:lnTo>
                <a:cubicBezTo>
                  <a:pt x="369571" y="583242"/>
                  <a:pt x="328843" y="594154"/>
                  <a:pt x="286128" y="594154"/>
                </a:cubicBezTo>
                <a:cubicBezTo>
                  <a:pt x="243413" y="594154"/>
                  <a:pt x="202685" y="583242"/>
                  <a:pt x="166923" y="564394"/>
                </a:cubicBezTo>
                <a:lnTo>
                  <a:pt x="146062" y="593162"/>
                </a:lnTo>
                <a:cubicBezTo>
                  <a:pt x="141095" y="601098"/>
                  <a:pt x="132155" y="605066"/>
                  <a:pt x="123215" y="605066"/>
                </a:cubicBezTo>
                <a:cubicBezTo>
                  <a:pt x="117254" y="605066"/>
                  <a:pt x="112287" y="604074"/>
                  <a:pt x="107321" y="600106"/>
                </a:cubicBezTo>
                <a:cubicBezTo>
                  <a:pt x="94407" y="591178"/>
                  <a:pt x="91427" y="573322"/>
                  <a:pt x="100367" y="560425"/>
                </a:cubicBezTo>
                <a:lnTo>
                  <a:pt x="121228" y="531657"/>
                </a:lnTo>
                <a:cubicBezTo>
                  <a:pt x="69572" y="486024"/>
                  <a:pt x="36791" y="419560"/>
                  <a:pt x="36791" y="345158"/>
                </a:cubicBezTo>
                <a:cubicBezTo>
                  <a:pt x="36791" y="302502"/>
                  <a:pt x="48712" y="261829"/>
                  <a:pt x="67586" y="226117"/>
                </a:cubicBezTo>
                <a:cubicBezTo>
                  <a:pt x="104340" y="160644"/>
                  <a:pt x="169903" y="113027"/>
                  <a:pt x="246393" y="100131"/>
                </a:cubicBezTo>
                <a:cubicBezTo>
                  <a:pt x="259307" y="98147"/>
                  <a:pt x="272221" y="97155"/>
                  <a:pt x="286128" y="97155"/>
                </a:cubicBezTo>
                <a:close/>
                <a:moveTo>
                  <a:pt x="457057" y="0"/>
                </a:moveTo>
                <a:cubicBezTo>
                  <a:pt x="519663" y="0"/>
                  <a:pt x="570345" y="50585"/>
                  <a:pt x="570345" y="113072"/>
                </a:cubicBezTo>
                <a:cubicBezTo>
                  <a:pt x="570345" y="138860"/>
                  <a:pt x="561401" y="162665"/>
                  <a:pt x="547489" y="181510"/>
                </a:cubicBezTo>
                <a:cubicBezTo>
                  <a:pt x="544507" y="185477"/>
                  <a:pt x="539539" y="187461"/>
                  <a:pt x="534570" y="187461"/>
                </a:cubicBezTo>
                <a:cubicBezTo>
                  <a:pt x="529601" y="187461"/>
                  <a:pt x="524632" y="184485"/>
                  <a:pt x="522645" y="180518"/>
                </a:cubicBezTo>
                <a:cubicBezTo>
                  <a:pt x="487863" y="128941"/>
                  <a:pt x="434200" y="90259"/>
                  <a:pt x="371594" y="75381"/>
                </a:cubicBezTo>
                <a:cubicBezTo>
                  <a:pt x="366625" y="74389"/>
                  <a:pt x="362650" y="71414"/>
                  <a:pt x="360663" y="66454"/>
                </a:cubicBezTo>
                <a:cubicBezTo>
                  <a:pt x="358675" y="61495"/>
                  <a:pt x="359669" y="56536"/>
                  <a:pt x="361656" y="52568"/>
                </a:cubicBezTo>
                <a:cubicBezTo>
                  <a:pt x="382525" y="20829"/>
                  <a:pt x="417307" y="0"/>
                  <a:pt x="457057" y="0"/>
                </a:cubicBezTo>
                <a:close/>
                <a:moveTo>
                  <a:pt x="113288" y="0"/>
                </a:moveTo>
                <a:cubicBezTo>
                  <a:pt x="153038" y="0"/>
                  <a:pt x="188814" y="20825"/>
                  <a:pt x="208689" y="52558"/>
                </a:cubicBezTo>
                <a:cubicBezTo>
                  <a:pt x="211670" y="57516"/>
                  <a:pt x="211670" y="62475"/>
                  <a:pt x="209682" y="66441"/>
                </a:cubicBezTo>
                <a:cubicBezTo>
                  <a:pt x="208689" y="71400"/>
                  <a:pt x="204714" y="74375"/>
                  <a:pt x="199745" y="76358"/>
                </a:cubicBezTo>
                <a:cubicBezTo>
                  <a:pt x="137138" y="91233"/>
                  <a:pt x="83475" y="129908"/>
                  <a:pt x="49688" y="181474"/>
                </a:cubicBezTo>
                <a:cubicBezTo>
                  <a:pt x="46707" y="185441"/>
                  <a:pt x="41738" y="188416"/>
                  <a:pt x="36769" y="188416"/>
                </a:cubicBezTo>
                <a:cubicBezTo>
                  <a:pt x="32794" y="188416"/>
                  <a:pt x="27825" y="186433"/>
                  <a:pt x="24844" y="182466"/>
                </a:cubicBezTo>
                <a:cubicBezTo>
                  <a:pt x="8944" y="163624"/>
                  <a:pt x="0" y="138833"/>
                  <a:pt x="0" y="113050"/>
                </a:cubicBezTo>
                <a:cubicBezTo>
                  <a:pt x="0" y="50575"/>
                  <a:pt x="50682" y="0"/>
                  <a:pt x="113288" y="0"/>
                </a:cubicBezTo>
                <a:close/>
              </a:path>
            </a:pathLst>
          </a:custGeom>
          <a:solidFill>
            <a:srgbClr val="338459"/>
          </a:solidFill>
          <a:ln>
            <a:noFill/>
          </a:ln>
        </p:spPr>
      </p:sp>
      <p:sp>
        <p:nvSpPr>
          <p:cNvPr id="25" name="statistics_150448">
            <a:extLst>
              <a:ext uri="{FF2B5EF4-FFF2-40B4-BE49-F238E27FC236}">
                <a16:creationId xmlns:a16="http://schemas.microsoft.com/office/drawing/2014/main" xmlns="" id="{83F728D0-0676-45E3-87A0-339F27D246A9}"/>
              </a:ext>
            </a:extLst>
          </p:cNvPr>
          <p:cNvSpPr>
            <a:spLocks noChangeAspect="1"/>
          </p:cNvSpPr>
          <p:nvPr/>
        </p:nvSpPr>
        <p:spPr bwMode="auto">
          <a:xfrm>
            <a:off x="4409787" y="3947711"/>
            <a:ext cx="458138" cy="393670"/>
          </a:xfrm>
          <a:custGeom>
            <a:avLst/>
            <a:gdLst>
              <a:gd name="connsiteX0" fmla="*/ 389492 w 608271"/>
              <a:gd name="connsiteY0" fmla="*/ 248491 h 522678"/>
              <a:gd name="connsiteX1" fmla="*/ 481825 w 608271"/>
              <a:gd name="connsiteY1" fmla="*/ 293892 h 522678"/>
              <a:gd name="connsiteX2" fmla="*/ 604637 w 608271"/>
              <a:gd name="connsiteY2" fmla="*/ 486497 h 522678"/>
              <a:gd name="connsiteX3" fmla="*/ 605332 w 608271"/>
              <a:gd name="connsiteY3" fmla="*/ 510486 h 522678"/>
              <a:gd name="connsiteX4" fmla="*/ 584681 w 608271"/>
              <a:gd name="connsiteY4" fmla="*/ 522678 h 522678"/>
              <a:gd name="connsiteX5" fmla="*/ 467131 w 608271"/>
              <a:gd name="connsiteY5" fmla="*/ 522381 h 522678"/>
              <a:gd name="connsiteX6" fmla="*/ 441814 w 608271"/>
              <a:gd name="connsiteY6" fmla="*/ 507115 h 522678"/>
              <a:gd name="connsiteX7" fmla="*/ 385123 w 608271"/>
              <a:gd name="connsiteY7" fmla="*/ 423451 h 522678"/>
              <a:gd name="connsiteX8" fmla="*/ 148136 w 608271"/>
              <a:gd name="connsiteY8" fmla="*/ 432472 h 522678"/>
              <a:gd name="connsiteX9" fmla="*/ 123415 w 608271"/>
              <a:gd name="connsiteY9" fmla="*/ 423650 h 522678"/>
              <a:gd name="connsiteX10" fmla="*/ 11920 w 608271"/>
              <a:gd name="connsiteY10" fmla="*/ 325117 h 522678"/>
              <a:gd name="connsiteX11" fmla="*/ 8843 w 608271"/>
              <a:gd name="connsiteY11" fmla="*/ 275454 h 522678"/>
              <a:gd name="connsiteX12" fmla="*/ 58583 w 608271"/>
              <a:gd name="connsiteY12" fmla="*/ 272381 h 522678"/>
              <a:gd name="connsiteX13" fmla="*/ 159554 w 608271"/>
              <a:gd name="connsiteY13" fmla="*/ 361596 h 522678"/>
              <a:gd name="connsiteX14" fmla="*/ 378869 w 608271"/>
              <a:gd name="connsiteY14" fmla="*/ 319863 h 522678"/>
              <a:gd name="connsiteX15" fmla="*/ 250596 w 608271"/>
              <a:gd name="connsiteY15" fmla="*/ 333741 h 522678"/>
              <a:gd name="connsiteX16" fmla="*/ 211776 w 608271"/>
              <a:gd name="connsiteY16" fmla="*/ 302615 h 522678"/>
              <a:gd name="connsiteX17" fmla="*/ 242951 w 608271"/>
              <a:gd name="connsiteY17" fmla="*/ 263757 h 522678"/>
              <a:gd name="connsiteX18" fmla="*/ 389492 w 608271"/>
              <a:gd name="connsiteY18" fmla="*/ 248491 h 522678"/>
              <a:gd name="connsiteX19" fmla="*/ 22874 w 608271"/>
              <a:gd name="connsiteY19" fmla="*/ 158631 h 522678"/>
              <a:gd name="connsiteX20" fmla="*/ 352733 w 608271"/>
              <a:gd name="connsiteY20" fmla="*/ 158631 h 522678"/>
              <a:gd name="connsiteX21" fmla="*/ 372685 w 608271"/>
              <a:gd name="connsiteY21" fmla="*/ 178545 h 522678"/>
              <a:gd name="connsiteX22" fmla="*/ 372685 w 608271"/>
              <a:gd name="connsiteY22" fmla="*/ 223129 h 522678"/>
              <a:gd name="connsiteX23" fmla="*/ 240067 w 608271"/>
              <a:gd name="connsiteY23" fmla="*/ 237495 h 522678"/>
              <a:gd name="connsiteX24" fmla="*/ 187456 w 608271"/>
              <a:gd name="connsiteY24" fmla="*/ 281485 h 522678"/>
              <a:gd name="connsiteX25" fmla="*/ 108838 w 608271"/>
              <a:gd name="connsiteY25" fmla="*/ 281485 h 522678"/>
              <a:gd name="connsiteX26" fmla="*/ 76180 w 608271"/>
              <a:gd name="connsiteY26" fmla="*/ 252654 h 522678"/>
              <a:gd name="connsiteX27" fmla="*/ 2922 w 608271"/>
              <a:gd name="connsiteY27" fmla="*/ 246313 h 522678"/>
              <a:gd name="connsiteX28" fmla="*/ 2922 w 608271"/>
              <a:gd name="connsiteY28" fmla="*/ 178545 h 522678"/>
              <a:gd name="connsiteX29" fmla="*/ 22874 w 608271"/>
              <a:gd name="connsiteY29" fmla="*/ 158631 h 522678"/>
              <a:gd name="connsiteX30" fmla="*/ 22874 w 608271"/>
              <a:gd name="connsiteY30" fmla="*/ 0 h 522678"/>
              <a:gd name="connsiteX31" fmla="*/ 352733 w 608271"/>
              <a:gd name="connsiteY31" fmla="*/ 0 h 522678"/>
              <a:gd name="connsiteX32" fmla="*/ 372685 w 608271"/>
              <a:gd name="connsiteY32" fmla="*/ 19925 h 522678"/>
              <a:gd name="connsiteX33" fmla="*/ 372685 w 608271"/>
              <a:gd name="connsiteY33" fmla="*/ 102999 h 522678"/>
              <a:gd name="connsiteX34" fmla="*/ 352733 w 608271"/>
              <a:gd name="connsiteY34" fmla="*/ 122925 h 522678"/>
              <a:gd name="connsiteX35" fmla="*/ 22874 w 608271"/>
              <a:gd name="connsiteY35" fmla="*/ 122925 h 522678"/>
              <a:gd name="connsiteX36" fmla="*/ 2922 w 608271"/>
              <a:gd name="connsiteY36" fmla="*/ 102999 h 522678"/>
              <a:gd name="connsiteX37" fmla="*/ 2922 w 608271"/>
              <a:gd name="connsiteY37" fmla="*/ 19925 h 522678"/>
              <a:gd name="connsiteX38" fmla="*/ 22874 w 608271"/>
              <a:gd name="connsiteY38" fmla="*/ 0 h 522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271" h="522678">
                <a:moveTo>
                  <a:pt x="389492" y="248491"/>
                </a:moveTo>
                <a:cubicBezTo>
                  <a:pt x="425432" y="248491"/>
                  <a:pt x="459883" y="265442"/>
                  <a:pt x="481825" y="293892"/>
                </a:cubicBezTo>
                <a:lnTo>
                  <a:pt x="604637" y="486497"/>
                </a:lnTo>
                <a:cubicBezTo>
                  <a:pt x="609204" y="493733"/>
                  <a:pt x="609502" y="502952"/>
                  <a:pt x="605332" y="510486"/>
                </a:cubicBezTo>
                <a:cubicBezTo>
                  <a:pt x="601162" y="518019"/>
                  <a:pt x="593319" y="522678"/>
                  <a:pt x="584681" y="522678"/>
                </a:cubicBezTo>
                <a:cubicBezTo>
                  <a:pt x="569888" y="522678"/>
                  <a:pt x="467131" y="522381"/>
                  <a:pt x="467131" y="522381"/>
                </a:cubicBezTo>
                <a:cubicBezTo>
                  <a:pt x="457203" y="521290"/>
                  <a:pt x="447771" y="516037"/>
                  <a:pt x="441814" y="507115"/>
                </a:cubicBezTo>
                <a:lnTo>
                  <a:pt x="385123" y="423451"/>
                </a:lnTo>
                <a:lnTo>
                  <a:pt x="148136" y="432472"/>
                </a:lnTo>
                <a:cubicBezTo>
                  <a:pt x="138804" y="432869"/>
                  <a:pt x="129967" y="429498"/>
                  <a:pt x="123415" y="423650"/>
                </a:cubicBezTo>
                <a:lnTo>
                  <a:pt x="11920" y="325117"/>
                </a:lnTo>
                <a:cubicBezTo>
                  <a:pt x="-2674" y="312230"/>
                  <a:pt x="-4064" y="290026"/>
                  <a:pt x="8843" y="275454"/>
                </a:cubicBezTo>
                <a:cubicBezTo>
                  <a:pt x="21749" y="260882"/>
                  <a:pt x="44088" y="259494"/>
                  <a:pt x="58583" y="272381"/>
                </a:cubicBezTo>
                <a:lnTo>
                  <a:pt x="159554" y="361596"/>
                </a:lnTo>
                <a:lnTo>
                  <a:pt x="378869" y="319863"/>
                </a:lnTo>
                <a:lnTo>
                  <a:pt x="250596" y="333741"/>
                </a:lnTo>
                <a:cubicBezTo>
                  <a:pt x="231236" y="335823"/>
                  <a:pt x="213861" y="321846"/>
                  <a:pt x="211776" y="302615"/>
                </a:cubicBezTo>
                <a:cubicBezTo>
                  <a:pt x="209592" y="283285"/>
                  <a:pt x="223591" y="265838"/>
                  <a:pt x="242951" y="263757"/>
                </a:cubicBezTo>
                <a:cubicBezTo>
                  <a:pt x="388896" y="247896"/>
                  <a:pt x="380954" y="248491"/>
                  <a:pt x="389492" y="248491"/>
                </a:cubicBezTo>
                <a:close/>
                <a:moveTo>
                  <a:pt x="22874" y="158631"/>
                </a:moveTo>
                <a:lnTo>
                  <a:pt x="352733" y="158631"/>
                </a:lnTo>
                <a:cubicBezTo>
                  <a:pt x="363751" y="158631"/>
                  <a:pt x="372685" y="167548"/>
                  <a:pt x="372685" y="178545"/>
                </a:cubicBezTo>
                <a:lnTo>
                  <a:pt x="372685" y="223129"/>
                </a:lnTo>
                <a:lnTo>
                  <a:pt x="240067" y="237495"/>
                </a:lnTo>
                <a:cubicBezTo>
                  <a:pt x="213861" y="240368"/>
                  <a:pt x="194107" y="258896"/>
                  <a:pt x="187456" y="281485"/>
                </a:cubicBezTo>
                <a:lnTo>
                  <a:pt x="108838" y="281485"/>
                </a:lnTo>
                <a:lnTo>
                  <a:pt x="76180" y="252654"/>
                </a:lnTo>
                <a:cubicBezTo>
                  <a:pt x="55930" y="234721"/>
                  <a:pt x="26249" y="231947"/>
                  <a:pt x="2922" y="246313"/>
                </a:cubicBezTo>
                <a:lnTo>
                  <a:pt x="2922" y="178545"/>
                </a:lnTo>
                <a:cubicBezTo>
                  <a:pt x="2922" y="167548"/>
                  <a:pt x="11856" y="158631"/>
                  <a:pt x="22874" y="158631"/>
                </a:cubicBezTo>
                <a:close/>
                <a:moveTo>
                  <a:pt x="22874" y="0"/>
                </a:moveTo>
                <a:lnTo>
                  <a:pt x="352733" y="0"/>
                </a:lnTo>
                <a:cubicBezTo>
                  <a:pt x="363751" y="0"/>
                  <a:pt x="372685" y="8922"/>
                  <a:pt x="372685" y="19925"/>
                </a:cubicBezTo>
                <a:lnTo>
                  <a:pt x="372685" y="102999"/>
                </a:lnTo>
                <a:cubicBezTo>
                  <a:pt x="372685" y="114003"/>
                  <a:pt x="363751" y="122925"/>
                  <a:pt x="352733" y="122925"/>
                </a:cubicBezTo>
                <a:lnTo>
                  <a:pt x="22874" y="122925"/>
                </a:lnTo>
                <a:cubicBezTo>
                  <a:pt x="11856" y="122925"/>
                  <a:pt x="2922" y="114003"/>
                  <a:pt x="2922" y="102999"/>
                </a:cubicBezTo>
                <a:lnTo>
                  <a:pt x="2922" y="19925"/>
                </a:lnTo>
                <a:cubicBezTo>
                  <a:pt x="2922" y="8922"/>
                  <a:pt x="11856" y="0"/>
                  <a:pt x="22874" y="0"/>
                </a:cubicBezTo>
                <a:close/>
              </a:path>
            </a:pathLst>
          </a:custGeom>
          <a:solidFill>
            <a:srgbClr val="338459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9012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529CE23-5201-42C2-B428-14E794E6871A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问题存在不足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1F64AF1-12C7-4486-BAB0-913E8E47FF2D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7DB5EB2-0E38-4157-8F0F-CFFB2FD7C54C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îṥḷíḋè">
            <a:extLst>
              <a:ext uri="{FF2B5EF4-FFF2-40B4-BE49-F238E27FC236}">
                <a16:creationId xmlns:a16="http://schemas.microsoft.com/office/drawing/2014/main" xmlns="" id="{4FEFE4F3-735E-4A11-A588-A1D1E7A6526F}"/>
              </a:ext>
            </a:extLst>
          </p:cNvPr>
          <p:cNvSpPr/>
          <p:nvPr/>
        </p:nvSpPr>
        <p:spPr bwMode="auto">
          <a:xfrm>
            <a:off x="3523091" y="5309914"/>
            <a:ext cx="1738022" cy="72380"/>
          </a:xfrm>
          <a:custGeom>
            <a:avLst/>
            <a:gdLst>
              <a:gd name="T0" fmla="*/ 0 w 1897"/>
              <a:gd name="T1" fmla="*/ 79 h 79"/>
              <a:gd name="T2" fmla="*/ 225 w 1897"/>
              <a:gd name="T3" fmla="*/ 21 h 79"/>
              <a:gd name="T4" fmla="*/ 1897 w 1897"/>
              <a:gd name="T5" fmla="*/ 0 h 79"/>
              <a:gd name="T6" fmla="*/ 1791 w 1897"/>
              <a:gd name="T7" fmla="*/ 79 h 79"/>
              <a:gd name="T8" fmla="*/ 0 w 1897"/>
              <a:gd name="T9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7" h="79">
                <a:moveTo>
                  <a:pt x="0" y="79"/>
                </a:moveTo>
                <a:lnTo>
                  <a:pt x="225" y="21"/>
                </a:lnTo>
                <a:lnTo>
                  <a:pt x="1897" y="0"/>
                </a:lnTo>
                <a:lnTo>
                  <a:pt x="1791" y="79"/>
                </a:lnTo>
                <a:lnTo>
                  <a:pt x="0" y="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ṩ1îḑè">
            <a:extLst>
              <a:ext uri="{FF2B5EF4-FFF2-40B4-BE49-F238E27FC236}">
                <a16:creationId xmlns:a16="http://schemas.microsoft.com/office/drawing/2014/main" xmlns="" id="{B68A35E2-A5D2-40D2-8850-FE62F30B0F2D}"/>
              </a:ext>
            </a:extLst>
          </p:cNvPr>
          <p:cNvSpPr/>
          <p:nvPr/>
        </p:nvSpPr>
        <p:spPr bwMode="auto">
          <a:xfrm>
            <a:off x="4630770" y="3841253"/>
            <a:ext cx="241875" cy="1487900"/>
          </a:xfrm>
          <a:custGeom>
            <a:avLst/>
            <a:gdLst>
              <a:gd name="T0" fmla="*/ 0 w 264"/>
              <a:gd name="T1" fmla="*/ 7 h 1624"/>
              <a:gd name="T2" fmla="*/ 216 w 264"/>
              <a:gd name="T3" fmla="*/ 1624 h 1624"/>
              <a:gd name="T4" fmla="*/ 264 w 264"/>
              <a:gd name="T5" fmla="*/ 1624 h 1624"/>
              <a:gd name="T6" fmla="*/ 50 w 264"/>
              <a:gd name="T7" fmla="*/ 0 h 1624"/>
              <a:gd name="T8" fmla="*/ 0 w 264"/>
              <a:gd name="T9" fmla="*/ 7 h 1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" h="1624">
                <a:moveTo>
                  <a:pt x="0" y="7"/>
                </a:moveTo>
                <a:lnTo>
                  <a:pt x="216" y="1624"/>
                </a:lnTo>
                <a:lnTo>
                  <a:pt x="264" y="1624"/>
                </a:lnTo>
                <a:lnTo>
                  <a:pt x="50" y="0"/>
                </a:lnTo>
                <a:lnTo>
                  <a:pt x="0" y="7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sliḑé">
            <a:extLst>
              <a:ext uri="{FF2B5EF4-FFF2-40B4-BE49-F238E27FC236}">
                <a16:creationId xmlns:a16="http://schemas.microsoft.com/office/drawing/2014/main" xmlns="" id="{58673061-D587-4ED0-9B2C-DB1B956F0CDA}"/>
              </a:ext>
            </a:extLst>
          </p:cNvPr>
          <p:cNvSpPr/>
          <p:nvPr/>
        </p:nvSpPr>
        <p:spPr bwMode="auto">
          <a:xfrm>
            <a:off x="3589973" y="4258122"/>
            <a:ext cx="183239" cy="1071032"/>
          </a:xfrm>
          <a:custGeom>
            <a:avLst/>
            <a:gdLst>
              <a:gd name="T0" fmla="*/ 22 w 96"/>
              <a:gd name="T1" fmla="*/ 0 h 563"/>
              <a:gd name="T2" fmla="*/ 0 w 96"/>
              <a:gd name="T3" fmla="*/ 10 h 563"/>
              <a:gd name="T4" fmla="*/ 73 w 96"/>
              <a:gd name="T5" fmla="*/ 563 h 563"/>
              <a:gd name="T6" fmla="*/ 96 w 96"/>
              <a:gd name="T7" fmla="*/ 563 h 563"/>
              <a:gd name="T8" fmla="*/ 22 w 96"/>
              <a:gd name="T9" fmla="*/ 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563">
                <a:moveTo>
                  <a:pt x="22" y="0"/>
                </a:moveTo>
                <a:cubicBezTo>
                  <a:pt x="15" y="4"/>
                  <a:pt x="8" y="7"/>
                  <a:pt x="0" y="10"/>
                </a:cubicBezTo>
                <a:cubicBezTo>
                  <a:pt x="73" y="563"/>
                  <a:pt x="73" y="563"/>
                  <a:pt x="73" y="563"/>
                </a:cubicBezTo>
                <a:cubicBezTo>
                  <a:pt x="96" y="563"/>
                  <a:pt x="96" y="563"/>
                  <a:pt x="96" y="563"/>
                </a:cubicBezTo>
                <a:lnTo>
                  <a:pt x="22" y="0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ïṡ1iḋè">
            <a:extLst>
              <a:ext uri="{FF2B5EF4-FFF2-40B4-BE49-F238E27FC236}">
                <a16:creationId xmlns:a16="http://schemas.microsoft.com/office/drawing/2014/main" xmlns="" id="{83E7D6F8-92E9-4F04-8255-8097CDB35223}"/>
              </a:ext>
            </a:extLst>
          </p:cNvPr>
          <p:cNvSpPr/>
          <p:nvPr/>
        </p:nvSpPr>
        <p:spPr bwMode="auto">
          <a:xfrm>
            <a:off x="3523091" y="4445942"/>
            <a:ext cx="89787" cy="936351"/>
          </a:xfrm>
          <a:custGeom>
            <a:avLst/>
            <a:gdLst>
              <a:gd name="T0" fmla="*/ 98 w 98"/>
              <a:gd name="T1" fmla="*/ 5 h 1022"/>
              <a:gd name="T2" fmla="*/ 48 w 98"/>
              <a:gd name="T3" fmla="*/ 1022 h 1022"/>
              <a:gd name="T4" fmla="*/ 0 w 98"/>
              <a:gd name="T5" fmla="*/ 1022 h 1022"/>
              <a:gd name="T6" fmla="*/ 48 w 98"/>
              <a:gd name="T7" fmla="*/ 0 h 1022"/>
              <a:gd name="T8" fmla="*/ 98 w 98"/>
              <a:gd name="T9" fmla="*/ 5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22">
                <a:moveTo>
                  <a:pt x="98" y="5"/>
                </a:moveTo>
                <a:lnTo>
                  <a:pt x="48" y="1022"/>
                </a:lnTo>
                <a:lnTo>
                  <a:pt x="0" y="1022"/>
                </a:lnTo>
                <a:lnTo>
                  <a:pt x="48" y="0"/>
                </a:lnTo>
                <a:lnTo>
                  <a:pt x="98" y="5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sľíḋé">
            <a:extLst>
              <a:ext uri="{FF2B5EF4-FFF2-40B4-BE49-F238E27FC236}">
                <a16:creationId xmlns:a16="http://schemas.microsoft.com/office/drawing/2014/main" xmlns="" id="{6599273B-F5C6-48C3-93FF-73288531F183}"/>
              </a:ext>
            </a:extLst>
          </p:cNvPr>
          <p:cNvSpPr/>
          <p:nvPr/>
        </p:nvSpPr>
        <p:spPr bwMode="auto">
          <a:xfrm>
            <a:off x="3578979" y="2794043"/>
            <a:ext cx="1171813" cy="1651899"/>
          </a:xfrm>
          <a:custGeom>
            <a:avLst/>
            <a:gdLst>
              <a:gd name="T0" fmla="*/ 1196 w 1279"/>
              <a:gd name="T1" fmla="*/ 1803 h 1803"/>
              <a:gd name="T2" fmla="*/ 0 w 1279"/>
              <a:gd name="T3" fmla="*/ 1803 h 1803"/>
              <a:gd name="T4" fmla="*/ 83 w 1279"/>
              <a:gd name="T5" fmla="*/ 0 h 1803"/>
              <a:gd name="T6" fmla="*/ 1279 w 1279"/>
              <a:gd name="T7" fmla="*/ 0 h 1803"/>
              <a:gd name="T8" fmla="*/ 1196 w 1279"/>
              <a:gd name="T9" fmla="*/ 1803 h 1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9" h="1803">
                <a:moveTo>
                  <a:pt x="1196" y="1803"/>
                </a:moveTo>
                <a:lnTo>
                  <a:pt x="0" y="1803"/>
                </a:lnTo>
                <a:lnTo>
                  <a:pt x="83" y="0"/>
                </a:lnTo>
                <a:lnTo>
                  <a:pt x="1279" y="0"/>
                </a:lnTo>
                <a:lnTo>
                  <a:pt x="1196" y="1803"/>
                </a:lnTo>
                <a:close/>
              </a:path>
            </a:pathLst>
          </a:custGeom>
          <a:solidFill>
            <a:srgbClr val="F6E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ṡ1ïḍe">
            <a:extLst>
              <a:ext uri="{FF2B5EF4-FFF2-40B4-BE49-F238E27FC236}">
                <a16:creationId xmlns:a16="http://schemas.microsoft.com/office/drawing/2014/main" xmlns="" id="{C7E7C06D-7124-4165-A4F1-6A460E68E7C7}"/>
              </a:ext>
            </a:extLst>
          </p:cNvPr>
          <p:cNvSpPr/>
          <p:nvPr/>
        </p:nvSpPr>
        <p:spPr bwMode="auto">
          <a:xfrm>
            <a:off x="4674747" y="2794043"/>
            <a:ext cx="114525" cy="1656480"/>
          </a:xfrm>
          <a:custGeom>
            <a:avLst/>
            <a:gdLst>
              <a:gd name="T0" fmla="*/ 83 w 125"/>
              <a:gd name="T1" fmla="*/ 0 h 1808"/>
              <a:gd name="T2" fmla="*/ 125 w 125"/>
              <a:gd name="T3" fmla="*/ 8 h 1808"/>
              <a:gd name="T4" fmla="*/ 50 w 125"/>
              <a:gd name="T5" fmla="*/ 1808 h 1808"/>
              <a:gd name="T6" fmla="*/ 0 w 125"/>
              <a:gd name="T7" fmla="*/ 1803 h 1808"/>
              <a:gd name="T8" fmla="*/ 83 w 125"/>
              <a:gd name="T9" fmla="*/ 0 h 1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808">
                <a:moveTo>
                  <a:pt x="83" y="0"/>
                </a:moveTo>
                <a:lnTo>
                  <a:pt x="125" y="8"/>
                </a:lnTo>
                <a:lnTo>
                  <a:pt x="50" y="1808"/>
                </a:lnTo>
                <a:lnTo>
                  <a:pt x="0" y="1803"/>
                </a:lnTo>
                <a:lnTo>
                  <a:pt x="83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ṧļíḑê">
            <a:extLst>
              <a:ext uri="{FF2B5EF4-FFF2-40B4-BE49-F238E27FC236}">
                <a16:creationId xmlns:a16="http://schemas.microsoft.com/office/drawing/2014/main" xmlns="" id="{3AE20D20-DFC7-496A-9400-920EA4BA2538}"/>
              </a:ext>
            </a:extLst>
          </p:cNvPr>
          <p:cNvSpPr/>
          <p:nvPr/>
        </p:nvSpPr>
        <p:spPr bwMode="auto">
          <a:xfrm>
            <a:off x="2090162" y="5536213"/>
            <a:ext cx="363730" cy="65966"/>
          </a:xfrm>
          <a:custGeom>
            <a:avLst/>
            <a:gdLst>
              <a:gd name="T0" fmla="*/ 191 w 191"/>
              <a:gd name="T1" fmla="*/ 0 h 35"/>
              <a:gd name="T2" fmla="*/ 191 w 191"/>
              <a:gd name="T3" fmla="*/ 17 h 35"/>
              <a:gd name="T4" fmla="*/ 187 w 191"/>
              <a:gd name="T5" fmla="*/ 22 h 35"/>
              <a:gd name="T6" fmla="*/ 10 w 191"/>
              <a:gd name="T7" fmla="*/ 34 h 35"/>
              <a:gd name="T8" fmla="*/ 1 w 191"/>
              <a:gd name="T9" fmla="*/ 22 h 35"/>
              <a:gd name="T10" fmla="*/ 1 w 191"/>
              <a:gd name="T11" fmla="*/ 22 h 35"/>
              <a:gd name="T12" fmla="*/ 191 w 191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35">
                <a:moveTo>
                  <a:pt x="191" y="0"/>
                </a:moveTo>
                <a:cubicBezTo>
                  <a:pt x="191" y="17"/>
                  <a:pt x="191" y="17"/>
                  <a:pt x="191" y="17"/>
                </a:cubicBezTo>
                <a:cubicBezTo>
                  <a:pt x="191" y="20"/>
                  <a:pt x="189" y="22"/>
                  <a:pt x="187" y="22"/>
                </a:cubicBezTo>
                <a:cubicBezTo>
                  <a:pt x="10" y="34"/>
                  <a:pt x="10" y="34"/>
                  <a:pt x="10" y="34"/>
                </a:cubicBezTo>
                <a:cubicBezTo>
                  <a:pt x="5" y="35"/>
                  <a:pt x="0" y="29"/>
                  <a:pt x="1" y="22"/>
                </a:cubicBezTo>
                <a:cubicBezTo>
                  <a:pt x="1" y="22"/>
                  <a:pt x="1" y="22"/>
                  <a:pt x="1" y="22"/>
                </a:cubicBezTo>
                <a:lnTo>
                  <a:pt x="19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sľíḑé">
            <a:extLst>
              <a:ext uri="{FF2B5EF4-FFF2-40B4-BE49-F238E27FC236}">
                <a16:creationId xmlns:a16="http://schemas.microsoft.com/office/drawing/2014/main" xmlns="" id="{D93D3D4A-0904-4D78-9C93-1A9AA41026D2}"/>
              </a:ext>
            </a:extLst>
          </p:cNvPr>
          <p:cNvSpPr/>
          <p:nvPr/>
        </p:nvSpPr>
        <p:spPr bwMode="auto">
          <a:xfrm>
            <a:off x="2332037" y="5403366"/>
            <a:ext cx="121854" cy="51307"/>
          </a:xfrm>
          <a:custGeom>
            <a:avLst/>
            <a:gdLst>
              <a:gd name="T0" fmla="*/ 133 w 133"/>
              <a:gd name="T1" fmla="*/ 0 h 56"/>
              <a:gd name="T2" fmla="*/ 133 w 133"/>
              <a:gd name="T3" fmla="*/ 56 h 56"/>
              <a:gd name="T4" fmla="*/ 0 w 133"/>
              <a:gd name="T5" fmla="*/ 56 h 56"/>
              <a:gd name="T6" fmla="*/ 0 w 133"/>
              <a:gd name="T7" fmla="*/ 6 h 56"/>
              <a:gd name="T8" fmla="*/ 133 w 133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56">
                <a:moveTo>
                  <a:pt x="133" y="0"/>
                </a:moveTo>
                <a:lnTo>
                  <a:pt x="133" y="56"/>
                </a:lnTo>
                <a:lnTo>
                  <a:pt x="0" y="56"/>
                </a:lnTo>
                <a:lnTo>
                  <a:pt x="0" y="6"/>
                </a:lnTo>
                <a:lnTo>
                  <a:pt x="133" y="0"/>
                </a:ln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śḻiḑê">
            <a:extLst>
              <a:ext uri="{FF2B5EF4-FFF2-40B4-BE49-F238E27FC236}">
                <a16:creationId xmlns:a16="http://schemas.microsoft.com/office/drawing/2014/main" xmlns="" id="{0671C258-B2DB-4F78-8A53-DA6A0A17B2EA}"/>
              </a:ext>
            </a:extLst>
          </p:cNvPr>
          <p:cNvSpPr/>
          <p:nvPr/>
        </p:nvSpPr>
        <p:spPr bwMode="auto">
          <a:xfrm>
            <a:off x="2081000" y="5454672"/>
            <a:ext cx="372891" cy="132848"/>
          </a:xfrm>
          <a:custGeom>
            <a:avLst/>
            <a:gdLst>
              <a:gd name="T0" fmla="*/ 196 w 196"/>
              <a:gd name="T1" fmla="*/ 0 h 70"/>
              <a:gd name="T2" fmla="*/ 196 w 196"/>
              <a:gd name="T3" fmla="*/ 53 h 70"/>
              <a:gd name="T4" fmla="*/ 15 w 196"/>
              <a:gd name="T5" fmla="*/ 69 h 70"/>
              <a:gd name="T6" fmla="*/ 10 w 196"/>
              <a:gd name="T7" fmla="*/ 49 h 70"/>
              <a:gd name="T8" fmla="*/ 59 w 196"/>
              <a:gd name="T9" fmla="*/ 23 h 70"/>
              <a:gd name="T10" fmla="*/ 86 w 196"/>
              <a:gd name="T11" fmla="*/ 11 h 70"/>
              <a:gd name="T12" fmla="*/ 95 w 196"/>
              <a:gd name="T13" fmla="*/ 8 h 70"/>
              <a:gd name="T14" fmla="*/ 139 w 196"/>
              <a:gd name="T15" fmla="*/ 0 h 70"/>
              <a:gd name="T16" fmla="*/ 196 w 196"/>
              <a:gd name="T1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70">
                <a:moveTo>
                  <a:pt x="196" y="0"/>
                </a:moveTo>
                <a:cubicBezTo>
                  <a:pt x="196" y="53"/>
                  <a:pt x="196" y="53"/>
                  <a:pt x="196" y="53"/>
                </a:cubicBezTo>
                <a:cubicBezTo>
                  <a:pt x="15" y="69"/>
                  <a:pt x="15" y="69"/>
                  <a:pt x="15" y="69"/>
                </a:cubicBezTo>
                <a:cubicBezTo>
                  <a:pt x="4" y="70"/>
                  <a:pt x="0" y="54"/>
                  <a:pt x="10" y="49"/>
                </a:cubicBezTo>
                <a:cubicBezTo>
                  <a:pt x="59" y="23"/>
                  <a:pt x="59" y="23"/>
                  <a:pt x="59" y="23"/>
                </a:cubicBezTo>
                <a:cubicBezTo>
                  <a:pt x="68" y="18"/>
                  <a:pt x="77" y="14"/>
                  <a:pt x="86" y="11"/>
                </a:cubicBezTo>
                <a:cubicBezTo>
                  <a:pt x="95" y="8"/>
                  <a:pt x="95" y="8"/>
                  <a:pt x="95" y="8"/>
                </a:cubicBezTo>
                <a:cubicBezTo>
                  <a:pt x="109" y="3"/>
                  <a:pt x="124" y="0"/>
                  <a:pt x="139" y="0"/>
                </a:cubicBezTo>
                <a:lnTo>
                  <a:pt x="196" y="0"/>
                </a:lnTo>
                <a:close/>
              </a:path>
            </a:pathLst>
          </a:custGeom>
          <a:solidFill>
            <a:srgbClr val="7A4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ṩḷîḓè">
            <a:extLst>
              <a:ext uri="{FF2B5EF4-FFF2-40B4-BE49-F238E27FC236}">
                <a16:creationId xmlns:a16="http://schemas.microsoft.com/office/drawing/2014/main" xmlns="" id="{E0AD3E05-1A2A-421A-9C7C-03A5A1245DBB}"/>
              </a:ext>
            </a:extLst>
          </p:cNvPr>
          <p:cNvSpPr/>
          <p:nvPr/>
        </p:nvSpPr>
        <p:spPr bwMode="auto">
          <a:xfrm>
            <a:off x="2265155" y="5418025"/>
            <a:ext cx="188736" cy="63218"/>
          </a:xfrm>
          <a:custGeom>
            <a:avLst/>
            <a:gdLst>
              <a:gd name="T0" fmla="*/ 99 w 99"/>
              <a:gd name="T1" fmla="*/ 19 h 33"/>
              <a:gd name="T2" fmla="*/ 14 w 99"/>
              <a:gd name="T3" fmla="*/ 30 h 33"/>
              <a:gd name="T4" fmla="*/ 35 w 99"/>
              <a:gd name="T5" fmla="*/ 19 h 33"/>
              <a:gd name="T6" fmla="*/ 99 w 99"/>
              <a:gd name="T7" fmla="*/ 1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" h="33">
                <a:moveTo>
                  <a:pt x="99" y="19"/>
                </a:moveTo>
                <a:cubicBezTo>
                  <a:pt x="99" y="19"/>
                  <a:pt x="29" y="33"/>
                  <a:pt x="14" y="30"/>
                </a:cubicBezTo>
                <a:cubicBezTo>
                  <a:pt x="0" y="26"/>
                  <a:pt x="35" y="19"/>
                  <a:pt x="35" y="19"/>
                </a:cubicBezTo>
                <a:cubicBezTo>
                  <a:pt x="35" y="19"/>
                  <a:pt x="94" y="0"/>
                  <a:pt x="99" y="19"/>
                </a:cubicBez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iṣ1íďe">
            <a:extLst>
              <a:ext uri="{FF2B5EF4-FFF2-40B4-BE49-F238E27FC236}">
                <a16:creationId xmlns:a16="http://schemas.microsoft.com/office/drawing/2014/main" xmlns="" id="{1428CC25-5E5C-44B0-9C4F-08F7C6B881E3}"/>
              </a:ext>
            </a:extLst>
          </p:cNvPr>
          <p:cNvSpPr/>
          <p:nvPr/>
        </p:nvSpPr>
        <p:spPr bwMode="auto">
          <a:xfrm>
            <a:off x="2397087" y="5536213"/>
            <a:ext cx="363730" cy="65966"/>
          </a:xfrm>
          <a:custGeom>
            <a:avLst/>
            <a:gdLst>
              <a:gd name="T0" fmla="*/ 191 w 191"/>
              <a:gd name="T1" fmla="*/ 0 h 35"/>
              <a:gd name="T2" fmla="*/ 191 w 191"/>
              <a:gd name="T3" fmla="*/ 17 h 35"/>
              <a:gd name="T4" fmla="*/ 187 w 191"/>
              <a:gd name="T5" fmla="*/ 22 h 35"/>
              <a:gd name="T6" fmla="*/ 10 w 191"/>
              <a:gd name="T7" fmla="*/ 34 h 35"/>
              <a:gd name="T8" fmla="*/ 1 w 191"/>
              <a:gd name="T9" fmla="*/ 22 h 35"/>
              <a:gd name="T10" fmla="*/ 1 w 191"/>
              <a:gd name="T11" fmla="*/ 22 h 35"/>
              <a:gd name="T12" fmla="*/ 191 w 191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35">
                <a:moveTo>
                  <a:pt x="191" y="0"/>
                </a:moveTo>
                <a:cubicBezTo>
                  <a:pt x="191" y="17"/>
                  <a:pt x="191" y="17"/>
                  <a:pt x="191" y="17"/>
                </a:cubicBezTo>
                <a:cubicBezTo>
                  <a:pt x="191" y="20"/>
                  <a:pt x="189" y="22"/>
                  <a:pt x="187" y="22"/>
                </a:cubicBezTo>
                <a:cubicBezTo>
                  <a:pt x="10" y="34"/>
                  <a:pt x="10" y="34"/>
                  <a:pt x="10" y="34"/>
                </a:cubicBezTo>
                <a:cubicBezTo>
                  <a:pt x="4" y="35"/>
                  <a:pt x="0" y="29"/>
                  <a:pt x="1" y="22"/>
                </a:cubicBezTo>
                <a:cubicBezTo>
                  <a:pt x="1" y="22"/>
                  <a:pt x="1" y="22"/>
                  <a:pt x="1" y="22"/>
                </a:cubicBezTo>
                <a:lnTo>
                  <a:pt x="19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$ļiḓê">
            <a:extLst>
              <a:ext uri="{FF2B5EF4-FFF2-40B4-BE49-F238E27FC236}">
                <a16:creationId xmlns:a16="http://schemas.microsoft.com/office/drawing/2014/main" xmlns="" id="{E2139604-1A11-42CC-B3BC-9592AC0F5BC2}"/>
              </a:ext>
            </a:extLst>
          </p:cNvPr>
          <p:cNvSpPr/>
          <p:nvPr/>
        </p:nvSpPr>
        <p:spPr bwMode="auto">
          <a:xfrm>
            <a:off x="2638962" y="5403366"/>
            <a:ext cx="121854" cy="51307"/>
          </a:xfrm>
          <a:custGeom>
            <a:avLst/>
            <a:gdLst>
              <a:gd name="T0" fmla="*/ 133 w 133"/>
              <a:gd name="T1" fmla="*/ 0 h 56"/>
              <a:gd name="T2" fmla="*/ 133 w 133"/>
              <a:gd name="T3" fmla="*/ 56 h 56"/>
              <a:gd name="T4" fmla="*/ 0 w 133"/>
              <a:gd name="T5" fmla="*/ 56 h 56"/>
              <a:gd name="T6" fmla="*/ 0 w 133"/>
              <a:gd name="T7" fmla="*/ 6 h 56"/>
              <a:gd name="T8" fmla="*/ 133 w 133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56">
                <a:moveTo>
                  <a:pt x="133" y="0"/>
                </a:moveTo>
                <a:lnTo>
                  <a:pt x="133" y="56"/>
                </a:lnTo>
                <a:lnTo>
                  <a:pt x="0" y="56"/>
                </a:lnTo>
                <a:lnTo>
                  <a:pt x="0" y="6"/>
                </a:lnTo>
                <a:lnTo>
                  <a:pt x="133" y="0"/>
                </a:ln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ṩḷiḓe">
            <a:extLst>
              <a:ext uri="{FF2B5EF4-FFF2-40B4-BE49-F238E27FC236}">
                <a16:creationId xmlns:a16="http://schemas.microsoft.com/office/drawing/2014/main" xmlns="" id="{3BFF02EE-5965-4CDE-9841-BFBA7794D827}"/>
              </a:ext>
            </a:extLst>
          </p:cNvPr>
          <p:cNvSpPr/>
          <p:nvPr/>
        </p:nvSpPr>
        <p:spPr bwMode="auto">
          <a:xfrm>
            <a:off x="2387009" y="5454672"/>
            <a:ext cx="373808" cy="132848"/>
          </a:xfrm>
          <a:custGeom>
            <a:avLst/>
            <a:gdLst>
              <a:gd name="T0" fmla="*/ 196 w 196"/>
              <a:gd name="T1" fmla="*/ 0 h 70"/>
              <a:gd name="T2" fmla="*/ 196 w 196"/>
              <a:gd name="T3" fmla="*/ 53 h 70"/>
              <a:gd name="T4" fmla="*/ 15 w 196"/>
              <a:gd name="T5" fmla="*/ 69 h 70"/>
              <a:gd name="T6" fmla="*/ 9 w 196"/>
              <a:gd name="T7" fmla="*/ 49 h 70"/>
              <a:gd name="T8" fmla="*/ 59 w 196"/>
              <a:gd name="T9" fmla="*/ 23 h 70"/>
              <a:gd name="T10" fmla="*/ 86 w 196"/>
              <a:gd name="T11" fmla="*/ 11 h 70"/>
              <a:gd name="T12" fmla="*/ 94 w 196"/>
              <a:gd name="T13" fmla="*/ 8 h 70"/>
              <a:gd name="T14" fmla="*/ 138 w 196"/>
              <a:gd name="T15" fmla="*/ 0 h 70"/>
              <a:gd name="T16" fmla="*/ 196 w 196"/>
              <a:gd name="T1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6" h="70">
                <a:moveTo>
                  <a:pt x="196" y="0"/>
                </a:moveTo>
                <a:cubicBezTo>
                  <a:pt x="196" y="53"/>
                  <a:pt x="196" y="53"/>
                  <a:pt x="196" y="53"/>
                </a:cubicBezTo>
                <a:cubicBezTo>
                  <a:pt x="15" y="69"/>
                  <a:pt x="15" y="69"/>
                  <a:pt x="15" y="69"/>
                </a:cubicBezTo>
                <a:cubicBezTo>
                  <a:pt x="4" y="70"/>
                  <a:pt x="0" y="54"/>
                  <a:pt x="9" y="49"/>
                </a:cubicBezTo>
                <a:cubicBezTo>
                  <a:pt x="59" y="23"/>
                  <a:pt x="59" y="23"/>
                  <a:pt x="59" y="23"/>
                </a:cubicBezTo>
                <a:cubicBezTo>
                  <a:pt x="68" y="18"/>
                  <a:pt x="77" y="14"/>
                  <a:pt x="86" y="11"/>
                </a:cubicBezTo>
                <a:cubicBezTo>
                  <a:pt x="94" y="8"/>
                  <a:pt x="94" y="8"/>
                  <a:pt x="94" y="8"/>
                </a:cubicBezTo>
                <a:cubicBezTo>
                  <a:pt x="109" y="3"/>
                  <a:pt x="123" y="0"/>
                  <a:pt x="138" y="0"/>
                </a:cubicBezTo>
                <a:lnTo>
                  <a:pt x="196" y="0"/>
                </a:lnTo>
                <a:close/>
              </a:path>
            </a:pathLst>
          </a:custGeom>
          <a:solidFill>
            <a:srgbClr val="7A4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ṩļïḍe">
            <a:extLst>
              <a:ext uri="{FF2B5EF4-FFF2-40B4-BE49-F238E27FC236}">
                <a16:creationId xmlns:a16="http://schemas.microsoft.com/office/drawing/2014/main" xmlns="" id="{78DEDEF9-1FE6-444D-A684-AA04239BB974}"/>
              </a:ext>
            </a:extLst>
          </p:cNvPr>
          <p:cNvSpPr/>
          <p:nvPr/>
        </p:nvSpPr>
        <p:spPr bwMode="auto">
          <a:xfrm>
            <a:off x="2572080" y="5418025"/>
            <a:ext cx="188736" cy="63218"/>
          </a:xfrm>
          <a:custGeom>
            <a:avLst/>
            <a:gdLst>
              <a:gd name="T0" fmla="*/ 99 w 99"/>
              <a:gd name="T1" fmla="*/ 19 h 33"/>
              <a:gd name="T2" fmla="*/ 14 w 99"/>
              <a:gd name="T3" fmla="*/ 30 h 33"/>
              <a:gd name="T4" fmla="*/ 35 w 99"/>
              <a:gd name="T5" fmla="*/ 19 h 33"/>
              <a:gd name="T6" fmla="*/ 99 w 99"/>
              <a:gd name="T7" fmla="*/ 1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" h="33">
                <a:moveTo>
                  <a:pt x="99" y="19"/>
                </a:moveTo>
                <a:cubicBezTo>
                  <a:pt x="99" y="19"/>
                  <a:pt x="29" y="33"/>
                  <a:pt x="14" y="30"/>
                </a:cubicBezTo>
                <a:cubicBezTo>
                  <a:pt x="0" y="26"/>
                  <a:pt x="35" y="19"/>
                  <a:pt x="35" y="19"/>
                </a:cubicBezTo>
                <a:cubicBezTo>
                  <a:pt x="35" y="19"/>
                  <a:pt x="94" y="0"/>
                  <a:pt x="99" y="19"/>
                </a:cubicBez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ṣḷíḑe">
            <a:extLst>
              <a:ext uri="{FF2B5EF4-FFF2-40B4-BE49-F238E27FC236}">
                <a16:creationId xmlns:a16="http://schemas.microsoft.com/office/drawing/2014/main" xmlns="" id="{5FF256E6-75D2-48C2-BBAB-EFBF8AE0E635}"/>
              </a:ext>
            </a:extLst>
          </p:cNvPr>
          <p:cNvSpPr/>
          <p:nvPr/>
        </p:nvSpPr>
        <p:spPr bwMode="auto">
          <a:xfrm>
            <a:off x="2545511" y="3971353"/>
            <a:ext cx="300512" cy="1444839"/>
          </a:xfrm>
          <a:custGeom>
            <a:avLst/>
            <a:gdLst>
              <a:gd name="T0" fmla="*/ 328 w 328"/>
              <a:gd name="T1" fmla="*/ 0 h 1577"/>
              <a:gd name="T2" fmla="*/ 266 w 328"/>
              <a:gd name="T3" fmla="*/ 1577 h 1577"/>
              <a:gd name="T4" fmla="*/ 48 w 328"/>
              <a:gd name="T5" fmla="*/ 1577 h 1577"/>
              <a:gd name="T6" fmla="*/ 0 w 328"/>
              <a:gd name="T7" fmla="*/ 122 h 1577"/>
              <a:gd name="T8" fmla="*/ 328 w 328"/>
              <a:gd name="T9" fmla="*/ 0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" h="1577">
                <a:moveTo>
                  <a:pt x="328" y="0"/>
                </a:moveTo>
                <a:lnTo>
                  <a:pt x="266" y="1577"/>
                </a:lnTo>
                <a:lnTo>
                  <a:pt x="48" y="1577"/>
                </a:lnTo>
                <a:lnTo>
                  <a:pt x="0" y="122"/>
                </a:lnTo>
                <a:lnTo>
                  <a:pt x="328" y="0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š1iḋe">
            <a:extLst>
              <a:ext uri="{FF2B5EF4-FFF2-40B4-BE49-F238E27FC236}">
                <a16:creationId xmlns:a16="http://schemas.microsoft.com/office/drawing/2014/main" xmlns="" id="{3E138694-18A4-4F6D-852E-6952D14667D7}"/>
              </a:ext>
            </a:extLst>
          </p:cNvPr>
          <p:cNvSpPr/>
          <p:nvPr/>
        </p:nvSpPr>
        <p:spPr bwMode="auto">
          <a:xfrm>
            <a:off x="2252328" y="3964940"/>
            <a:ext cx="298679" cy="1443923"/>
          </a:xfrm>
          <a:custGeom>
            <a:avLst/>
            <a:gdLst>
              <a:gd name="T0" fmla="*/ 326 w 326"/>
              <a:gd name="T1" fmla="*/ 0 h 1576"/>
              <a:gd name="T2" fmla="*/ 266 w 326"/>
              <a:gd name="T3" fmla="*/ 1576 h 1576"/>
              <a:gd name="T4" fmla="*/ 46 w 326"/>
              <a:gd name="T5" fmla="*/ 1576 h 1576"/>
              <a:gd name="T6" fmla="*/ 0 w 326"/>
              <a:gd name="T7" fmla="*/ 121 h 1576"/>
              <a:gd name="T8" fmla="*/ 326 w 326"/>
              <a:gd name="T9" fmla="*/ 0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1576">
                <a:moveTo>
                  <a:pt x="326" y="0"/>
                </a:moveTo>
                <a:lnTo>
                  <a:pt x="266" y="1576"/>
                </a:lnTo>
                <a:lnTo>
                  <a:pt x="46" y="1576"/>
                </a:lnTo>
                <a:lnTo>
                  <a:pt x="0" y="121"/>
                </a:lnTo>
                <a:lnTo>
                  <a:pt x="326" y="0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şlidè">
            <a:extLst>
              <a:ext uri="{FF2B5EF4-FFF2-40B4-BE49-F238E27FC236}">
                <a16:creationId xmlns:a16="http://schemas.microsoft.com/office/drawing/2014/main" xmlns="" id="{89AD83D4-816D-49F5-8819-2DCE7CA6EF0F}"/>
              </a:ext>
            </a:extLst>
          </p:cNvPr>
          <p:cNvSpPr/>
          <p:nvPr/>
        </p:nvSpPr>
        <p:spPr bwMode="auto">
          <a:xfrm>
            <a:off x="2231256" y="3756047"/>
            <a:ext cx="635839" cy="369227"/>
          </a:xfrm>
          <a:custGeom>
            <a:avLst/>
            <a:gdLst>
              <a:gd name="T0" fmla="*/ 671 w 694"/>
              <a:gd name="T1" fmla="*/ 141 h 403"/>
              <a:gd name="T2" fmla="*/ 694 w 694"/>
              <a:gd name="T3" fmla="*/ 403 h 403"/>
              <a:gd name="T4" fmla="*/ 0 w 694"/>
              <a:gd name="T5" fmla="*/ 386 h 403"/>
              <a:gd name="T6" fmla="*/ 27 w 694"/>
              <a:gd name="T7" fmla="*/ 0 h 403"/>
              <a:gd name="T8" fmla="*/ 671 w 694"/>
              <a:gd name="T9" fmla="*/ 141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4" h="403">
                <a:moveTo>
                  <a:pt x="671" y="141"/>
                </a:moveTo>
                <a:lnTo>
                  <a:pt x="694" y="403"/>
                </a:lnTo>
                <a:lnTo>
                  <a:pt x="0" y="386"/>
                </a:lnTo>
                <a:lnTo>
                  <a:pt x="27" y="0"/>
                </a:lnTo>
                <a:lnTo>
                  <a:pt x="671" y="141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ŝļiḋe">
            <a:extLst>
              <a:ext uri="{FF2B5EF4-FFF2-40B4-BE49-F238E27FC236}">
                <a16:creationId xmlns:a16="http://schemas.microsoft.com/office/drawing/2014/main" xmlns="" id="{5CD8ECE0-7142-4AF2-912A-3FE3D78AB704}"/>
              </a:ext>
            </a:extLst>
          </p:cNvPr>
          <p:cNvSpPr/>
          <p:nvPr/>
        </p:nvSpPr>
        <p:spPr bwMode="auto">
          <a:xfrm>
            <a:off x="2091994" y="3149526"/>
            <a:ext cx="326166" cy="716464"/>
          </a:xfrm>
          <a:custGeom>
            <a:avLst/>
            <a:gdLst>
              <a:gd name="T0" fmla="*/ 41 w 171"/>
              <a:gd name="T1" fmla="*/ 370 h 377"/>
              <a:gd name="T2" fmla="*/ 41 w 171"/>
              <a:gd name="T3" fmla="*/ 370 h 377"/>
              <a:gd name="T4" fmla="*/ 6 w 171"/>
              <a:gd name="T5" fmla="*/ 313 h 377"/>
              <a:gd name="T6" fmla="*/ 73 w 171"/>
              <a:gd name="T7" fmla="*/ 40 h 377"/>
              <a:gd name="T8" fmla="*/ 130 w 171"/>
              <a:gd name="T9" fmla="*/ 6 h 377"/>
              <a:gd name="T10" fmla="*/ 130 w 171"/>
              <a:gd name="T11" fmla="*/ 6 h 377"/>
              <a:gd name="T12" fmla="*/ 165 w 171"/>
              <a:gd name="T13" fmla="*/ 63 h 377"/>
              <a:gd name="T14" fmla="*/ 98 w 171"/>
              <a:gd name="T15" fmla="*/ 336 h 377"/>
              <a:gd name="T16" fmla="*/ 41 w 171"/>
              <a:gd name="T17" fmla="*/ 3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1" h="377">
                <a:moveTo>
                  <a:pt x="41" y="370"/>
                </a:moveTo>
                <a:cubicBezTo>
                  <a:pt x="41" y="370"/>
                  <a:pt x="41" y="370"/>
                  <a:pt x="41" y="370"/>
                </a:cubicBezTo>
                <a:cubicBezTo>
                  <a:pt x="16" y="364"/>
                  <a:pt x="0" y="338"/>
                  <a:pt x="6" y="313"/>
                </a:cubicBezTo>
                <a:cubicBezTo>
                  <a:pt x="73" y="40"/>
                  <a:pt x="73" y="40"/>
                  <a:pt x="73" y="40"/>
                </a:cubicBezTo>
                <a:cubicBezTo>
                  <a:pt x="79" y="15"/>
                  <a:pt x="105" y="0"/>
                  <a:pt x="130" y="6"/>
                </a:cubicBezTo>
                <a:cubicBezTo>
                  <a:pt x="130" y="6"/>
                  <a:pt x="130" y="6"/>
                  <a:pt x="130" y="6"/>
                </a:cubicBezTo>
                <a:cubicBezTo>
                  <a:pt x="156" y="12"/>
                  <a:pt x="171" y="38"/>
                  <a:pt x="165" y="63"/>
                </a:cubicBezTo>
                <a:cubicBezTo>
                  <a:pt x="98" y="336"/>
                  <a:pt x="98" y="336"/>
                  <a:pt x="98" y="336"/>
                </a:cubicBezTo>
                <a:cubicBezTo>
                  <a:pt x="92" y="361"/>
                  <a:pt x="66" y="377"/>
                  <a:pt x="41" y="370"/>
                </a:cubicBez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sļîḑe">
            <a:extLst>
              <a:ext uri="{FF2B5EF4-FFF2-40B4-BE49-F238E27FC236}">
                <a16:creationId xmlns:a16="http://schemas.microsoft.com/office/drawing/2014/main" xmlns="" id="{03566FF0-DD85-4904-AA1B-7A5A5A506032}"/>
              </a:ext>
            </a:extLst>
          </p:cNvPr>
          <p:cNvSpPr/>
          <p:nvPr/>
        </p:nvSpPr>
        <p:spPr bwMode="auto">
          <a:xfrm>
            <a:off x="2517109" y="2685016"/>
            <a:ext cx="197898" cy="502074"/>
          </a:xfrm>
          <a:custGeom>
            <a:avLst/>
            <a:gdLst>
              <a:gd name="T0" fmla="*/ 216 w 216"/>
              <a:gd name="T1" fmla="*/ 148 h 548"/>
              <a:gd name="T2" fmla="*/ 139 w 216"/>
              <a:gd name="T3" fmla="*/ 548 h 548"/>
              <a:gd name="T4" fmla="*/ 16 w 216"/>
              <a:gd name="T5" fmla="*/ 548 h 548"/>
              <a:gd name="T6" fmla="*/ 0 w 216"/>
              <a:gd name="T7" fmla="*/ 347 h 548"/>
              <a:gd name="T8" fmla="*/ 151 w 216"/>
              <a:gd name="T9" fmla="*/ 0 h 548"/>
              <a:gd name="T10" fmla="*/ 216 w 216"/>
              <a:gd name="T11" fmla="*/ 1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" h="548">
                <a:moveTo>
                  <a:pt x="216" y="148"/>
                </a:moveTo>
                <a:lnTo>
                  <a:pt x="139" y="548"/>
                </a:lnTo>
                <a:lnTo>
                  <a:pt x="16" y="548"/>
                </a:lnTo>
                <a:lnTo>
                  <a:pt x="0" y="347"/>
                </a:lnTo>
                <a:lnTo>
                  <a:pt x="151" y="0"/>
                </a:lnTo>
                <a:lnTo>
                  <a:pt x="216" y="148"/>
                </a:ln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ṡ1iḓe">
            <a:extLst>
              <a:ext uri="{FF2B5EF4-FFF2-40B4-BE49-F238E27FC236}">
                <a16:creationId xmlns:a16="http://schemas.microsoft.com/office/drawing/2014/main" xmlns="" id="{C9279A93-EDEC-4A4E-89F4-6DAFCC63EDD4}"/>
              </a:ext>
            </a:extLst>
          </p:cNvPr>
          <p:cNvSpPr/>
          <p:nvPr/>
        </p:nvSpPr>
        <p:spPr bwMode="auto">
          <a:xfrm>
            <a:off x="2381512" y="2640122"/>
            <a:ext cx="273943" cy="362813"/>
          </a:xfrm>
          <a:custGeom>
            <a:avLst/>
            <a:gdLst>
              <a:gd name="T0" fmla="*/ 58 w 144"/>
              <a:gd name="T1" fmla="*/ 191 h 191"/>
              <a:gd name="T2" fmla="*/ 144 w 144"/>
              <a:gd name="T3" fmla="*/ 191 h 191"/>
              <a:gd name="T4" fmla="*/ 144 w 144"/>
              <a:gd name="T5" fmla="*/ 0 h 191"/>
              <a:gd name="T6" fmla="*/ 0 w 144"/>
              <a:gd name="T7" fmla="*/ 0 h 191"/>
              <a:gd name="T8" fmla="*/ 0 w 144"/>
              <a:gd name="T9" fmla="*/ 133 h 191"/>
              <a:gd name="T10" fmla="*/ 58 w 144"/>
              <a:gd name="T1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4" h="191">
                <a:moveTo>
                  <a:pt x="58" y="191"/>
                </a:moveTo>
                <a:cubicBezTo>
                  <a:pt x="144" y="191"/>
                  <a:pt x="144" y="191"/>
                  <a:pt x="144" y="191"/>
                </a:cubicBezTo>
                <a:cubicBezTo>
                  <a:pt x="144" y="0"/>
                  <a:pt x="144" y="0"/>
                  <a:pt x="1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65"/>
                  <a:pt x="26" y="191"/>
                  <a:pt x="58" y="191"/>
                </a:cubicBez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şḷîďê">
            <a:extLst>
              <a:ext uri="{FF2B5EF4-FFF2-40B4-BE49-F238E27FC236}">
                <a16:creationId xmlns:a16="http://schemas.microsoft.com/office/drawing/2014/main" xmlns="" id="{F694F66C-BFD9-4CF9-ACDB-AC10A286FD16}"/>
              </a:ext>
            </a:extLst>
          </p:cNvPr>
          <p:cNvSpPr/>
          <p:nvPr/>
        </p:nvSpPr>
        <p:spPr bwMode="auto">
          <a:xfrm>
            <a:off x="2418159" y="2891160"/>
            <a:ext cx="171329" cy="113608"/>
          </a:xfrm>
          <a:custGeom>
            <a:avLst/>
            <a:gdLst>
              <a:gd name="T0" fmla="*/ 90 w 90"/>
              <a:gd name="T1" fmla="*/ 0 h 60"/>
              <a:gd name="T2" fmla="*/ 0 w 90"/>
              <a:gd name="T3" fmla="*/ 0 h 60"/>
              <a:gd name="T4" fmla="*/ 90 w 90"/>
              <a:gd name="T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" h="60">
                <a:moveTo>
                  <a:pt x="9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45" y="60"/>
                  <a:pt x="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ŝlîḍê">
            <a:extLst>
              <a:ext uri="{FF2B5EF4-FFF2-40B4-BE49-F238E27FC236}">
                <a16:creationId xmlns:a16="http://schemas.microsoft.com/office/drawing/2014/main" xmlns="" id="{85ACEA36-02C9-4D20-8E9C-4CBC2087C738}"/>
              </a:ext>
            </a:extLst>
          </p:cNvPr>
          <p:cNvSpPr/>
          <p:nvPr/>
        </p:nvSpPr>
        <p:spPr bwMode="auto">
          <a:xfrm>
            <a:off x="2531768" y="2780300"/>
            <a:ext cx="28403" cy="2840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šľiḓê">
            <a:extLst>
              <a:ext uri="{FF2B5EF4-FFF2-40B4-BE49-F238E27FC236}">
                <a16:creationId xmlns:a16="http://schemas.microsoft.com/office/drawing/2014/main" xmlns="" id="{E3C63B95-6B25-4498-B0BA-B50FE39DEB4B}"/>
              </a:ext>
            </a:extLst>
          </p:cNvPr>
          <p:cNvSpPr/>
          <p:nvPr/>
        </p:nvSpPr>
        <p:spPr bwMode="auto">
          <a:xfrm>
            <a:off x="2423657" y="2780300"/>
            <a:ext cx="28403" cy="2840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ṣľîḋè">
            <a:extLst>
              <a:ext uri="{FF2B5EF4-FFF2-40B4-BE49-F238E27FC236}">
                <a16:creationId xmlns:a16="http://schemas.microsoft.com/office/drawing/2014/main" xmlns="" id="{DD1DE54B-BAA3-4CB5-86FD-0D68A681EDEB}"/>
              </a:ext>
            </a:extLst>
          </p:cNvPr>
          <p:cNvSpPr/>
          <p:nvPr/>
        </p:nvSpPr>
        <p:spPr bwMode="auto">
          <a:xfrm>
            <a:off x="2330205" y="2732658"/>
            <a:ext cx="141094" cy="141094"/>
          </a:xfrm>
          <a:custGeom>
            <a:avLst/>
            <a:gdLst>
              <a:gd name="T0" fmla="*/ 154 w 154"/>
              <a:gd name="T1" fmla="*/ 154 h 154"/>
              <a:gd name="T2" fmla="*/ 0 w 154"/>
              <a:gd name="T3" fmla="*/ 154 h 154"/>
              <a:gd name="T4" fmla="*/ 0 w 154"/>
              <a:gd name="T5" fmla="*/ 0 h 154"/>
              <a:gd name="T6" fmla="*/ 154 w 154"/>
              <a:gd name="T7" fmla="*/ 0 h 154"/>
              <a:gd name="T8" fmla="*/ 154 w 154"/>
              <a:gd name="T9" fmla="*/ 154 h 154"/>
              <a:gd name="T10" fmla="*/ 8 w 154"/>
              <a:gd name="T11" fmla="*/ 146 h 154"/>
              <a:gd name="T12" fmla="*/ 145 w 154"/>
              <a:gd name="T13" fmla="*/ 146 h 154"/>
              <a:gd name="T14" fmla="*/ 145 w 154"/>
              <a:gd name="T15" fmla="*/ 9 h 154"/>
              <a:gd name="T16" fmla="*/ 8 w 154"/>
              <a:gd name="T17" fmla="*/ 9 h 154"/>
              <a:gd name="T18" fmla="*/ 8 w 154"/>
              <a:gd name="T19" fmla="*/ 14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4" h="154">
                <a:moveTo>
                  <a:pt x="154" y="154"/>
                </a:moveTo>
                <a:lnTo>
                  <a:pt x="0" y="154"/>
                </a:lnTo>
                <a:lnTo>
                  <a:pt x="0" y="0"/>
                </a:lnTo>
                <a:lnTo>
                  <a:pt x="154" y="0"/>
                </a:lnTo>
                <a:lnTo>
                  <a:pt x="154" y="154"/>
                </a:lnTo>
                <a:close/>
                <a:moveTo>
                  <a:pt x="8" y="146"/>
                </a:moveTo>
                <a:lnTo>
                  <a:pt x="145" y="146"/>
                </a:lnTo>
                <a:lnTo>
                  <a:pt x="145" y="9"/>
                </a:lnTo>
                <a:lnTo>
                  <a:pt x="8" y="9"/>
                </a:lnTo>
                <a:lnTo>
                  <a:pt x="8" y="146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ṣľïḋê">
            <a:extLst>
              <a:ext uri="{FF2B5EF4-FFF2-40B4-BE49-F238E27FC236}">
                <a16:creationId xmlns:a16="http://schemas.microsoft.com/office/drawing/2014/main" xmlns="" id="{F969B24F-16D6-4D27-A808-0EAE2EEA35FD}"/>
              </a:ext>
            </a:extLst>
          </p:cNvPr>
          <p:cNvSpPr/>
          <p:nvPr/>
        </p:nvSpPr>
        <p:spPr bwMode="auto">
          <a:xfrm>
            <a:off x="2490539" y="2732658"/>
            <a:ext cx="140178" cy="141094"/>
          </a:xfrm>
          <a:custGeom>
            <a:avLst/>
            <a:gdLst>
              <a:gd name="T0" fmla="*/ 153 w 153"/>
              <a:gd name="T1" fmla="*/ 154 h 154"/>
              <a:gd name="T2" fmla="*/ 0 w 153"/>
              <a:gd name="T3" fmla="*/ 154 h 154"/>
              <a:gd name="T4" fmla="*/ 0 w 153"/>
              <a:gd name="T5" fmla="*/ 0 h 154"/>
              <a:gd name="T6" fmla="*/ 153 w 153"/>
              <a:gd name="T7" fmla="*/ 0 h 154"/>
              <a:gd name="T8" fmla="*/ 153 w 153"/>
              <a:gd name="T9" fmla="*/ 154 h 154"/>
              <a:gd name="T10" fmla="*/ 8 w 153"/>
              <a:gd name="T11" fmla="*/ 146 h 154"/>
              <a:gd name="T12" fmla="*/ 145 w 153"/>
              <a:gd name="T13" fmla="*/ 146 h 154"/>
              <a:gd name="T14" fmla="*/ 145 w 153"/>
              <a:gd name="T15" fmla="*/ 9 h 154"/>
              <a:gd name="T16" fmla="*/ 8 w 153"/>
              <a:gd name="T17" fmla="*/ 9 h 154"/>
              <a:gd name="T18" fmla="*/ 8 w 153"/>
              <a:gd name="T19" fmla="*/ 14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" h="154">
                <a:moveTo>
                  <a:pt x="153" y="154"/>
                </a:moveTo>
                <a:lnTo>
                  <a:pt x="0" y="154"/>
                </a:lnTo>
                <a:lnTo>
                  <a:pt x="0" y="0"/>
                </a:lnTo>
                <a:lnTo>
                  <a:pt x="153" y="0"/>
                </a:lnTo>
                <a:lnTo>
                  <a:pt x="153" y="154"/>
                </a:lnTo>
                <a:close/>
                <a:moveTo>
                  <a:pt x="8" y="146"/>
                </a:moveTo>
                <a:lnTo>
                  <a:pt x="145" y="146"/>
                </a:lnTo>
                <a:lnTo>
                  <a:pt x="145" y="9"/>
                </a:lnTo>
                <a:lnTo>
                  <a:pt x="8" y="9"/>
                </a:lnTo>
                <a:lnTo>
                  <a:pt x="8" y="146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ŝliḓe">
            <a:extLst>
              <a:ext uri="{FF2B5EF4-FFF2-40B4-BE49-F238E27FC236}">
                <a16:creationId xmlns:a16="http://schemas.microsoft.com/office/drawing/2014/main" xmlns="" id="{F74BCA15-CE2A-4F1A-A242-C1F498D2FDB7}"/>
              </a:ext>
            </a:extLst>
          </p:cNvPr>
          <p:cNvSpPr/>
          <p:nvPr/>
        </p:nvSpPr>
        <p:spPr bwMode="auto">
          <a:xfrm>
            <a:off x="2319211" y="2575072"/>
            <a:ext cx="395796" cy="245540"/>
          </a:xfrm>
          <a:custGeom>
            <a:avLst/>
            <a:gdLst>
              <a:gd name="T0" fmla="*/ 177 w 208"/>
              <a:gd name="T1" fmla="*/ 58 h 129"/>
              <a:gd name="T2" fmla="*/ 0 w 208"/>
              <a:gd name="T3" fmla="*/ 0 h 129"/>
              <a:gd name="T4" fmla="*/ 151 w 208"/>
              <a:gd name="T5" fmla="*/ 0 h 129"/>
              <a:gd name="T6" fmla="*/ 208 w 208"/>
              <a:gd name="T7" fmla="*/ 57 h 129"/>
              <a:gd name="T8" fmla="*/ 208 w 208"/>
              <a:gd name="T9" fmla="*/ 129 h 129"/>
              <a:gd name="T10" fmla="*/ 177 w 208"/>
              <a:gd name="T11" fmla="*/ 5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8" h="129">
                <a:moveTo>
                  <a:pt x="177" y="58"/>
                </a:moveTo>
                <a:cubicBezTo>
                  <a:pt x="177" y="58"/>
                  <a:pt x="15" y="85"/>
                  <a:pt x="0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82" y="0"/>
                  <a:pt x="208" y="26"/>
                  <a:pt x="208" y="57"/>
                </a:cubicBezTo>
                <a:cubicBezTo>
                  <a:pt x="208" y="129"/>
                  <a:pt x="208" y="129"/>
                  <a:pt x="208" y="129"/>
                </a:cubicBezTo>
                <a:cubicBezTo>
                  <a:pt x="208" y="129"/>
                  <a:pt x="168" y="117"/>
                  <a:pt x="177" y="58"/>
                </a:cubicBezTo>
                <a:close/>
              </a:path>
            </a:pathLst>
          </a:custGeom>
          <a:solidFill>
            <a:srgbClr val="763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ṡḻîḑé">
            <a:extLst>
              <a:ext uri="{FF2B5EF4-FFF2-40B4-BE49-F238E27FC236}">
                <a16:creationId xmlns:a16="http://schemas.microsoft.com/office/drawing/2014/main" xmlns="" id="{13A434BD-68BD-4F35-B37F-79BF95323DCE}"/>
              </a:ext>
            </a:extLst>
          </p:cNvPr>
          <p:cNvSpPr/>
          <p:nvPr/>
        </p:nvSpPr>
        <p:spPr bwMode="auto">
          <a:xfrm>
            <a:off x="2273401" y="3098220"/>
            <a:ext cx="612934" cy="821827"/>
          </a:xfrm>
          <a:custGeom>
            <a:avLst/>
            <a:gdLst>
              <a:gd name="T0" fmla="*/ 322 w 322"/>
              <a:gd name="T1" fmla="*/ 39 h 432"/>
              <a:gd name="T2" fmla="*/ 204 w 322"/>
              <a:gd name="T3" fmla="*/ 2 h 432"/>
              <a:gd name="T4" fmla="*/ 201 w 322"/>
              <a:gd name="T5" fmla="*/ 12 h 432"/>
              <a:gd name="T6" fmla="*/ 158 w 322"/>
              <a:gd name="T7" fmla="*/ 49 h 432"/>
              <a:gd name="T8" fmla="*/ 133 w 322"/>
              <a:gd name="T9" fmla="*/ 20 h 432"/>
              <a:gd name="T10" fmla="*/ 132 w 322"/>
              <a:gd name="T11" fmla="*/ 0 h 432"/>
              <a:gd name="T12" fmla="*/ 24 w 322"/>
              <a:gd name="T13" fmla="*/ 31 h 432"/>
              <a:gd name="T14" fmla="*/ 0 w 322"/>
              <a:gd name="T15" fmla="*/ 423 h 432"/>
              <a:gd name="T16" fmla="*/ 139 w 322"/>
              <a:gd name="T17" fmla="*/ 429 h 432"/>
              <a:gd name="T18" fmla="*/ 139 w 322"/>
              <a:gd name="T19" fmla="*/ 432 h 432"/>
              <a:gd name="T20" fmla="*/ 166 w 322"/>
              <a:gd name="T21" fmla="*/ 430 h 432"/>
              <a:gd name="T22" fmla="*/ 193 w 322"/>
              <a:gd name="T23" fmla="*/ 432 h 432"/>
              <a:gd name="T24" fmla="*/ 193 w 322"/>
              <a:gd name="T25" fmla="*/ 429 h 432"/>
              <a:gd name="T26" fmla="*/ 301 w 322"/>
              <a:gd name="T27" fmla="*/ 424 h 432"/>
              <a:gd name="T28" fmla="*/ 322 w 322"/>
              <a:gd name="T29" fmla="*/ 39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2" h="432">
                <a:moveTo>
                  <a:pt x="322" y="39"/>
                </a:moveTo>
                <a:cubicBezTo>
                  <a:pt x="204" y="2"/>
                  <a:pt x="204" y="2"/>
                  <a:pt x="204" y="2"/>
                </a:cubicBezTo>
                <a:cubicBezTo>
                  <a:pt x="204" y="4"/>
                  <a:pt x="201" y="10"/>
                  <a:pt x="201" y="12"/>
                </a:cubicBezTo>
                <a:cubicBezTo>
                  <a:pt x="194" y="38"/>
                  <a:pt x="173" y="52"/>
                  <a:pt x="158" y="49"/>
                </a:cubicBezTo>
                <a:cubicBezTo>
                  <a:pt x="145" y="46"/>
                  <a:pt x="136" y="31"/>
                  <a:pt x="133" y="20"/>
                </a:cubicBezTo>
                <a:cubicBezTo>
                  <a:pt x="131" y="12"/>
                  <a:pt x="131" y="5"/>
                  <a:pt x="132" y="0"/>
                </a:cubicBezTo>
                <a:cubicBezTo>
                  <a:pt x="91" y="13"/>
                  <a:pt x="65" y="18"/>
                  <a:pt x="24" y="31"/>
                </a:cubicBezTo>
                <a:cubicBezTo>
                  <a:pt x="0" y="423"/>
                  <a:pt x="0" y="423"/>
                  <a:pt x="0" y="423"/>
                </a:cubicBezTo>
                <a:cubicBezTo>
                  <a:pt x="139" y="429"/>
                  <a:pt x="139" y="429"/>
                  <a:pt x="139" y="429"/>
                </a:cubicBezTo>
                <a:cubicBezTo>
                  <a:pt x="139" y="432"/>
                  <a:pt x="139" y="432"/>
                  <a:pt x="139" y="432"/>
                </a:cubicBezTo>
                <a:cubicBezTo>
                  <a:pt x="166" y="430"/>
                  <a:pt x="166" y="430"/>
                  <a:pt x="166" y="430"/>
                </a:cubicBezTo>
                <a:cubicBezTo>
                  <a:pt x="193" y="432"/>
                  <a:pt x="193" y="432"/>
                  <a:pt x="193" y="432"/>
                </a:cubicBezTo>
                <a:cubicBezTo>
                  <a:pt x="193" y="429"/>
                  <a:pt x="193" y="429"/>
                  <a:pt x="193" y="429"/>
                </a:cubicBezTo>
                <a:cubicBezTo>
                  <a:pt x="301" y="424"/>
                  <a:pt x="301" y="424"/>
                  <a:pt x="301" y="424"/>
                </a:cubicBezTo>
                <a:lnTo>
                  <a:pt x="322" y="39"/>
                </a:lnTo>
                <a:close/>
              </a:path>
            </a:pathLst>
          </a:custGeom>
          <a:solidFill>
            <a:srgbClr val="E5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ṡḷïḓé">
            <a:extLst>
              <a:ext uri="{FF2B5EF4-FFF2-40B4-BE49-F238E27FC236}">
                <a16:creationId xmlns:a16="http://schemas.microsoft.com/office/drawing/2014/main" xmlns="" id="{3C00F76F-08E4-4C38-A780-20C9B402A7DC}"/>
              </a:ext>
            </a:extLst>
          </p:cNvPr>
          <p:cNvSpPr/>
          <p:nvPr/>
        </p:nvSpPr>
        <p:spPr bwMode="auto">
          <a:xfrm>
            <a:off x="2634381" y="2769305"/>
            <a:ext cx="103530" cy="102614"/>
          </a:xfrm>
          <a:prstGeom prst="ellipse">
            <a:avLst/>
          </a:pr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šļíḑe">
            <a:extLst>
              <a:ext uri="{FF2B5EF4-FFF2-40B4-BE49-F238E27FC236}">
                <a16:creationId xmlns:a16="http://schemas.microsoft.com/office/drawing/2014/main" xmlns="" id="{88132A23-5BD8-4ABF-80DE-3B4CC98E9B95}"/>
              </a:ext>
            </a:extLst>
          </p:cNvPr>
          <p:cNvSpPr/>
          <p:nvPr/>
        </p:nvSpPr>
        <p:spPr bwMode="auto">
          <a:xfrm>
            <a:off x="2727834" y="3140364"/>
            <a:ext cx="411372" cy="695392"/>
          </a:xfrm>
          <a:custGeom>
            <a:avLst/>
            <a:gdLst>
              <a:gd name="T0" fmla="*/ 181 w 216"/>
              <a:gd name="T1" fmla="*/ 356 h 366"/>
              <a:gd name="T2" fmla="*/ 181 w 216"/>
              <a:gd name="T3" fmla="*/ 356 h 366"/>
              <a:gd name="T4" fmla="*/ 119 w 216"/>
              <a:gd name="T5" fmla="*/ 331 h 366"/>
              <a:gd name="T6" fmla="*/ 10 w 216"/>
              <a:gd name="T7" fmla="*/ 72 h 366"/>
              <a:gd name="T8" fmla="*/ 35 w 216"/>
              <a:gd name="T9" fmla="*/ 10 h 366"/>
              <a:gd name="T10" fmla="*/ 35 w 216"/>
              <a:gd name="T11" fmla="*/ 10 h 366"/>
              <a:gd name="T12" fmla="*/ 97 w 216"/>
              <a:gd name="T13" fmla="*/ 35 h 366"/>
              <a:gd name="T14" fmla="*/ 206 w 216"/>
              <a:gd name="T15" fmla="*/ 294 h 366"/>
              <a:gd name="T16" fmla="*/ 181 w 216"/>
              <a:gd name="T17" fmla="*/ 35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" h="366">
                <a:moveTo>
                  <a:pt x="181" y="356"/>
                </a:moveTo>
                <a:cubicBezTo>
                  <a:pt x="181" y="356"/>
                  <a:pt x="181" y="356"/>
                  <a:pt x="181" y="356"/>
                </a:cubicBezTo>
                <a:cubicBezTo>
                  <a:pt x="157" y="366"/>
                  <a:pt x="129" y="355"/>
                  <a:pt x="119" y="331"/>
                </a:cubicBezTo>
                <a:cubicBezTo>
                  <a:pt x="10" y="72"/>
                  <a:pt x="10" y="72"/>
                  <a:pt x="10" y="72"/>
                </a:cubicBezTo>
                <a:cubicBezTo>
                  <a:pt x="0" y="48"/>
                  <a:pt x="11" y="20"/>
                  <a:pt x="35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59" y="0"/>
                  <a:pt x="87" y="11"/>
                  <a:pt x="97" y="35"/>
                </a:cubicBezTo>
                <a:cubicBezTo>
                  <a:pt x="206" y="294"/>
                  <a:pt x="206" y="294"/>
                  <a:pt x="206" y="294"/>
                </a:cubicBezTo>
                <a:cubicBezTo>
                  <a:pt x="216" y="318"/>
                  <a:pt x="205" y="346"/>
                  <a:pt x="181" y="356"/>
                </a:cubicBez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ṣḷiḋe">
            <a:extLst>
              <a:ext uri="{FF2B5EF4-FFF2-40B4-BE49-F238E27FC236}">
                <a16:creationId xmlns:a16="http://schemas.microsoft.com/office/drawing/2014/main" xmlns="" id="{7A7F5883-A2B5-4CE0-87AB-CB7C48494BE0}"/>
              </a:ext>
            </a:extLst>
          </p:cNvPr>
          <p:cNvSpPr/>
          <p:nvPr/>
        </p:nvSpPr>
        <p:spPr bwMode="auto">
          <a:xfrm>
            <a:off x="2492371" y="3098220"/>
            <a:ext cx="178658" cy="109944"/>
          </a:xfrm>
          <a:custGeom>
            <a:avLst/>
            <a:gdLst>
              <a:gd name="T0" fmla="*/ 17 w 94"/>
              <a:gd name="T1" fmla="*/ 0 h 58"/>
              <a:gd name="T2" fmla="*/ 37 w 94"/>
              <a:gd name="T3" fmla="*/ 41 h 58"/>
              <a:gd name="T4" fmla="*/ 59 w 94"/>
              <a:gd name="T5" fmla="*/ 36 h 58"/>
              <a:gd name="T6" fmla="*/ 89 w 94"/>
              <a:gd name="T7" fmla="*/ 2 h 58"/>
              <a:gd name="T8" fmla="*/ 89 w 94"/>
              <a:gd name="T9" fmla="*/ 2 h 58"/>
              <a:gd name="T10" fmla="*/ 94 w 94"/>
              <a:gd name="T11" fmla="*/ 3 h 58"/>
              <a:gd name="T12" fmla="*/ 60 w 94"/>
              <a:gd name="T13" fmla="*/ 51 h 58"/>
              <a:gd name="T14" fmla="*/ 33 w 94"/>
              <a:gd name="T15" fmla="*/ 55 h 58"/>
              <a:gd name="T16" fmla="*/ 8 w 94"/>
              <a:gd name="T17" fmla="*/ 4 h 58"/>
              <a:gd name="T18" fmla="*/ 17 w 94"/>
              <a:gd name="T1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58">
                <a:moveTo>
                  <a:pt x="17" y="0"/>
                </a:moveTo>
                <a:cubicBezTo>
                  <a:pt x="17" y="21"/>
                  <a:pt x="25" y="37"/>
                  <a:pt x="37" y="41"/>
                </a:cubicBezTo>
                <a:cubicBezTo>
                  <a:pt x="46" y="43"/>
                  <a:pt x="55" y="39"/>
                  <a:pt x="59" y="36"/>
                </a:cubicBezTo>
                <a:cubicBezTo>
                  <a:pt x="59" y="36"/>
                  <a:pt x="69" y="31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94" y="3"/>
                  <a:pt x="94" y="3"/>
                  <a:pt x="94" y="3"/>
                </a:cubicBezTo>
                <a:cubicBezTo>
                  <a:pt x="93" y="9"/>
                  <a:pt x="86" y="38"/>
                  <a:pt x="60" y="51"/>
                </a:cubicBezTo>
                <a:cubicBezTo>
                  <a:pt x="55" y="53"/>
                  <a:pt x="45" y="58"/>
                  <a:pt x="33" y="55"/>
                </a:cubicBezTo>
                <a:cubicBezTo>
                  <a:pt x="11" y="48"/>
                  <a:pt x="0" y="14"/>
                  <a:pt x="8" y="4"/>
                </a:cubicBezTo>
                <a:cubicBezTo>
                  <a:pt x="11" y="1"/>
                  <a:pt x="15" y="0"/>
                  <a:pt x="17" y="0"/>
                </a:cubicBezTo>
                <a:close/>
              </a:path>
            </a:pathLst>
          </a:custGeom>
          <a:solidFill>
            <a:srgbClr val="00AA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ŝļíḓê">
            <a:extLst>
              <a:ext uri="{FF2B5EF4-FFF2-40B4-BE49-F238E27FC236}">
                <a16:creationId xmlns:a16="http://schemas.microsoft.com/office/drawing/2014/main" xmlns="" id="{10E63CC1-0385-4DD2-9EBE-B5FD9E54920A}"/>
              </a:ext>
            </a:extLst>
          </p:cNvPr>
          <p:cNvSpPr/>
          <p:nvPr/>
        </p:nvSpPr>
        <p:spPr bwMode="auto">
          <a:xfrm>
            <a:off x="2006788" y="3444541"/>
            <a:ext cx="787928" cy="537807"/>
          </a:xfrm>
          <a:custGeom>
            <a:avLst/>
            <a:gdLst>
              <a:gd name="T0" fmla="*/ 340 w 414"/>
              <a:gd name="T1" fmla="*/ 283 h 283"/>
              <a:gd name="T2" fmla="*/ 51 w 414"/>
              <a:gd name="T3" fmla="*/ 283 h 283"/>
              <a:gd name="T4" fmla="*/ 5 w 414"/>
              <a:gd name="T5" fmla="*/ 228 h 283"/>
              <a:gd name="T6" fmla="*/ 41 w 414"/>
              <a:gd name="T7" fmla="*/ 38 h 283"/>
              <a:gd name="T8" fmla="*/ 86 w 414"/>
              <a:gd name="T9" fmla="*/ 0 h 283"/>
              <a:gd name="T10" fmla="*/ 365 w 414"/>
              <a:gd name="T11" fmla="*/ 0 h 283"/>
              <a:gd name="T12" fmla="*/ 411 w 414"/>
              <a:gd name="T13" fmla="*/ 52 h 283"/>
              <a:gd name="T14" fmla="*/ 386 w 414"/>
              <a:gd name="T15" fmla="*/ 242 h 283"/>
              <a:gd name="T16" fmla="*/ 340 w 414"/>
              <a:gd name="T17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" h="283">
                <a:moveTo>
                  <a:pt x="340" y="283"/>
                </a:moveTo>
                <a:cubicBezTo>
                  <a:pt x="51" y="283"/>
                  <a:pt x="51" y="283"/>
                  <a:pt x="51" y="283"/>
                </a:cubicBezTo>
                <a:cubicBezTo>
                  <a:pt x="22" y="283"/>
                  <a:pt x="0" y="256"/>
                  <a:pt x="5" y="228"/>
                </a:cubicBezTo>
                <a:cubicBezTo>
                  <a:pt x="41" y="38"/>
                  <a:pt x="41" y="38"/>
                  <a:pt x="41" y="38"/>
                </a:cubicBezTo>
                <a:cubicBezTo>
                  <a:pt x="45" y="16"/>
                  <a:pt x="64" y="0"/>
                  <a:pt x="86" y="0"/>
                </a:cubicBezTo>
                <a:cubicBezTo>
                  <a:pt x="365" y="0"/>
                  <a:pt x="365" y="0"/>
                  <a:pt x="365" y="0"/>
                </a:cubicBezTo>
                <a:cubicBezTo>
                  <a:pt x="393" y="0"/>
                  <a:pt x="414" y="25"/>
                  <a:pt x="411" y="52"/>
                </a:cubicBezTo>
                <a:cubicBezTo>
                  <a:pt x="386" y="242"/>
                  <a:pt x="386" y="242"/>
                  <a:pt x="386" y="242"/>
                </a:cubicBezTo>
                <a:cubicBezTo>
                  <a:pt x="383" y="265"/>
                  <a:pt x="363" y="283"/>
                  <a:pt x="340" y="2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š1íḋè">
            <a:extLst>
              <a:ext uri="{FF2B5EF4-FFF2-40B4-BE49-F238E27FC236}">
                <a16:creationId xmlns:a16="http://schemas.microsoft.com/office/drawing/2014/main" xmlns="" id="{18580D12-EA85-4559-9024-1EA70B4D938A}"/>
              </a:ext>
            </a:extLst>
          </p:cNvPr>
          <p:cNvSpPr/>
          <p:nvPr/>
        </p:nvSpPr>
        <p:spPr bwMode="auto">
          <a:xfrm>
            <a:off x="2026028" y="3444541"/>
            <a:ext cx="789760" cy="537807"/>
          </a:xfrm>
          <a:custGeom>
            <a:avLst/>
            <a:gdLst>
              <a:gd name="T0" fmla="*/ 340 w 415"/>
              <a:gd name="T1" fmla="*/ 283 h 283"/>
              <a:gd name="T2" fmla="*/ 51 w 415"/>
              <a:gd name="T3" fmla="*/ 283 h 283"/>
              <a:gd name="T4" fmla="*/ 5 w 415"/>
              <a:gd name="T5" fmla="*/ 228 h 283"/>
              <a:gd name="T6" fmla="*/ 41 w 415"/>
              <a:gd name="T7" fmla="*/ 38 h 283"/>
              <a:gd name="T8" fmla="*/ 87 w 415"/>
              <a:gd name="T9" fmla="*/ 0 h 283"/>
              <a:gd name="T10" fmla="*/ 365 w 415"/>
              <a:gd name="T11" fmla="*/ 0 h 283"/>
              <a:gd name="T12" fmla="*/ 411 w 415"/>
              <a:gd name="T13" fmla="*/ 53 h 283"/>
              <a:gd name="T14" fmla="*/ 386 w 415"/>
              <a:gd name="T15" fmla="*/ 242 h 283"/>
              <a:gd name="T16" fmla="*/ 340 w 415"/>
              <a:gd name="T17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5" h="283">
                <a:moveTo>
                  <a:pt x="340" y="283"/>
                </a:moveTo>
                <a:cubicBezTo>
                  <a:pt x="51" y="283"/>
                  <a:pt x="51" y="283"/>
                  <a:pt x="51" y="283"/>
                </a:cubicBezTo>
                <a:cubicBezTo>
                  <a:pt x="22" y="283"/>
                  <a:pt x="0" y="256"/>
                  <a:pt x="5" y="228"/>
                </a:cubicBezTo>
                <a:cubicBezTo>
                  <a:pt x="41" y="38"/>
                  <a:pt x="41" y="38"/>
                  <a:pt x="41" y="38"/>
                </a:cubicBezTo>
                <a:cubicBezTo>
                  <a:pt x="45" y="16"/>
                  <a:pt x="64" y="0"/>
                  <a:pt x="87" y="0"/>
                </a:cubicBezTo>
                <a:cubicBezTo>
                  <a:pt x="365" y="0"/>
                  <a:pt x="365" y="0"/>
                  <a:pt x="365" y="0"/>
                </a:cubicBezTo>
                <a:cubicBezTo>
                  <a:pt x="393" y="0"/>
                  <a:pt x="415" y="25"/>
                  <a:pt x="411" y="53"/>
                </a:cubicBezTo>
                <a:cubicBezTo>
                  <a:pt x="386" y="242"/>
                  <a:pt x="386" y="242"/>
                  <a:pt x="386" y="242"/>
                </a:cubicBezTo>
                <a:cubicBezTo>
                  <a:pt x="383" y="265"/>
                  <a:pt x="363" y="283"/>
                  <a:pt x="340" y="2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š1ïďê">
            <a:extLst>
              <a:ext uri="{FF2B5EF4-FFF2-40B4-BE49-F238E27FC236}">
                <a16:creationId xmlns:a16="http://schemas.microsoft.com/office/drawing/2014/main" xmlns="" id="{FCD642A3-A65C-4BA2-801B-4B6DF4F243D9}"/>
              </a:ext>
            </a:extLst>
          </p:cNvPr>
          <p:cNvSpPr/>
          <p:nvPr/>
        </p:nvSpPr>
        <p:spPr bwMode="auto">
          <a:xfrm>
            <a:off x="2026028" y="3444541"/>
            <a:ext cx="789760" cy="537807"/>
          </a:xfrm>
          <a:custGeom>
            <a:avLst/>
            <a:gdLst>
              <a:gd name="T0" fmla="*/ 340 w 415"/>
              <a:gd name="T1" fmla="*/ 283 h 283"/>
              <a:gd name="T2" fmla="*/ 51 w 415"/>
              <a:gd name="T3" fmla="*/ 283 h 283"/>
              <a:gd name="T4" fmla="*/ 5 w 415"/>
              <a:gd name="T5" fmla="*/ 228 h 283"/>
              <a:gd name="T6" fmla="*/ 365 w 415"/>
              <a:gd name="T7" fmla="*/ 0 h 283"/>
              <a:gd name="T8" fmla="*/ 411 w 415"/>
              <a:gd name="T9" fmla="*/ 53 h 283"/>
              <a:gd name="T10" fmla="*/ 386 w 415"/>
              <a:gd name="T11" fmla="*/ 242 h 283"/>
              <a:gd name="T12" fmla="*/ 340 w 415"/>
              <a:gd name="T13" fmla="*/ 2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5" h="283">
                <a:moveTo>
                  <a:pt x="340" y="283"/>
                </a:moveTo>
                <a:cubicBezTo>
                  <a:pt x="51" y="283"/>
                  <a:pt x="51" y="283"/>
                  <a:pt x="51" y="283"/>
                </a:cubicBezTo>
                <a:cubicBezTo>
                  <a:pt x="22" y="283"/>
                  <a:pt x="0" y="256"/>
                  <a:pt x="5" y="228"/>
                </a:cubicBezTo>
                <a:cubicBezTo>
                  <a:pt x="365" y="0"/>
                  <a:pt x="365" y="0"/>
                  <a:pt x="365" y="0"/>
                </a:cubicBezTo>
                <a:cubicBezTo>
                  <a:pt x="393" y="0"/>
                  <a:pt x="415" y="25"/>
                  <a:pt x="411" y="53"/>
                </a:cubicBezTo>
                <a:cubicBezTo>
                  <a:pt x="386" y="242"/>
                  <a:pt x="386" y="242"/>
                  <a:pt x="386" y="242"/>
                </a:cubicBezTo>
                <a:cubicBezTo>
                  <a:pt x="383" y="265"/>
                  <a:pt x="363" y="283"/>
                  <a:pt x="340" y="28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ṣḻïdè">
            <a:extLst>
              <a:ext uri="{FF2B5EF4-FFF2-40B4-BE49-F238E27FC236}">
                <a16:creationId xmlns:a16="http://schemas.microsoft.com/office/drawing/2014/main" xmlns="" id="{81944679-007B-41EC-B90B-A75D2E4C42B7}"/>
              </a:ext>
            </a:extLst>
          </p:cNvPr>
          <p:cNvSpPr/>
          <p:nvPr/>
        </p:nvSpPr>
        <p:spPr bwMode="auto">
          <a:xfrm>
            <a:off x="2594985" y="3658931"/>
            <a:ext cx="542388" cy="310590"/>
          </a:xfrm>
          <a:custGeom>
            <a:avLst/>
            <a:gdLst>
              <a:gd name="T0" fmla="*/ 26 w 285"/>
              <a:gd name="T1" fmla="*/ 163 h 163"/>
              <a:gd name="T2" fmla="*/ 0 w 285"/>
              <a:gd name="T3" fmla="*/ 72 h 163"/>
              <a:gd name="T4" fmla="*/ 219 w 285"/>
              <a:gd name="T5" fmla="*/ 8 h 163"/>
              <a:gd name="T6" fmla="*/ 278 w 285"/>
              <a:gd name="T7" fmla="*/ 40 h 163"/>
              <a:gd name="T8" fmla="*/ 278 w 285"/>
              <a:gd name="T9" fmla="*/ 40 h 163"/>
              <a:gd name="T10" fmla="*/ 246 w 285"/>
              <a:gd name="T11" fmla="*/ 98 h 163"/>
              <a:gd name="T12" fmla="*/ 26 w 285"/>
              <a:gd name="T13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5" h="163">
                <a:moveTo>
                  <a:pt x="26" y="163"/>
                </a:moveTo>
                <a:cubicBezTo>
                  <a:pt x="0" y="72"/>
                  <a:pt x="0" y="72"/>
                  <a:pt x="0" y="72"/>
                </a:cubicBezTo>
                <a:cubicBezTo>
                  <a:pt x="219" y="8"/>
                  <a:pt x="219" y="8"/>
                  <a:pt x="219" y="8"/>
                </a:cubicBezTo>
                <a:cubicBezTo>
                  <a:pt x="244" y="0"/>
                  <a:pt x="271" y="15"/>
                  <a:pt x="278" y="40"/>
                </a:cubicBezTo>
                <a:cubicBezTo>
                  <a:pt x="278" y="40"/>
                  <a:pt x="278" y="40"/>
                  <a:pt x="278" y="40"/>
                </a:cubicBezTo>
                <a:cubicBezTo>
                  <a:pt x="285" y="65"/>
                  <a:pt x="271" y="91"/>
                  <a:pt x="246" y="98"/>
                </a:cubicBezTo>
                <a:lnTo>
                  <a:pt x="26" y="163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ṣ1ide">
            <a:extLst>
              <a:ext uri="{FF2B5EF4-FFF2-40B4-BE49-F238E27FC236}">
                <a16:creationId xmlns:a16="http://schemas.microsoft.com/office/drawing/2014/main" xmlns="" id="{E19EA448-EC0A-4BA5-8678-EAF833CE0A69}"/>
              </a:ext>
            </a:extLst>
          </p:cNvPr>
          <p:cNvSpPr/>
          <p:nvPr/>
        </p:nvSpPr>
        <p:spPr bwMode="auto">
          <a:xfrm>
            <a:off x="2411746" y="3839421"/>
            <a:ext cx="222636" cy="171329"/>
          </a:xfrm>
          <a:custGeom>
            <a:avLst/>
            <a:gdLst>
              <a:gd name="T0" fmla="*/ 212 w 243"/>
              <a:gd name="T1" fmla="*/ 0 h 187"/>
              <a:gd name="T2" fmla="*/ 127 w 243"/>
              <a:gd name="T3" fmla="*/ 29 h 187"/>
              <a:gd name="T4" fmla="*/ 17 w 243"/>
              <a:gd name="T5" fmla="*/ 156 h 187"/>
              <a:gd name="T6" fmla="*/ 0 w 243"/>
              <a:gd name="T7" fmla="*/ 156 h 187"/>
              <a:gd name="T8" fmla="*/ 19 w 243"/>
              <a:gd name="T9" fmla="*/ 187 h 187"/>
              <a:gd name="T10" fmla="*/ 169 w 243"/>
              <a:gd name="T11" fmla="*/ 187 h 187"/>
              <a:gd name="T12" fmla="*/ 243 w 243"/>
              <a:gd name="T13" fmla="*/ 104 h 187"/>
              <a:gd name="T14" fmla="*/ 212 w 243"/>
              <a:gd name="T15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187">
                <a:moveTo>
                  <a:pt x="212" y="0"/>
                </a:moveTo>
                <a:lnTo>
                  <a:pt x="127" y="29"/>
                </a:lnTo>
                <a:lnTo>
                  <a:pt x="17" y="156"/>
                </a:lnTo>
                <a:lnTo>
                  <a:pt x="0" y="156"/>
                </a:lnTo>
                <a:lnTo>
                  <a:pt x="19" y="187"/>
                </a:lnTo>
                <a:lnTo>
                  <a:pt x="169" y="187"/>
                </a:lnTo>
                <a:lnTo>
                  <a:pt x="243" y="104"/>
                </a:lnTo>
                <a:lnTo>
                  <a:pt x="212" y="0"/>
                </a:ln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ṥ1îdê">
            <a:extLst>
              <a:ext uri="{FF2B5EF4-FFF2-40B4-BE49-F238E27FC236}">
                <a16:creationId xmlns:a16="http://schemas.microsoft.com/office/drawing/2014/main" xmlns="" id="{35AA813C-EA36-4DDE-9E0A-57FA5B4718D8}"/>
              </a:ext>
            </a:extLst>
          </p:cNvPr>
          <p:cNvSpPr/>
          <p:nvPr/>
        </p:nvSpPr>
        <p:spPr bwMode="auto">
          <a:xfrm>
            <a:off x="2398919" y="3657099"/>
            <a:ext cx="74212" cy="97116"/>
          </a:xfrm>
          <a:custGeom>
            <a:avLst/>
            <a:gdLst>
              <a:gd name="T0" fmla="*/ 37 w 39"/>
              <a:gd name="T1" fmla="*/ 28 h 51"/>
              <a:gd name="T2" fmla="*/ 15 w 39"/>
              <a:gd name="T3" fmla="*/ 49 h 51"/>
              <a:gd name="T4" fmla="*/ 2 w 39"/>
              <a:gd name="T5" fmla="*/ 23 h 51"/>
              <a:gd name="T6" fmla="*/ 23 w 39"/>
              <a:gd name="T7" fmla="*/ 2 h 51"/>
              <a:gd name="T8" fmla="*/ 37 w 39"/>
              <a:gd name="T9" fmla="*/ 2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51">
                <a:moveTo>
                  <a:pt x="37" y="28"/>
                </a:moveTo>
                <a:cubicBezTo>
                  <a:pt x="34" y="41"/>
                  <a:pt x="25" y="51"/>
                  <a:pt x="15" y="49"/>
                </a:cubicBezTo>
                <a:cubicBezTo>
                  <a:pt x="6" y="48"/>
                  <a:pt x="0" y="36"/>
                  <a:pt x="2" y="23"/>
                </a:cubicBezTo>
                <a:cubicBezTo>
                  <a:pt x="4" y="10"/>
                  <a:pt x="14" y="0"/>
                  <a:pt x="23" y="2"/>
                </a:cubicBezTo>
                <a:cubicBezTo>
                  <a:pt x="33" y="3"/>
                  <a:pt x="39" y="15"/>
                  <a:pt x="3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ṡļïḋê">
            <a:extLst>
              <a:ext uri="{FF2B5EF4-FFF2-40B4-BE49-F238E27FC236}">
                <a16:creationId xmlns:a16="http://schemas.microsoft.com/office/drawing/2014/main" xmlns="" id="{F4B003FE-9B2A-4B1F-AC04-2B543CE98842}"/>
              </a:ext>
            </a:extLst>
          </p:cNvPr>
          <p:cNvSpPr/>
          <p:nvPr/>
        </p:nvSpPr>
        <p:spPr bwMode="auto">
          <a:xfrm>
            <a:off x="2501533" y="4115196"/>
            <a:ext cx="104447" cy="74212"/>
          </a:xfrm>
          <a:custGeom>
            <a:avLst/>
            <a:gdLst>
              <a:gd name="T0" fmla="*/ 2 w 114"/>
              <a:gd name="T1" fmla="*/ 0 h 81"/>
              <a:gd name="T2" fmla="*/ 114 w 114"/>
              <a:gd name="T3" fmla="*/ 4 h 81"/>
              <a:gd name="T4" fmla="*/ 96 w 114"/>
              <a:gd name="T5" fmla="*/ 81 h 81"/>
              <a:gd name="T6" fmla="*/ 0 w 114"/>
              <a:gd name="T7" fmla="*/ 81 h 81"/>
              <a:gd name="T8" fmla="*/ 2 w 114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81">
                <a:moveTo>
                  <a:pt x="2" y="0"/>
                </a:moveTo>
                <a:lnTo>
                  <a:pt x="114" y="4"/>
                </a:lnTo>
                <a:lnTo>
                  <a:pt x="96" y="81"/>
                </a:lnTo>
                <a:lnTo>
                  <a:pt x="0" y="81"/>
                </a:lnTo>
                <a:lnTo>
                  <a:pt x="2" y="0"/>
                </a:lnTo>
                <a:close/>
              </a:path>
            </a:pathLst>
          </a:custGeom>
          <a:solidFill>
            <a:srgbClr val="2117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ṩļiḍê">
            <a:extLst>
              <a:ext uri="{FF2B5EF4-FFF2-40B4-BE49-F238E27FC236}">
                <a16:creationId xmlns:a16="http://schemas.microsoft.com/office/drawing/2014/main" xmlns="" id="{F37AB0C9-69A9-48C6-A9C0-14C329752D5A}"/>
              </a:ext>
            </a:extLst>
          </p:cNvPr>
          <p:cNvSpPr/>
          <p:nvPr/>
        </p:nvSpPr>
        <p:spPr bwMode="auto">
          <a:xfrm>
            <a:off x="1205117" y="3897141"/>
            <a:ext cx="109028" cy="885961"/>
          </a:xfrm>
          <a:custGeom>
            <a:avLst/>
            <a:gdLst>
              <a:gd name="T0" fmla="*/ 52 w 119"/>
              <a:gd name="T1" fmla="*/ 0 h 967"/>
              <a:gd name="T2" fmla="*/ 0 w 119"/>
              <a:gd name="T3" fmla="*/ 0 h 967"/>
              <a:gd name="T4" fmla="*/ 52 w 119"/>
              <a:gd name="T5" fmla="*/ 959 h 967"/>
              <a:gd name="T6" fmla="*/ 119 w 119"/>
              <a:gd name="T7" fmla="*/ 967 h 967"/>
              <a:gd name="T8" fmla="*/ 52 w 119"/>
              <a:gd name="T9" fmla="*/ 0 h 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967">
                <a:moveTo>
                  <a:pt x="52" y="0"/>
                </a:moveTo>
                <a:lnTo>
                  <a:pt x="0" y="0"/>
                </a:lnTo>
                <a:lnTo>
                  <a:pt x="52" y="959"/>
                </a:lnTo>
                <a:lnTo>
                  <a:pt x="119" y="967"/>
                </a:lnTo>
                <a:lnTo>
                  <a:pt x="5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sḷïḑé">
            <a:extLst>
              <a:ext uri="{FF2B5EF4-FFF2-40B4-BE49-F238E27FC236}">
                <a16:creationId xmlns:a16="http://schemas.microsoft.com/office/drawing/2014/main" xmlns="" id="{82CFE286-187B-4E6E-9CD6-D75E7E410107}"/>
              </a:ext>
            </a:extLst>
          </p:cNvPr>
          <p:cNvSpPr/>
          <p:nvPr/>
        </p:nvSpPr>
        <p:spPr bwMode="auto">
          <a:xfrm>
            <a:off x="1252760" y="3897141"/>
            <a:ext cx="443438" cy="836486"/>
          </a:xfrm>
          <a:custGeom>
            <a:avLst/>
            <a:gdLst>
              <a:gd name="T0" fmla="*/ 44 w 484"/>
              <a:gd name="T1" fmla="*/ 900 h 913"/>
              <a:gd name="T2" fmla="*/ 0 w 484"/>
              <a:gd name="T3" fmla="*/ 0 h 913"/>
              <a:gd name="T4" fmla="*/ 484 w 484"/>
              <a:gd name="T5" fmla="*/ 37 h 913"/>
              <a:gd name="T6" fmla="*/ 341 w 484"/>
              <a:gd name="T7" fmla="*/ 900 h 913"/>
              <a:gd name="T8" fmla="*/ 117 w 484"/>
              <a:gd name="T9" fmla="*/ 913 h 913"/>
              <a:gd name="T10" fmla="*/ 44 w 484"/>
              <a:gd name="T11" fmla="*/ 900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4" h="913">
                <a:moveTo>
                  <a:pt x="44" y="900"/>
                </a:moveTo>
                <a:lnTo>
                  <a:pt x="0" y="0"/>
                </a:lnTo>
                <a:lnTo>
                  <a:pt x="484" y="37"/>
                </a:lnTo>
                <a:lnTo>
                  <a:pt x="341" y="900"/>
                </a:lnTo>
                <a:lnTo>
                  <a:pt x="117" y="913"/>
                </a:lnTo>
                <a:lnTo>
                  <a:pt x="44" y="9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ŝļiḋe">
            <a:extLst>
              <a:ext uri="{FF2B5EF4-FFF2-40B4-BE49-F238E27FC236}">
                <a16:creationId xmlns:a16="http://schemas.microsoft.com/office/drawing/2014/main" xmlns="" id="{FDEF017B-9B98-438C-85A0-AB1B8EA891E1}"/>
              </a:ext>
            </a:extLst>
          </p:cNvPr>
          <p:cNvSpPr/>
          <p:nvPr/>
        </p:nvSpPr>
        <p:spPr bwMode="auto">
          <a:xfrm>
            <a:off x="1119911" y="4355239"/>
            <a:ext cx="1088439" cy="534142"/>
          </a:xfrm>
          <a:custGeom>
            <a:avLst/>
            <a:gdLst>
              <a:gd name="T0" fmla="*/ 152 w 572"/>
              <a:gd name="T1" fmla="*/ 0 h 281"/>
              <a:gd name="T2" fmla="*/ 176 w 572"/>
              <a:gd name="T3" fmla="*/ 221 h 281"/>
              <a:gd name="T4" fmla="*/ 556 w 572"/>
              <a:gd name="T5" fmla="*/ 193 h 281"/>
              <a:gd name="T6" fmla="*/ 572 w 572"/>
              <a:gd name="T7" fmla="*/ 83 h 281"/>
              <a:gd name="T8" fmla="*/ 275 w 572"/>
              <a:gd name="T9" fmla="*/ 19 h 281"/>
              <a:gd name="T10" fmla="*/ 152 w 572"/>
              <a:gd name="T11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2" h="281">
                <a:moveTo>
                  <a:pt x="152" y="0"/>
                </a:moveTo>
                <a:cubicBezTo>
                  <a:pt x="152" y="0"/>
                  <a:pt x="0" y="162"/>
                  <a:pt x="176" y="221"/>
                </a:cubicBezTo>
                <a:cubicBezTo>
                  <a:pt x="352" y="281"/>
                  <a:pt x="556" y="193"/>
                  <a:pt x="556" y="193"/>
                </a:cubicBezTo>
                <a:cubicBezTo>
                  <a:pt x="572" y="83"/>
                  <a:pt x="572" y="83"/>
                  <a:pt x="572" y="83"/>
                </a:cubicBezTo>
                <a:cubicBezTo>
                  <a:pt x="275" y="19"/>
                  <a:pt x="275" y="19"/>
                  <a:pt x="275" y="19"/>
                </a:cubicBezTo>
                <a:lnTo>
                  <a:pt x="152" y="0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ṡḷïdê">
            <a:extLst>
              <a:ext uri="{FF2B5EF4-FFF2-40B4-BE49-F238E27FC236}">
                <a16:creationId xmlns:a16="http://schemas.microsoft.com/office/drawing/2014/main" xmlns="" id="{4833CDC1-FB4B-4747-AE64-AFE0011C9EB6}"/>
              </a:ext>
            </a:extLst>
          </p:cNvPr>
          <p:cNvSpPr/>
          <p:nvPr/>
        </p:nvSpPr>
        <p:spPr bwMode="auto">
          <a:xfrm>
            <a:off x="1671460" y="3786282"/>
            <a:ext cx="521315" cy="602856"/>
          </a:xfrm>
          <a:custGeom>
            <a:avLst/>
            <a:gdLst>
              <a:gd name="T0" fmla="*/ 198 w 274"/>
              <a:gd name="T1" fmla="*/ 297 h 317"/>
              <a:gd name="T2" fmla="*/ 13 w 274"/>
              <a:gd name="T3" fmla="*/ 70 h 317"/>
              <a:gd name="T4" fmla="*/ 19 w 274"/>
              <a:gd name="T5" fmla="*/ 14 h 317"/>
              <a:gd name="T6" fmla="*/ 19 w 274"/>
              <a:gd name="T7" fmla="*/ 14 h 317"/>
              <a:gd name="T8" fmla="*/ 75 w 274"/>
              <a:gd name="T9" fmla="*/ 20 h 317"/>
              <a:gd name="T10" fmla="*/ 260 w 274"/>
              <a:gd name="T11" fmla="*/ 248 h 317"/>
              <a:gd name="T12" fmla="*/ 254 w 274"/>
              <a:gd name="T13" fmla="*/ 303 h 317"/>
              <a:gd name="T14" fmla="*/ 254 w 274"/>
              <a:gd name="T15" fmla="*/ 303 h 317"/>
              <a:gd name="T16" fmla="*/ 198 w 274"/>
              <a:gd name="T17" fmla="*/ 2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317">
                <a:moveTo>
                  <a:pt x="198" y="297"/>
                </a:moveTo>
                <a:cubicBezTo>
                  <a:pt x="13" y="70"/>
                  <a:pt x="13" y="70"/>
                  <a:pt x="13" y="70"/>
                </a:cubicBezTo>
                <a:cubicBezTo>
                  <a:pt x="0" y="53"/>
                  <a:pt x="2" y="28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36" y="0"/>
                  <a:pt x="61" y="3"/>
                  <a:pt x="75" y="20"/>
                </a:cubicBezTo>
                <a:cubicBezTo>
                  <a:pt x="260" y="248"/>
                  <a:pt x="260" y="248"/>
                  <a:pt x="260" y="248"/>
                </a:cubicBezTo>
                <a:cubicBezTo>
                  <a:pt x="274" y="264"/>
                  <a:pt x="271" y="289"/>
                  <a:pt x="254" y="303"/>
                </a:cubicBezTo>
                <a:cubicBezTo>
                  <a:pt x="254" y="303"/>
                  <a:pt x="254" y="303"/>
                  <a:pt x="254" y="303"/>
                </a:cubicBezTo>
                <a:cubicBezTo>
                  <a:pt x="237" y="317"/>
                  <a:pt x="212" y="314"/>
                  <a:pt x="198" y="297"/>
                </a:cubicBez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$ḷíḓè">
            <a:extLst>
              <a:ext uri="{FF2B5EF4-FFF2-40B4-BE49-F238E27FC236}">
                <a16:creationId xmlns:a16="http://schemas.microsoft.com/office/drawing/2014/main" xmlns="" id="{9617EC77-9FB9-406B-83A5-B50B19472221}"/>
              </a:ext>
            </a:extLst>
          </p:cNvPr>
          <p:cNvSpPr/>
          <p:nvPr/>
        </p:nvSpPr>
        <p:spPr bwMode="auto">
          <a:xfrm>
            <a:off x="1302234" y="3786282"/>
            <a:ext cx="522231" cy="602856"/>
          </a:xfrm>
          <a:custGeom>
            <a:avLst/>
            <a:gdLst>
              <a:gd name="T0" fmla="*/ 199 w 274"/>
              <a:gd name="T1" fmla="*/ 297 h 317"/>
              <a:gd name="T2" fmla="*/ 14 w 274"/>
              <a:gd name="T3" fmla="*/ 70 h 317"/>
              <a:gd name="T4" fmla="*/ 20 w 274"/>
              <a:gd name="T5" fmla="*/ 14 h 317"/>
              <a:gd name="T6" fmla="*/ 20 w 274"/>
              <a:gd name="T7" fmla="*/ 14 h 317"/>
              <a:gd name="T8" fmla="*/ 75 w 274"/>
              <a:gd name="T9" fmla="*/ 20 h 317"/>
              <a:gd name="T10" fmla="*/ 260 w 274"/>
              <a:gd name="T11" fmla="*/ 248 h 317"/>
              <a:gd name="T12" fmla="*/ 254 w 274"/>
              <a:gd name="T13" fmla="*/ 303 h 317"/>
              <a:gd name="T14" fmla="*/ 254 w 274"/>
              <a:gd name="T15" fmla="*/ 303 h 317"/>
              <a:gd name="T16" fmla="*/ 199 w 274"/>
              <a:gd name="T17" fmla="*/ 2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4" h="317">
                <a:moveTo>
                  <a:pt x="199" y="297"/>
                </a:moveTo>
                <a:cubicBezTo>
                  <a:pt x="14" y="70"/>
                  <a:pt x="14" y="70"/>
                  <a:pt x="14" y="70"/>
                </a:cubicBezTo>
                <a:cubicBezTo>
                  <a:pt x="0" y="53"/>
                  <a:pt x="3" y="28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36" y="0"/>
                  <a:pt x="62" y="3"/>
                  <a:pt x="75" y="20"/>
                </a:cubicBezTo>
                <a:cubicBezTo>
                  <a:pt x="260" y="248"/>
                  <a:pt x="260" y="248"/>
                  <a:pt x="260" y="248"/>
                </a:cubicBezTo>
                <a:cubicBezTo>
                  <a:pt x="274" y="264"/>
                  <a:pt x="271" y="289"/>
                  <a:pt x="254" y="303"/>
                </a:cubicBezTo>
                <a:cubicBezTo>
                  <a:pt x="254" y="303"/>
                  <a:pt x="254" y="303"/>
                  <a:pt x="254" y="303"/>
                </a:cubicBezTo>
                <a:cubicBezTo>
                  <a:pt x="238" y="317"/>
                  <a:pt x="213" y="314"/>
                  <a:pt x="199" y="297"/>
                </a:cubicBez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ṧľiḋé">
            <a:extLst>
              <a:ext uri="{FF2B5EF4-FFF2-40B4-BE49-F238E27FC236}">
                <a16:creationId xmlns:a16="http://schemas.microsoft.com/office/drawing/2014/main" xmlns="" id="{575E4889-7AB6-4BE9-8306-FF94F3CD9B55}"/>
              </a:ext>
            </a:extLst>
          </p:cNvPr>
          <p:cNvSpPr/>
          <p:nvPr/>
        </p:nvSpPr>
        <p:spPr bwMode="auto">
          <a:xfrm>
            <a:off x="1662298" y="4187575"/>
            <a:ext cx="602856" cy="205228"/>
          </a:xfrm>
          <a:custGeom>
            <a:avLst/>
            <a:gdLst>
              <a:gd name="T0" fmla="*/ 38 w 317"/>
              <a:gd name="T1" fmla="*/ 27 h 108"/>
              <a:gd name="T2" fmla="*/ 271 w 317"/>
              <a:gd name="T3" fmla="*/ 2 h 108"/>
              <a:gd name="T4" fmla="*/ 315 w 317"/>
              <a:gd name="T5" fmla="*/ 37 h 108"/>
              <a:gd name="T6" fmla="*/ 315 w 317"/>
              <a:gd name="T7" fmla="*/ 37 h 108"/>
              <a:gd name="T8" fmla="*/ 280 w 317"/>
              <a:gd name="T9" fmla="*/ 81 h 108"/>
              <a:gd name="T10" fmla="*/ 46 w 317"/>
              <a:gd name="T11" fmla="*/ 106 h 108"/>
              <a:gd name="T12" fmla="*/ 2 w 317"/>
              <a:gd name="T13" fmla="*/ 70 h 108"/>
              <a:gd name="T14" fmla="*/ 2 w 317"/>
              <a:gd name="T15" fmla="*/ 70 h 108"/>
              <a:gd name="T16" fmla="*/ 38 w 317"/>
              <a:gd name="T17" fmla="*/ 2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7" h="108">
                <a:moveTo>
                  <a:pt x="38" y="27"/>
                </a:moveTo>
                <a:cubicBezTo>
                  <a:pt x="271" y="2"/>
                  <a:pt x="271" y="2"/>
                  <a:pt x="271" y="2"/>
                </a:cubicBezTo>
                <a:cubicBezTo>
                  <a:pt x="293" y="0"/>
                  <a:pt x="312" y="16"/>
                  <a:pt x="315" y="37"/>
                </a:cubicBezTo>
                <a:cubicBezTo>
                  <a:pt x="315" y="37"/>
                  <a:pt x="315" y="37"/>
                  <a:pt x="315" y="37"/>
                </a:cubicBezTo>
                <a:cubicBezTo>
                  <a:pt x="317" y="59"/>
                  <a:pt x="301" y="79"/>
                  <a:pt x="280" y="81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24" y="108"/>
                  <a:pt x="5" y="92"/>
                  <a:pt x="2" y="70"/>
                </a:cubicBezTo>
                <a:cubicBezTo>
                  <a:pt x="2" y="70"/>
                  <a:pt x="2" y="70"/>
                  <a:pt x="2" y="70"/>
                </a:cubicBezTo>
                <a:cubicBezTo>
                  <a:pt x="0" y="49"/>
                  <a:pt x="16" y="29"/>
                  <a:pt x="38" y="27"/>
                </a:cubicBez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slíḋe">
            <a:extLst>
              <a:ext uri="{FF2B5EF4-FFF2-40B4-BE49-F238E27FC236}">
                <a16:creationId xmlns:a16="http://schemas.microsoft.com/office/drawing/2014/main" xmlns="" id="{A4120C69-8197-44BF-A18E-BD6FB7220457}"/>
              </a:ext>
            </a:extLst>
          </p:cNvPr>
          <p:cNvSpPr/>
          <p:nvPr/>
        </p:nvSpPr>
        <p:spPr bwMode="auto">
          <a:xfrm>
            <a:off x="1616489" y="3499513"/>
            <a:ext cx="284020" cy="2812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ṩ1îḍè">
            <a:extLst>
              <a:ext uri="{FF2B5EF4-FFF2-40B4-BE49-F238E27FC236}">
                <a16:creationId xmlns:a16="http://schemas.microsoft.com/office/drawing/2014/main" xmlns="" id="{3329D41C-51AC-4A28-B585-7813C9425C91}"/>
              </a:ext>
            </a:extLst>
          </p:cNvPr>
          <p:cNvSpPr/>
          <p:nvPr/>
        </p:nvSpPr>
        <p:spPr bwMode="auto">
          <a:xfrm>
            <a:off x="823064" y="4448691"/>
            <a:ext cx="287685" cy="1176394"/>
          </a:xfrm>
          <a:custGeom>
            <a:avLst/>
            <a:gdLst>
              <a:gd name="T0" fmla="*/ 156 w 314"/>
              <a:gd name="T1" fmla="*/ 0 h 1284"/>
              <a:gd name="T2" fmla="*/ 0 w 314"/>
              <a:gd name="T3" fmla="*/ 1284 h 1284"/>
              <a:gd name="T4" fmla="*/ 81 w 314"/>
              <a:gd name="T5" fmla="*/ 1284 h 1284"/>
              <a:gd name="T6" fmla="*/ 314 w 314"/>
              <a:gd name="T7" fmla="*/ 0 h 1284"/>
              <a:gd name="T8" fmla="*/ 156 w 314"/>
              <a:gd name="T9" fmla="*/ 0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1284">
                <a:moveTo>
                  <a:pt x="156" y="0"/>
                </a:moveTo>
                <a:lnTo>
                  <a:pt x="0" y="1284"/>
                </a:lnTo>
                <a:lnTo>
                  <a:pt x="81" y="1284"/>
                </a:lnTo>
                <a:lnTo>
                  <a:pt x="314" y="0"/>
                </a:lnTo>
                <a:lnTo>
                  <a:pt x="156" y="0"/>
                </a:lnTo>
                <a:close/>
              </a:path>
            </a:pathLst>
          </a:custGeom>
          <a:solidFill>
            <a:srgbClr val="EFB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šlíḋê">
            <a:extLst>
              <a:ext uri="{FF2B5EF4-FFF2-40B4-BE49-F238E27FC236}">
                <a16:creationId xmlns:a16="http://schemas.microsoft.com/office/drawing/2014/main" xmlns="" id="{37160CF1-CAA3-4183-97D7-F88EFBEA00E1}"/>
              </a:ext>
            </a:extLst>
          </p:cNvPr>
          <p:cNvSpPr/>
          <p:nvPr/>
        </p:nvSpPr>
        <p:spPr bwMode="auto">
          <a:xfrm>
            <a:off x="3017351" y="4448691"/>
            <a:ext cx="287685" cy="1176394"/>
          </a:xfrm>
          <a:custGeom>
            <a:avLst/>
            <a:gdLst>
              <a:gd name="T0" fmla="*/ 156 w 314"/>
              <a:gd name="T1" fmla="*/ 0 h 1284"/>
              <a:gd name="T2" fmla="*/ 314 w 314"/>
              <a:gd name="T3" fmla="*/ 1284 h 1284"/>
              <a:gd name="T4" fmla="*/ 231 w 314"/>
              <a:gd name="T5" fmla="*/ 1284 h 1284"/>
              <a:gd name="T6" fmla="*/ 0 w 314"/>
              <a:gd name="T7" fmla="*/ 0 h 1284"/>
              <a:gd name="T8" fmla="*/ 156 w 314"/>
              <a:gd name="T9" fmla="*/ 0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1284">
                <a:moveTo>
                  <a:pt x="156" y="0"/>
                </a:moveTo>
                <a:lnTo>
                  <a:pt x="314" y="1284"/>
                </a:lnTo>
                <a:lnTo>
                  <a:pt x="231" y="1284"/>
                </a:lnTo>
                <a:lnTo>
                  <a:pt x="0" y="0"/>
                </a:lnTo>
                <a:lnTo>
                  <a:pt x="156" y="0"/>
                </a:lnTo>
                <a:close/>
              </a:path>
            </a:pathLst>
          </a:custGeom>
          <a:solidFill>
            <a:srgbClr val="EFB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ṥľîḓe">
            <a:extLst>
              <a:ext uri="{FF2B5EF4-FFF2-40B4-BE49-F238E27FC236}">
                <a16:creationId xmlns:a16="http://schemas.microsoft.com/office/drawing/2014/main" xmlns="" id="{92672DF4-C538-4580-B7BC-2C4AA5A4C18E}"/>
              </a:ext>
            </a:extLst>
          </p:cNvPr>
          <p:cNvSpPr/>
          <p:nvPr/>
        </p:nvSpPr>
        <p:spPr bwMode="auto">
          <a:xfrm>
            <a:off x="2419992" y="4448691"/>
            <a:ext cx="284937" cy="1176394"/>
          </a:xfrm>
          <a:custGeom>
            <a:avLst/>
            <a:gdLst>
              <a:gd name="T0" fmla="*/ 155 w 311"/>
              <a:gd name="T1" fmla="*/ 0 h 1284"/>
              <a:gd name="T2" fmla="*/ 0 w 311"/>
              <a:gd name="T3" fmla="*/ 1284 h 1284"/>
              <a:gd name="T4" fmla="*/ 81 w 311"/>
              <a:gd name="T5" fmla="*/ 1284 h 1284"/>
              <a:gd name="T6" fmla="*/ 311 w 311"/>
              <a:gd name="T7" fmla="*/ 0 h 1284"/>
              <a:gd name="T8" fmla="*/ 155 w 311"/>
              <a:gd name="T9" fmla="*/ 0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1" h="1284">
                <a:moveTo>
                  <a:pt x="155" y="0"/>
                </a:moveTo>
                <a:lnTo>
                  <a:pt x="0" y="1284"/>
                </a:lnTo>
                <a:lnTo>
                  <a:pt x="81" y="1284"/>
                </a:lnTo>
                <a:lnTo>
                  <a:pt x="311" y="0"/>
                </a:lnTo>
                <a:lnTo>
                  <a:pt x="155" y="0"/>
                </a:lnTo>
                <a:close/>
              </a:path>
            </a:pathLst>
          </a:custGeom>
          <a:solidFill>
            <a:srgbClr val="EFB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ṧlíḑé">
            <a:extLst>
              <a:ext uri="{FF2B5EF4-FFF2-40B4-BE49-F238E27FC236}">
                <a16:creationId xmlns:a16="http://schemas.microsoft.com/office/drawing/2014/main" xmlns="" id="{49545D6A-91D1-47C8-A65D-D826F1CAEAA4}"/>
              </a:ext>
            </a:extLst>
          </p:cNvPr>
          <p:cNvSpPr/>
          <p:nvPr/>
        </p:nvSpPr>
        <p:spPr bwMode="auto">
          <a:xfrm>
            <a:off x="3017351" y="4448691"/>
            <a:ext cx="152089" cy="74212"/>
          </a:xfrm>
          <a:custGeom>
            <a:avLst/>
            <a:gdLst>
              <a:gd name="T0" fmla="*/ 156 w 166"/>
              <a:gd name="T1" fmla="*/ 0 h 81"/>
              <a:gd name="T2" fmla="*/ 0 w 166"/>
              <a:gd name="T3" fmla="*/ 0 h 81"/>
              <a:gd name="T4" fmla="*/ 14 w 166"/>
              <a:gd name="T5" fmla="*/ 81 h 81"/>
              <a:gd name="T6" fmla="*/ 166 w 166"/>
              <a:gd name="T7" fmla="*/ 81 h 81"/>
              <a:gd name="T8" fmla="*/ 156 w 166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81">
                <a:moveTo>
                  <a:pt x="156" y="0"/>
                </a:moveTo>
                <a:lnTo>
                  <a:pt x="0" y="0"/>
                </a:lnTo>
                <a:lnTo>
                  <a:pt x="14" y="81"/>
                </a:lnTo>
                <a:lnTo>
                  <a:pt x="166" y="81"/>
                </a:lnTo>
                <a:lnTo>
                  <a:pt x="156" y="0"/>
                </a:lnTo>
                <a:close/>
              </a:path>
            </a:pathLst>
          </a:custGeom>
          <a:solidFill>
            <a:srgbClr val="E0A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$ľïḋe">
            <a:extLst>
              <a:ext uri="{FF2B5EF4-FFF2-40B4-BE49-F238E27FC236}">
                <a16:creationId xmlns:a16="http://schemas.microsoft.com/office/drawing/2014/main" xmlns="" id="{2219957C-0DBD-435B-A163-FF3400B2629C}"/>
              </a:ext>
            </a:extLst>
          </p:cNvPr>
          <p:cNvSpPr/>
          <p:nvPr/>
        </p:nvSpPr>
        <p:spPr bwMode="auto">
          <a:xfrm>
            <a:off x="2556505" y="4448691"/>
            <a:ext cx="152089" cy="74212"/>
          </a:xfrm>
          <a:custGeom>
            <a:avLst/>
            <a:gdLst>
              <a:gd name="T0" fmla="*/ 9 w 166"/>
              <a:gd name="T1" fmla="*/ 0 h 81"/>
              <a:gd name="T2" fmla="*/ 166 w 166"/>
              <a:gd name="T3" fmla="*/ 0 h 81"/>
              <a:gd name="T4" fmla="*/ 152 w 166"/>
              <a:gd name="T5" fmla="*/ 81 h 81"/>
              <a:gd name="T6" fmla="*/ 0 w 166"/>
              <a:gd name="T7" fmla="*/ 81 h 81"/>
              <a:gd name="T8" fmla="*/ 9 w 166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81">
                <a:moveTo>
                  <a:pt x="9" y="0"/>
                </a:moveTo>
                <a:lnTo>
                  <a:pt x="166" y="0"/>
                </a:lnTo>
                <a:lnTo>
                  <a:pt x="152" y="81"/>
                </a:lnTo>
                <a:lnTo>
                  <a:pt x="0" y="81"/>
                </a:lnTo>
                <a:lnTo>
                  <a:pt x="9" y="0"/>
                </a:lnTo>
                <a:close/>
              </a:path>
            </a:pathLst>
          </a:custGeom>
          <a:solidFill>
            <a:srgbClr val="E0A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ṡ1ïḑé">
            <a:extLst>
              <a:ext uri="{FF2B5EF4-FFF2-40B4-BE49-F238E27FC236}">
                <a16:creationId xmlns:a16="http://schemas.microsoft.com/office/drawing/2014/main" xmlns="" id="{E5612CA3-6745-4189-A4F2-E6B74174DAC4}"/>
              </a:ext>
            </a:extLst>
          </p:cNvPr>
          <p:cNvSpPr/>
          <p:nvPr/>
        </p:nvSpPr>
        <p:spPr bwMode="auto">
          <a:xfrm>
            <a:off x="955913" y="4448691"/>
            <a:ext cx="154837" cy="74212"/>
          </a:xfrm>
          <a:custGeom>
            <a:avLst/>
            <a:gdLst>
              <a:gd name="T0" fmla="*/ 11 w 169"/>
              <a:gd name="T1" fmla="*/ 0 h 81"/>
              <a:gd name="T2" fmla="*/ 169 w 169"/>
              <a:gd name="T3" fmla="*/ 0 h 81"/>
              <a:gd name="T4" fmla="*/ 152 w 169"/>
              <a:gd name="T5" fmla="*/ 81 h 81"/>
              <a:gd name="T6" fmla="*/ 0 w 169"/>
              <a:gd name="T7" fmla="*/ 81 h 81"/>
              <a:gd name="T8" fmla="*/ 11 w 169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81">
                <a:moveTo>
                  <a:pt x="11" y="0"/>
                </a:moveTo>
                <a:lnTo>
                  <a:pt x="169" y="0"/>
                </a:lnTo>
                <a:lnTo>
                  <a:pt x="152" y="81"/>
                </a:lnTo>
                <a:lnTo>
                  <a:pt x="0" y="81"/>
                </a:lnTo>
                <a:lnTo>
                  <a:pt x="11" y="0"/>
                </a:lnTo>
                <a:close/>
              </a:path>
            </a:pathLst>
          </a:custGeom>
          <a:solidFill>
            <a:srgbClr val="E0A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ṧḻidê">
            <a:extLst>
              <a:ext uri="{FF2B5EF4-FFF2-40B4-BE49-F238E27FC236}">
                <a16:creationId xmlns:a16="http://schemas.microsoft.com/office/drawing/2014/main" xmlns="" id="{896BFE36-BA5A-4279-B651-FEE8010276B4}"/>
              </a:ext>
            </a:extLst>
          </p:cNvPr>
          <p:cNvSpPr/>
          <p:nvPr/>
        </p:nvSpPr>
        <p:spPr bwMode="auto">
          <a:xfrm>
            <a:off x="1186794" y="4758364"/>
            <a:ext cx="210725" cy="726543"/>
          </a:xfrm>
          <a:custGeom>
            <a:avLst/>
            <a:gdLst>
              <a:gd name="T0" fmla="*/ 116 w 230"/>
              <a:gd name="T1" fmla="*/ 0 h 793"/>
              <a:gd name="T2" fmla="*/ 0 w 230"/>
              <a:gd name="T3" fmla="*/ 793 h 793"/>
              <a:gd name="T4" fmla="*/ 60 w 230"/>
              <a:gd name="T5" fmla="*/ 793 h 793"/>
              <a:gd name="T6" fmla="*/ 230 w 230"/>
              <a:gd name="T7" fmla="*/ 0 h 793"/>
              <a:gd name="T8" fmla="*/ 116 w 230"/>
              <a:gd name="T9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793">
                <a:moveTo>
                  <a:pt x="116" y="0"/>
                </a:moveTo>
                <a:lnTo>
                  <a:pt x="0" y="793"/>
                </a:lnTo>
                <a:lnTo>
                  <a:pt x="60" y="793"/>
                </a:lnTo>
                <a:lnTo>
                  <a:pt x="230" y="0"/>
                </a:lnTo>
                <a:lnTo>
                  <a:pt x="116" y="0"/>
                </a:lnTo>
                <a:close/>
              </a:path>
            </a:pathLst>
          </a:custGeom>
          <a:solidFill>
            <a:srgbClr val="EFB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ṧļîdé">
            <a:extLst>
              <a:ext uri="{FF2B5EF4-FFF2-40B4-BE49-F238E27FC236}">
                <a16:creationId xmlns:a16="http://schemas.microsoft.com/office/drawing/2014/main" xmlns="" id="{A90F4BEB-6154-46F3-B941-25D157FCBE83}"/>
              </a:ext>
            </a:extLst>
          </p:cNvPr>
          <p:cNvSpPr/>
          <p:nvPr/>
        </p:nvSpPr>
        <p:spPr bwMode="auto">
          <a:xfrm>
            <a:off x="1283911" y="4758364"/>
            <a:ext cx="113608" cy="60469"/>
          </a:xfrm>
          <a:custGeom>
            <a:avLst/>
            <a:gdLst>
              <a:gd name="T0" fmla="*/ 10 w 124"/>
              <a:gd name="T1" fmla="*/ 0 h 66"/>
              <a:gd name="T2" fmla="*/ 124 w 124"/>
              <a:gd name="T3" fmla="*/ 0 h 66"/>
              <a:gd name="T4" fmla="*/ 110 w 124"/>
              <a:gd name="T5" fmla="*/ 66 h 66"/>
              <a:gd name="T6" fmla="*/ 0 w 124"/>
              <a:gd name="T7" fmla="*/ 60 h 66"/>
              <a:gd name="T8" fmla="*/ 10 w 124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66">
                <a:moveTo>
                  <a:pt x="10" y="0"/>
                </a:moveTo>
                <a:lnTo>
                  <a:pt x="124" y="0"/>
                </a:lnTo>
                <a:lnTo>
                  <a:pt x="110" y="66"/>
                </a:lnTo>
                <a:lnTo>
                  <a:pt x="0" y="60"/>
                </a:lnTo>
                <a:lnTo>
                  <a:pt x="10" y="0"/>
                </a:lnTo>
                <a:close/>
              </a:path>
            </a:pathLst>
          </a:custGeom>
          <a:solidFill>
            <a:srgbClr val="E0A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sľiḋè">
            <a:extLst>
              <a:ext uri="{FF2B5EF4-FFF2-40B4-BE49-F238E27FC236}">
                <a16:creationId xmlns:a16="http://schemas.microsoft.com/office/drawing/2014/main" xmlns="" id="{DE38C540-B216-4FB2-91B2-0D7B1C138600}"/>
              </a:ext>
            </a:extLst>
          </p:cNvPr>
          <p:cNvSpPr/>
          <p:nvPr/>
        </p:nvSpPr>
        <p:spPr bwMode="auto">
          <a:xfrm>
            <a:off x="1941738" y="4758364"/>
            <a:ext cx="211641" cy="726543"/>
          </a:xfrm>
          <a:custGeom>
            <a:avLst/>
            <a:gdLst>
              <a:gd name="T0" fmla="*/ 115 w 231"/>
              <a:gd name="T1" fmla="*/ 0 h 793"/>
              <a:gd name="T2" fmla="*/ 231 w 231"/>
              <a:gd name="T3" fmla="*/ 793 h 793"/>
              <a:gd name="T4" fmla="*/ 171 w 231"/>
              <a:gd name="T5" fmla="*/ 793 h 793"/>
              <a:gd name="T6" fmla="*/ 0 w 231"/>
              <a:gd name="T7" fmla="*/ 0 h 793"/>
              <a:gd name="T8" fmla="*/ 115 w 231"/>
              <a:gd name="T9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793">
                <a:moveTo>
                  <a:pt x="115" y="0"/>
                </a:moveTo>
                <a:lnTo>
                  <a:pt x="231" y="793"/>
                </a:lnTo>
                <a:lnTo>
                  <a:pt x="171" y="793"/>
                </a:lnTo>
                <a:lnTo>
                  <a:pt x="0" y="0"/>
                </a:lnTo>
                <a:lnTo>
                  <a:pt x="115" y="0"/>
                </a:lnTo>
                <a:close/>
              </a:path>
            </a:pathLst>
          </a:custGeom>
          <a:solidFill>
            <a:srgbClr val="E0A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şḻíḍe">
            <a:extLst>
              <a:ext uri="{FF2B5EF4-FFF2-40B4-BE49-F238E27FC236}">
                <a16:creationId xmlns:a16="http://schemas.microsoft.com/office/drawing/2014/main" xmlns="" id="{C352FBEB-0650-4438-83F0-78932F9F216E}"/>
              </a:ext>
            </a:extLst>
          </p:cNvPr>
          <p:cNvSpPr/>
          <p:nvPr/>
        </p:nvSpPr>
        <p:spPr bwMode="auto">
          <a:xfrm>
            <a:off x="1941738" y="4758364"/>
            <a:ext cx="114525" cy="60469"/>
          </a:xfrm>
          <a:custGeom>
            <a:avLst/>
            <a:gdLst>
              <a:gd name="T0" fmla="*/ 115 w 125"/>
              <a:gd name="T1" fmla="*/ 0 h 66"/>
              <a:gd name="T2" fmla="*/ 0 w 125"/>
              <a:gd name="T3" fmla="*/ 0 h 66"/>
              <a:gd name="T4" fmla="*/ 15 w 125"/>
              <a:gd name="T5" fmla="*/ 66 h 66"/>
              <a:gd name="T6" fmla="*/ 125 w 125"/>
              <a:gd name="T7" fmla="*/ 60 h 66"/>
              <a:gd name="T8" fmla="*/ 115 w 125"/>
              <a:gd name="T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66">
                <a:moveTo>
                  <a:pt x="115" y="0"/>
                </a:moveTo>
                <a:lnTo>
                  <a:pt x="0" y="0"/>
                </a:lnTo>
                <a:lnTo>
                  <a:pt x="15" y="66"/>
                </a:lnTo>
                <a:lnTo>
                  <a:pt x="125" y="60"/>
                </a:lnTo>
                <a:lnTo>
                  <a:pt x="115" y="0"/>
                </a:lnTo>
                <a:close/>
              </a:path>
            </a:pathLst>
          </a:custGeom>
          <a:solidFill>
            <a:srgbClr val="E0A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śļiḑê">
            <a:extLst>
              <a:ext uri="{FF2B5EF4-FFF2-40B4-BE49-F238E27FC236}">
                <a16:creationId xmlns:a16="http://schemas.microsoft.com/office/drawing/2014/main" xmlns="" id="{5C8FC5B2-846F-480F-B760-113EB3816B0D}"/>
              </a:ext>
            </a:extLst>
          </p:cNvPr>
          <p:cNvSpPr/>
          <p:nvPr/>
        </p:nvSpPr>
        <p:spPr bwMode="auto">
          <a:xfrm>
            <a:off x="1593584" y="4758364"/>
            <a:ext cx="114525" cy="60469"/>
          </a:xfrm>
          <a:custGeom>
            <a:avLst/>
            <a:gdLst>
              <a:gd name="T0" fmla="*/ 116 w 125"/>
              <a:gd name="T1" fmla="*/ 14 h 66"/>
              <a:gd name="T2" fmla="*/ 0 w 125"/>
              <a:gd name="T3" fmla="*/ 0 h 66"/>
              <a:gd name="T4" fmla="*/ 15 w 125"/>
              <a:gd name="T5" fmla="*/ 66 h 66"/>
              <a:gd name="T6" fmla="*/ 125 w 125"/>
              <a:gd name="T7" fmla="*/ 60 h 66"/>
              <a:gd name="T8" fmla="*/ 116 w 125"/>
              <a:gd name="T9" fmla="*/ 1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66">
                <a:moveTo>
                  <a:pt x="116" y="14"/>
                </a:moveTo>
                <a:lnTo>
                  <a:pt x="0" y="0"/>
                </a:lnTo>
                <a:lnTo>
                  <a:pt x="15" y="66"/>
                </a:lnTo>
                <a:lnTo>
                  <a:pt x="125" y="60"/>
                </a:lnTo>
                <a:lnTo>
                  <a:pt x="116" y="14"/>
                </a:lnTo>
                <a:close/>
              </a:path>
            </a:pathLst>
          </a:custGeom>
          <a:solidFill>
            <a:srgbClr val="E0A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śḻïďê">
            <a:extLst>
              <a:ext uri="{FF2B5EF4-FFF2-40B4-BE49-F238E27FC236}">
                <a16:creationId xmlns:a16="http://schemas.microsoft.com/office/drawing/2014/main" xmlns="" id="{B5224366-3589-4A27-AFB5-4084A1F525F5}"/>
              </a:ext>
            </a:extLst>
          </p:cNvPr>
          <p:cNvSpPr/>
          <p:nvPr/>
        </p:nvSpPr>
        <p:spPr bwMode="auto">
          <a:xfrm>
            <a:off x="1551439" y="3276877"/>
            <a:ext cx="273026" cy="362813"/>
          </a:xfrm>
          <a:custGeom>
            <a:avLst/>
            <a:gdLst>
              <a:gd name="T0" fmla="*/ 85 w 143"/>
              <a:gd name="T1" fmla="*/ 191 h 191"/>
              <a:gd name="T2" fmla="*/ 0 w 143"/>
              <a:gd name="T3" fmla="*/ 191 h 191"/>
              <a:gd name="T4" fmla="*/ 0 w 143"/>
              <a:gd name="T5" fmla="*/ 0 h 191"/>
              <a:gd name="T6" fmla="*/ 143 w 143"/>
              <a:gd name="T7" fmla="*/ 0 h 191"/>
              <a:gd name="T8" fmla="*/ 143 w 143"/>
              <a:gd name="T9" fmla="*/ 133 h 191"/>
              <a:gd name="T10" fmla="*/ 85 w 143"/>
              <a:gd name="T1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3" h="191">
                <a:moveTo>
                  <a:pt x="85" y="191"/>
                </a:moveTo>
                <a:cubicBezTo>
                  <a:pt x="0" y="191"/>
                  <a:pt x="0" y="191"/>
                  <a:pt x="0" y="191"/>
                </a:cubicBezTo>
                <a:cubicBezTo>
                  <a:pt x="0" y="0"/>
                  <a:pt x="0" y="0"/>
                  <a:pt x="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133"/>
                  <a:pt x="143" y="133"/>
                  <a:pt x="143" y="133"/>
                </a:cubicBezTo>
                <a:cubicBezTo>
                  <a:pt x="143" y="165"/>
                  <a:pt x="117" y="191"/>
                  <a:pt x="85" y="191"/>
                </a:cubicBez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šḷídê">
            <a:extLst>
              <a:ext uri="{FF2B5EF4-FFF2-40B4-BE49-F238E27FC236}">
                <a16:creationId xmlns:a16="http://schemas.microsoft.com/office/drawing/2014/main" xmlns="" id="{73E64F76-7568-4BAE-A484-878FF914BD7D}"/>
              </a:ext>
            </a:extLst>
          </p:cNvPr>
          <p:cNvSpPr/>
          <p:nvPr/>
        </p:nvSpPr>
        <p:spPr bwMode="auto">
          <a:xfrm>
            <a:off x="1469897" y="3191671"/>
            <a:ext cx="354568" cy="19148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ṥ1ïḑe">
            <a:extLst>
              <a:ext uri="{FF2B5EF4-FFF2-40B4-BE49-F238E27FC236}">
                <a16:creationId xmlns:a16="http://schemas.microsoft.com/office/drawing/2014/main" xmlns="" id="{FE3144DC-1E3B-458E-B755-1DE4CE8BABDA}"/>
              </a:ext>
            </a:extLst>
          </p:cNvPr>
          <p:cNvSpPr/>
          <p:nvPr/>
        </p:nvSpPr>
        <p:spPr bwMode="auto">
          <a:xfrm>
            <a:off x="1289408" y="3140364"/>
            <a:ext cx="535058" cy="444355"/>
          </a:xfrm>
          <a:custGeom>
            <a:avLst/>
            <a:gdLst>
              <a:gd name="T0" fmla="*/ 281 w 281"/>
              <a:gd name="T1" fmla="*/ 77 h 234"/>
              <a:gd name="T2" fmla="*/ 138 w 281"/>
              <a:gd name="T3" fmla="*/ 27 h 234"/>
              <a:gd name="T4" fmla="*/ 95 w 281"/>
              <a:gd name="T5" fmla="*/ 213 h 234"/>
              <a:gd name="T6" fmla="*/ 156 w 281"/>
              <a:gd name="T7" fmla="*/ 234 h 234"/>
              <a:gd name="T8" fmla="*/ 156 w 281"/>
              <a:gd name="T9" fmla="*/ 104 h 234"/>
              <a:gd name="T10" fmla="*/ 281 w 281"/>
              <a:gd name="T11" fmla="*/ 7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234">
                <a:moveTo>
                  <a:pt x="281" y="77"/>
                </a:moveTo>
                <a:cubicBezTo>
                  <a:pt x="281" y="77"/>
                  <a:pt x="276" y="0"/>
                  <a:pt x="138" y="27"/>
                </a:cubicBezTo>
                <a:cubicBezTo>
                  <a:pt x="0" y="54"/>
                  <a:pt x="95" y="213"/>
                  <a:pt x="95" y="213"/>
                </a:cubicBezTo>
                <a:cubicBezTo>
                  <a:pt x="156" y="234"/>
                  <a:pt x="156" y="234"/>
                  <a:pt x="156" y="234"/>
                </a:cubicBezTo>
                <a:cubicBezTo>
                  <a:pt x="156" y="234"/>
                  <a:pt x="172" y="157"/>
                  <a:pt x="156" y="104"/>
                </a:cubicBezTo>
                <a:cubicBezTo>
                  <a:pt x="140" y="51"/>
                  <a:pt x="281" y="77"/>
                  <a:pt x="281" y="7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šlîdé">
            <a:extLst>
              <a:ext uri="{FF2B5EF4-FFF2-40B4-BE49-F238E27FC236}">
                <a16:creationId xmlns:a16="http://schemas.microsoft.com/office/drawing/2014/main" xmlns="" id="{2414A8D7-B2F9-4F31-B660-99E3E248154F}"/>
              </a:ext>
            </a:extLst>
          </p:cNvPr>
          <p:cNvSpPr/>
          <p:nvPr/>
        </p:nvSpPr>
        <p:spPr bwMode="auto">
          <a:xfrm>
            <a:off x="1620154" y="3540742"/>
            <a:ext cx="171329" cy="114525"/>
          </a:xfrm>
          <a:custGeom>
            <a:avLst/>
            <a:gdLst>
              <a:gd name="T0" fmla="*/ 0 w 90"/>
              <a:gd name="T1" fmla="*/ 0 h 60"/>
              <a:gd name="T2" fmla="*/ 90 w 90"/>
              <a:gd name="T3" fmla="*/ 0 h 60"/>
              <a:gd name="T4" fmla="*/ 0 w 90"/>
              <a:gd name="T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" h="60">
                <a:moveTo>
                  <a:pt x="0" y="0"/>
                </a:move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45" y="6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ṩľîḋê">
            <a:extLst>
              <a:ext uri="{FF2B5EF4-FFF2-40B4-BE49-F238E27FC236}">
                <a16:creationId xmlns:a16="http://schemas.microsoft.com/office/drawing/2014/main" xmlns="" id="{48F71D16-40B7-411E-8BEE-5688ADA4AFF1}"/>
              </a:ext>
            </a:extLst>
          </p:cNvPr>
          <p:cNvSpPr/>
          <p:nvPr/>
        </p:nvSpPr>
        <p:spPr bwMode="auto">
          <a:xfrm>
            <a:off x="1648556" y="3432630"/>
            <a:ext cx="29318" cy="2840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slîďê">
            <a:extLst>
              <a:ext uri="{FF2B5EF4-FFF2-40B4-BE49-F238E27FC236}">
                <a16:creationId xmlns:a16="http://schemas.microsoft.com/office/drawing/2014/main" xmlns="" id="{B1E81E31-6D05-4F84-913F-993E35337E22}"/>
              </a:ext>
            </a:extLst>
          </p:cNvPr>
          <p:cNvSpPr/>
          <p:nvPr/>
        </p:nvSpPr>
        <p:spPr bwMode="auto">
          <a:xfrm>
            <a:off x="1757583" y="3432630"/>
            <a:ext cx="28403" cy="28403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ṥlíḓè">
            <a:extLst>
              <a:ext uri="{FF2B5EF4-FFF2-40B4-BE49-F238E27FC236}">
                <a16:creationId xmlns:a16="http://schemas.microsoft.com/office/drawing/2014/main" xmlns="" id="{39870DD4-0E84-42E6-A906-1A46260D6533}"/>
              </a:ext>
            </a:extLst>
          </p:cNvPr>
          <p:cNvSpPr/>
          <p:nvPr/>
        </p:nvSpPr>
        <p:spPr bwMode="auto">
          <a:xfrm>
            <a:off x="1715438" y="3370329"/>
            <a:ext cx="162167" cy="161250"/>
          </a:xfrm>
          <a:custGeom>
            <a:avLst/>
            <a:gdLst>
              <a:gd name="T0" fmla="*/ 43 w 85"/>
              <a:gd name="T1" fmla="*/ 85 h 85"/>
              <a:gd name="T2" fmla="*/ 0 w 85"/>
              <a:gd name="T3" fmla="*/ 42 h 85"/>
              <a:gd name="T4" fmla="*/ 43 w 85"/>
              <a:gd name="T5" fmla="*/ 0 h 85"/>
              <a:gd name="T6" fmla="*/ 85 w 85"/>
              <a:gd name="T7" fmla="*/ 42 h 85"/>
              <a:gd name="T8" fmla="*/ 43 w 85"/>
              <a:gd name="T9" fmla="*/ 85 h 85"/>
              <a:gd name="T10" fmla="*/ 43 w 85"/>
              <a:gd name="T11" fmla="*/ 4 h 85"/>
              <a:gd name="T12" fmla="*/ 4 w 85"/>
              <a:gd name="T13" fmla="*/ 42 h 85"/>
              <a:gd name="T14" fmla="*/ 43 w 85"/>
              <a:gd name="T15" fmla="*/ 81 h 85"/>
              <a:gd name="T16" fmla="*/ 81 w 85"/>
              <a:gd name="T17" fmla="*/ 42 h 85"/>
              <a:gd name="T18" fmla="*/ 43 w 85"/>
              <a:gd name="T19" fmla="*/ 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5">
                <a:moveTo>
                  <a:pt x="43" y="85"/>
                </a:moveTo>
                <a:cubicBezTo>
                  <a:pt x="19" y="85"/>
                  <a:pt x="0" y="66"/>
                  <a:pt x="0" y="42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5" y="19"/>
                  <a:pt x="85" y="42"/>
                </a:cubicBezTo>
                <a:cubicBezTo>
                  <a:pt x="85" y="66"/>
                  <a:pt x="66" y="85"/>
                  <a:pt x="43" y="85"/>
                </a:cubicBezTo>
                <a:close/>
                <a:moveTo>
                  <a:pt x="43" y="4"/>
                </a:moveTo>
                <a:cubicBezTo>
                  <a:pt x="22" y="4"/>
                  <a:pt x="4" y="21"/>
                  <a:pt x="4" y="42"/>
                </a:cubicBezTo>
                <a:cubicBezTo>
                  <a:pt x="4" y="63"/>
                  <a:pt x="22" y="81"/>
                  <a:pt x="43" y="81"/>
                </a:cubicBezTo>
                <a:cubicBezTo>
                  <a:pt x="64" y="81"/>
                  <a:pt x="81" y="63"/>
                  <a:pt x="81" y="42"/>
                </a:cubicBezTo>
                <a:cubicBezTo>
                  <a:pt x="81" y="21"/>
                  <a:pt x="64" y="4"/>
                  <a:pt x="4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śḷiḋê">
            <a:extLst>
              <a:ext uri="{FF2B5EF4-FFF2-40B4-BE49-F238E27FC236}">
                <a16:creationId xmlns:a16="http://schemas.microsoft.com/office/drawing/2014/main" xmlns="" id="{E75B9F7E-775B-4E19-B7B9-BD49E79EF52A}"/>
              </a:ext>
            </a:extLst>
          </p:cNvPr>
          <p:cNvSpPr/>
          <p:nvPr/>
        </p:nvSpPr>
        <p:spPr bwMode="auto">
          <a:xfrm>
            <a:off x="1593584" y="4758364"/>
            <a:ext cx="211641" cy="726543"/>
          </a:xfrm>
          <a:custGeom>
            <a:avLst/>
            <a:gdLst>
              <a:gd name="T0" fmla="*/ 116 w 231"/>
              <a:gd name="T1" fmla="*/ 23 h 793"/>
              <a:gd name="T2" fmla="*/ 231 w 231"/>
              <a:gd name="T3" fmla="*/ 793 h 793"/>
              <a:gd name="T4" fmla="*/ 171 w 231"/>
              <a:gd name="T5" fmla="*/ 793 h 793"/>
              <a:gd name="T6" fmla="*/ 0 w 231"/>
              <a:gd name="T7" fmla="*/ 0 h 793"/>
              <a:gd name="T8" fmla="*/ 116 w 231"/>
              <a:gd name="T9" fmla="*/ 23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793">
                <a:moveTo>
                  <a:pt x="116" y="23"/>
                </a:moveTo>
                <a:lnTo>
                  <a:pt x="231" y="793"/>
                </a:lnTo>
                <a:lnTo>
                  <a:pt x="171" y="793"/>
                </a:lnTo>
                <a:lnTo>
                  <a:pt x="0" y="0"/>
                </a:lnTo>
                <a:lnTo>
                  <a:pt x="116" y="23"/>
                </a:lnTo>
                <a:close/>
              </a:path>
            </a:pathLst>
          </a:custGeom>
          <a:solidFill>
            <a:srgbClr val="E0A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$ḷîḍé">
            <a:extLst>
              <a:ext uri="{FF2B5EF4-FFF2-40B4-BE49-F238E27FC236}">
                <a16:creationId xmlns:a16="http://schemas.microsoft.com/office/drawing/2014/main" xmlns="" id="{02A6DD92-2254-431C-81E5-8D286CF2F434}"/>
              </a:ext>
            </a:extLst>
          </p:cNvPr>
          <p:cNvSpPr/>
          <p:nvPr/>
        </p:nvSpPr>
        <p:spPr bwMode="auto">
          <a:xfrm>
            <a:off x="1561517" y="3370329"/>
            <a:ext cx="161250" cy="161250"/>
          </a:xfrm>
          <a:custGeom>
            <a:avLst/>
            <a:gdLst>
              <a:gd name="T0" fmla="*/ 43 w 85"/>
              <a:gd name="T1" fmla="*/ 85 h 85"/>
              <a:gd name="T2" fmla="*/ 0 w 85"/>
              <a:gd name="T3" fmla="*/ 42 h 85"/>
              <a:gd name="T4" fmla="*/ 43 w 85"/>
              <a:gd name="T5" fmla="*/ 0 h 85"/>
              <a:gd name="T6" fmla="*/ 85 w 85"/>
              <a:gd name="T7" fmla="*/ 42 h 85"/>
              <a:gd name="T8" fmla="*/ 43 w 85"/>
              <a:gd name="T9" fmla="*/ 85 h 85"/>
              <a:gd name="T10" fmla="*/ 43 w 85"/>
              <a:gd name="T11" fmla="*/ 4 h 85"/>
              <a:gd name="T12" fmla="*/ 4 w 85"/>
              <a:gd name="T13" fmla="*/ 42 h 85"/>
              <a:gd name="T14" fmla="*/ 43 w 85"/>
              <a:gd name="T15" fmla="*/ 81 h 85"/>
              <a:gd name="T16" fmla="*/ 81 w 85"/>
              <a:gd name="T17" fmla="*/ 42 h 85"/>
              <a:gd name="T18" fmla="*/ 43 w 85"/>
              <a:gd name="T19" fmla="*/ 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85">
                <a:moveTo>
                  <a:pt x="43" y="85"/>
                </a:moveTo>
                <a:cubicBezTo>
                  <a:pt x="19" y="85"/>
                  <a:pt x="0" y="66"/>
                  <a:pt x="0" y="42"/>
                </a:cubicBezTo>
                <a:cubicBezTo>
                  <a:pt x="0" y="19"/>
                  <a:pt x="19" y="0"/>
                  <a:pt x="43" y="0"/>
                </a:cubicBezTo>
                <a:cubicBezTo>
                  <a:pt x="66" y="0"/>
                  <a:pt x="85" y="19"/>
                  <a:pt x="85" y="42"/>
                </a:cubicBezTo>
                <a:cubicBezTo>
                  <a:pt x="85" y="66"/>
                  <a:pt x="66" y="85"/>
                  <a:pt x="43" y="85"/>
                </a:cubicBezTo>
                <a:close/>
                <a:moveTo>
                  <a:pt x="43" y="4"/>
                </a:moveTo>
                <a:cubicBezTo>
                  <a:pt x="21" y="4"/>
                  <a:pt x="4" y="21"/>
                  <a:pt x="4" y="42"/>
                </a:cubicBezTo>
                <a:cubicBezTo>
                  <a:pt x="4" y="63"/>
                  <a:pt x="21" y="81"/>
                  <a:pt x="43" y="81"/>
                </a:cubicBezTo>
                <a:cubicBezTo>
                  <a:pt x="64" y="81"/>
                  <a:pt x="81" y="63"/>
                  <a:pt x="81" y="42"/>
                </a:cubicBezTo>
                <a:cubicBezTo>
                  <a:pt x="81" y="21"/>
                  <a:pt x="64" y="4"/>
                  <a:pt x="4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şlídè">
            <a:extLst>
              <a:ext uri="{FF2B5EF4-FFF2-40B4-BE49-F238E27FC236}">
                <a16:creationId xmlns:a16="http://schemas.microsoft.com/office/drawing/2014/main" xmlns="" id="{71D58FA6-0A0B-4FAF-A365-8381446F4BFB}"/>
              </a:ext>
            </a:extLst>
          </p:cNvPr>
          <p:cNvSpPr/>
          <p:nvPr/>
        </p:nvSpPr>
        <p:spPr bwMode="auto">
          <a:xfrm>
            <a:off x="1485473" y="4771191"/>
            <a:ext cx="210725" cy="726543"/>
          </a:xfrm>
          <a:custGeom>
            <a:avLst/>
            <a:gdLst>
              <a:gd name="T0" fmla="*/ 116 w 230"/>
              <a:gd name="T1" fmla="*/ 0 h 793"/>
              <a:gd name="T2" fmla="*/ 0 w 230"/>
              <a:gd name="T3" fmla="*/ 793 h 793"/>
              <a:gd name="T4" fmla="*/ 60 w 230"/>
              <a:gd name="T5" fmla="*/ 793 h 793"/>
              <a:gd name="T6" fmla="*/ 230 w 230"/>
              <a:gd name="T7" fmla="*/ 0 h 793"/>
              <a:gd name="T8" fmla="*/ 116 w 230"/>
              <a:gd name="T9" fmla="*/ 0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0" h="793">
                <a:moveTo>
                  <a:pt x="116" y="0"/>
                </a:moveTo>
                <a:lnTo>
                  <a:pt x="0" y="793"/>
                </a:lnTo>
                <a:lnTo>
                  <a:pt x="60" y="793"/>
                </a:lnTo>
                <a:lnTo>
                  <a:pt x="230" y="0"/>
                </a:lnTo>
                <a:lnTo>
                  <a:pt x="116" y="0"/>
                </a:lnTo>
                <a:close/>
              </a:path>
            </a:pathLst>
          </a:custGeom>
          <a:solidFill>
            <a:srgbClr val="EFB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ṣļïḋe">
            <a:extLst>
              <a:ext uri="{FF2B5EF4-FFF2-40B4-BE49-F238E27FC236}">
                <a16:creationId xmlns:a16="http://schemas.microsoft.com/office/drawing/2014/main" xmlns="" id="{ED3CD30E-AB25-4861-9EA5-D24D57754FB5}"/>
              </a:ext>
            </a:extLst>
          </p:cNvPr>
          <p:cNvSpPr/>
          <p:nvPr/>
        </p:nvSpPr>
        <p:spPr bwMode="auto">
          <a:xfrm>
            <a:off x="1580757" y="4771191"/>
            <a:ext cx="115441" cy="78792"/>
          </a:xfrm>
          <a:custGeom>
            <a:avLst/>
            <a:gdLst>
              <a:gd name="T0" fmla="*/ 12 w 126"/>
              <a:gd name="T1" fmla="*/ 0 h 86"/>
              <a:gd name="T2" fmla="*/ 126 w 126"/>
              <a:gd name="T3" fmla="*/ 0 h 86"/>
              <a:gd name="T4" fmla="*/ 108 w 126"/>
              <a:gd name="T5" fmla="*/ 86 h 86"/>
              <a:gd name="T6" fmla="*/ 0 w 126"/>
              <a:gd name="T7" fmla="*/ 79 h 86"/>
              <a:gd name="T8" fmla="*/ 12 w 126"/>
              <a:gd name="T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86">
                <a:moveTo>
                  <a:pt x="12" y="0"/>
                </a:moveTo>
                <a:lnTo>
                  <a:pt x="126" y="0"/>
                </a:lnTo>
                <a:lnTo>
                  <a:pt x="108" y="86"/>
                </a:lnTo>
                <a:lnTo>
                  <a:pt x="0" y="79"/>
                </a:lnTo>
                <a:lnTo>
                  <a:pt x="12" y="0"/>
                </a:lnTo>
                <a:close/>
              </a:path>
            </a:pathLst>
          </a:custGeom>
          <a:solidFill>
            <a:srgbClr val="E0A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ṡļídê">
            <a:extLst>
              <a:ext uri="{FF2B5EF4-FFF2-40B4-BE49-F238E27FC236}">
                <a16:creationId xmlns:a16="http://schemas.microsoft.com/office/drawing/2014/main" xmlns="" id="{4E5FA749-0D2E-44D2-8340-8C908C8D8129}"/>
              </a:ext>
            </a:extLst>
          </p:cNvPr>
          <p:cNvSpPr/>
          <p:nvPr/>
        </p:nvSpPr>
        <p:spPr bwMode="auto">
          <a:xfrm>
            <a:off x="1496468" y="3628696"/>
            <a:ext cx="181407" cy="268446"/>
          </a:xfrm>
          <a:custGeom>
            <a:avLst/>
            <a:gdLst>
              <a:gd name="T0" fmla="*/ 95 w 95"/>
              <a:gd name="T1" fmla="*/ 6 h 141"/>
              <a:gd name="T2" fmla="*/ 19 w 95"/>
              <a:gd name="T3" fmla="*/ 0 h 141"/>
              <a:gd name="T4" fmla="*/ 0 w 95"/>
              <a:gd name="T5" fmla="*/ 87 h 141"/>
              <a:gd name="T6" fmla="*/ 22 w 95"/>
              <a:gd name="T7" fmla="*/ 106 h 141"/>
              <a:gd name="T8" fmla="*/ 95 w 95"/>
              <a:gd name="T9" fmla="*/ 141 h 141"/>
              <a:gd name="T10" fmla="*/ 68 w 95"/>
              <a:gd name="T11" fmla="*/ 80 h 141"/>
              <a:gd name="T12" fmla="*/ 95 w 95"/>
              <a:gd name="T13" fmla="*/ 6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141">
                <a:moveTo>
                  <a:pt x="95" y="6"/>
                </a:moveTo>
                <a:cubicBezTo>
                  <a:pt x="19" y="0"/>
                  <a:pt x="19" y="0"/>
                  <a:pt x="19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12" y="89"/>
                  <a:pt x="19" y="97"/>
                  <a:pt x="22" y="106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68" y="80"/>
                  <a:pt x="68" y="80"/>
                  <a:pt x="68" y="80"/>
                </a:cubicBezTo>
                <a:lnTo>
                  <a:pt x="95" y="6"/>
                </a:lnTo>
                <a:close/>
              </a:path>
            </a:pathLst>
          </a:custGeom>
          <a:solidFill>
            <a:srgbClr val="FBB3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ṡlïdé">
            <a:extLst>
              <a:ext uri="{FF2B5EF4-FFF2-40B4-BE49-F238E27FC236}">
                <a16:creationId xmlns:a16="http://schemas.microsoft.com/office/drawing/2014/main" xmlns="" id="{B1F5936C-5DCC-4540-B3A2-DE98755D1F09}"/>
              </a:ext>
            </a:extLst>
          </p:cNvPr>
          <p:cNvSpPr/>
          <p:nvPr/>
        </p:nvSpPr>
        <p:spPr bwMode="auto">
          <a:xfrm>
            <a:off x="1252760" y="3417971"/>
            <a:ext cx="333495" cy="33441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5" name="ïṥlîḑê">
            <a:extLst>
              <a:ext uri="{FF2B5EF4-FFF2-40B4-BE49-F238E27FC236}">
                <a16:creationId xmlns:a16="http://schemas.microsoft.com/office/drawing/2014/main" xmlns="" id="{A6313772-A8E2-469A-90A1-19D287EB75DB}"/>
              </a:ext>
            </a:extLst>
          </p:cNvPr>
          <p:cNvSpPr/>
          <p:nvPr/>
        </p:nvSpPr>
        <p:spPr bwMode="auto">
          <a:xfrm>
            <a:off x="2178117" y="3784449"/>
            <a:ext cx="839234" cy="570790"/>
          </a:xfrm>
          <a:custGeom>
            <a:avLst/>
            <a:gdLst>
              <a:gd name="T0" fmla="*/ 424 w 441"/>
              <a:gd name="T1" fmla="*/ 300 h 300"/>
              <a:gd name="T2" fmla="*/ 0 w 441"/>
              <a:gd name="T3" fmla="*/ 300 h 300"/>
              <a:gd name="T4" fmla="*/ 20 w 441"/>
              <a:gd name="T5" fmla="*/ 20 h 300"/>
              <a:gd name="T6" fmla="*/ 43 w 441"/>
              <a:gd name="T7" fmla="*/ 0 h 300"/>
              <a:gd name="T8" fmla="*/ 418 w 441"/>
              <a:gd name="T9" fmla="*/ 0 h 300"/>
              <a:gd name="T10" fmla="*/ 441 w 441"/>
              <a:gd name="T11" fmla="*/ 23 h 300"/>
              <a:gd name="T12" fmla="*/ 424 w 441"/>
              <a:gd name="T1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00">
                <a:moveTo>
                  <a:pt x="424" y="300"/>
                </a:moveTo>
                <a:cubicBezTo>
                  <a:pt x="0" y="300"/>
                  <a:pt x="0" y="300"/>
                  <a:pt x="0" y="300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9"/>
                  <a:pt x="31" y="0"/>
                  <a:pt x="43" y="0"/>
                </a:cubicBezTo>
                <a:cubicBezTo>
                  <a:pt x="418" y="0"/>
                  <a:pt x="418" y="0"/>
                  <a:pt x="418" y="0"/>
                </a:cubicBezTo>
                <a:cubicBezTo>
                  <a:pt x="431" y="0"/>
                  <a:pt x="441" y="11"/>
                  <a:pt x="441" y="23"/>
                </a:cubicBezTo>
                <a:lnTo>
                  <a:pt x="424" y="3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ŝḷîdê">
            <a:extLst>
              <a:ext uri="{FF2B5EF4-FFF2-40B4-BE49-F238E27FC236}">
                <a16:creationId xmlns:a16="http://schemas.microsoft.com/office/drawing/2014/main" xmlns="" id="{8FF687F2-F414-46BA-B7B8-73FC3548BD49}"/>
              </a:ext>
            </a:extLst>
          </p:cNvPr>
          <p:cNvSpPr/>
          <p:nvPr/>
        </p:nvSpPr>
        <p:spPr bwMode="auto">
          <a:xfrm>
            <a:off x="2208351" y="3784449"/>
            <a:ext cx="812665" cy="570790"/>
          </a:xfrm>
          <a:custGeom>
            <a:avLst/>
            <a:gdLst>
              <a:gd name="T0" fmla="*/ 410 w 427"/>
              <a:gd name="T1" fmla="*/ 300 h 300"/>
              <a:gd name="T2" fmla="*/ 0 w 427"/>
              <a:gd name="T3" fmla="*/ 300 h 300"/>
              <a:gd name="T4" fmla="*/ 19 w 427"/>
              <a:gd name="T5" fmla="*/ 20 h 300"/>
              <a:gd name="T6" fmla="*/ 41 w 427"/>
              <a:gd name="T7" fmla="*/ 0 h 300"/>
              <a:gd name="T8" fmla="*/ 404 w 427"/>
              <a:gd name="T9" fmla="*/ 0 h 300"/>
              <a:gd name="T10" fmla="*/ 426 w 427"/>
              <a:gd name="T11" fmla="*/ 23 h 300"/>
              <a:gd name="T12" fmla="*/ 410 w 427"/>
              <a:gd name="T13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7" h="300">
                <a:moveTo>
                  <a:pt x="410" y="300"/>
                </a:moveTo>
                <a:cubicBezTo>
                  <a:pt x="0" y="300"/>
                  <a:pt x="0" y="300"/>
                  <a:pt x="0" y="30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9"/>
                  <a:pt x="30" y="0"/>
                  <a:pt x="41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417" y="0"/>
                  <a:pt x="427" y="11"/>
                  <a:pt x="426" y="23"/>
                </a:cubicBezTo>
                <a:lnTo>
                  <a:pt x="410" y="3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ṩľïďe">
            <a:extLst>
              <a:ext uri="{FF2B5EF4-FFF2-40B4-BE49-F238E27FC236}">
                <a16:creationId xmlns:a16="http://schemas.microsoft.com/office/drawing/2014/main" xmlns="" id="{E90AD42A-53D8-4669-B61C-F237E4EE394B}"/>
              </a:ext>
            </a:extLst>
          </p:cNvPr>
          <p:cNvSpPr/>
          <p:nvPr/>
        </p:nvSpPr>
        <p:spPr bwMode="auto">
          <a:xfrm>
            <a:off x="1283911" y="4721717"/>
            <a:ext cx="426031" cy="107195"/>
          </a:xfrm>
          <a:custGeom>
            <a:avLst/>
            <a:gdLst>
              <a:gd name="T0" fmla="*/ 10 w 465"/>
              <a:gd name="T1" fmla="*/ 0 h 117"/>
              <a:gd name="T2" fmla="*/ 465 w 465"/>
              <a:gd name="T3" fmla="*/ 46 h 117"/>
              <a:gd name="T4" fmla="*/ 461 w 465"/>
              <a:gd name="T5" fmla="*/ 117 h 117"/>
              <a:gd name="T6" fmla="*/ 0 w 465"/>
              <a:gd name="T7" fmla="*/ 63 h 117"/>
              <a:gd name="T8" fmla="*/ 10 w 465"/>
              <a:gd name="T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117">
                <a:moveTo>
                  <a:pt x="10" y="0"/>
                </a:moveTo>
                <a:lnTo>
                  <a:pt x="465" y="46"/>
                </a:lnTo>
                <a:lnTo>
                  <a:pt x="461" y="117"/>
                </a:lnTo>
                <a:lnTo>
                  <a:pt x="0" y="63"/>
                </a:lnTo>
                <a:lnTo>
                  <a:pt x="10" y="0"/>
                </a:lnTo>
                <a:close/>
              </a:path>
            </a:pathLst>
          </a:custGeom>
          <a:solidFill>
            <a:srgbClr val="97C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ṧ1ïḑê">
            <a:extLst>
              <a:ext uri="{FF2B5EF4-FFF2-40B4-BE49-F238E27FC236}">
                <a16:creationId xmlns:a16="http://schemas.microsoft.com/office/drawing/2014/main" xmlns="" id="{F9837813-CBE1-4B89-A138-64B01E6F1A46}"/>
              </a:ext>
            </a:extLst>
          </p:cNvPr>
          <p:cNvSpPr/>
          <p:nvPr/>
        </p:nvSpPr>
        <p:spPr bwMode="auto">
          <a:xfrm>
            <a:off x="1664131" y="4326837"/>
            <a:ext cx="531393" cy="2840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ṧlïḑe">
            <a:extLst>
              <a:ext uri="{FF2B5EF4-FFF2-40B4-BE49-F238E27FC236}">
                <a16:creationId xmlns:a16="http://schemas.microsoft.com/office/drawing/2014/main" xmlns="" id="{A30CA85E-B4F3-4BA5-81C9-80987ECC69DF}"/>
              </a:ext>
            </a:extLst>
          </p:cNvPr>
          <p:cNvSpPr/>
          <p:nvPr/>
        </p:nvSpPr>
        <p:spPr bwMode="auto">
          <a:xfrm>
            <a:off x="2602315" y="4022660"/>
            <a:ext cx="68715" cy="94368"/>
          </a:xfrm>
          <a:custGeom>
            <a:avLst/>
            <a:gdLst>
              <a:gd name="T0" fmla="*/ 36 w 36"/>
              <a:gd name="T1" fmla="*/ 26 h 50"/>
              <a:gd name="T2" fmla="*/ 17 w 36"/>
              <a:gd name="T3" fmla="*/ 49 h 50"/>
              <a:gd name="T4" fmla="*/ 1 w 36"/>
              <a:gd name="T5" fmla="*/ 24 h 50"/>
              <a:gd name="T6" fmla="*/ 20 w 36"/>
              <a:gd name="T7" fmla="*/ 1 h 50"/>
              <a:gd name="T8" fmla="*/ 36 w 36"/>
              <a:gd name="T9" fmla="*/ 2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50">
                <a:moveTo>
                  <a:pt x="36" y="26"/>
                </a:moveTo>
                <a:cubicBezTo>
                  <a:pt x="35" y="39"/>
                  <a:pt x="26" y="50"/>
                  <a:pt x="17" y="49"/>
                </a:cubicBezTo>
                <a:cubicBezTo>
                  <a:pt x="7" y="48"/>
                  <a:pt x="0" y="37"/>
                  <a:pt x="1" y="24"/>
                </a:cubicBezTo>
                <a:cubicBezTo>
                  <a:pt x="1" y="11"/>
                  <a:pt x="10" y="0"/>
                  <a:pt x="20" y="1"/>
                </a:cubicBezTo>
                <a:cubicBezTo>
                  <a:pt x="29" y="1"/>
                  <a:pt x="36" y="13"/>
                  <a:pt x="36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šḻíḍè">
            <a:extLst>
              <a:ext uri="{FF2B5EF4-FFF2-40B4-BE49-F238E27FC236}">
                <a16:creationId xmlns:a16="http://schemas.microsoft.com/office/drawing/2014/main" xmlns="" id="{8B4FEEBB-082B-451D-BC21-F3DB4EA25AC4}"/>
              </a:ext>
            </a:extLst>
          </p:cNvPr>
          <p:cNvSpPr/>
          <p:nvPr/>
        </p:nvSpPr>
        <p:spPr bwMode="auto">
          <a:xfrm>
            <a:off x="1409429" y="3780784"/>
            <a:ext cx="491080" cy="477338"/>
          </a:xfrm>
          <a:custGeom>
            <a:avLst/>
            <a:gdLst>
              <a:gd name="T0" fmla="*/ 95 w 536"/>
              <a:gd name="T1" fmla="*/ 4 h 521"/>
              <a:gd name="T2" fmla="*/ 293 w 536"/>
              <a:gd name="T3" fmla="*/ 127 h 521"/>
              <a:gd name="T4" fmla="*/ 236 w 536"/>
              <a:gd name="T5" fmla="*/ 0 h 521"/>
              <a:gd name="T6" fmla="*/ 384 w 536"/>
              <a:gd name="T7" fmla="*/ 4 h 521"/>
              <a:gd name="T8" fmla="*/ 536 w 536"/>
              <a:gd name="T9" fmla="*/ 338 h 521"/>
              <a:gd name="T10" fmla="*/ 421 w 536"/>
              <a:gd name="T11" fmla="*/ 521 h 521"/>
              <a:gd name="T12" fmla="*/ 0 w 536"/>
              <a:gd name="T13" fmla="*/ 21 h 521"/>
              <a:gd name="T14" fmla="*/ 95 w 536"/>
              <a:gd name="T15" fmla="*/ 4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6" h="521">
                <a:moveTo>
                  <a:pt x="95" y="4"/>
                </a:moveTo>
                <a:lnTo>
                  <a:pt x="293" y="127"/>
                </a:lnTo>
                <a:lnTo>
                  <a:pt x="236" y="0"/>
                </a:lnTo>
                <a:lnTo>
                  <a:pt x="384" y="4"/>
                </a:lnTo>
                <a:lnTo>
                  <a:pt x="536" y="338"/>
                </a:lnTo>
                <a:lnTo>
                  <a:pt x="421" y="521"/>
                </a:lnTo>
                <a:lnTo>
                  <a:pt x="0" y="21"/>
                </a:lnTo>
                <a:lnTo>
                  <a:pt x="95" y="4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ş1îďè">
            <a:extLst>
              <a:ext uri="{FF2B5EF4-FFF2-40B4-BE49-F238E27FC236}">
                <a16:creationId xmlns:a16="http://schemas.microsoft.com/office/drawing/2014/main" xmlns="" id="{2F3CC755-952F-4347-8110-66C924BDB0F9}"/>
              </a:ext>
            </a:extLst>
          </p:cNvPr>
          <p:cNvSpPr/>
          <p:nvPr/>
        </p:nvSpPr>
        <p:spPr bwMode="auto">
          <a:xfrm>
            <a:off x="1420423" y="4031822"/>
            <a:ext cx="243708" cy="323417"/>
          </a:xfrm>
          <a:custGeom>
            <a:avLst/>
            <a:gdLst>
              <a:gd name="T0" fmla="*/ 0 w 266"/>
              <a:gd name="T1" fmla="*/ 0 h 353"/>
              <a:gd name="T2" fmla="*/ 0 w 266"/>
              <a:gd name="T3" fmla="*/ 336 h 353"/>
              <a:gd name="T4" fmla="*/ 0 w 266"/>
              <a:gd name="T5" fmla="*/ 353 h 353"/>
              <a:gd name="T6" fmla="*/ 266 w 266"/>
              <a:gd name="T7" fmla="*/ 353 h 353"/>
              <a:gd name="T8" fmla="*/ 266 w 266"/>
              <a:gd name="T9" fmla="*/ 322 h 353"/>
              <a:gd name="T10" fmla="*/ 0 w 266"/>
              <a:gd name="T11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6" h="353">
                <a:moveTo>
                  <a:pt x="0" y="0"/>
                </a:moveTo>
                <a:lnTo>
                  <a:pt x="0" y="336"/>
                </a:lnTo>
                <a:lnTo>
                  <a:pt x="0" y="353"/>
                </a:lnTo>
                <a:lnTo>
                  <a:pt x="266" y="353"/>
                </a:lnTo>
                <a:lnTo>
                  <a:pt x="266" y="322"/>
                </a:lnTo>
                <a:lnTo>
                  <a:pt x="0" y="0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şľîḓé">
            <a:extLst>
              <a:ext uri="{FF2B5EF4-FFF2-40B4-BE49-F238E27FC236}">
                <a16:creationId xmlns:a16="http://schemas.microsoft.com/office/drawing/2014/main" xmlns="" id="{F6DAFFC3-D364-429A-A498-3DF54BB177AA}"/>
              </a:ext>
            </a:extLst>
          </p:cNvPr>
          <p:cNvSpPr/>
          <p:nvPr/>
        </p:nvSpPr>
        <p:spPr bwMode="auto">
          <a:xfrm>
            <a:off x="1932576" y="4457853"/>
            <a:ext cx="436109" cy="1005982"/>
          </a:xfrm>
          <a:custGeom>
            <a:avLst/>
            <a:gdLst>
              <a:gd name="T0" fmla="*/ 36 w 229"/>
              <a:gd name="T1" fmla="*/ 14 h 529"/>
              <a:gd name="T2" fmla="*/ 189 w 229"/>
              <a:gd name="T3" fmla="*/ 48 h 529"/>
              <a:gd name="T4" fmla="*/ 156 w 229"/>
              <a:gd name="T5" fmla="*/ 314 h 529"/>
              <a:gd name="T6" fmla="*/ 65 w 229"/>
              <a:gd name="T7" fmla="*/ 529 h 529"/>
              <a:gd name="T8" fmla="*/ 0 w 229"/>
              <a:gd name="T9" fmla="*/ 529 h 529"/>
              <a:gd name="T10" fmla="*/ 65 w 229"/>
              <a:gd name="T11" fmla="*/ 131 h 529"/>
              <a:gd name="T12" fmla="*/ 36 w 229"/>
              <a:gd name="T13" fmla="*/ 14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9" h="529">
                <a:moveTo>
                  <a:pt x="36" y="14"/>
                </a:moveTo>
                <a:cubicBezTo>
                  <a:pt x="144" y="0"/>
                  <a:pt x="180" y="37"/>
                  <a:pt x="189" y="48"/>
                </a:cubicBezTo>
                <a:cubicBezTo>
                  <a:pt x="229" y="96"/>
                  <a:pt x="203" y="177"/>
                  <a:pt x="156" y="314"/>
                </a:cubicBezTo>
                <a:cubicBezTo>
                  <a:pt x="125" y="406"/>
                  <a:pt x="90" y="480"/>
                  <a:pt x="65" y="529"/>
                </a:cubicBezTo>
                <a:cubicBezTo>
                  <a:pt x="43" y="529"/>
                  <a:pt x="21" y="529"/>
                  <a:pt x="0" y="529"/>
                </a:cubicBezTo>
                <a:cubicBezTo>
                  <a:pt x="65" y="131"/>
                  <a:pt x="65" y="131"/>
                  <a:pt x="65" y="131"/>
                </a:cubicBezTo>
                <a:lnTo>
                  <a:pt x="36" y="14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Sľide">
            <a:extLst>
              <a:ext uri="{FF2B5EF4-FFF2-40B4-BE49-F238E27FC236}">
                <a16:creationId xmlns:a16="http://schemas.microsoft.com/office/drawing/2014/main" xmlns="" id="{60139880-250E-4772-B44F-033CDEE05A18}"/>
              </a:ext>
            </a:extLst>
          </p:cNvPr>
          <p:cNvSpPr/>
          <p:nvPr/>
        </p:nvSpPr>
        <p:spPr bwMode="auto">
          <a:xfrm>
            <a:off x="1384692" y="4488087"/>
            <a:ext cx="791592" cy="874967"/>
          </a:xfrm>
          <a:custGeom>
            <a:avLst/>
            <a:gdLst>
              <a:gd name="T0" fmla="*/ 291 w 416"/>
              <a:gd name="T1" fmla="*/ 0 h 460"/>
              <a:gd name="T2" fmla="*/ 406 w 416"/>
              <a:gd name="T3" fmla="*/ 106 h 460"/>
              <a:gd name="T4" fmla="*/ 262 w 416"/>
              <a:gd name="T5" fmla="*/ 305 h 460"/>
              <a:gd name="T6" fmla="*/ 57 w 416"/>
              <a:gd name="T7" fmla="*/ 460 h 460"/>
              <a:gd name="T8" fmla="*/ 0 w 416"/>
              <a:gd name="T9" fmla="*/ 427 h 460"/>
              <a:gd name="T10" fmla="*/ 257 w 416"/>
              <a:gd name="T11" fmla="*/ 116 h 460"/>
              <a:gd name="T12" fmla="*/ 291 w 416"/>
              <a:gd name="T13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6" h="460">
                <a:moveTo>
                  <a:pt x="291" y="0"/>
                </a:moveTo>
                <a:cubicBezTo>
                  <a:pt x="325" y="14"/>
                  <a:pt x="396" y="48"/>
                  <a:pt x="406" y="106"/>
                </a:cubicBezTo>
                <a:cubicBezTo>
                  <a:pt x="416" y="165"/>
                  <a:pt x="360" y="217"/>
                  <a:pt x="262" y="305"/>
                </a:cubicBezTo>
                <a:cubicBezTo>
                  <a:pt x="190" y="370"/>
                  <a:pt x="119" y="421"/>
                  <a:pt x="57" y="460"/>
                </a:cubicBezTo>
                <a:cubicBezTo>
                  <a:pt x="38" y="449"/>
                  <a:pt x="19" y="438"/>
                  <a:pt x="0" y="427"/>
                </a:cubicBezTo>
                <a:cubicBezTo>
                  <a:pt x="257" y="116"/>
                  <a:pt x="257" y="116"/>
                  <a:pt x="257" y="116"/>
                </a:cubicBezTo>
                <a:lnTo>
                  <a:pt x="291" y="0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sḻîḋê">
            <a:extLst>
              <a:ext uri="{FF2B5EF4-FFF2-40B4-BE49-F238E27FC236}">
                <a16:creationId xmlns:a16="http://schemas.microsoft.com/office/drawing/2014/main" xmlns="" id="{CA6D3480-2AE8-439F-BBBE-31D760A06822}"/>
              </a:ext>
            </a:extLst>
          </p:cNvPr>
          <p:cNvSpPr/>
          <p:nvPr/>
        </p:nvSpPr>
        <p:spPr bwMode="auto">
          <a:xfrm>
            <a:off x="1932576" y="5463835"/>
            <a:ext cx="346322" cy="93452"/>
          </a:xfrm>
          <a:custGeom>
            <a:avLst/>
            <a:gdLst>
              <a:gd name="T0" fmla="*/ 65 w 182"/>
              <a:gd name="T1" fmla="*/ 0 h 49"/>
              <a:gd name="T2" fmla="*/ 145 w 182"/>
              <a:gd name="T3" fmla="*/ 49 h 49"/>
              <a:gd name="T4" fmla="*/ 0 w 182"/>
              <a:gd name="T5" fmla="*/ 0 h 49"/>
              <a:gd name="T6" fmla="*/ 65 w 182"/>
              <a:gd name="T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2" h="49">
                <a:moveTo>
                  <a:pt x="65" y="0"/>
                </a:moveTo>
                <a:cubicBezTo>
                  <a:pt x="65" y="0"/>
                  <a:pt x="182" y="41"/>
                  <a:pt x="145" y="49"/>
                </a:cubicBezTo>
                <a:cubicBezTo>
                  <a:pt x="0" y="0"/>
                  <a:pt x="0" y="0"/>
                  <a:pt x="0" y="0"/>
                </a:cubicBezTo>
                <a:lnTo>
                  <a:pt x="65" y="0"/>
                </a:lnTo>
                <a:close/>
              </a:path>
            </a:pathLst>
          </a:custGeom>
          <a:solidFill>
            <a:srgbClr val="EFB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$1îde">
            <a:extLst>
              <a:ext uri="{FF2B5EF4-FFF2-40B4-BE49-F238E27FC236}">
                <a16:creationId xmlns:a16="http://schemas.microsoft.com/office/drawing/2014/main" xmlns="" id="{4FA9E146-AE85-41D8-A88B-6FD038E4291D}"/>
              </a:ext>
            </a:extLst>
          </p:cNvPr>
          <p:cNvSpPr/>
          <p:nvPr/>
        </p:nvSpPr>
        <p:spPr bwMode="auto">
          <a:xfrm>
            <a:off x="1932576" y="5463835"/>
            <a:ext cx="403126" cy="217138"/>
          </a:xfrm>
          <a:custGeom>
            <a:avLst/>
            <a:gdLst>
              <a:gd name="T0" fmla="*/ 0 w 212"/>
              <a:gd name="T1" fmla="*/ 0 h 114"/>
              <a:gd name="T2" fmla="*/ 0 w 212"/>
              <a:gd name="T3" fmla="*/ 49 h 114"/>
              <a:gd name="T4" fmla="*/ 203 w 212"/>
              <a:gd name="T5" fmla="*/ 85 h 114"/>
              <a:gd name="T6" fmla="*/ 138 w 212"/>
              <a:gd name="T7" fmla="*/ 31 h 114"/>
              <a:gd name="T8" fmla="*/ 82 w 212"/>
              <a:gd name="T9" fmla="*/ 27 h 114"/>
              <a:gd name="T10" fmla="*/ 0 w 212"/>
              <a:gd name="T1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2" h="114">
                <a:moveTo>
                  <a:pt x="0" y="0"/>
                </a:move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212" y="114"/>
                  <a:pt x="203" y="85"/>
                </a:cubicBezTo>
                <a:cubicBezTo>
                  <a:pt x="195" y="56"/>
                  <a:pt x="138" y="31"/>
                  <a:pt x="138" y="31"/>
                </a:cubicBezTo>
                <a:cubicBezTo>
                  <a:pt x="82" y="27"/>
                  <a:pt x="82" y="27"/>
                  <a:pt x="82" y="27"/>
                </a:cubicBezTo>
                <a:lnTo>
                  <a:pt x="0" y="0"/>
                </a:lnTo>
                <a:close/>
              </a:path>
            </a:pathLst>
          </a:custGeom>
          <a:solidFill>
            <a:srgbClr val="7A4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S1ïḓê">
            <a:extLst>
              <a:ext uri="{FF2B5EF4-FFF2-40B4-BE49-F238E27FC236}">
                <a16:creationId xmlns:a16="http://schemas.microsoft.com/office/drawing/2014/main" xmlns="" id="{C443842A-B865-4B9A-A64D-B33BDD993973}"/>
              </a:ext>
            </a:extLst>
          </p:cNvPr>
          <p:cNvSpPr/>
          <p:nvPr/>
        </p:nvSpPr>
        <p:spPr bwMode="auto">
          <a:xfrm>
            <a:off x="1477227" y="4399216"/>
            <a:ext cx="11910" cy="10994"/>
          </a:xfrm>
          <a:custGeom>
            <a:avLst/>
            <a:gdLst>
              <a:gd name="T0" fmla="*/ 4 w 6"/>
              <a:gd name="T1" fmla="*/ 6 h 6"/>
              <a:gd name="T2" fmla="*/ 0 w 6"/>
              <a:gd name="T3" fmla="*/ 4 h 6"/>
              <a:gd name="T4" fmla="*/ 2 w 6"/>
              <a:gd name="T5" fmla="*/ 0 h 6"/>
              <a:gd name="T6" fmla="*/ 6 w 6"/>
              <a:gd name="T7" fmla="*/ 2 h 6"/>
              <a:gd name="T8" fmla="*/ 4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4" y="6"/>
                </a:moveTo>
                <a:cubicBezTo>
                  <a:pt x="0" y="4"/>
                  <a:pt x="0" y="4"/>
                  <a:pt x="0" y="4"/>
                </a:cubicBezTo>
                <a:cubicBezTo>
                  <a:pt x="2" y="1"/>
                  <a:pt x="2" y="0"/>
                  <a:pt x="2" y="0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5" y="4"/>
                  <a:pt x="4" y="6"/>
                </a:cubicBezTo>
                <a:close/>
              </a:path>
            </a:pathLst>
          </a:custGeom>
          <a:solidFill>
            <a:srgbClr val="077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$ḷîḍé">
            <a:extLst>
              <a:ext uri="{FF2B5EF4-FFF2-40B4-BE49-F238E27FC236}">
                <a16:creationId xmlns:a16="http://schemas.microsoft.com/office/drawing/2014/main" xmlns="" id="{628D262B-165D-4790-984B-12CF3B250F59}"/>
              </a:ext>
            </a:extLst>
          </p:cNvPr>
          <p:cNvSpPr/>
          <p:nvPr/>
        </p:nvSpPr>
        <p:spPr bwMode="auto">
          <a:xfrm>
            <a:off x="1411261" y="4419372"/>
            <a:ext cx="567125" cy="251037"/>
          </a:xfrm>
          <a:custGeom>
            <a:avLst/>
            <a:gdLst>
              <a:gd name="T0" fmla="*/ 289 w 298"/>
              <a:gd name="T1" fmla="*/ 131 h 132"/>
              <a:gd name="T2" fmla="*/ 298 w 298"/>
              <a:gd name="T3" fmla="*/ 128 h 132"/>
              <a:gd name="T4" fmla="*/ 282 w 298"/>
              <a:gd name="T5" fmla="*/ 130 h 132"/>
              <a:gd name="T6" fmla="*/ 274 w 298"/>
              <a:gd name="T7" fmla="*/ 125 h 132"/>
              <a:gd name="T8" fmla="*/ 282 w 298"/>
              <a:gd name="T9" fmla="*/ 130 h 132"/>
              <a:gd name="T10" fmla="*/ 258 w 298"/>
              <a:gd name="T11" fmla="*/ 127 h 132"/>
              <a:gd name="T12" fmla="*/ 266 w 298"/>
              <a:gd name="T13" fmla="*/ 124 h 132"/>
              <a:gd name="T14" fmla="*/ 250 w 298"/>
              <a:gd name="T15" fmla="*/ 126 h 132"/>
              <a:gd name="T16" fmla="*/ 243 w 298"/>
              <a:gd name="T17" fmla="*/ 122 h 132"/>
              <a:gd name="T18" fmla="*/ 250 w 298"/>
              <a:gd name="T19" fmla="*/ 126 h 132"/>
              <a:gd name="T20" fmla="*/ 226 w 298"/>
              <a:gd name="T21" fmla="*/ 124 h 132"/>
              <a:gd name="T22" fmla="*/ 235 w 298"/>
              <a:gd name="T23" fmla="*/ 121 h 132"/>
              <a:gd name="T24" fmla="*/ 218 w 298"/>
              <a:gd name="T25" fmla="*/ 123 h 132"/>
              <a:gd name="T26" fmla="*/ 211 w 298"/>
              <a:gd name="T27" fmla="*/ 118 h 132"/>
              <a:gd name="T28" fmla="*/ 218 w 298"/>
              <a:gd name="T29" fmla="*/ 123 h 132"/>
              <a:gd name="T30" fmla="*/ 195 w 298"/>
              <a:gd name="T31" fmla="*/ 120 h 132"/>
              <a:gd name="T32" fmla="*/ 203 w 298"/>
              <a:gd name="T33" fmla="*/ 117 h 132"/>
              <a:gd name="T34" fmla="*/ 187 w 298"/>
              <a:gd name="T35" fmla="*/ 119 h 132"/>
              <a:gd name="T36" fmla="*/ 179 w 298"/>
              <a:gd name="T37" fmla="*/ 114 h 132"/>
              <a:gd name="T38" fmla="*/ 187 w 298"/>
              <a:gd name="T39" fmla="*/ 119 h 132"/>
              <a:gd name="T40" fmla="*/ 163 w 298"/>
              <a:gd name="T41" fmla="*/ 116 h 132"/>
              <a:gd name="T42" fmla="*/ 171 w 298"/>
              <a:gd name="T43" fmla="*/ 113 h 132"/>
              <a:gd name="T44" fmla="*/ 155 w 298"/>
              <a:gd name="T45" fmla="*/ 115 h 132"/>
              <a:gd name="T46" fmla="*/ 148 w 298"/>
              <a:gd name="T47" fmla="*/ 110 h 132"/>
              <a:gd name="T48" fmla="*/ 155 w 298"/>
              <a:gd name="T49" fmla="*/ 115 h 132"/>
              <a:gd name="T50" fmla="*/ 131 w 298"/>
              <a:gd name="T51" fmla="*/ 113 h 132"/>
              <a:gd name="T52" fmla="*/ 140 w 298"/>
              <a:gd name="T53" fmla="*/ 110 h 132"/>
              <a:gd name="T54" fmla="*/ 123 w 298"/>
              <a:gd name="T55" fmla="*/ 111 h 132"/>
              <a:gd name="T56" fmla="*/ 116 w 298"/>
              <a:gd name="T57" fmla="*/ 107 h 132"/>
              <a:gd name="T58" fmla="*/ 123 w 298"/>
              <a:gd name="T59" fmla="*/ 111 h 132"/>
              <a:gd name="T60" fmla="*/ 100 w 298"/>
              <a:gd name="T61" fmla="*/ 108 h 132"/>
              <a:gd name="T62" fmla="*/ 108 w 298"/>
              <a:gd name="T63" fmla="*/ 105 h 132"/>
              <a:gd name="T64" fmla="*/ 92 w 298"/>
              <a:gd name="T65" fmla="*/ 107 h 132"/>
              <a:gd name="T66" fmla="*/ 85 w 298"/>
              <a:gd name="T67" fmla="*/ 102 h 132"/>
              <a:gd name="T68" fmla="*/ 92 w 298"/>
              <a:gd name="T69" fmla="*/ 107 h 132"/>
              <a:gd name="T70" fmla="*/ 68 w 298"/>
              <a:gd name="T71" fmla="*/ 104 h 132"/>
              <a:gd name="T72" fmla="*/ 77 w 298"/>
              <a:gd name="T73" fmla="*/ 101 h 132"/>
              <a:gd name="T74" fmla="*/ 60 w 298"/>
              <a:gd name="T75" fmla="*/ 103 h 132"/>
              <a:gd name="T76" fmla="*/ 53 w 298"/>
              <a:gd name="T77" fmla="*/ 97 h 132"/>
              <a:gd name="T78" fmla="*/ 60 w 298"/>
              <a:gd name="T79" fmla="*/ 103 h 132"/>
              <a:gd name="T80" fmla="*/ 37 w 298"/>
              <a:gd name="T81" fmla="*/ 98 h 132"/>
              <a:gd name="T82" fmla="*/ 45 w 298"/>
              <a:gd name="T83" fmla="*/ 96 h 132"/>
              <a:gd name="T84" fmla="*/ 29 w 298"/>
              <a:gd name="T85" fmla="*/ 97 h 132"/>
              <a:gd name="T86" fmla="*/ 22 w 298"/>
              <a:gd name="T87" fmla="*/ 91 h 132"/>
              <a:gd name="T88" fmla="*/ 29 w 298"/>
              <a:gd name="T89" fmla="*/ 97 h 132"/>
              <a:gd name="T90" fmla="*/ 5 w 298"/>
              <a:gd name="T91" fmla="*/ 90 h 132"/>
              <a:gd name="T92" fmla="*/ 14 w 298"/>
              <a:gd name="T93" fmla="*/ 89 h 132"/>
              <a:gd name="T94" fmla="*/ 1 w 298"/>
              <a:gd name="T95" fmla="*/ 82 h 132"/>
              <a:gd name="T96" fmla="*/ 0 w 298"/>
              <a:gd name="T97" fmla="*/ 73 h 132"/>
              <a:gd name="T98" fmla="*/ 4 w 298"/>
              <a:gd name="T99" fmla="*/ 77 h 132"/>
              <a:gd name="T100" fmla="*/ 1 w 298"/>
              <a:gd name="T101" fmla="*/ 82 h 132"/>
              <a:gd name="T102" fmla="*/ 2 w 298"/>
              <a:gd name="T103" fmla="*/ 65 h 132"/>
              <a:gd name="T104" fmla="*/ 8 w 298"/>
              <a:gd name="T105" fmla="*/ 59 h 132"/>
              <a:gd name="T106" fmla="*/ 10 w 298"/>
              <a:gd name="T107" fmla="*/ 51 h 132"/>
              <a:gd name="T108" fmla="*/ 10 w 298"/>
              <a:gd name="T109" fmla="*/ 42 h 132"/>
              <a:gd name="T110" fmla="*/ 10 w 298"/>
              <a:gd name="T111" fmla="*/ 51 h 132"/>
              <a:gd name="T112" fmla="*/ 13 w 298"/>
              <a:gd name="T113" fmla="*/ 35 h 132"/>
              <a:gd name="T114" fmla="*/ 20 w 298"/>
              <a:gd name="T115" fmla="*/ 29 h 132"/>
              <a:gd name="T116" fmla="*/ 23 w 298"/>
              <a:gd name="T117" fmla="*/ 22 h 132"/>
              <a:gd name="T118" fmla="*/ 24 w 298"/>
              <a:gd name="T119" fmla="*/ 14 h 132"/>
              <a:gd name="T120" fmla="*/ 23 w 298"/>
              <a:gd name="T121" fmla="*/ 22 h 132"/>
              <a:gd name="T122" fmla="*/ 27 w 298"/>
              <a:gd name="T123" fmla="*/ 6 h 132"/>
              <a:gd name="T124" fmla="*/ 35 w 298"/>
              <a:gd name="T125" fmla="*/ 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8" h="132">
                <a:moveTo>
                  <a:pt x="297" y="132"/>
                </a:moveTo>
                <a:cubicBezTo>
                  <a:pt x="295" y="132"/>
                  <a:pt x="292" y="132"/>
                  <a:pt x="289" y="131"/>
                </a:cubicBezTo>
                <a:cubicBezTo>
                  <a:pt x="290" y="127"/>
                  <a:pt x="290" y="127"/>
                  <a:pt x="290" y="127"/>
                </a:cubicBezTo>
                <a:cubicBezTo>
                  <a:pt x="293" y="128"/>
                  <a:pt x="296" y="128"/>
                  <a:pt x="298" y="128"/>
                </a:cubicBezTo>
                <a:lnTo>
                  <a:pt x="297" y="132"/>
                </a:lnTo>
                <a:close/>
                <a:moveTo>
                  <a:pt x="282" y="130"/>
                </a:moveTo>
                <a:cubicBezTo>
                  <a:pt x="274" y="129"/>
                  <a:pt x="274" y="129"/>
                  <a:pt x="274" y="129"/>
                </a:cubicBezTo>
                <a:cubicBezTo>
                  <a:pt x="274" y="125"/>
                  <a:pt x="274" y="125"/>
                  <a:pt x="274" y="125"/>
                </a:cubicBezTo>
                <a:cubicBezTo>
                  <a:pt x="282" y="126"/>
                  <a:pt x="282" y="126"/>
                  <a:pt x="282" y="126"/>
                </a:cubicBezTo>
                <a:lnTo>
                  <a:pt x="282" y="130"/>
                </a:lnTo>
                <a:close/>
                <a:moveTo>
                  <a:pt x="266" y="128"/>
                </a:moveTo>
                <a:cubicBezTo>
                  <a:pt x="258" y="127"/>
                  <a:pt x="258" y="127"/>
                  <a:pt x="258" y="127"/>
                </a:cubicBezTo>
                <a:cubicBezTo>
                  <a:pt x="258" y="123"/>
                  <a:pt x="258" y="123"/>
                  <a:pt x="258" y="123"/>
                </a:cubicBezTo>
                <a:cubicBezTo>
                  <a:pt x="266" y="124"/>
                  <a:pt x="266" y="124"/>
                  <a:pt x="266" y="124"/>
                </a:cubicBezTo>
                <a:lnTo>
                  <a:pt x="266" y="128"/>
                </a:lnTo>
                <a:close/>
                <a:moveTo>
                  <a:pt x="250" y="126"/>
                </a:moveTo>
                <a:cubicBezTo>
                  <a:pt x="242" y="126"/>
                  <a:pt x="242" y="126"/>
                  <a:pt x="242" y="126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50" y="122"/>
                  <a:pt x="250" y="122"/>
                  <a:pt x="250" y="122"/>
                </a:cubicBezTo>
                <a:lnTo>
                  <a:pt x="250" y="126"/>
                </a:lnTo>
                <a:close/>
                <a:moveTo>
                  <a:pt x="234" y="125"/>
                </a:moveTo>
                <a:cubicBezTo>
                  <a:pt x="226" y="124"/>
                  <a:pt x="226" y="124"/>
                  <a:pt x="226" y="124"/>
                </a:cubicBezTo>
                <a:cubicBezTo>
                  <a:pt x="227" y="120"/>
                  <a:pt x="227" y="120"/>
                  <a:pt x="227" y="120"/>
                </a:cubicBezTo>
                <a:cubicBezTo>
                  <a:pt x="235" y="121"/>
                  <a:pt x="235" y="121"/>
                  <a:pt x="235" y="121"/>
                </a:cubicBezTo>
                <a:lnTo>
                  <a:pt x="234" y="125"/>
                </a:lnTo>
                <a:close/>
                <a:moveTo>
                  <a:pt x="218" y="123"/>
                </a:moveTo>
                <a:cubicBezTo>
                  <a:pt x="210" y="122"/>
                  <a:pt x="210" y="122"/>
                  <a:pt x="210" y="122"/>
                </a:cubicBezTo>
                <a:cubicBezTo>
                  <a:pt x="211" y="118"/>
                  <a:pt x="211" y="118"/>
                  <a:pt x="211" y="118"/>
                </a:cubicBezTo>
                <a:cubicBezTo>
                  <a:pt x="219" y="119"/>
                  <a:pt x="219" y="119"/>
                  <a:pt x="219" y="119"/>
                </a:cubicBezTo>
                <a:lnTo>
                  <a:pt x="218" y="123"/>
                </a:lnTo>
                <a:close/>
                <a:moveTo>
                  <a:pt x="203" y="121"/>
                </a:moveTo>
                <a:cubicBezTo>
                  <a:pt x="195" y="120"/>
                  <a:pt x="195" y="120"/>
                  <a:pt x="195" y="120"/>
                </a:cubicBezTo>
                <a:cubicBezTo>
                  <a:pt x="195" y="116"/>
                  <a:pt x="195" y="116"/>
                  <a:pt x="195" y="116"/>
                </a:cubicBezTo>
                <a:cubicBezTo>
                  <a:pt x="203" y="117"/>
                  <a:pt x="203" y="117"/>
                  <a:pt x="203" y="117"/>
                </a:cubicBezTo>
                <a:lnTo>
                  <a:pt x="203" y="121"/>
                </a:lnTo>
                <a:close/>
                <a:moveTo>
                  <a:pt x="187" y="119"/>
                </a:moveTo>
                <a:cubicBezTo>
                  <a:pt x="179" y="118"/>
                  <a:pt x="179" y="118"/>
                  <a:pt x="179" y="118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7" y="115"/>
                  <a:pt x="187" y="115"/>
                  <a:pt x="187" y="115"/>
                </a:cubicBezTo>
                <a:lnTo>
                  <a:pt x="187" y="119"/>
                </a:lnTo>
                <a:close/>
                <a:moveTo>
                  <a:pt x="171" y="117"/>
                </a:moveTo>
                <a:cubicBezTo>
                  <a:pt x="163" y="116"/>
                  <a:pt x="163" y="116"/>
                  <a:pt x="163" y="116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71" y="113"/>
                  <a:pt x="171" y="113"/>
                  <a:pt x="171" y="113"/>
                </a:cubicBezTo>
                <a:lnTo>
                  <a:pt x="171" y="117"/>
                </a:lnTo>
                <a:close/>
                <a:moveTo>
                  <a:pt x="155" y="115"/>
                </a:moveTo>
                <a:cubicBezTo>
                  <a:pt x="147" y="114"/>
                  <a:pt x="147" y="114"/>
                  <a:pt x="147" y="114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56" y="111"/>
                  <a:pt x="156" y="111"/>
                  <a:pt x="156" y="111"/>
                </a:cubicBezTo>
                <a:lnTo>
                  <a:pt x="155" y="115"/>
                </a:lnTo>
                <a:close/>
                <a:moveTo>
                  <a:pt x="139" y="113"/>
                </a:moveTo>
                <a:cubicBezTo>
                  <a:pt x="131" y="113"/>
                  <a:pt x="131" y="113"/>
                  <a:pt x="131" y="113"/>
                </a:cubicBezTo>
                <a:cubicBezTo>
                  <a:pt x="132" y="109"/>
                  <a:pt x="132" y="109"/>
                  <a:pt x="132" y="109"/>
                </a:cubicBezTo>
                <a:cubicBezTo>
                  <a:pt x="140" y="110"/>
                  <a:pt x="140" y="110"/>
                  <a:pt x="140" y="110"/>
                </a:cubicBezTo>
                <a:lnTo>
                  <a:pt x="139" y="113"/>
                </a:lnTo>
                <a:close/>
                <a:moveTo>
                  <a:pt x="123" y="111"/>
                </a:moveTo>
                <a:cubicBezTo>
                  <a:pt x="116" y="110"/>
                  <a:pt x="116" y="110"/>
                  <a:pt x="116" y="110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24" y="108"/>
                  <a:pt x="124" y="108"/>
                  <a:pt x="124" y="108"/>
                </a:cubicBezTo>
                <a:lnTo>
                  <a:pt x="123" y="111"/>
                </a:lnTo>
                <a:close/>
                <a:moveTo>
                  <a:pt x="108" y="109"/>
                </a:moveTo>
                <a:cubicBezTo>
                  <a:pt x="100" y="108"/>
                  <a:pt x="100" y="108"/>
                  <a:pt x="100" y="10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8" y="105"/>
                  <a:pt x="108" y="105"/>
                  <a:pt x="108" y="105"/>
                </a:cubicBezTo>
                <a:lnTo>
                  <a:pt x="108" y="109"/>
                </a:lnTo>
                <a:close/>
                <a:moveTo>
                  <a:pt x="92" y="107"/>
                </a:moveTo>
                <a:cubicBezTo>
                  <a:pt x="84" y="106"/>
                  <a:pt x="84" y="106"/>
                  <a:pt x="84" y="106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92" y="103"/>
                  <a:pt x="92" y="103"/>
                  <a:pt x="92" y="103"/>
                </a:cubicBezTo>
                <a:lnTo>
                  <a:pt x="92" y="107"/>
                </a:lnTo>
                <a:close/>
                <a:moveTo>
                  <a:pt x="76" y="105"/>
                </a:moveTo>
                <a:cubicBezTo>
                  <a:pt x="73" y="105"/>
                  <a:pt x="71" y="104"/>
                  <a:pt x="68" y="104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71" y="100"/>
                  <a:pt x="74" y="101"/>
                  <a:pt x="77" y="101"/>
                </a:cubicBezTo>
                <a:lnTo>
                  <a:pt x="76" y="105"/>
                </a:lnTo>
                <a:close/>
                <a:moveTo>
                  <a:pt x="60" y="103"/>
                </a:moveTo>
                <a:cubicBezTo>
                  <a:pt x="58" y="102"/>
                  <a:pt x="55" y="102"/>
                  <a:pt x="52" y="101"/>
                </a:cubicBezTo>
                <a:cubicBezTo>
                  <a:pt x="53" y="97"/>
                  <a:pt x="53" y="97"/>
                  <a:pt x="53" y="97"/>
                </a:cubicBezTo>
                <a:cubicBezTo>
                  <a:pt x="56" y="98"/>
                  <a:pt x="58" y="98"/>
                  <a:pt x="61" y="99"/>
                </a:cubicBezTo>
                <a:lnTo>
                  <a:pt x="60" y="103"/>
                </a:lnTo>
                <a:close/>
                <a:moveTo>
                  <a:pt x="45" y="100"/>
                </a:moveTo>
                <a:cubicBezTo>
                  <a:pt x="42" y="99"/>
                  <a:pt x="39" y="99"/>
                  <a:pt x="37" y="98"/>
                </a:cubicBezTo>
                <a:cubicBezTo>
                  <a:pt x="38" y="95"/>
                  <a:pt x="38" y="95"/>
                  <a:pt x="38" y="95"/>
                </a:cubicBezTo>
                <a:cubicBezTo>
                  <a:pt x="40" y="95"/>
                  <a:pt x="43" y="96"/>
                  <a:pt x="45" y="96"/>
                </a:cubicBezTo>
                <a:lnTo>
                  <a:pt x="45" y="100"/>
                </a:lnTo>
                <a:close/>
                <a:moveTo>
                  <a:pt x="29" y="97"/>
                </a:moveTo>
                <a:cubicBezTo>
                  <a:pt x="26" y="96"/>
                  <a:pt x="23" y="96"/>
                  <a:pt x="21" y="95"/>
                </a:cubicBezTo>
                <a:cubicBezTo>
                  <a:pt x="22" y="91"/>
                  <a:pt x="22" y="91"/>
                  <a:pt x="22" y="91"/>
                </a:cubicBezTo>
                <a:cubicBezTo>
                  <a:pt x="24" y="92"/>
                  <a:pt x="27" y="92"/>
                  <a:pt x="30" y="93"/>
                </a:cubicBezTo>
                <a:lnTo>
                  <a:pt x="29" y="97"/>
                </a:lnTo>
                <a:close/>
                <a:moveTo>
                  <a:pt x="13" y="93"/>
                </a:moveTo>
                <a:cubicBezTo>
                  <a:pt x="10" y="92"/>
                  <a:pt x="7" y="91"/>
                  <a:pt x="5" y="90"/>
                </a:cubicBezTo>
                <a:cubicBezTo>
                  <a:pt x="8" y="86"/>
                  <a:pt x="8" y="86"/>
                  <a:pt x="8" y="86"/>
                </a:cubicBezTo>
                <a:cubicBezTo>
                  <a:pt x="9" y="87"/>
                  <a:pt x="11" y="88"/>
                  <a:pt x="14" y="89"/>
                </a:cubicBezTo>
                <a:lnTo>
                  <a:pt x="13" y="93"/>
                </a:lnTo>
                <a:close/>
                <a:moveTo>
                  <a:pt x="1" y="82"/>
                </a:moveTo>
                <a:cubicBezTo>
                  <a:pt x="0" y="80"/>
                  <a:pt x="0" y="79"/>
                  <a:pt x="0" y="77"/>
                </a:cubicBezTo>
                <a:cubicBezTo>
                  <a:pt x="0" y="76"/>
                  <a:pt x="0" y="75"/>
                  <a:pt x="0" y="73"/>
                </a:cubicBezTo>
                <a:cubicBezTo>
                  <a:pt x="4" y="74"/>
                  <a:pt x="4" y="74"/>
                  <a:pt x="4" y="74"/>
                </a:cubicBezTo>
                <a:cubicBezTo>
                  <a:pt x="4" y="75"/>
                  <a:pt x="4" y="76"/>
                  <a:pt x="4" y="77"/>
                </a:cubicBezTo>
                <a:cubicBezTo>
                  <a:pt x="4" y="78"/>
                  <a:pt x="4" y="80"/>
                  <a:pt x="5" y="81"/>
                </a:cubicBezTo>
                <a:lnTo>
                  <a:pt x="1" y="82"/>
                </a:lnTo>
                <a:close/>
                <a:moveTo>
                  <a:pt x="6" y="66"/>
                </a:moveTo>
                <a:cubicBezTo>
                  <a:pt x="2" y="65"/>
                  <a:pt x="2" y="65"/>
                  <a:pt x="2" y="65"/>
                </a:cubicBezTo>
                <a:cubicBezTo>
                  <a:pt x="2" y="63"/>
                  <a:pt x="3" y="60"/>
                  <a:pt x="4" y="57"/>
                </a:cubicBezTo>
                <a:cubicBezTo>
                  <a:pt x="8" y="59"/>
                  <a:pt x="8" y="59"/>
                  <a:pt x="8" y="59"/>
                </a:cubicBezTo>
                <a:cubicBezTo>
                  <a:pt x="7" y="61"/>
                  <a:pt x="6" y="64"/>
                  <a:pt x="6" y="66"/>
                </a:cubicBezTo>
                <a:close/>
                <a:moveTo>
                  <a:pt x="10" y="51"/>
                </a:moveTo>
                <a:cubicBezTo>
                  <a:pt x="7" y="50"/>
                  <a:pt x="7" y="50"/>
                  <a:pt x="7" y="50"/>
                </a:cubicBezTo>
                <a:cubicBezTo>
                  <a:pt x="8" y="47"/>
                  <a:pt x="9" y="45"/>
                  <a:pt x="10" y="42"/>
                </a:cubicBezTo>
                <a:cubicBezTo>
                  <a:pt x="13" y="44"/>
                  <a:pt x="13" y="44"/>
                  <a:pt x="13" y="44"/>
                </a:cubicBezTo>
                <a:cubicBezTo>
                  <a:pt x="12" y="46"/>
                  <a:pt x="11" y="49"/>
                  <a:pt x="10" y="51"/>
                </a:cubicBezTo>
                <a:close/>
                <a:moveTo>
                  <a:pt x="17" y="37"/>
                </a:moveTo>
                <a:cubicBezTo>
                  <a:pt x="13" y="35"/>
                  <a:pt x="13" y="35"/>
                  <a:pt x="13" y="35"/>
                </a:cubicBezTo>
                <a:cubicBezTo>
                  <a:pt x="14" y="33"/>
                  <a:pt x="15" y="30"/>
                  <a:pt x="16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32"/>
                  <a:pt x="18" y="34"/>
                  <a:pt x="17" y="37"/>
                </a:cubicBezTo>
                <a:close/>
                <a:moveTo>
                  <a:pt x="23" y="22"/>
                </a:moveTo>
                <a:cubicBezTo>
                  <a:pt x="20" y="21"/>
                  <a:pt x="20" y="21"/>
                  <a:pt x="20" y="21"/>
                </a:cubicBezTo>
                <a:cubicBezTo>
                  <a:pt x="21" y="18"/>
                  <a:pt x="22" y="16"/>
                  <a:pt x="24" y="14"/>
                </a:cubicBezTo>
                <a:cubicBezTo>
                  <a:pt x="27" y="15"/>
                  <a:pt x="27" y="15"/>
                  <a:pt x="27" y="15"/>
                </a:cubicBezTo>
                <a:cubicBezTo>
                  <a:pt x="26" y="18"/>
                  <a:pt x="25" y="20"/>
                  <a:pt x="23" y="22"/>
                </a:cubicBezTo>
                <a:close/>
                <a:moveTo>
                  <a:pt x="31" y="8"/>
                </a:moveTo>
                <a:cubicBezTo>
                  <a:pt x="27" y="6"/>
                  <a:pt x="27" y="6"/>
                  <a:pt x="27" y="6"/>
                </a:cubicBezTo>
                <a:cubicBezTo>
                  <a:pt x="29" y="4"/>
                  <a:pt x="30" y="2"/>
                  <a:pt x="31" y="0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4"/>
                  <a:pt x="32" y="6"/>
                  <a:pt x="31" y="8"/>
                </a:cubicBezTo>
                <a:close/>
              </a:path>
            </a:pathLst>
          </a:custGeom>
          <a:solidFill>
            <a:srgbClr val="077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ṣ1îḋé">
            <a:extLst>
              <a:ext uri="{FF2B5EF4-FFF2-40B4-BE49-F238E27FC236}">
                <a16:creationId xmlns:a16="http://schemas.microsoft.com/office/drawing/2014/main" xmlns="" id="{75C11C3D-9EFF-46CD-ACA4-1924A0A9280A}"/>
              </a:ext>
            </a:extLst>
          </p:cNvPr>
          <p:cNvSpPr/>
          <p:nvPr/>
        </p:nvSpPr>
        <p:spPr bwMode="auto">
          <a:xfrm>
            <a:off x="1991213" y="4666745"/>
            <a:ext cx="13743" cy="13743"/>
          </a:xfrm>
          <a:custGeom>
            <a:avLst/>
            <a:gdLst>
              <a:gd name="T0" fmla="*/ 3 w 7"/>
              <a:gd name="T1" fmla="*/ 7 h 7"/>
              <a:gd name="T2" fmla="*/ 0 w 7"/>
              <a:gd name="T3" fmla="*/ 4 h 7"/>
              <a:gd name="T4" fmla="*/ 0 w 7"/>
              <a:gd name="T5" fmla="*/ 4 h 7"/>
              <a:gd name="T6" fmla="*/ 0 w 7"/>
              <a:gd name="T7" fmla="*/ 3 h 7"/>
              <a:gd name="T8" fmla="*/ 0 w 7"/>
              <a:gd name="T9" fmla="*/ 0 h 7"/>
              <a:gd name="T10" fmla="*/ 5 w 7"/>
              <a:gd name="T11" fmla="*/ 1 h 7"/>
              <a:gd name="T12" fmla="*/ 7 w 7"/>
              <a:gd name="T13" fmla="*/ 2 h 7"/>
              <a:gd name="T14" fmla="*/ 3 w 7"/>
              <a:gd name="T1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7">
                <a:moveTo>
                  <a:pt x="3" y="7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4" y="0"/>
                  <a:pt x="5" y="1"/>
                </a:cubicBezTo>
                <a:cubicBezTo>
                  <a:pt x="7" y="2"/>
                  <a:pt x="7" y="2"/>
                  <a:pt x="7" y="2"/>
                </a:cubicBezTo>
                <a:lnTo>
                  <a:pt x="3" y="7"/>
                </a:lnTo>
                <a:close/>
              </a:path>
            </a:pathLst>
          </a:custGeom>
          <a:solidFill>
            <a:srgbClr val="077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îṡḻîďè">
            <a:extLst>
              <a:ext uri="{FF2B5EF4-FFF2-40B4-BE49-F238E27FC236}">
                <a16:creationId xmlns:a16="http://schemas.microsoft.com/office/drawing/2014/main" xmlns="" id="{E426A0C2-755C-4945-A36F-E2014DE58378}"/>
              </a:ext>
            </a:extLst>
          </p:cNvPr>
          <p:cNvSpPr/>
          <p:nvPr/>
        </p:nvSpPr>
        <p:spPr bwMode="auto">
          <a:xfrm>
            <a:off x="1485473" y="4685985"/>
            <a:ext cx="502075" cy="606521"/>
          </a:xfrm>
          <a:custGeom>
            <a:avLst/>
            <a:gdLst>
              <a:gd name="T0" fmla="*/ 5 w 264"/>
              <a:gd name="T1" fmla="*/ 310 h 319"/>
              <a:gd name="T2" fmla="*/ 13 w 264"/>
              <a:gd name="T3" fmla="*/ 306 h 319"/>
              <a:gd name="T4" fmla="*/ 18 w 264"/>
              <a:gd name="T5" fmla="*/ 300 h 319"/>
              <a:gd name="T6" fmla="*/ 20 w 264"/>
              <a:gd name="T7" fmla="*/ 291 h 319"/>
              <a:gd name="T8" fmla="*/ 23 w 264"/>
              <a:gd name="T9" fmla="*/ 294 h 319"/>
              <a:gd name="T10" fmla="*/ 35 w 264"/>
              <a:gd name="T11" fmla="*/ 272 h 319"/>
              <a:gd name="T12" fmla="*/ 43 w 264"/>
              <a:gd name="T13" fmla="*/ 269 h 319"/>
              <a:gd name="T14" fmla="*/ 48 w 264"/>
              <a:gd name="T15" fmla="*/ 262 h 319"/>
              <a:gd name="T16" fmla="*/ 50 w 264"/>
              <a:gd name="T17" fmla="*/ 254 h 319"/>
              <a:gd name="T18" fmla="*/ 53 w 264"/>
              <a:gd name="T19" fmla="*/ 256 h 319"/>
              <a:gd name="T20" fmla="*/ 65 w 264"/>
              <a:gd name="T21" fmla="*/ 235 h 319"/>
              <a:gd name="T22" fmla="*/ 74 w 264"/>
              <a:gd name="T23" fmla="*/ 231 h 319"/>
              <a:gd name="T24" fmla="*/ 79 w 264"/>
              <a:gd name="T25" fmla="*/ 225 h 319"/>
              <a:gd name="T26" fmla="*/ 81 w 264"/>
              <a:gd name="T27" fmla="*/ 216 h 319"/>
              <a:gd name="T28" fmla="*/ 84 w 264"/>
              <a:gd name="T29" fmla="*/ 219 h 319"/>
              <a:gd name="T30" fmla="*/ 96 w 264"/>
              <a:gd name="T31" fmla="*/ 198 h 319"/>
              <a:gd name="T32" fmla="*/ 104 w 264"/>
              <a:gd name="T33" fmla="*/ 194 h 319"/>
              <a:gd name="T34" fmla="*/ 109 w 264"/>
              <a:gd name="T35" fmla="*/ 188 h 319"/>
              <a:gd name="T36" fmla="*/ 111 w 264"/>
              <a:gd name="T37" fmla="*/ 179 h 319"/>
              <a:gd name="T38" fmla="*/ 114 w 264"/>
              <a:gd name="T39" fmla="*/ 182 h 319"/>
              <a:gd name="T40" fmla="*/ 127 w 264"/>
              <a:gd name="T41" fmla="*/ 161 h 319"/>
              <a:gd name="T42" fmla="*/ 135 w 264"/>
              <a:gd name="T43" fmla="*/ 157 h 319"/>
              <a:gd name="T44" fmla="*/ 140 w 264"/>
              <a:gd name="T45" fmla="*/ 151 h 319"/>
              <a:gd name="T46" fmla="*/ 142 w 264"/>
              <a:gd name="T47" fmla="*/ 142 h 319"/>
              <a:gd name="T48" fmla="*/ 145 w 264"/>
              <a:gd name="T49" fmla="*/ 145 h 319"/>
              <a:gd name="T50" fmla="*/ 157 w 264"/>
              <a:gd name="T51" fmla="*/ 123 h 319"/>
              <a:gd name="T52" fmla="*/ 166 w 264"/>
              <a:gd name="T53" fmla="*/ 120 h 319"/>
              <a:gd name="T54" fmla="*/ 171 w 264"/>
              <a:gd name="T55" fmla="*/ 114 h 319"/>
              <a:gd name="T56" fmla="*/ 173 w 264"/>
              <a:gd name="T57" fmla="*/ 105 h 319"/>
              <a:gd name="T58" fmla="*/ 176 w 264"/>
              <a:gd name="T59" fmla="*/ 108 h 319"/>
              <a:gd name="T60" fmla="*/ 188 w 264"/>
              <a:gd name="T61" fmla="*/ 87 h 319"/>
              <a:gd name="T62" fmla="*/ 196 w 264"/>
              <a:gd name="T63" fmla="*/ 83 h 319"/>
              <a:gd name="T64" fmla="*/ 202 w 264"/>
              <a:gd name="T65" fmla="*/ 77 h 319"/>
              <a:gd name="T66" fmla="*/ 204 w 264"/>
              <a:gd name="T67" fmla="*/ 68 h 319"/>
              <a:gd name="T68" fmla="*/ 207 w 264"/>
              <a:gd name="T69" fmla="*/ 71 h 319"/>
              <a:gd name="T70" fmla="*/ 219 w 264"/>
              <a:gd name="T71" fmla="*/ 50 h 319"/>
              <a:gd name="T72" fmla="*/ 227 w 264"/>
              <a:gd name="T73" fmla="*/ 46 h 319"/>
              <a:gd name="T74" fmla="*/ 233 w 264"/>
              <a:gd name="T75" fmla="*/ 40 h 319"/>
              <a:gd name="T76" fmla="*/ 235 w 264"/>
              <a:gd name="T77" fmla="*/ 31 h 319"/>
              <a:gd name="T78" fmla="*/ 238 w 264"/>
              <a:gd name="T79" fmla="*/ 34 h 319"/>
              <a:gd name="T80" fmla="*/ 250 w 264"/>
              <a:gd name="T81" fmla="*/ 13 h 319"/>
              <a:gd name="T82" fmla="*/ 258 w 264"/>
              <a:gd name="T83" fmla="*/ 9 h 319"/>
              <a:gd name="T84" fmla="*/ 264 w 264"/>
              <a:gd name="T85" fmla="*/ 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4" h="319">
                <a:moveTo>
                  <a:pt x="3" y="319"/>
                </a:moveTo>
                <a:cubicBezTo>
                  <a:pt x="0" y="316"/>
                  <a:pt x="0" y="316"/>
                  <a:pt x="0" y="316"/>
                </a:cubicBezTo>
                <a:cubicBezTo>
                  <a:pt x="2" y="314"/>
                  <a:pt x="3" y="312"/>
                  <a:pt x="5" y="310"/>
                </a:cubicBezTo>
                <a:cubicBezTo>
                  <a:pt x="8" y="313"/>
                  <a:pt x="8" y="313"/>
                  <a:pt x="8" y="313"/>
                </a:cubicBezTo>
                <a:cubicBezTo>
                  <a:pt x="6" y="315"/>
                  <a:pt x="5" y="317"/>
                  <a:pt x="3" y="319"/>
                </a:cubicBezTo>
                <a:close/>
                <a:moveTo>
                  <a:pt x="13" y="306"/>
                </a:moveTo>
                <a:cubicBezTo>
                  <a:pt x="10" y="304"/>
                  <a:pt x="10" y="304"/>
                  <a:pt x="10" y="304"/>
                </a:cubicBezTo>
                <a:cubicBezTo>
                  <a:pt x="15" y="297"/>
                  <a:pt x="15" y="297"/>
                  <a:pt x="15" y="297"/>
                </a:cubicBezTo>
                <a:cubicBezTo>
                  <a:pt x="18" y="300"/>
                  <a:pt x="18" y="300"/>
                  <a:pt x="18" y="300"/>
                </a:cubicBezTo>
                <a:lnTo>
                  <a:pt x="13" y="306"/>
                </a:lnTo>
                <a:close/>
                <a:moveTo>
                  <a:pt x="23" y="294"/>
                </a:moveTo>
                <a:cubicBezTo>
                  <a:pt x="20" y="291"/>
                  <a:pt x="20" y="291"/>
                  <a:pt x="20" y="291"/>
                </a:cubicBezTo>
                <a:cubicBezTo>
                  <a:pt x="25" y="285"/>
                  <a:pt x="25" y="285"/>
                  <a:pt x="25" y="285"/>
                </a:cubicBezTo>
                <a:cubicBezTo>
                  <a:pt x="28" y="287"/>
                  <a:pt x="28" y="287"/>
                  <a:pt x="28" y="287"/>
                </a:cubicBezTo>
                <a:lnTo>
                  <a:pt x="23" y="294"/>
                </a:lnTo>
                <a:close/>
                <a:moveTo>
                  <a:pt x="33" y="281"/>
                </a:moveTo>
                <a:cubicBezTo>
                  <a:pt x="30" y="279"/>
                  <a:pt x="30" y="279"/>
                  <a:pt x="30" y="279"/>
                </a:cubicBezTo>
                <a:cubicBezTo>
                  <a:pt x="35" y="272"/>
                  <a:pt x="35" y="272"/>
                  <a:pt x="35" y="272"/>
                </a:cubicBezTo>
                <a:cubicBezTo>
                  <a:pt x="38" y="275"/>
                  <a:pt x="38" y="275"/>
                  <a:pt x="38" y="275"/>
                </a:cubicBezTo>
                <a:lnTo>
                  <a:pt x="33" y="281"/>
                </a:lnTo>
                <a:close/>
                <a:moveTo>
                  <a:pt x="43" y="269"/>
                </a:moveTo>
                <a:cubicBezTo>
                  <a:pt x="40" y="266"/>
                  <a:pt x="40" y="266"/>
                  <a:pt x="40" y="266"/>
                </a:cubicBezTo>
                <a:cubicBezTo>
                  <a:pt x="45" y="260"/>
                  <a:pt x="45" y="260"/>
                  <a:pt x="45" y="260"/>
                </a:cubicBezTo>
                <a:cubicBezTo>
                  <a:pt x="48" y="262"/>
                  <a:pt x="48" y="262"/>
                  <a:pt x="48" y="262"/>
                </a:cubicBezTo>
                <a:lnTo>
                  <a:pt x="43" y="269"/>
                </a:lnTo>
                <a:close/>
                <a:moveTo>
                  <a:pt x="53" y="256"/>
                </a:moveTo>
                <a:cubicBezTo>
                  <a:pt x="50" y="254"/>
                  <a:pt x="50" y="254"/>
                  <a:pt x="50" y="254"/>
                </a:cubicBezTo>
                <a:cubicBezTo>
                  <a:pt x="55" y="247"/>
                  <a:pt x="55" y="247"/>
                  <a:pt x="55" y="247"/>
                </a:cubicBezTo>
                <a:cubicBezTo>
                  <a:pt x="58" y="250"/>
                  <a:pt x="58" y="250"/>
                  <a:pt x="58" y="250"/>
                </a:cubicBezTo>
                <a:lnTo>
                  <a:pt x="53" y="256"/>
                </a:lnTo>
                <a:close/>
                <a:moveTo>
                  <a:pt x="63" y="244"/>
                </a:moveTo>
                <a:cubicBezTo>
                  <a:pt x="60" y="241"/>
                  <a:pt x="60" y="241"/>
                  <a:pt x="60" y="241"/>
                </a:cubicBezTo>
                <a:cubicBezTo>
                  <a:pt x="65" y="235"/>
                  <a:pt x="65" y="235"/>
                  <a:pt x="65" y="235"/>
                </a:cubicBezTo>
                <a:cubicBezTo>
                  <a:pt x="68" y="237"/>
                  <a:pt x="68" y="237"/>
                  <a:pt x="68" y="237"/>
                </a:cubicBezTo>
                <a:lnTo>
                  <a:pt x="63" y="244"/>
                </a:lnTo>
                <a:close/>
                <a:moveTo>
                  <a:pt x="74" y="231"/>
                </a:moveTo>
                <a:cubicBezTo>
                  <a:pt x="70" y="229"/>
                  <a:pt x="70" y="229"/>
                  <a:pt x="70" y="229"/>
                </a:cubicBezTo>
                <a:cubicBezTo>
                  <a:pt x="76" y="222"/>
                  <a:pt x="76" y="222"/>
                  <a:pt x="76" y="222"/>
                </a:cubicBezTo>
                <a:cubicBezTo>
                  <a:pt x="79" y="225"/>
                  <a:pt x="79" y="225"/>
                  <a:pt x="79" y="225"/>
                </a:cubicBezTo>
                <a:lnTo>
                  <a:pt x="74" y="231"/>
                </a:lnTo>
                <a:close/>
                <a:moveTo>
                  <a:pt x="84" y="219"/>
                </a:moveTo>
                <a:cubicBezTo>
                  <a:pt x="81" y="216"/>
                  <a:pt x="81" y="216"/>
                  <a:pt x="81" y="216"/>
                </a:cubicBezTo>
                <a:cubicBezTo>
                  <a:pt x="86" y="210"/>
                  <a:pt x="86" y="210"/>
                  <a:pt x="86" y="210"/>
                </a:cubicBezTo>
                <a:cubicBezTo>
                  <a:pt x="89" y="213"/>
                  <a:pt x="89" y="213"/>
                  <a:pt x="89" y="213"/>
                </a:cubicBezTo>
                <a:lnTo>
                  <a:pt x="84" y="219"/>
                </a:lnTo>
                <a:close/>
                <a:moveTo>
                  <a:pt x="94" y="206"/>
                </a:moveTo>
                <a:cubicBezTo>
                  <a:pt x="91" y="204"/>
                  <a:pt x="91" y="204"/>
                  <a:pt x="91" y="204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9" y="200"/>
                  <a:pt x="99" y="200"/>
                  <a:pt x="99" y="200"/>
                </a:cubicBezTo>
                <a:lnTo>
                  <a:pt x="94" y="206"/>
                </a:lnTo>
                <a:close/>
                <a:moveTo>
                  <a:pt x="104" y="194"/>
                </a:moveTo>
                <a:cubicBezTo>
                  <a:pt x="101" y="191"/>
                  <a:pt x="101" y="191"/>
                  <a:pt x="101" y="191"/>
                </a:cubicBezTo>
                <a:cubicBezTo>
                  <a:pt x="106" y="185"/>
                  <a:pt x="106" y="185"/>
                  <a:pt x="106" y="185"/>
                </a:cubicBezTo>
                <a:cubicBezTo>
                  <a:pt x="109" y="188"/>
                  <a:pt x="109" y="188"/>
                  <a:pt x="109" y="188"/>
                </a:cubicBezTo>
                <a:lnTo>
                  <a:pt x="104" y="194"/>
                </a:lnTo>
                <a:close/>
                <a:moveTo>
                  <a:pt x="114" y="182"/>
                </a:moveTo>
                <a:cubicBezTo>
                  <a:pt x="111" y="179"/>
                  <a:pt x="111" y="179"/>
                  <a:pt x="111" y="179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19" y="175"/>
                  <a:pt x="119" y="175"/>
                  <a:pt x="119" y="175"/>
                </a:cubicBezTo>
                <a:lnTo>
                  <a:pt x="114" y="182"/>
                </a:lnTo>
                <a:close/>
                <a:moveTo>
                  <a:pt x="125" y="169"/>
                </a:moveTo>
                <a:cubicBezTo>
                  <a:pt x="121" y="167"/>
                  <a:pt x="121" y="167"/>
                  <a:pt x="121" y="167"/>
                </a:cubicBezTo>
                <a:cubicBezTo>
                  <a:pt x="127" y="161"/>
                  <a:pt x="127" y="161"/>
                  <a:pt x="127" y="161"/>
                </a:cubicBezTo>
                <a:cubicBezTo>
                  <a:pt x="130" y="163"/>
                  <a:pt x="130" y="163"/>
                  <a:pt x="130" y="163"/>
                </a:cubicBezTo>
                <a:lnTo>
                  <a:pt x="125" y="169"/>
                </a:lnTo>
                <a:close/>
                <a:moveTo>
                  <a:pt x="135" y="157"/>
                </a:moveTo>
                <a:cubicBezTo>
                  <a:pt x="132" y="154"/>
                  <a:pt x="132" y="154"/>
                  <a:pt x="132" y="154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40" y="151"/>
                  <a:pt x="140" y="151"/>
                  <a:pt x="140" y="151"/>
                </a:cubicBezTo>
                <a:lnTo>
                  <a:pt x="135" y="157"/>
                </a:lnTo>
                <a:close/>
                <a:moveTo>
                  <a:pt x="145" y="145"/>
                </a:moveTo>
                <a:cubicBezTo>
                  <a:pt x="142" y="142"/>
                  <a:pt x="142" y="142"/>
                  <a:pt x="142" y="142"/>
                </a:cubicBezTo>
                <a:cubicBezTo>
                  <a:pt x="147" y="136"/>
                  <a:pt x="147" y="136"/>
                  <a:pt x="147" y="136"/>
                </a:cubicBezTo>
                <a:cubicBezTo>
                  <a:pt x="150" y="138"/>
                  <a:pt x="150" y="138"/>
                  <a:pt x="150" y="138"/>
                </a:cubicBezTo>
                <a:lnTo>
                  <a:pt x="145" y="145"/>
                </a:lnTo>
                <a:close/>
                <a:moveTo>
                  <a:pt x="155" y="132"/>
                </a:moveTo>
                <a:cubicBezTo>
                  <a:pt x="152" y="130"/>
                  <a:pt x="152" y="130"/>
                  <a:pt x="152" y="130"/>
                </a:cubicBezTo>
                <a:cubicBezTo>
                  <a:pt x="157" y="123"/>
                  <a:pt x="157" y="123"/>
                  <a:pt x="157" y="123"/>
                </a:cubicBezTo>
                <a:cubicBezTo>
                  <a:pt x="160" y="126"/>
                  <a:pt x="160" y="126"/>
                  <a:pt x="160" y="126"/>
                </a:cubicBezTo>
                <a:lnTo>
                  <a:pt x="155" y="132"/>
                </a:lnTo>
                <a:close/>
                <a:moveTo>
                  <a:pt x="166" y="120"/>
                </a:moveTo>
                <a:cubicBezTo>
                  <a:pt x="163" y="117"/>
                  <a:pt x="163" y="117"/>
                  <a:pt x="163" y="117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71" y="114"/>
                  <a:pt x="171" y="114"/>
                  <a:pt x="171" y="114"/>
                </a:cubicBezTo>
                <a:lnTo>
                  <a:pt x="166" y="120"/>
                </a:lnTo>
                <a:close/>
                <a:moveTo>
                  <a:pt x="176" y="108"/>
                </a:moveTo>
                <a:cubicBezTo>
                  <a:pt x="173" y="105"/>
                  <a:pt x="173" y="105"/>
                  <a:pt x="173" y="105"/>
                </a:cubicBezTo>
                <a:cubicBezTo>
                  <a:pt x="178" y="99"/>
                  <a:pt x="178" y="99"/>
                  <a:pt x="178" y="99"/>
                </a:cubicBezTo>
                <a:cubicBezTo>
                  <a:pt x="181" y="101"/>
                  <a:pt x="181" y="101"/>
                  <a:pt x="181" y="101"/>
                </a:cubicBezTo>
                <a:lnTo>
                  <a:pt x="176" y="108"/>
                </a:lnTo>
                <a:close/>
                <a:moveTo>
                  <a:pt x="186" y="95"/>
                </a:moveTo>
                <a:cubicBezTo>
                  <a:pt x="183" y="93"/>
                  <a:pt x="183" y="93"/>
                  <a:pt x="183" y="93"/>
                </a:cubicBezTo>
                <a:cubicBezTo>
                  <a:pt x="188" y="87"/>
                  <a:pt x="188" y="87"/>
                  <a:pt x="188" y="87"/>
                </a:cubicBezTo>
                <a:cubicBezTo>
                  <a:pt x="191" y="89"/>
                  <a:pt x="191" y="89"/>
                  <a:pt x="191" y="89"/>
                </a:cubicBezTo>
                <a:lnTo>
                  <a:pt x="186" y="95"/>
                </a:lnTo>
                <a:close/>
                <a:moveTo>
                  <a:pt x="196" y="83"/>
                </a:moveTo>
                <a:cubicBezTo>
                  <a:pt x="193" y="80"/>
                  <a:pt x="193" y="80"/>
                  <a:pt x="193" y="80"/>
                </a:cubicBezTo>
                <a:cubicBezTo>
                  <a:pt x="199" y="74"/>
                  <a:pt x="199" y="74"/>
                  <a:pt x="199" y="74"/>
                </a:cubicBezTo>
                <a:cubicBezTo>
                  <a:pt x="202" y="77"/>
                  <a:pt x="202" y="77"/>
                  <a:pt x="202" y="77"/>
                </a:cubicBezTo>
                <a:lnTo>
                  <a:pt x="196" y="83"/>
                </a:lnTo>
                <a:close/>
                <a:moveTo>
                  <a:pt x="207" y="71"/>
                </a:moveTo>
                <a:cubicBezTo>
                  <a:pt x="204" y="68"/>
                  <a:pt x="204" y="68"/>
                  <a:pt x="204" y="68"/>
                </a:cubicBezTo>
                <a:cubicBezTo>
                  <a:pt x="209" y="62"/>
                  <a:pt x="209" y="62"/>
                  <a:pt x="209" y="62"/>
                </a:cubicBezTo>
                <a:cubicBezTo>
                  <a:pt x="212" y="64"/>
                  <a:pt x="212" y="64"/>
                  <a:pt x="212" y="64"/>
                </a:cubicBezTo>
                <a:lnTo>
                  <a:pt x="207" y="71"/>
                </a:lnTo>
                <a:close/>
                <a:moveTo>
                  <a:pt x="217" y="58"/>
                </a:moveTo>
                <a:cubicBezTo>
                  <a:pt x="214" y="56"/>
                  <a:pt x="214" y="56"/>
                  <a:pt x="214" y="56"/>
                </a:cubicBezTo>
                <a:cubicBezTo>
                  <a:pt x="219" y="50"/>
                  <a:pt x="219" y="50"/>
                  <a:pt x="219" y="50"/>
                </a:cubicBezTo>
                <a:cubicBezTo>
                  <a:pt x="222" y="52"/>
                  <a:pt x="222" y="52"/>
                  <a:pt x="222" y="52"/>
                </a:cubicBezTo>
                <a:lnTo>
                  <a:pt x="217" y="58"/>
                </a:lnTo>
                <a:close/>
                <a:moveTo>
                  <a:pt x="227" y="46"/>
                </a:moveTo>
                <a:cubicBezTo>
                  <a:pt x="224" y="43"/>
                  <a:pt x="224" y="43"/>
                  <a:pt x="224" y="43"/>
                </a:cubicBezTo>
                <a:cubicBezTo>
                  <a:pt x="229" y="37"/>
                  <a:pt x="229" y="37"/>
                  <a:pt x="229" y="37"/>
                </a:cubicBezTo>
                <a:cubicBezTo>
                  <a:pt x="233" y="40"/>
                  <a:pt x="233" y="40"/>
                  <a:pt x="233" y="40"/>
                </a:cubicBezTo>
                <a:lnTo>
                  <a:pt x="227" y="46"/>
                </a:lnTo>
                <a:close/>
                <a:moveTo>
                  <a:pt x="238" y="34"/>
                </a:moveTo>
                <a:cubicBezTo>
                  <a:pt x="235" y="31"/>
                  <a:pt x="235" y="31"/>
                  <a:pt x="235" y="31"/>
                </a:cubicBezTo>
                <a:cubicBezTo>
                  <a:pt x="240" y="25"/>
                  <a:pt x="240" y="25"/>
                  <a:pt x="240" y="25"/>
                </a:cubicBezTo>
                <a:cubicBezTo>
                  <a:pt x="243" y="28"/>
                  <a:pt x="243" y="28"/>
                  <a:pt x="243" y="28"/>
                </a:cubicBezTo>
                <a:lnTo>
                  <a:pt x="238" y="34"/>
                </a:lnTo>
                <a:close/>
                <a:moveTo>
                  <a:pt x="248" y="21"/>
                </a:moveTo>
                <a:cubicBezTo>
                  <a:pt x="245" y="19"/>
                  <a:pt x="245" y="19"/>
                  <a:pt x="245" y="19"/>
                </a:cubicBezTo>
                <a:cubicBezTo>
                  <a:pt x="250" y="13"/>
                  <a:pt x="250" y="13"/>
                  <a:pt x="250" y="13"/>
                </a:cubicBezTo>
                <a:cubicBezTo>
                  <a:pt x="253" y="15"/>
                  <a:pt x="253" y="15"/>
                  <a:pt x="253" y="15"/>
                </a:cubicBezTo>
                <a:lnTo>
                  <a:pt x="248" y="21"/>
                </a:lnTo>
                <a:close/>
                <a:moveTo>
                  <a:pt x="258" y="9"/>
                </a:moveTo>
                <a:cubicBezTo>
                  <a:pt x="255" y="6"/>
                  <a:pt x="255" y="6"/>
                  <a:pt x="255" y="6"/>
                </a:cubicBezTo>
                <a:cubicBezTo>
                  <a:pt x="261" y="0"/>
                  <a:pt x="261" y="0"/>
                  <a:pt x="261" y="0"/>
                </a:cubicBezTo>
                <a:cubicBezTo>
                  <a:pt x="264" y="3"/>
                  <a:pt x="264" y="3"/>
                  <a:pt x="264" y="3"/>
                </a:cubicBezTo>
                <a:lnTo>
                  <a:pt x="258" y="9"/>
                </a:lnTo>
                <a:close/>
              </a:path>
            </a:pathLst>
          </a:custGeom>
          <a:solidFill>
            <a:srgbClr val="077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ṥḷíďê">
            <a:extLst>
              <a:ext uri="{FF2B5EF4-FFF2-40B4-BE49-F238E27FC236}">
                <a16:creationId xmlns:a16="http://schemas.microsoft.com/office/drawing/2014/main" xmlns="" id="{20932B60-65EA-46BF-8283-E7529397C15E}"/>
              </a:ext>
            </a:extLst>
          </p:cNvPr>
          <p:cNvSpPr/>
          <p:nvPr/>
        </p:nvSpPr>
        <p:spPr bwMode="auto">
          <a:xfrm>
            <a:off x="1471730" y="5298003"/>
            <a:ext cx="11910" cy="11910"/>
          </a:xfrm>
          <a:custGeom>
            <a:avLst/>
            <a:gdLst>
              <a:gd name="T0" fmla="*/ 6 w 13"/>
              <a:gd name="T1" fmla="*/ 13 h 13"/>
              <a:gd name="T2" fmla="*/ 0 w 13"/>
              <a:gd name="T3" fmla="*/ 9 h 13"/>
              <a:gd name="T4" fmla="*/ 6 w 13"/>
              <a:gd name="T5" fmla="*/ 0 h 13"/>
              <a:gd name="T6" fmla="*/ 13 w 13"/>
              <a:gd name="T7" fmla="*/ 7 h 13"/>
              <a:gd name="T8" fmla="*/ 6 w 1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3">
                <a:moveTo>
                  <a:pt x="6" y="13"/>
                </a:moveTo>
                <a:lnTo>
                  <a:pt x="0" y="9"/>
                </a:lnTo>
                <a:lnTo>
                  <a:pt x="6" y="0"/>
                </a:lnTo>
                <a:lnTo>
                  <a:pt x="13" y="7"/>
                </a:lnTo>
                <a:lnTo>
                  <a:pt x="6" y="13"/>
                </a:lnTo>
                <a:close/>
              </a:path>
            </a:pathLst>
          </a:custGeom>
          <a:solidFill>
            <a:srgbClr val="077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íṣḻiḑé">
            <a:extLst>
              <a:ext uri="{FF2B5EF4-FFF2-40B4-BE49-F238E27FC236}">
                <a16:creationId xmlns:a16="http://schemas.microsoft.com/office/drawing/2014/main" xmlns="" id="{471FD497-7E12-4896-B2B4-DE5C2B28743F}"/>
              </a:ext>
            </a:extLst>
          </p:cNvPr>
          <p:cNvSpPr/>
          <p:nvPr/>
        </p:nvSpPr>
        <p:spPr bwMode="auto">
          <a:xfrm>
            <a:off x="1409429" y="5271434"/>
            <a:ext cx="268446" cy="232713"/>
          </a:xfrm>
          <a:custGeom>
            <a:avLst/>
            <a:gdLst>
              <a:gd name="T0" fmla="*/ 61 w 141"/>
              <a:gd name="T1" fmla="*/ 37 h 122"/>
              <a:gd name="T2" fmla="*/ 105 w 141"/>
              <a:gd name="T3" fmla="*/ 111 h 122"/>
              <a:gd name="T4" fmla="*/ 0 w 141"/>
              <a:gd name="T5" fmla="*/ 0 h 122"/>
              <a:gd name="T6" fmla="*/ 61 w 141"/>
              <a:gd name="T7" fmla="*/ 3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1" h="122">
                <a:moveTo>
                  <a:pt x="61" y="37"/>
                </a:moveTo>
                <a:cubicBezTo>
                  <a:pt x="61" y="37"/>
                  <a:pt x="141" y="122"/>
                  <a:pt x="105" y="111"/>
                </a:cubicBezTo>
                <a:cubicBezTo>
                  <a:pt x="0" y="0"/>
                  <a:pt x="0" y="0"/>
                  <a:pt x="0" y="0"/>
                </a:cubicBezTo>
                <a:lnTo>
                  <a:pt x="61" y="37"/>
                </a:lnTo>
                <a:close/>
              </a:path>
            </a:pathLst>
          </a:custGeom>
          <a:solidFill>
            <a:srgbClr val="EFB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ṩľîdê">
            <a:extLst>
              <a:ext uri="{FF2B5EF4-FFF2-40B4-BE49-F238E27FC236}">
                <a16:creationId xmlns:a16="http://schemas.microsoft.com/office/drawing/2014/main" xmlns="" id="{92D21FF5-644C-49A3-8AD5-D26C786C9360}"/>
              </a:ext>
            </a:extLst>
          </p:cNvPr>
          <p:cNvSpPr/>
          <p:nvPr/>
        </p:nvSpPr>
        <p:spPr bwMode="auto">
          <a:xfrm>
            <a:off x="1365452" y="5271434"/>
            <a:ext cx="321585" cy="382970"/>
          </a:xfrm>
          <a:custGeom>
            <a:avLst/>
            <a:gdLst>
              <a:gd name="T0" fmla="*/ 23 w 169"/>
              <a:gd name="T1" fmla="*/ 0 h 201"/>
              <a:gd name="T2" fmla="*/ 0 w 169"/>
              <a:gd name="T3" fmla="*/ 43 h 201"/>
              <a:gd name="T4" fmla="*/ 163 w 169"/>
              <a:gd name="T5" fmla="*/ 171 h 201"/>
              <a:gd name="T6" fmla="*/ 130 w 169"/>
              <a:gd name="T7" fmla="*/ 92 h 201"/>
              <a:gd name="T8" fmla="*/ 82 w 169"/>
              <a:gd name="T9" fmla="*/ 63 h 201"/>
              <a:gd name="T10" fmla="*/ 23 w 169"/>
              <a:gd name="T11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" h="201">
                <a:moveTo>
                  <a:pt x="23" y="0"/>
                </a:move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156" y="201"/>
                  <a:pt x="163" y="171"/>
                </a:cubicBezTo>
                <a:cubicBezTo>
                  <a:pt x="169" y="141"/>
                  <a:pt x="130" y="92"/>
                  <a:pt x="130" y="92"/>
                </a:cubicBezTo>
                <a:cubicBezTo>
                  <a:pt x="82" y="63"/>
                  <a:pt x="82" y="63"/>
                  <a:pt x="82" y="63"/>
                </a:cubicBezTo>
                <a:lnTo>
                  <a:pt x="23" y="0"/>
                </a:lnTo>
                <a:close/>
              </a:path>
            </a:pathLst>
          </a:custGeom>
          <a:solidFill>
            <a:srgbClr val="7A4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şļídé">
            <a:extLst>
              <a:ext uri="{FF2B5EF4-FFF2-40B4-BE49-F238E27FC236}">
                <a16:creationId xmlns:a16="http://schemas.microsoft.com/office/drawing/2014/main" xmlns="" id="{61397691-ED7A-46E8-8F95-C55FDD87F6B1}"/>
              </a:ext>
            </a:extLst>
          </p:cNvPr>
          <p:cNvSpPr/>
          <p:nvPr/>
        </p:nvSpPr>
        <p:spPr bwMode="auto">
          <a:xfrm>
            <a:off x="1420423" y="4448691"/>
            <a:ext cx="287685" cy="1176394"/>
          </a:xfrm>
          <a:custGeom>
            <a:avLst/>
            <a:gdLst>
              <a:gd name="T0" fmla="*/ 158 w 314"/>
              <a:gd name="T1" fmla="*/ 0 h 1284"/>
              <a:gd name="T2" fmla="*/ 314 w 314"/>
              <a:gd name="T3" fmla="*/ 1284 h 1284"/>
              <a:gd name="T4" fmla="*/ 233 w 314"/>
              <a:gd name="T5" fmla="*/ 1284 h 1284"/>
              <a:gd name="T6" fmla="*/ 0 w 314"/>
              <a:gd name="T7" fmla="*/ 0 h 1284"/>
              <a:gd name="T8" fmla="*/ 158 w 314"/>
              <a:gd name="T9" fmla="*/ 0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1284">
                <a:moveTo>
                  <a:pt x="158" y="0"/>
                </a:moveTo>
                <a:lnTo>
                  <a:pt x="314" y="1284"/>
                </a:lnTo>
                <a:lnTo>
                  <a:pt x="233" y="1284"/>
                </a:lnTo>
                <a:lnTo>
                  <a:pt x="0" y="0"/>
                </a:lnTo>
                <a:lnTo>
                  <a:pt x="158" y="0"/>
                </a:lnTo>
                <a:close/>
              </a:path>
            </a:pathLst>
          </a:custGeom>
          <a:solidFill>
            <a:srgbClr val="EFBC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Sḻîḋé">
            <a:extLst>
              <a:ext uri="{FF2B5EF4-FFF2-40B4-BE49-F238E27FC236}">
                <a16:creationId xmlns:a16="http://schemas.microsoft.com/office/drawing/2014/main" xmlns="" id="{8EC90584-4CD7-4824-A115-BA18A5EFB887}"/>
              </a:ext>
            </a:extLst>
          </p:cNvPr>
          <p:cNvSpPr/>
          <p:nvPr/>
        </p:nvSpPr>
        <p:spPr bwMode="auto">
          <a:xfrm>
            <a:off x="1420423" y="4448691"/>
            <a:ext cx="152089" cy="74212"/>
          </a:xfrm>
          <a:custGeom>
            <a:avLst/>
            <a:gdLst>
              <a:gd name="T0" fmla="*/ 158 w 166"/>
              <a:gd name="T1" fmla="*/ 0 h 81"/>
              <a:gd name="T2" fmla="*/ 0 w 166"/>
              <a:gd name="T3" fmla="*/ 0 h 81"/>
              <a:gd name="T4" fmla="*/ 15 w 166"/>
              <a:gd name="T5" fmla="*/ 81 h 81"/>
              <a:gd name="T6" fmla="*/ 166 w 166"/>
              <a:gd name="T7" fmla="*/ 81 h 81"/>
              <a:gd name="T8" fmla="*/ 158 w 166"/>
              <a:gd name="T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" h="81">
                <a:moveTo>
                  <a:pt x="158" y="0"/>
                </a:moveTo>
                <a:lnTo>
                  <a:pt x="0" y="0"/>
                </a:lnTo>
                <a:lnTo>
                  <a:pt x="15" y="81"/>
                </a:lnTo>
                <a:lnTo>
                  <a:pt x="166" y="81"/>
                </a:lnTo>
                <a:lnTo>
                  <a:pt x="158" y="0"/>
                </a:lnTo>
                <a:close/>
              </a:path>
            </a:pathLst>
          </a:custGeom>
          <a:solidFill>
            <a:srgbClr val="E0AA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ṡlîḍe">
            <a:extLst>
              <a:ext uri="{FF2B5EF4-FFF2-40B4-BE49-F238E27FC236}">
                <a16:creationId xmlns:a16="http://schemas.microsoft.com/office/drawing/2014/main" xmlns="" id="{6BAF0912-46C6-4EC9-9152-4841813D796F}"/>
              </a:ext>
            </a:extLst>
          </p:cNvPr>
          <p:cNvSpPr/>
          <p:nvPr/>
        </p:nvSpPr>
        <p:spPr bwMode="auto">
          <a:xfrm>
            <a:off x="1706276" y="4763862"/>
            <a:ext cx="83374" cy="65050"/>
          </a:xfrm>
          <a:custGeom>
            <a:avLst/>
            <a:gdLst>
              <a:gd name="T0" fmla="*/ 4 w 91"/>
              <a:gd name="T1" fmla="*/ 0 h 71"/>
              <a:gd name="T2" fmla="*/ 91 w 91"/>
              <a:gd name="T3" fmla="*/ 0 h 71"/>
              <a:gd name="T4" fmla="*/ 91 w 91"/>
              <a:gd name="T5" fmla="*/ 56 h 71"/>
              <a:gd name="T6" fmla="*/ 0 w 91"/>
              <a:gd name="T7" fmla="*/ 71 h 71"/>
              <a:gd name="T8" fmla="*/ 4 w 91"/>
              <a:gd name="T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71">
                <a:moveTo>
                  <a:pt x="4" y="0"/>
                </a:moveTo>
                <a:lnTo>
                  <a:pt x="91" y="0"/>
                </a:lnTo>
                <a:lnTo>
                  <a:pt x="91" y="56"/>
                </a:lnTo>
                <a:lnTo>
                  <a:pt x="0" y="71"/>
                </a:lnTo>
                <a:lnTo>
                  <a:pt x="4" y="0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iŝliḋê">
            <a:extLst>
              <a:ext uri="{FF2B5EF4-FFF2-40B4-BE49-F238E27FC236}">
                <a16:creationId xmlns:a16="http://schemas.microsoft.com/office/drawing/2014/main" xmlns="" id="{C346F57B-8F64-45EF-9F98-2992968A46C8}"/>
              </a:ext>
            </a:extLst>
          </p:cNvPr>
          <p:cNvSpPr/>
          <p:nvPr/>
        </p:nvSpPr>
        <p:spPr bwMode="auto">
          <a:xfrm>
            <a:off x="1709940" y="4674990"/>
            <a:ext cx="163999" cy="117273"/>
          </a:xfrm>
          <a:custGeom>
            <a:avLst/>
            <a:gdLst>
              <a:gd name="T0" fmla="*/ 0 w 86"/>
              <a:gd name="T1" fmla="*/ 47 h 62"/>
              <a:gd name="T2" fmla="*/ 58 w 86"/>
              <a:gd name="T3" fmla="*/ 60 h 62"/>
              <a:gd name="T4" fmla="*/ 0 w 86"/>
              <a:gd name="T5" fmla="*/ 4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62">
                <a:moveTo>
                  <a:pt x="0" y="47"/>
                </a:moveTo>
                <a:cubicBezTo>
                  <a:pt x="0" y="47"/>
                  <a:pt x="30" y="58"/>
                  <a:pt x="58" y="60"/>
                </a:cubicBezTo>
                <a:cubicBezTo>
                  <a:pt x="86" y="62"/>
                  <a:pt x="37" y="0"/>
                  <a:pt x="0" y="47"/>
                </a:cubicBez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s1ídê">
            <a:extLst>
              <a:ext uri="{FF2B5EF4-FFF2-40B4-BE49-F238E27FC236}">
                <a16:creationId xmlns:a16="http://schemas.microsoft.com/office/drawing/2014/main" xmlns="" id="{F2DB15F4-6F4C-4737-9BA9-344965A8AFC9}"/>
              </a:ext>
            </a:extLst>
          </p:cNvPr>
          <p:cNvSpPr/>
          <p:nvPr/>
        </p:nvSpPr>
        <p:spPr bwMode="auto">
          <a:xfrm>
            <a:off x="872538" y="4355239"/>
            <a:ext cx="2432498" cy="93452"/>
          </a:xfrm>
          <a:prstGeom prst="rect">
            <a:avLst/>
          </a:prstGeom>
          <a:solidFill>
            <a:srgbClr val="97C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işliḋê">
            <a:extLst>
              <a:ext uri="{FF2B5EF4-FFF2-40B4-BE49-F238E27FC236}">
                <a16:creationId xmlns:a16="http://schemas.microsoft.com/office/drawing/2014/main" xmlns="" id="{288D943E-7350-4E9D-90EB-02650AF430A0}"/>
              </a:ext>
            </a:extLst>
          </p:cNvPr>
          <p:cNvSpPr/>
          <p:nvPr/>
        </p:nvSpPr>
        <p:spPr bwMode="auto">
          <a:xfrm>
            <a:off x="1609159" y="4355239"/>
            <a:ext cx="1695877" cy="93452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$ľiḑê">
            <a:extLst>
              <a:ext uri="{FF2B5EF4-FFF2-40B4-BE49-F238E27FC236}">
                <a16:creationId xmlns:a16="http://schemas.microsoft.com/office/drawing/2014/main" xmlns="" id="{D0295A23-319B-4F57-B120-80E32415BBF8}"/>
              </a:ext>
            </a:extLst>
          </p:cNvPr>
          <p:cNvSpPr/>
          <p:nvPr/>
        </p:nvSpPr>
        <p:spPr bwMode="auto">
          <a:xfrm>
            <a:off x="1974721" y="4758364"/>
            <a:ext cx="185988" cy="694475"/>
          </a:xfrm>
          <a:custGeom>
            <a:avLst/>
            <a:gdLst>
              <a:gd name="T0" fmla="*/ 0 w 203"/>
              <a:gd name="T1" fmla="*/ 755 h 758"/>
              <a:gd name="T2" fmla="*/ 12 w 203"/>
              <a:gd name="T3" fmla="*/ 741 h 758"/>
              <a:gd name="T4" fmla="*/ 16 w 203"/>
              <a:gd name="T5" fmla="*/ 726 h 758"/>
              <a:gd name="T6" fmla="*/ 12 w 203"/>
              <a:gd name="T7" fmla="*/ 708 h 758"/>
              <a:gd name="T8" fmla="*/ 16 w 203"/>
              <a:gd name="T9" fmla="*/ 726 h 758"/>
              <a:gd name="T10" fmla="*/ 16 w 203"/>
              <a:gd name="T11" fmla="*/ 691 h 758"/>
              <a:gd name="T12" fmla="*/ 29 w 203"/>
              <a:gd name="T13" fmla="*/ 677 h 758"/>
              <a:gd name="T14" fmla="*/ 33 w 203"/>
              <a:gd name="T15" fmla="*/ 662 h 758"/>
              <a:gd name="T16" fmla="*/ 29 w 203"/>
              <a:gd name="T17" fmla="*/ 643 h 758"/>
              <a:gd name="T18" fmla="*/ 33 w 203"/>
              <a:gd name="T19" fmla="*/ 662 h 758"/>
              <a:gd name="T20" fmla="*/ 33 w 203"/>
              <a:gd name="T21" fmla="*/ 627 h 758"/>
              <a:gd name="T22" fmla="*/ 45 w 203"/>
              <a:gd name="T23" fmla="*/ 612 h 758"/>
              <a:gd name="T24" fmla="*/ 49 w 203"/>
              <a:gd name="T25" fmla="*/ 598 h 758"/>
              <a:gd name="T26" fmla="*/ 45 w 203"/>
              <a:gd name="T27" fmla="*/ 579 h 758"/>
              <a:gd name="T28" fmla="*/ 49 w 203"/>
              <a:gd name="T29" fmla="*/ 598 h 758"/>
              <a:gd name="T30" fmla="*/ 49 w 203"/>
              <a:gd name="T31" fmla="*/ 562 h 758"/>
              <a:gd name="T32" fmla="*/ 62 w 203"/>
              <a:gd name="T33" fmla="*/ 548 h 758"/>
              <a:gd name="T34" fmla="*/ 66 w 203"/>
              <a:gd name="T35" fmla="*/ 533 h 758"/>
              <a:gd name="T36" fmla="*/ 62 w 203"/>
              <a:gd name="T37" fmla="*/ 515 h 758"/>
              <a:gd name="T38" fmla="*/ 66 w 203"/>
              <a:gd name="T39" fmla="*/ 533 h 758"/>
              <a:gd name="T40" fmla="*/ 66 w 203"/>
              <a:gd name="T41" fmla="*/ 498 h 758"/>
              <a:gd name="T42" fmla="*/ 79 w 203"/>
              <a:gd name="T43" fmla="*/ 484 h 758"/>
              <a:gd name="T44" fmla="*/ 83 w 203"/>
              <a:gd name="T45" fmla="*/ 469 h 758"/>
              <a:gd name="T46" fmla="*/ 79 w 203"/>
              <a:gd name="T47" fmla="*/ 450 h 758"/>
              <a:gd name="T48" fmla="*/ 83 w 203"/>
              <a:gd name="T49" fmla="*/ 469 h 758"/>
              <a:gd name="T50" fmla="*/ 83 w 203"/>
              <a:gd name="T51" fmla="*/ 434 h 758"/>
              <a:gd name="T52" fmla="*/ 95 w 203"/>
              <a:gd name="T53" fmla="*/ 419 h 758"/>
              <a:gd name="T54" fmla="*/ 99 w 203"/>
              <a:gd name="T55" fmla="*/ 405 h 758"/>
              <a:gd name="T56" fmla="*/ 95 w 203"/>
              <a:gd name="T57" fmla="*/ 386 h 758"/>
              <a:gd name="T58" fmla="*/ 99 w 203"/>
              <a:gd name="T59" fmla="*/ 405 h 758"/>
              <a:gd name="T60" fmla="*/ 99 w 203"/>
              <a:gd name="T61" fmla="*/ 369 h 758"/>
              <a:gd name="T62" fmla="*/ 112 w 203"/>
              <a:gd name="T63" fmla="*/ 355 h 758"/>
              <a:gd name="T64" fmla="*/ 116 w 203"/>
              <a:gd name="T65" fmla="*/ 340 h 758"/>
              <a:gd name="T66" fmla="*/ 112 w 203"/>
              <a:gd name="T67" fmla="*/ 322 h 758"/>
              <a:gd name="T68" fmla="*/ 116 w 203"/>
              <a:gd name="T69" fmla="*/ 340 h 758"/>
              <a:gd name="T70" fmla="*/ 116 w 203"/>
              <a:gd name="T71" fmla="*/ 305 h 758"/>
              <a:gd name="T72" fmla="*/ 128 w 203"/>
              <a:gd name="T73" fmla="*/ 290 h 758"/>
              <a:gd name="T74" fmla="*/ 133 w 203"/>
              <a:gd name="T75" fmla="*/ 276 h 758"/>
              <a:gd name="T76" fmla="*/ 128 w 203"/>
              <a:gd name="T77" fmla="*/ 257 h 758"/>
              <a:gd name="T78" fmla="*/ 133 w 203"/>
              <a:gd name="T79" fmla="*/ 276 h 758"/>
              <a:gd name="T80" fmla="*/ 133 w 203"/>
              <a:gd name="T81" fmla="*/ 241 h 758"/>
              <a:gd name="T82" fmla="*/ 145 w 203"/>
              <a:gd name="T83" fmla="*/ 226 h 758"/>
              <a:gd name="T84" fmla="*/ 149 w 203"/>
              <a:gd name="T85" fmla="*/ 212 h 758"/>
              <a:gd name="T86" fmla="*/ 145 w 203"/>
              <a:gd name="T87" fmla="*/ 193 h 758"/>
              <a:gd name="T88" fmla="*/ 149 w 203"/>
              <a:gd name="T89" fmla="*/ 212 h 758"/>
              <a:gd name="T90" fmla="*/ 149 w 203"/>
              <a:gd name="T91" fmla="*/ 176 h 758"/>
              <a:gd name="T92" fmla="*/ 162 w 203"/>
              <a:gd name="T93" fmla="*/ 164 h 758"/>
              <a:gd name="T94" fmla="*/ 166 w 203"/>
              <a:gd name="T95" fmla="*/ 147 h 758"/>
              <a:gd name="T96" fmla="*/ 162 w 203"/>
              <a:gd name="T97" fmla="*/ 129 h 758"/>
              <a:gd name="T98" fmla="*/ 166 w 203"/>
              <a:gd name="T99" fmla="*/ 147 h 758"/>
              <a:gd name="T100" fmla="*/ 166 w 203"/>
              <a:gd name="T101" fmla="*/ 112 h 758"/>
              <a:gd name="T102" fmla="*/ 178 w 203"/>
              <a:gd name="T103" fmla="*/ 100 h 758"/>
              <a:gd name="T104" fmla="*/ 182 w 203"/>
              <a:gd name="T105" fmla="*/ 83 h 758"/>
              <a:gd name="T106" fmla="*/ 178 w 203"/>
              <a:gd name="T107" fmla="*/ 64 h 758"/>
              <a:gd name="T108" fmla="*/ 182 w 203"/>
              <a:gd name="T109" fmla="*/ 83 h 758"/>
              <a:gd name="T110" fmla="*/ 182 w 203"/>
              <a:gd name="T111" fmla="*/ 48 h 758"/>
              <a:gd name="T112" fmla="*/ 195 w 203"/>
              <a:gd name="T113" fmla="*/ 35 h 758"/>
              <a:gd name="T114" fmla="*/ 199 w 203"/>
              <a:gd name="T115" fmla="*/ 19 h 758"/>
              <a:gd name="T116" fmla="*/ 195 w 203"/>
              <a:gd name="T117" fmla="*/ 0 h 758"/>
              <a:gd name="T118" fmla="*/ 199 w 203"/>
              <a:gd name="T119" fmla="*/ 19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3" h="758">
                <a:moveTo>
                  <a:pt x="8" y="758"/>
                </a:moveTo>
                <a:lnTo>
                  <a:pt x="0" y="755"/>
                </a:lnTo>
                <a:lnTo>
                  <a:pt x="4" y="739"/>
                </a:lnTo>
                <a:lnTo>
                  <a:pt x="12" y="741"/>
                </a:lnTo>
                <a:lnTo>
                  <a:pt x="8" y="758"/>
                </a:lnTo>
                <a:close/>
                <a:moveTo>
                  <a:pt x="16" y="726"/>
                </a:moveTo>
                <a:lnTo>
                  <a:pt x="8" y="724"/>
                </a:lnTo>
                <a:lnTo>
                  <a:pt x="12" y="708"/>
                </a:lnTo>
                <a:lnTo>
                  <a:pt x="20" y="710"/>
                </a:lnTo>
                <a:lnTo>
                  <a:pt x="16" y="726"/>
                </a:lnTo>
                <a:close/>
                <a:moveTo>
                  <a:pt x="25" y="693"/>
                </a:moveTo>
                <a:lnTo>
                  <a:pt x="16" y="691"/>
                </a:lnTo>
                <a:lnTo>
                  <a:pt x="20" y="674"/>
                </a:lnTo>
                <a:lnTo>
                  <a:pt x="29" y="677"/>
                </a:lnTo>
                <a:lnTo>
                  <a:pt x="25" y="693"/>
                </a:lnTo>
                <a:close/>
                <a:moveTo>
                  <a:pt x="33" y="662"/>
                </a:moveTo>
                <a:lnTo>
                  <a:pt x="25" y="660"/>
                </a:lnTo>
                <a:lnTo>
                  <a:pt x="29" y="643"/>
                </a:lnTo>
                <a:lnTo>
                  <a:pt x="37" y="645"/>
                </a:lnTo>
                <a:lnTo>
                  <a:pt x="33" y="662"/>
                </a:lnTo>
                <a:close/>
                <a:moveTo>
                  <a:pt x="41" y="629"/>
                </a:moveTo>
                <a:lnTo>
                  <a:pt x="33" y="627"/>
                </a:lnTo>
                <a:lnTo>
                  <a:pt x="37" y="610"/>
                </a:lnTo>
                <a:lnTo>
                  <a:pt x="45" y="612"/>
                </a:lnTo>
                <a:lnTo>
                  <a:pt x="41" y="629"/>
                </a:lnTo>
                <a:close/>
                <a:moveTo>
                  <a:pt x="49" y="598"/>
                </a:moveTo>
                <a:lnTo>
                  <a:pt x="41" y="596"/>
                </a:lnTo>
                <a:lnTo>
                  <a:pt x="45" y="579"/>
                </a:lnTo>
                <a:lnTo>
                  <a:pt x="54" y="581"/>
                </a:lnTo>
                <a:lnTo>
                  <a:pt x="49" y="598"/>
                </a:lnTo>
                <a:close/>
                <a:moveTo>
                  <a:pt x="58" y="564"/>
                </a:moveTo>
                <a:lnTo>
                  <a:pt x="49" y="562"/>
                </a:lnTo>
                <a:lnTo>
                  <a:pt x="54" y="546"/>
                </a:lnTo>
                <a:lnTo>
                  <a:pt x="62" y="548"/>
                </a:lnTo>
                <a:lnTo>
                  <a:pt x="58" y="564"/>
                </a:lnTo>
                <a:close/>
                <a:moveTo>
                  <a:pt x="66" y="533"/>
                </a:moveTo>
                <a:lnTo>
                  <a:pt x="58" y="531"/>
                </a:lnTo>
                <a:lnTo>
                  <a:pt x="62" y="515"/>
                </a:lnTo>
                <a:lnTo>
                  <a:pt x="70" y="517"/>
                </a:lnTo>
                <a:lnTo>
                  <a:pt x="66" y="533"/>
                </a:lnTo>
                <a:close/>
                <a:moveTo>
                  <a:pt x="74" y="500"/>
                </a:moveTo>
                <a:lnTo>
                  <a:pt x="66" y="498"/>
                </a:lnTo>
                <a:lnTo>
                  <a:pt x="70" y="481"/>
                </a:lnTo>
                <a:lnTo>
                  <a:pt x="79" y="484"/>
                </a:lnTo>
                <a:lnTo>
                  <a:pt x="74" y="500"/>
                </a:lnTo>
                <a:close/>
                <a:moveTo>
                  <a:pt x="83" y="469"/>
                </a:moveTo>
                <a:lnTo>
                  <a:pt x="74" y="467"/>
                </a:lnTo>
                <a:lnTo>
                  <a:pt x="79" y="450"/>
                </a:lnTo>
                <a:lnTo>
                  <a:pt x="87" y="452"/>
                </a:lnTo>
                <a:lnTo>
                  <a:pt x="83" y="469"/>
                </a:lnTo>
                <a:close/>
                <a:moveTo>
                  <a:pt x="91" y="436"/>
                </a:moveTo>
                <a:lnTo>
                  <a:pt x="83" y="434"/>
                </a:lnTo>
                <a:lnTo>
                  <a:pt x="87" y="417"/>
                </a:lnTo>
                <a:lnTo>
                  <a:pt x="95" y="419"/>
                </a:lnTo>
                <a:lnTo>
                  <a:pt x="91" y="436"/>
                </a:lnTo>
                <a:close/>
                <a:moveTo>
                  <a:pt x="99" y="405"/>
                </a:moveTo>
                <a:lnTo>
                  <a:pt x="91" y="403"/>
                </a:lnTo>
                <a:lnTo>
                  <a:pt x="95" y="386"/>
                </a:lnTo>
                <a:lnTo>
                  <a:pt x="103" y="388"/>
                </a:lnTo>
                <a:lnTo>
                  <a:pt x="99" y="405"/>
                </a:lnTo>
                <a:close/>
                <a:moveTo>
                  <a:pt x="108" y="371"/>
                </a:moveTo>
                <a:lnTo>
                  <a:pt x="99" y="369"/>
                </a:lnTo>
                <a:lnTo>
                  <a:pt x="103" y="353"/>
                </a:lnTo>
                <a:lnTo>
                  <a:pt x="112" y="355"/>
                </a:lnTo>
                <a:lnTo>
                  <a:pt x="108" y="371"/>
                </a:lnTo>
                <a:close/>
                <a:moveTo>
                  <a:pt x="116" y="340"/>
                </a:moveTo>
                <a:lnTo>
                  <a:pt x="108" y="338"/>
                </a:lnTo>
                <a:lnTo>
                  <a:pt x="112" y="322"/>
                </a:lnTo>
                <a:lnTo>
                  <a:pt x="120" y="324"/>
                </a:lnTo>
                <a:lnTo>
                  <a:pt x="116" y="340"/>
                </a:lnTo>
                <a:close/>
                <a:moveTo>
                  <a:pt x="124" y="307"/>
                </a:moveTo>
                <a:lnTo>
                  <a:pt x="116" y="305"/>
                </a:lnTo>
                <a:lnTo>
                  <a:pt x="120" y="288"/>
                </a:lnTo>
                <a:lnTo>
                  <a:pt x="128" y="290"/>
                </a:lnTo>
                <a:lnTo>
                  <a:pt x="124" y="307"/>
                </a:lnTo>
                <a:close/>
                <a:moveTo>
                  <a:pt x="133" y="276"/>
                </a:moveTo>
                <a:lnTo>
                  <a:pt x="124" y="274"/>
                </a:lnTo>
                <a:lnTo>
                  <a:pt x="128" y="257"/>
                </a:lnTo>
                <a:lnTo>
                  <a:pt x="137" y="259"/>
                </a:lnTo>
                <a:lnTo>
                  <a:pt x="133" y="276"/>
                </a:lnTo>
                <a:close/>
                <a:moveTo>
                  <a:pt x="141" y="243"/>
                </a:moveTo>
                <a:lnTo>
                  <a:pt x="133" y="241"/>
                </a:lnTo>
                <a:lnTo>
                  <a:pt x="137" y="224"/>
                </a:lnTo>
                <a:lnTo>
                  <a:pt x="145" y="226"/>
                </a:lnTo>
                <a:lnTo>
                  <a:pt x="141" y="243"/>
                </a:lnTo>
                <a:close/>
                <a:moveTo>
                  <a:pt x="149" y="212"/>
                </a:moveTo>
                <a:lnTo>
                  <a:pt x="141" y="210"/>
                </a:lnTo>
                <a:lnTo>
                  <a:pt x="145" y="193"/>
                </a:lnTo>
                <a:lnTo>
                  <a:pt x="153" y="195"/>
                </a:lnTo>
                <a:lnTo>
                  <a:pt x="149" y="212"/>
                </a:lnTo>
                <a:close/>
                <a:moveTo>
                  <a:pt x="157" y="178"/>
                </a:moveTo>
                <a:lnTo>
                  <a:pt x="149" y="176"/>
                </a:lnTo>
                <a:lnTo>
                  <a:pt x="153" y="162"/>
                </a:lnTo>
                <a:lnTo>
                  <a:pt x="162" y="164"/>
                </a:lnTo>
                <a:lnTo>
                  <a:pt x="157" y="178"/>
                </a:lnTo>
                <a:close/>
                <a:moveTo>
                  <a:pt x="166" y="147"/>
                </a:moveTo>
                <a:lnTo>
                  <a:pt x="157" y="145"/>
                </a:lnTo>
                <a:lnTo>
                  <a:pt x="162" y="129"/>
                </a:lnTo>
                <a:lnTo>
                  <a:pt x="170" y="131"/>
                </a:lnTo>
                <a:lnTo>
                  <a:pt x="166" y="147"/>
                </a:lnTo>
                <a:close/>
                <a:moveTo>
                  <a:pt x="174" y="114"/>
                </a:moveTo>
                <a:lnTo>
                  <a:pt x="166" y="112"/>
                </a:lnTo>
                <a:lnTo>
                  <a:pt x="170" y="97"/>
                </a:lnTo>
                <a:lnTo>
                  <a:pt x="178" y="100"/>
                </a:lnTo>
                <a:lnTo>
                  <a:pt x="174" y="114"/>
                </a:lnTo>
                <a:close/>
                <a:moveTo>
                  <a:pt x="182" y="83"/>
                </a:moveTo>
                <a:lnTo>
                  <a:pt x="174" y="81"/>
                </a:lnTo>
                <a:lnTo>
                  <a:pt x="178" y="64"/>
                </a:lnTo>
                <a:lnTo>
                  <a:pt x="187" y="66"/>
                </a:lnTo>
                <a:lnTo>
                  <a:pt x="182" y="83"/>
                </a:lnTo>
                <a:close/>
                <a:moveTo>
                  <a:pt x="191" y="50"/>
                </a:moveTo>
                <a:lnTo>
                  <a:pt x="182" y="48"/>
                </a:lnTo>
                <a:lnTo>
                  <a:pt x="187" y="33"/>
                </a:lnTo>
                <a:lnTo>
                  <a:pt x="195" y="35"/>
                </a:lnTo>
                <a:lnTo>
                  <a:pt x="191" y="50"/>
                </a:lnTo>
                <a:close/>
                <a:moveTo>
                  <a:pt x="199" y="19"/>
                </a:moveTo>
                <a:lnTo>
                  <a:pt x="191" y="17"/>
                </a:lnTo>
                <a:lnTo>
                  <a:pt x="195" y="0"/>
                </a:lnTo>
                <a:lnTo>
                  <a:pt x="203" y="2"/>
                </a:lnTo>
                <a:lnTo>
                  <a:pt x="199" y="19"/>
                </a:lnTo>
                <a:close/>
              </a:path>
            </a:pathLst>
          </a:custGeom>
          <a:solidFill>
            <a:srgbClr val="077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ïṧľíďe">
            <a:extLst>
              <a:ext uri="{FF2B5EF4-FFF2-40B4-BE49-F238E27FC236}">
                <a16:creationId xmlns:a16="http://schemas.microsoft.com/office/drawing/2014/main" xmlns="" id="{30498989-539A-4178-AA21-6F3D60830214}"/>
              </a:ext>
            </a:extLst>
          </p:cNvPr>
          <p:cNvSpPr/>
          <p:nvPr/>
        </p:nvSpPr>
        <p:spPr bwMode="auto">
          <a:xfrm>
            <a:off x="1344379" y="3938370"/>
            <a:ext cx="77877" cy="416869"/>
          </a:xfrm>
          <a:custGeom>
            <a:avLst/>
            <a:gdLst>
              <a:gd name="T0" fmla="*/ 0 w 85"/>
              <a:gd name="T1" fmla="*/ 0 h 455"/>
              <a:gd name="T2" fmla="*/ 85 w 85"/>
              <a:gd name="T3" fmla="*/ 104 h 455"/>
              <a:gd name="T4" fmla="*/ 83 w 85"/>
              <a:gd name="T5" fmla="*/ 455 h 455"/>
              <a:gd name="T6" fmla="*/ 44 w 85"/>
              <a:gd name="T7" fmla="*/ 455 h 455"/>
              <a:gd name="T8" fmla="*/ 0 w 85"/>
              <a:gd name="T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455">
                <a:moveTo>
                  <a:pt x="0" y="0"/>
                </a:moveTo>
                <a:lnTo>
                  <a:pt x="85" y="104"/>
                </a:lnTo>
                <a:lnTo>
                  <a:pt x="83" y="455"/>
                </a:lnTo>
                <a:lnTo>
                  <a:pt x="44" y="455"/>
                </a:lnTo>
                <a:lnTo>
                  <a:pt x="0" y="0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š1iḍè">
            <a:extLst>
              <a:ext uri="{FF2B5EF4-FFF2-40B4-BE49-F238E27FC236}">
                <a16:creationId xmlns:a16="http://schemas.microsoft.com/office/drawing/2014/main" xmlns="" id="{B6B51F0B-EE14-4DA2-9820-70FC82E7AE82}"/>
              </a:ext>
            </a:extLst>
          </p:cNvPr>
          <p:cNvSpPr/>
          <p:nvPr/>
        </p:nvSpPr>
        <p:spPr bwMode="auto">
          <a:xfrm>
            <a:off x="1623818" y="4014414"/>
            <a:ext cx="34815" cy="201563"/>
          </a:xfrm>
          <a:custGeom>
            <a:avLst/>
            <a:gdLst>
              <a:gd name="T0" fmla="*/ 11 w 38"/>
              <a:gd name="T1" fmla="*/ 220 h 220"/>
              <a:gd name="T2" fmla="*/ 0 w 38"/>
              <a:gd name="T3" fmla="*/ 218 h 220"/>
              <a:gd name="T4" fmla="*/ 27 w 38"/>
              <a:gd name="T5" fmla="*/ 0 h 220"/>
              <a:gd name="T6" fmla="*/ 38 w 38"/>
              <a:gd name="T7" fmla="*/ 2 h 220"/>
              <a:gd name="T8" fmla="*/ 11 w 38"/>
              <a:gd name="T9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220">
                <a:moveTo>
                  <a:pt x="11" y="220"/>
                </a:moveTo>
                <a:lnTo>
                  <a:pt x="0" y="218"/>
                </a:lnTo>
                <a:lnTo>
                  <a:pt x="27" y="0"/>
                </a:lnTo>
                <a:lnTo>
                  <a:pt x="38" y="2"/>
                </a:lnTo>
                <a:lnTo>
                  <a:pt x="11" y="2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śļïḓe">
            <a:extLst>
              <a:ext uri="{FF2B5EF4-FFF2-40B4-BE49-F238E27FC236}">
                <a16:creationId xmlns:a16="http://schemas.microsoft.com/office/drawing/2014/main" xmlns="" id="{C6026EED-7134-423C-A5F9-C22AD5E4FEEF}"/>
              </a:ext>
            </a:extLst>
          </p:cNvPr>
          <p:cNvSpPr/>
          <p:nvPr/>
        </p:nvSpPr>
        <p:spPr bwMode="auto">
          <a:xfrm>
            <a:off x="1582590" y="3999755"/>
            <a:ext cx="76045" cy="24738"/>
          </a:xfrm>
          <a:custGeom>
            <a:avLst/>
            <a:gdLst>
              <a:gd name="T0" fmla="*/ 0 w 83"/>
              <a:gd name="T1" fmla="*/ 10 h 27"/>
              <a:gd name="T2" fmla="*/ 2 w 83"/>
              <a:gd name="T3" fmla="*/ 0 h 27"/>
              <a:gd name="T4" fmla="*/ 83 w 83"/>
              <a:gd name="T5" fmla="*/ 16 h 27"/>
              <a:gd name="T6" fmla="*/ 81 w 83"/>
              <a:gd name="T7" fmla="*/ 27 h 27"/>
              <a:gd name="T8" fmla="*/ 0 w 83"/>
              <a:gd name="T9" fmla="*/ 1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27">
                <a:moveTo>
                  <a:pt x="0" y="10"/>
                </a:moveTo>
                <a:lnTo>
                  <a:pt x="2" y="0"/>
                </a:lnTo>
                <a:lnTo>
                  <a:pt x="83" y="16"/>
                </a:lnTo>
                <a:lnTo>
                  <a:pt x="81" y="27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śḻiḋe">
            <a:extLst>
              <a:ext uri="{FF2B5EF4-FFF2-40B4-BE49-F238E27FC236}">
                <a16:creationId xmlns:a16="http://schemas.microsoft.com/office/drawing/2014/main" xmlns="" id="{4892948C-3DC3-4868-885B-7E7A5C0B131F}"/>
              </a:ext>
            </a:extLst>
          </p:cNvPr>
          <p:cNvSpPr/>
          <p:nvPr/>
        </p:nvSpPr>
        <p:spPr bwMode="auto">
          <a:xfrm>
            <a:off x="1544110" y="4139933"/>
            <a:ext cx="142927" cy="213473"/>
          </a:xfrm>
          <a:custGeom>
            <a:avLst/>
            <a:gdLst>
              <a:gd name="T0" fmla="*/ 137 w 156"/>
              <a:gd name="T1" fmla="*/ 233 h 233"/>
              <a:gd name="T2" fmla="*/ 19 w 156"/>
              <a:gd name="T3" fmla="*/ 233 h 233"/>
              <a:gd name="T4" fmla="*/ 0 w 156"/>
              <a:gd name="T5" fmla="*/ 0 h 233"/>
              <a:gd name="T6" fmla="*/ 156 w 156"/>
              <a:gd name="T7" fmla="*/ 0 h 233"/>
              <a:gd name="T8" fmla="*/ 137 w 156"/>
              <a:gd name="T9" fmla="*/ 2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233">
                <a:moveTo>
                  <a:pt x="137" y="233"/>
                </a:moveTo>
                <a:lnTo>
                  <a:pt x="19" y="233"/>
                </a:lnTo>
                <a:lnTo>
                  <a:pt x="0" y="0"/>
                </a:lnTo>
                <a:lnTo>
                  <a:pt x="156" y="0"/>
                </a:lnTo>
                <a:lnTo>
                  <a:pt x="137" y="233"/>
                </a:lnTo>
                <a:close/>
              </a:path>
            </a:pathLst>
          </a:custGeom>
          <a:solidFill>
            <a:srgbClr val="7A4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$1íďè">
            <a:extLst>
              <a:ext uri="{FF2B5EF4-FFF2-40B4-BE49-F238E27FC236}">
                <a16:creationId xmlns:a16="http://schemas.microsoft.com/office/drawing/2014/main" xmlns="" id="{FF25BE5C-19AC-4501-9E4F-604127978394}"/>
              </a:ext>
            </a:extLst>
          </p:cNvPr>
          <p:cNvSpPr/>
          <p:nvPr/>
        </p:nvSpPr>
        <p:spPr bwMode="auto">
          <a:xfrm>
            <a:off x="1534948" y="4128939"/>
            <a:ext cx="161250" cy="247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s1îdé">
            <a:extLst>
              <a:ext uri="{FF2B5EF4-FFF2-40B4-BE49-F238E27FC236}">
                <a16:creationId xmlns:a16="http://schemas.microsoft.com/office/drawing/2014/main" xmlns="" id="{A2503ECD-62D9-4693-B60B-A38CF1D6823D}"/>
              </a:ext>
            </a:extLst>
          </p:cNvPr>
          <p:cNvSpPr/>
          <p:nvPr/>
        </p:nvSpPr>
        <p:spPr bwMode="auto">
          <a:xfrm>
            <a:off x="1544110" y="4115196"/>
            <a:ext cx="141094" cy="247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ṩlïďe">
            <a:extLst>
              <a:ext uri="{FF2B5EF4-FFF2-40B4-BE49-F238E27FC236}">
                <a16:creationId xmlns:a16="http://schemas.microsoft.com/office/drawing/2014/main" xmlns="" id="{98B03125-1CDA-48A9-B7AA-96D05A738F8D}"/>
              </a:ext>
            </a:extLst>
          </p:cNvPr>
          <p:cNvSpPr/>
          <p:nvPr/>
        </p:nvSpPr>
        <p:spPr bwMode="auto">
          <a:xfrm>
            <a:off x="1607327" y="4100537"/>
            <a:ext cx="60469" cy="146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Sľîḑê">
            <a:extLst>
              <a:ext uri="{FF2B5EF4-FFF2-40B4-BE49-F238E27FC236}">
                <a16:creationId xmlns:a16="http://schemas.microsoft.com/office/drawing/2014/main" xmlns="" id="{7A191599-88C4-4C4B-90F9-6765E7CD1271}"/>
              </a:ext>
            </a:extLst>
          </p:cNvPr>
          <p:cNvSpPr/>
          <p:nvPr/>
        </p:nvSpPr>
        <p:spPr bwMode="auto">
          <a:xfrm>
            <a:off x="4630770" y="4445942"/>
            <a:ext cx="89787" cy="936351"/>
          </a:xfrm>
          <a:custGeom>
            <a:avLst/>
            <a:gdLst>
              <a:gd name="T0" fmla="*/ 98 w 98"/>
              <a:gd name="T1" fmla="*/ 5 h 1022"/>
              <a:gd name="T2" fmla="*/ 48 w 98"/>
              <a:gd name="T3" fmla="*/ 1022 h 1022"/>
              <a:gd name="T4" fmla="*/ 0 w 98"/>
              <a:gd name="T5" fmla="*/ 1022 h 1022"/>
              <a:gd name="T6" fmla="*/ 48 w 98"/>
              <a:gd name="T7" fmla="*/ 0 h 1022"/>
              <a:gd name="T8" fmla="*/ 98 w 98"/>
              <a:gd name="T9" fmla="*/ 5 h 1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22">
                <a:moveTo>
                  <a:pt x="98" y="5"/>
                </a:moveTo>
                <a:lnTo>
                  <a:pt x="48" y="1022"/>
                </a:lnTo>
                <a:lnTo>
                  <a:pt x="0" y="1022"/>
                </a:lnTo>
                <a:lnTo>
                  <a:pt x="48" y="0"/>
                </a:lnTo>
                <a:lnTo>
                  <a:pt x="98" y="5"/>
                </a:lnTo>
                <a:close/>
              </a:path>
            </a:pathLst>
          </a:custGeom>
          <a:solidFill>
            <a:srgbClr val="338459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šļíḑè">
            <a:extLst>
              <a:ext uri="{FF2B5EF4-FFF2-40B4-BE49-F238E27FC236}">
                <a16:creationId xmlns:a16="http://schemas.microsoft.com/office/drawing/2014/main" xmlns="" id="{D009AB7C-F7BF-4B30-B764-60A1D51DD06D}"/>
              </a:ext>
            </a:extLst>
          </p:cNvPr>
          <p:cNvSpPr/>
          <p:nvPr/>
        </p:nvSpPr>
        <p:spPr bwMode="auto">
          <a:xfrm>
            <a:off x="3679760" y="2914064"/>
            <a:ext cx="220804" cy="655995"/>
          </a:xfrm>
          <a:custGeom>
            <a:avLst/>
            <a:gdLst>
              <a:gd name="T0" fmla="*/ 208 w 241"/>
              <a:gd name="T1" fmla="*/ 716 h 716"/>
              <a:gd name="T2" fmla="*/ 0 w 241"/>
              <a:gd name="T3" fmla="*/ 716 h 716"/>
              <a:gd name="T4" fmla="*/ 0 w 241"/>
              <a:gd name="T5" fmla="*/ 714 h 716"/>
              <a:gd name="T6" fmla="*/ 33 w 241"/>
              <a:gd name="T7" fmla="*/ 0 h 716"/>
              <a:gd name="T8" fmla="*/ 241 w 241"/>
              <a:gd name="T9" fmla="*/ 0 h 716"/>
              <a:gd name="T10" fmla="*/ 241 w 241"/>
              <a:gd name="T11" fmla="*/ 2 h 716"/>
              <a:gd name="T12" fmla="*/ 208 w 241"/>
              <a:gd name="T13" fmla="*/ 716 h 716"/>
              <a:gd name="T14" fmla="*/ 4 w 241"/>
              <a:gd name="T15" fmla="*/ 711 h 716"/>
              <a:gd name="T16" fmla="*/ 203 w 241"/>
              <a:gd name="T17" fmla="*/ 711 h 716"/>
              <a:gd name="T18" fmla="*/ 237 w 241"/>
              <a:gd name="T19" fmla="*/ 4 h 716"/>
              <a:gd name="T20" fmla="*/ 37 w 241"/>
              <a:gd name="T21" fmla="*/ 4 h 716"/>
              <a:gd name="T22" fmla="*/ 4 w 241"/>
              <a:gd name="T23" fmla="*/ 711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1" h="716">
                <a:moveTo>
                  <a:pt x="208" y="716"/>
                </a:moveTo>
                <a:lnTo>
                  <a:pt x="0" y="716"/>
                </a:lnTo>
                <a:lnTo>
                  <a:pt x="0" y="714"/>
                </a:lnTo>
                <a:lnTo>
                  <a:pt x="33" y="0"/>
                </a:lnTo>
                <a:lnTo>
                  <a:pt x="241" y="0"/>
                </a:lnTo>
                <a:lnTo>
                  <a:pt x="241" y="2"/>
                </a:lnTo>
                <a:lnTo>
                  <a:pt x="208" y="716"/>
                </a:lnTo>
                <a:close/>
                <a:moveTo>
                  <a:pt x="4" y="711"/>
                </a:moveTo>
                <a:lnTo>
                  <a:pt x="203" y="711"/>
                </a:lnTo>
                <a:lnTo>
                  <a:pt x="237" y="4"/>
                </a:lnTo>
                <a:lnTo>
                  <a:pt x="37" y="4"/>
                </a:lnTo>
                <a:lnTo>
                  <a:pt x="4" y="711"/>
                </a:lnTo>
                <a:close/>
              </a:path>
            </a:pathLst>
          </a:custGeom>
          <a:solidFill>
            <a:srgbClr val="7DC9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ïšļiḓé">
            <a:extLst>
              <a:ext uri="{FF2B5EF4-FFF2-40B4-BE49-F238E27FC236}">
                <a16:creationId xmlns:a16="http://schemas.microsoft.com/office/drawing/2014/main" xmlns="" id="{EDBEB0C3-68D5-4522-9E57-16B3F1E7E489}"/>
              </a:ext>
            </a:extLst>
          </p:cNvPr>
          <p:cNvSpPr/>
          <p:nvPr/>
        </p:nvSpPr>
        <p:spPr bwMode="auto">
          <a:xfrm>
            <a:off x="3907893" y="3149526"/>
            <a:ext cx="211641" cy="420533"/>
          </a:xfrm>
          <a:custGeom>
            <a:avLst/>
            <a:gdLst>
              <a:gd name="T0" fmla="*/ 206 w 231"/>
              <a:gd name="T1" fmla="*/ 459 h 459"/>
              <a:gd name="T2" fmla="*/ 0 w 231"/>
              <a:gd name="T3" fmla="*/ 459 h 459"/>
              <a:gd name="T4" fmla="*/ 0 w 231"/>
              <a:gd name="T5" fmla="*/ 457 h 459"/>
              <a:gd name="T6" fmla="*/ 25 w 231"/>
              <a:gd name="T7" fmla="*/ 0 h 459"/>
              <a:gd name="T8" fmla="*/ 231 w 231"/>
              <a:gd name="T9" fmla="*/ 0 h 459"/>
              <a:gd name="T10" fmla="*/ 231 w 231"/>
              <a:gd name="T11" fmla="*/ 2 h 459"/>
              <a:gd name="T12" fmla="*/ 206 w 231"/>
              <a:gd name="T13" fmla="*/ 459 h 459"/>
              <a:gd name="T14" fmla="*/ 4 w 231"/>
              <a:gd name="T15" fmla="*/ 454 h 459"/>
              <a:gd name="T16" fmla="*/ 202 w 231"/>
              <a:gd name="T17" fmla="*/ 454 h 459"/>
              <a:gd name="T18" fmla="*/ 227 w 231"/>
              <a:gd name="T19" fmla="*/ 4 h 459"/>
              <a:gd name="T20" fmla="*/ 29 w 231"/>
              <a:gd name="T21" fmla="*/ 4 h 459"/>
              <a:gd name="T22" fmla="*/ 4 w 231"/>
              <a:gd name="T23" fmla="*/ 454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1" h="459">
                <a:moveTo>
                  <a:pt x="206" y="459"/>
                </a:moveTo>
                <a:lnTo>
                  <a:pt x="0" y="459"/>
                </a:lnTo>
                <a:lnTo>
                  <a:pt x="0" y="457"/>
                </a:lnTo>
                <a:lnTo>
                  <a:pt x="25" y="0"/>
                </a:lnTo>
                <a:lnTo>
                  <a:pt x="231" y="0"/>
                </a:lnTo>
                <a:lnTo>
                  <a:pt x="231" y="2"/>
                </a:lnTo>
                <a:lnTo>
                  <a:pt x="206" y="459"/>
                </a:lnTo>
                <a:close/>
                <a:moveTo>
                  <a:pt x="4" y="454"/>
                </a:moveTo>
                <a:lnTo>
                  <a:pt x="202" y="454"/>
                </a:lnTo>
                <a:lnTo>
                  <a:pt x="227" y="4"/>
                </a:lnTo>
                <a:lnTo>
                  <a:pt x="29" y="4"/>
                </a:lnTo>
                <a:lnTo>
                  <a:pt x="4" y="454"/>
                </a:lnTo>
                <a:close/>
              </a:path>
            </a:pathLst>
          </a:custGeom>
          <a:solidFill>
            <a:srgbClr val="7DC9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sḻîḍè">
            <a:extLst>
              <a:ext uri="{FF2B5EF4-FFF2-40B4-BE49-F238E27FC236}">
                <a16:creationId xmlns:a16="http://schemas.microsoft.com/office/drawing/2014/main" xmlns="" id="{6D9C9347-0111-4F4A-A4F6-50B5B2FB9B78}"/>
              </a:ext>
            </a:extLst>
          </p:cNvPr>
          <p:cNvSpPr/>
          <p:nvPr/>
        </p:nvSpPr>
        <p:spPr bwMode="auto">
          <a:xfrm>
            <a:off x="4132361" y="3001103"/>
            <a:ext cx="213473" cy="568957"/>
          </a:xfrm>
          <a:custGeom>
            <a:avLst/>
            <a:gdLst>
              <a:gd name="T0" fmla="*/ 208 w 233"/>
              <a:gd name="T1" fmla="*/ 621 h 621"/>
              <a:gd name="T2" fmla="*/ 0 w 233"/>
              <a:gd name="T3" fmla="*/ 621 h 621"/>
              <a:gd name="T4" fmla="*/ 0 w 233"/>
              <a:gd name="T5" fmla="*/ 619 h 621"/>
              <a:gd name="T6" fmla="*/ 25 w 233"/>
              <a:gd name="T7" fmla="*/ 0 h 621"/>
              <a:gd name="T8" fmla="*/ 233 w 233"/>
              <a:gd name="T9" fmla="*/ 0 h 621"/>
              <a:gd name="T10" fmla="*/ 233 w 233"/>
              <a:gd name="T11" fmla="*/ 2 h 621"/>
              <a:gd name="T12" fmla="*/ 208 w 233"/>
              <a:gd name="T13" fmla="*/ 621 h 621"/>
              <a:gd name="T14" fmla="*/ 4 w 233"/>
              <a:gd name="T15" fmla="*/ 616 h 621"/>
              <a:gd name="T16" fmla="*/ 204 w 233"/>
              <a:gd name="T17" fmla="*/ 616 h 621"/>
              <a:gd name="T18" fmla="*/ 229 w 233"/>
              <a:gd name="T19" fmla="*/ 4 h 621"/>
              <a:gd name="T20" fmla="*/ 29 w 233"/>
              <a:gd name="T21" fmla="*/ 4 h 621"/>
              <a:gd name="T22" fmla="*/ 4 w 233"/>
              <a:gd name="T23" fmla="*/ 616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3" h="621">
                <a:moveTo>
                  <a:pt x="208" y="621"/>
                </a:moveTo>
                <a:lnTo>
                  <a:pt x="0" y="621"/>
                </a:lnTo>
                <a:lnTo>
                  <a:pt x="0" y="619"/>
                </a:lnTo>
                <a:lnTo>
                  <a:pt x="25" y="0"/>
                </a:lnTo>
                <a:lnTo>
                  <a:pt x="233" y="0"/>
                </a:lnTo>
                <a:lnTo>
                  <a:pt x="233" y="2"/>
                </a:lnTo>
                <a:lnTo>
                  <a:pt x="208" y="621"/>
                </a:lnTo>
                <a:close/>
                <a:moveTo>
                  <a:pt x="4" y="616"/>
                </a:moveTo>
                <a:lnTo>
                  <a:pt x="204" y="616"/>
                </a:lnTo>
                <a:lnTo>
                  <a:pt x="229" y="4"/>
                </a:lnTo>
                <a:lnTo>
                  <a:pt x="29" y="4"/>
                </a:lnTo>
                <a:lnTo>
                  <a:pt x="4" y="616"/>
                </a:lnTo>
                <a:close/>
              </a:path>
            </a:pathLst>
          </a:custGeom>
          <a:solidFill>
            <a:srgbClr val="7DC9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íşliḍe">
            <a:extLst>
              <a:ext uri="{FF2B5EF4-FFF2-40B4-BE49-F238E27FC236}">
                <a16:creationId xmlns:a16="http://schemas.microsoft.com/office/drawing/2014/main" xmlns="" id="{886745F0-A284-439F-9D60-4750A59E28C6}"/>
              </a:ext>
            </a:extLst>
          </p:cNvPr>
          <p:cNvSpPr/>
          <p:nvPr/>
        </p:nvSpPr>
        <p:spPr bwMode="auto">
          <a:xfrm>
            <a:off x="3641280" y="3750550"/>
            <a:ext cx="934519" cy="627593"/>
          </a:xfrm>
          <a:custGeom>
            <a:avLst/>
            <a:gdLst>
              <a:gd name="T0" fmla="*/ 1020 w 1020"/>
              <a:gd name="T1" fmla="*/ 685 h 685"/>
              <a:gd name="T2" fmla="*/ 0 w 1020"/>
              <a:gd name="T3" fmla="*/ 685 h 685"/>
              <a:gd name="T4" fmla="*/ 0 w 1020"/>
              <a:gd name="T5" fmla="*/ 683 h 685"/>
              <a:gd name="T6" fmla="*/ 42 w 1020"/>
              <a:gd name="T7" fmla="*/ 0 h 685"/>
              <a:gd name="T8" fmla="*/ 46 w 1020"/>
              <a:gd name="T9" fmla="*/ 2 h 685"/>
              <a:gd name="T10" fmla="*/ 4 w 1020"/>
              <a:gd name="T11" fmla="*/ 681 h 685"/>
              <a:gd name="T12" fmla="*/ 1020 w 1020"/>
              <a:gd name="T13" fmla="*/ 681 h 685"/>
              <a:gd name="T14" fmla="*/ 1020 w 1020"/>
              <a:gd name="T15" fmla="*/ 685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0" h="685">
                <a:moveTo>
                  <a:pt x="1020" y="685"/>
                </a:moveTo>
                <a:lnTo>
                  <a:pt x="0" y="685"/>
                </a:lnTo>
                <a:lnTo>
                  <a:pt x="0" y="683"/>
                </a:lnTo>
                <a:lnTo>
                  <a:pt x="42" y="0"/>
                </a:lnTo>
                <a:lnTo>
                  <a:pt x="46" y="2"/>
                </a:lnTo>
                <a:lnTo>
                  <a:pt x="4" y="681"/>
                </a:lnTo>
                <a:lnTo>
                  <a:pt x="1020" y="681"/>
                </a:lnTo>
                <a:lnTo>
                  <a:pt x="1020" y="685"/>
                </a:lnTo>
                <a:close/>
              </a:path>
            </a:pathLst>
          </a:custGeom>
          <a:solidFill>
            <a:srgbClr val="7DC9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ṥľîḋe">
            <a:extLst>
              <a:ext uri="{FF2B5EF4-FFF2-40B4-BE49-F238E27FC236}">
                <a16:creationId xmlns:a16="http://schemas.microsoft.com/office/drawing/2014/main" xmlns="" id="{2007F1E4-3CF7-49FA-A181-FF98B04D278E}"/>
              </a:ext>
            </a:extLst>
          </p:cNvPr>
          <p:cNvSpPr/>
          <p:nvPr/>
        </p:nvSpPr>
        <p:spPr bwMode="auto">
          <a:xfrm>
            <a:off x="3679760" y="3750550"/>
            <a:ext cx="791592" cy="566209"/>
          </a:xfrm>
          <a:custGeom>
            <a:avLst/>
            <a:gdLst>
              <a:gd name="T0" fmla="*/ 239 w 864"/>
              <a:gd name="T1" fmla="*/ 618 h 618"/>
              <a:gd name="T2" fmla="*/ 120 w 864"/>
              <a:gd name="T3" fmla="*/ 483 h 618"/>
              <a:gd name="T4" fmla="*/ 4 w 864"/>
              <a:gd name="T5" fmla="*/ 616 h 618"/>
              <a:gd name="T6" fmla="*/ 0 w 864"/>
              <a:gd name="T7" fmla="*/ 614 h 618"/>
              <a:gd name="T8" fmla="*/ 120 w 864"/>
              <a:gd name="T9" fmla="*/ 477 h 618"/>
              <a:gd name="T10" fmla="*/ 239 w 864"/>
              <a:gd name="T11" fmla="*/ 612 h 618"/>
              <a:gd name="T12" fmla="*/ 469 w 864"/>
              <a:gd name="T13" fmla="*/ 230 h 618"/>
              <a:gd name="T14" fmla="*/ 611 w 864"/>
              <a:gd name="T15" fmla="*/ 344 h 618"/>
              <a:gd name="T16" fmla="*/ 860 w 864"/>
              <a:gd name="T17" fmla="*/ 0 h 618"/>
              <a:gd name="T18" fmla="*/ 864 w 864"/>
              <a:gd name="T19" fmla="*/ 2 h 618"/>
              <a:gd name="T20" fmla="*/ 611 w 864"/>
              <a:gd name="T21" fmla="*/ 351 h 618"/>
              <a:gd name="T22" fmla="*/ 469 w 864"/>
              <a:gd name="T23" fmla="*/ 236 h 618"/>
              <a:gd name="T24" fmla="*/ 239 w 864"/>
              <a:gd name="T25" fmla="*/ 618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64" h="618">
                <a:moveTo>
                  <a:pt x="239" y="618"/>
                </a:moveTo>
                <a:lnTo>
                  <a:pt x="120" y="483"/>
                </a:lnTo>
                <a:lnTo>
                  <a:pt x="4" y="616"/>
                </a:lnTo>
                <a:lnTo>
                  <a:pt x="0" y="614"/>
                </a:lnTo>
                <a:lnTo>
                  <a:pt x="120" y="477"/>
                </a:lnTo>
                <a:lnTo>
                  <a:pt x="239" y="612"/>
                </a:lnTo>
                <a:lnTo>
                  <a:pt x="469" y="230"/>
                </a:lnTo>
                <a:lnTo>
                  <a:pt x="611" y="344"/>
                </a:lnTo>
                <a:lnTo>
                  <a:pt x="860" y="0"/>
                </a:lnTo>
                <a:lnTo>
                  <a:pt x="864" y="2"/>
                </a:lnTo>
                <a:lnTo>
                  <a:pt x="611" y="351"/>
                </a:lnTo>
                <a:lnTo>
                  <a:pt x="469" y="236"/>
                </a:lnTo>
                <a:lnTo>
                  <a:pt x="239" y="618"/>
                </a:lnTo>
                <a:close/>
              </a:path>
            </a:pathLst>
          </a:custGeom>
          <a:solidFill>
            <a:srgbClr val="7DC9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ṧḷiďe">
            <a:extLst>
              <a:ext uri="{FF2B5EF4-FFF2-40B4-BE49-F238E27FC236}">
                <a16:creationId xmlns:a16="http://schemas.microsoft.com/office/drawing/2014/main" xmlns="" id="{1D99B384-AAE7-48C0-8E82-6C83F9C431AE}"/>
              </a:ext>
            </a:extLst>
          </p:cNvPr>
          <p:cNvSpPr/>
          <p:nvPr/>
        </p:nvSpPr>
        <p:spPr bwMode="auto">
          <a:xfrm>
            <a:off x="4385230" y="3273212"/>
            <a:ext cx="248289" cy="113608"/>
          </a:xfrm>
          <a:custGeom>
            <a:avLst/>
            <a:gdLst>
              <a:gd name="T0" fmla="*/ 33 w 130"/>
              <a:gd name="T1" fmla="*/ 60 h 60"/>
              <a:gd name="T2" fmla="*/ 29 w 130"/>
              <a:gd name="T3" fmla="*/ 60 h 60"/>
              <a:gd name="T4" fmla="*/ 15 w 130"/>
              <a:gd name="T5" fmla="*/ 38 h 60"/>
              <a:gd name="T6" fmla="*/ 1 w 130"/>
              <a:gd name="T7" fmla="*/ 41 h 60"/>
              <a:gd name="T8" fmla="*/ 0 w 130"/>
              <a:gd name="T9" fmla="*/ 39 h 60"/>
              <a:gd name="T10" fmla="*/ 15 w 130"/>
              <a:gd name="T11" fmla="*/ 36 h 60"/>
              <a:gd name="T12" fmla="*/ 26 w 130"/>
              <a:gd name="T13" fmla="*/ 1 h 60"/>
              <a:gd name="T14" fmla="*/ 34 w 130"/>
              <a:gd name="T15" fmla="*/ 7 h 60"/>
              <a:gd name="T16" fmla="*/ 34 w 130"/>
              <a:gd name="T17" fmla="*/ 25 h 60"/>
              <a:gd name="T18" fmla="*/ 17 w 130"/>
              <a:gd name="T19" fmla="*/ 37 h 60"/>
              <a:gd name="T20" fmla="*/ 29 w 130"/>
              <a:gd name="T21" fmla="*/ 58 h 60"/>
              <a:gd name="T22" fmla="*/ 48 w 130"/>
              <a:gd name="T23" fmla="*/ 52 h 60"/>
              <a:gd name="T24" fmla="*/ 52 w 130"/>
              <a:gd name="T25" fmla="*/ 32 h 60"/>
              <a:gd name="T26" fmla="*/ 58 w 130"/>
              <a:gd name="T27" fmla="*/ 30 h 60"/>
              <a:gd name="T28" fmla="*/ 57 w 130"/>
              <a:gd name="T29" fmla="*/ 41 h 60"/>
              <a:gd name="T30" fmla="*/ 50 w 130"/>
              <a:gd name="T31" fmla="*/ 52 h 60"/>
              <a:gd name="T32" fmla="*/ 61 w 130"/>
              <a:gd name="T33" fmla="*/ 53 h 60"/>
              <a:gd name="T34" fmla="*/ 68 w 130"/>
              <a:gd name="T35" fmla="*/ 46 h 60"/>
              <a:gd name="T36" fmla="*/ 66 w 130"/>
              <a:gd name="T37" fmla="*/ 44 h 60"/>
              <a:gd name="T38" fmla="*/ 71 w 130"/>
              <a:gd name="T39" fmla="*/ 29 h 60"/>
              <a:gd name="T40" fmla="*/ 72 w 130"/>
              <a:gd name="T41" fmla="*/ 27 h 60"/>
              <a:gd name="T42" fmla="*/ 73 w 130"/>
              <a:gd name="T43" fmla="*/ 29 h 60"/>
              <a:gd name="T44" fmla="*/ 71 w 130"/>
              <a:gd name="T45" fmla="*/ 45 h 60"/>
              <a:gd name="T46" fmla="*/ 75 w 130"/>
              <a:gd name="T47" fmla="*/ 46 h 60"/>
              <a:gd name="T48" fmla="*/ 85 w 130"/>
              <a:gd name="T49" fmla="*/ 43 h 60"/>
              <a:gd name="T50" fmla="*/ 89 w 130"/>
              <a:gd name="T51" fmla="*/ 26 h 60"/>
              <a:gd name="T52" fmla="*/ 91 w 130"/>
              <a:gd name="T53" fmla="*/ 26 h 60"/>
              <a:gd name="T54" fmla="*/ 99 w 130"/>
              <a:gd name="T55" fmla="*/ 44 h 60"/>
              <a:gd name="T56" fmla="*/ 107 w 130"/>
              <a:gd name="T57" fmla="*/ 45 h 60"/>
              <a:gd name="T58" fmla="*/ 114 w 130"/>
              <a:gd name="T59" fmla="*/ 41 h 60"/>
              <a:gd name="T60" fmla="*/ 114 w 130"/>
              <a:gd name="T61" fmla="*/ 23 h 60"/>
              <a:gd name="T62" fmla="*/ 113 w 130"/>
              <a:gd name="T63" fmla="*/ 19 h 60"/>
              <a:gd name="T64" fmla="*/ 115 w 130"/>
              <a:gd name="T65" fmla="*/ 19 h 60"/>
              <a:gd name="T66" fmla="*/ 116 w 130"/>
              <a:gd name="T67" fmla="*/ 23 h 60"/>
              <a:gd name="T68" fmla="*/ 130 w 130"/>
              <a:gd name="T69" fmla="*/ 39 h 60"/>
              <a:gd name="T70" fmla="*/ 130 w 130"/>
              <a:gd name="T71" fmla="*/ 41 h 60"/>
              <a:gd name="T72" fmla="*/ 117 w 130"/>
              <a:gd name="T73" fmla="*/ 31 h 60"/>
              <a:gd name="T74" fmla="*/ 115 w 130"/>
              <a:gd name="T75" fmla="*/ 42 h 60"/>
              <a:gd name="T76" fmla="*/ 108 w 130"/>
              <a:gd name="T77" fmla="*/ 47 h 60"/>
              <a:gd name="T78" fmla="*/ 98 w 130"/>
              <a:gd name="T79" fmla="*/ 45 h 60"/>
              <a:gd name="T80" fmla="*/ 91 w 130"/>
              <a:gd name="T81" fmla="*/ 33 h 60"/>
              <a:gd name="T82" fmla="*/ 86 w 130"/>
              <a:gd name="T83" fmla="*/ 44 h 60"/>
              <a:gd name="T84" fmla="*/ 75 w 130"/>
              <a:gd name="T85" fmla="*/ 48 h 60"/>
              <a:gd name="T86" fmla="*/ 70 w 130"/>
              <a:gd name="T87" fmla="*/ 47 h 60"/>
              <a:gd name="T88" fmla="*/ 62 w 130"/>
              <a:gd name="T89" fmla="*/ 55 h 60"/>
              <a:gd name="T90" fmla="*/ 49 w 130"/>
              <a:gd name="T91" fmla="*/ 53 h 60"/>
              <a:gd name="T92" fmla="*/ 33 w 130"/>
              <a:gd name="T93" fmla="*/ 60 h 60"/>
              <a:gd name="T94" fmla="*/ 56 w 130"/>
              <a:gd name="T95" fmla="*/ 32 h 60"/>
              <a:gd name="T96" fmla="*/ 54 w 130"/>
              <a:gd name="T97" fmla="*/ 33 h 60"/>
              <a:gd name="T98" fmla="*/ 49 w 130"/>
              <a:gd name="T99" fmla="*/ 50 h 60"/>
              <a:gd name="T100" fmla="*/ 55 w 130"/>
              <a:gd name="T101" fmla="*/ 40 h 60"/>
              <a:gd name="T102" fmla="*/ 56 w 130"/>
              <a:gd name="T103" fmla="*/ 32 h 60"/>
              <a:gd name="T104" fmla="*/ 56 w 130"/>
              <a:gd name="T105" fmla="*/ 32 h 60"/>
              <a:gd name="T106" fmla="*/ 71 w 130"/>
              <a:gd name="T107" fmla="*/ 32 h 60"/>
              <a:gd name="T108" fmla="*/ 68 w 130"/>
              <a:gd name="T109" fmla="*/ 43 h 60"/>
              <a:gd name="T110" fmla="*/ 69 w 130"/>
              <a:gd name="T111" fmla="*/ 44 h 60"/>
              <a:gd name="T112" fmla="*/ 71 w 130"/>
              <a:gd name="T113" fmla="*/ 32 h 60"/>
              <a:gd name="T114" fmla="*/ 27 w 130"/>
              <a:gd name="T115" fmla="*/ 3 h 60"/>
              <a:gd name="T116" fmla="*/ 27 w 130"/>
              <a:gd name="T117" fmla="*/ 3 h 60"/>
              <a:gd name="T118" fmla="*/ 17 w 130"/>
              <a:gd name="T119" fmla="*/ 35 h 60"/>
              <a:gd name="T120" fmla="*/ 32 w 130"/>
              <a:gd name="T121" fmla="*/ 24 h 60"/>
              <a:gd name="T122" fmla="*/ 32 w 130"/>
              <a:gd name="T123" fmla="*/ 8 h 60"/>
              <a:gd name="T124" fmla="*/ 27 w 130"/>
              <a:gd name="T125" fmla="*/ 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0" h="60">
                <a:moveTo>
                  <a:pt x="33" y="60"/>
                </a:moveTo>
                <a:cubicBezTo>
                  <a:pt x="32" y="60"/>
                  <a:pt x="30" y="60"/>
                  <a:pt x="29" y="60"/>
                </a:cubicBezTo>
                <a:cubicBezTo>
                  <a:pt x="21" y="59"/>
                  <a:pt x="16" y="51"/>
                  <a:pt x="15" y="38"/>
                </a:cubicBezTo>
                <a:cubicBezTo>
                  <a:pt x="8" y="40"/>
                  <a:pt x="1" y="41"/>
                  <a:pt x="1" y="41"/>
                </a:cubicBezTo>
                <a:cubicBezTo>
                  <a:pt x="0" y="39"/>
                  <a:pt x="0" y="39"/>
                  <a:pt x="0" y="39"/>
                </a:cubicBezTo>
                <a:cubicBezTo>
                  <a:pt x="1" y="39"/>
                  <a:pt x="7" y="38"/>
                  <a:pt x="15" y="36"/>
                </a:cubicBezTo>
                <a:cubicBezTo>
                  <a:pt x="14" y="21"/>
                  <a:pt x="19" y="2"/>
                  <a:pt x="26" y="1"/>
                </a:cubicBezTo>
                <a:cubicBezTo>
                  <a:pt x="29" y="0"/>
                  <a:pt x="32" y="2"/>
                  <a:pt x="34" y="7"/>
                </a:cubicBezTo>
                <a:cubicBezTo>
                  <a:pt x="37" y="14"/>
                  <a:pt x="37" y="20"/>
                  <a:pt x="34" y="25"/>
                </a:cubicBezTo>
                <a:cubicBezTo>
                  <a:pt x="30" y="31"/>
                  <a:pt x="24" y="35"/>
                  <a:pt x="17" y="37"/>
                </a:cubicBezTo>
                <a:cubicBezTo>
                  <a:pt x="17" y="45"/>
                  <a:pt x="20" y="56"/>
                  <a:pt x="29" y="58"/>
                </a:cubicBezTo>
                <a:cubicBezTo>
                  <a:pt x="37" y="59"/>
                  <a:pt x="43" y="56"/>
                  <a:pt x="48" y="52"/>
                </a:cubicBezTo>
                <a:cubicBezTo>
                  <a:pt x="45" y="46"/>
                  <a:pt x="46" y="38"/>
                  <a:pt x="52" y="32"/>
                </a:cubicBezTo>
                <a:cubicBezTo>
                  <a:pt x="55" y="30"/>
                  <a:pt x="56" y="29"/>
                  <a:pt x="58" y="30"/>
                </a:cubicBezTo>
                <a:cubicBezTo>
                  <a:pt x="60" y="32"/>
                  <a:pt x="59" y="36"/>
                  <a:pt x="57" y="41"/>
                </a:cubicBezTo>
                <a:cubicBezTo>
                  <a:pt x="56" y="44"/>
                  <a:pt x="54" y="48"/>
                  <a:pt x="50" y="52"/>
                </a:cubicBezTo>
                <a:cubicBezTo>
                  <a:pt x="53" y="55"/>
                  <a:pt x="57" y="55"/>
                  <a:pt x="61" y="53"/>
                </a:cubicBezTo>
                <a:cubicBezTo>
                  <a:pt x="65" y="51"/>
                  <a:pt x="67" y="49"/>
                  <a:pt x="68" y="46"/>
                </a:cubicBezTo>
                <a:cubicBezTo>
                  <a:pt x="68" y="46"/>
                  <a:pt x="67" y="45"/>
                  <a:pt x="66" y="44"/>
                </a:cubicBezTo>
                <a:cubicBezTo>
                  <a:pt x="64" y="38"/>
                  <a:pt x="71" y="29"/>
                  <a:pt x="71" y="29"/>
                </a:cubicBezTo>
                <a:cubicBezTo>
                  <a:pt x="72" y="27"/>
                  <a:pt x="72" y="27"/>
                  <a:pt x="72" y="27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9"/>
                  <a:pt x="74" y="38"/>
                  <a:pt x="71" y="45"/>
                </a:cubicBezTo>
                <a:cubicBezTo>
                  <a:pt x="72" y="46"/>
                  <a:pt x="74" y="46"/>
                  <a:pt x="75" y="46"/>
                </a:cubicBezTo>
                <a:cubicBezTo>
                  <a:pt x="79" y="46"/>
                  <a:pt x="82" y="45"/>
                  <a:pt x="85" y="43"/>
                </a:cubicBezTo>
                <a:cubicBezTo>
                  <a:pt x="90" y="37"/>
                  <a:pt x="89" y="26"/>
                  <a:pt x="89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3" y="39"/>
                  <a:pt x="99" y="44"/>
                </a:cubicBezTo>
                <a:cubicBezTo>
                  <a:pt x="101" y="45"/>
                  <a:pt x="104" y="46"/>
                  <a:pt x="107" y="45"/>
                </a:cubicBezTo>
                <a:cubicBezTo>
                  <a:pt x="110" y="45"/>
                  <a:pt x="112" y="43"/>
                  <a:pt x="114" y="41"/>
                </a:cubicBezTo>
                <a:cubicBezTo>
                  <a:pt x="116" y="36"/>
                  <a:pt x="115" y="28"/>
                  <a:pt x="114" y="23"/>
                </a:cubicBezTo>
                <a:cubicBezTo>
                  <a:pt x="114" y="21"/>
                  <a:pt x="113" y="19"/>
                  <a:pt x="113" y="19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115" y="19"/>
                  <a:pt x="116" y="21"/>
                  <a:pt x="116" y="23"/>
                </a:cubicBezTo>
                <a:cubicBezTo>
                  <a:pt x="118" y="29"/>
                  <a:pt x="123" y="40"/>
                  <a:pt x="130" y="39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24" y="42"/>
                  <a:pt x="120" y="37"/>
                  <a:pt x="117" y="31"/>
                </a:cubicBezTo>
                <a:cubicBezTo>
                  <a:pt x="118" y="35"/>
                  <a:pt x="117" y="39"/>
                  <a:pt x="115" y="42"/>
                </a:cubicBezTo>
                <a:cubicBezTo>
                  <a:pt x="114" y="45"/>
                  <a:pt x="111" y="46"/>
                  <a:pt x="108" y="47"/>
                </a:cubicBezTo>
                <a:cubicBezTo>
                  <a:pt x="104" y="48"/>
                  <a:pt x="101" y="47"/>
                  <a:pt x="98" y="45"/>
                </a:cubicBezTo>
                <a:cubicBezTo>
                  <a:pt x="94" y="43"/>
                  <a:pt x="92" y="38"/>
                  <a:pt x="91" y="33"/>
                </a:cubicBezTo>
                <a:cubicBezTo>
                  <a:pt x="90" y="37"/>
                  <a:pt x="89" y="41"/>
                  <a:pt x="86" y="44"/>
                </a:cubicBezTo>
                <a:cubicBezTo>
                  <a:pt x="83" y="47"/>
                  <a:pt x="80" y="48"/>
                  <a:pt x="75" y="48"/>
                </a:cubicBezTo>
                <a:cubicBezTo>
                  <a:pt x="73" y="48"/>
                  <a:pt x="72" y="48"/>
                  <a:pt x="70" y="47"/>
                </a:cubicBezTo>
                <a:cubicBezTo>
                  <a:pt x="68" y="50"/>
                  <a:pt x="66" y="53"/>
                  <a:pt x="62" y="55"/>
                </a:cubicBezTo>
                <a:cubicBezTo>
                  <a:pt x="57" y="58"/>
                  <a:pt x="52" y="57"/>
                  <a:pt x="49" y="53"/>
                </a:cubicBezTo>
                <a:cubicBezTo>
                  <a:pt x="45" y="57"/>
                  <a:pt x="39" y="60"/>
                  <a:pt x="33" y="60"/>
                </a:cubicBezTo>
                <a:close/>
                <a:moveTo>
                  <a:pt x="56" y="32"/>
                </a:moveTo>
                <a:cubicBezTo>
                  <a:pt x="56" y="32"/>
                  <a:pt x="55" y="32"/>
                  <a:pt x="54" y="33"/>
                </a:cubicBezTo>
                <a:cubicBezTo>
                  <a:pt x="48" y="39"/>
                  <a:pt x="47" y="46"/>
                  <a:pt x="49" y="50"/>
                </a:cubicBezTo>
                <a:cubicBezTo>
                  <a:pt x="52" y="47"/>
                  <a:pt x="54" y="43"/>
                  <a:pt x="55" y="40"/>
                </a:cubicBezTo>
                <a:cubicBezTo>
                  <a:pt x="57" y="35"/>
                  <a:pt x="57" y="32"/>
                  <a:pt x="56" y="32"/>
                </a:cubicBezTo>
                <a:cubicBezTo>
                  <a:pt x="56" y="32"/>
                  <a:pt x="56" y="32"/>
                  <a:pt x="56" y="32"/>
                </a:cubicBezTo>
                <a:close/>
                <a:moveTo>
                  <a:pt x="71" y="32"/>
                </a:moveTo>
                <a:cubicBezTo>
                  <a:pt x="69" y="35"/>
                  <a:pt x="67" y="40"/>
                  <a:pt x="68" y="43"/>
                </a:cubicBezTo>
                <a:cubicBezTo>
                  <a:pt x="68" y="44"/>
                  <a:pt x="69" y="44"/>
                  <a:pt x="69" y="44"/>
                </a:cubicBezTo>
                <a:cubicBezTo>
                  <a:pt x="71" y="40"/>
                  <a:pt x="71" y="35"/>
                  <a:pt x="71" y="32"/>
                </a:cubicBezTo>
                <a:close/>
                <a:moveTo>
                  <a:pt x="27" y="3"/>
                </a:moveTo>
                <a:cubicBezTo>
                  <a:pt x="27" y="3"/>
                  <a:pt x="27" y="3"/>
                  <a:pt x="27" y="3"/>
                </a:cubicBezTo>
                <a:cubicBezTo>
                  <a:pt x="22" y="4"/>
                  <a:pt x="17" y="19"/>
                  <a:pt x="17" y="35"/>
                </a:cubicBezTo>
                <a:cubicBezTo>
                  <a:pt x="23" y="33"/>
                  <a:pt x="29" y="29"/>
                  <a:pt x="32" y="24"/>
                </a:cubicBezTo>
                <a:cubicBezTo>
                  <a:pt x="35" y="19"/>
                  <a:pt x="35" y="14"/>
                  <a:pt x="32" y="8"/>
                </a:cubicBezTo>
                <a:cubicBezTo>
                  <a:pt x="31" y="6"/>
                  <a:pt x="29" y="3"/>
                  <a:pt x="27" y="3"/>
                </a:cubicBezTo>
                <a:close/>
              </a:path>
            </a:pathLst>
          </a:custGeom>
          <a:solidFill>
            <a:srgbClr val="7DC9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ṡļïḓè">
            <a:extLst>
              <a:ext uri="{FF2B5EF4-FFF2-40B4-BE49-F238E27FC236}">
                <a16:creationId xmlns:a16="http://schemas.microsoft.com/office/drawing/2014/main" xmlns="" id="{D40B26AC-22EF-4B75-A6B3-342C9E13CDEC}"/>
              </a:ext>
            </a:extLst>
          </p:cNvPr>
          <p:cNvSpPr/>
          <p:nvPr/>
        </p:nvSpPr>
        <p:spPr bwMode="auto">
          <a:xfrm>
            <a:off x="4383398" y="3115627"/>
            <a:ext cx="217139" cy="164915"/>
          </a:xfrm>
          <a:custGeom>
            <a:avLst/>
            <a:gdLst>
              <a:gd name="T0" fmla="*/ 115 w 237"/>
              <a:gd name="T1" fmla="*/ 180 h 180"/>
              <a:gd name="T2" fmla="*/ 0 w 237"/>
              <a:gd name="T3" fmla="*/ 122 h 180"/>
              <a:gd name="T4" fmla="*/ 63 w 237"/>
              <a:gd name="T5" fmla="*/ 0 h 180"/>
              <a:gd name="T6" fmla="*/ 71 w 237"/>
              <a:gd name="T7" fmla="*/ 58 h 180"/>
              <a:gd name="T8" fmla="*/ 212 w 237"/>
              <a:gd name="T9" fmla="*/ 4 h 180"/>
              <a:gd name="T10" fmla="*/ 237 w 237"/>
              <a:gd name="T11" fmla="*/ 99 h 180"/>
              <a:gd name="T12" fmla="*/ 96 w 237"/>
              <a:gd name="T13" fmla="*/ 120 h 180"/>
              <a:gd name="T14" fmla="*/ 115 w 237"/>
              <a:gd name="T15" fmla="*/ 180 h 180"/>
              <a:gd name="T16" fmla="*/ 7 w 237"/>
              <a:gd name="T17" fmla="*/ 122 h 180"/>
              <a:gd name="T18" fmla="*/ 106 w 237"/>
              <a:gd name="T19" fmla="*/ 172 h 180"/>
              <a:gd name="T20" fmla="*/ 92 w 237"/>
              <a:gd name="T21" fmla="*/ 116 h 180"/>
              <a:gd name="T22" fmla="*/ 233 w 237"/>
              <a:gd name="T23" fmla="*/ 95 h 180"/>
              <a:gd name="T24" fmla="*/ 208 w 237"/>
              <a:gd name="T25" fmla="*/ 8 h 180"/>
              <a:gd name="T26" fmla="*/ 67 w 237"/>
              <a:gd name="T27" fmla="*/ 62 h 180"/>
              <a:gd name="T28" fmla="*/ 59 w 237"/>
              <a:gd name="T29" fmla="*/ 12 h 180"/>
              <a:gd name="T30" fmla="*/ 7 w 237"/>
              <a:gd name="T31" fmla="*/ 12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7" h="180">
                <a:moveTo>
                  <a:pt x="115" y="180"/>
                </a:moveTo>
                <a:lnTo>
                  <a:pt x="0" y="122"/>
                </a:lnTo>
                <a:lnTo>
                  <a:pt x="63" y="0"/>
                </a:lnTo>
                <a:lnTo>
                  <a:pt x="71" y="58"/>
                </a:lnTo>
                <a:lnTo>
                  <a:pt x="212" y="4"/>
                </a:lnTo>
                <a:lnTo>
                  <a:pt x="237" y="99"/>
                </a:lnTo>
                <a:lnTo>
                  <a:pt x="96" y="120"/>
                </a:lnTo>
                <a:lnTo>
                  <a:pt x="115" y="180"/>
                </a:lnTo>
                <a:close/>
                <a:moveTo>
                  <a:pt x="7" y="122"/>
                </a:moveTo>
                <a:lnTo>
                  <a:pt x="106" y="172"/>
                </a:lnTo>
                <a:lnTo>
                  <a:pt x="92" y="116"/>
                </a:lnTo>
                <a:lnTo>
                  <a:pt x="233" y="95"/>
                </a:lnTo>
                <a:lnTo>
                  <a:pt x="208" y="8"/>
                </a:lnTo>
                <a:lnTo>
                  <a:pt x="67" y="62"/>
                </a:lnTo>
                <a:lnTo>
                  <a:pt x="59" y="12"/>
                </a:lnTo>
                <a:lnTo>
                  <a:pt x="7" y="122"/>
                </a:lnTo>
                <a:close/>
              </a:path>
            </a:pathLst>
          </a:custGeom>
          <a:solidFill>
            <a:srgbClr val="7DC9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$ļíďê">
            <a:extLst>
              <a:ext uri="{FF2B5EF4-FFF2-40B4-BE49-F238E27FC236}">
                <a16:creationId xmlns:a16="http://schemas.microsoft.com/office/drawing/2014/main" xmlns="" id="{C5DE1B81-DE32-471F-9DDA-24E76C493B8A}"/>
              </a:ext>
            </a:extLst>
          </p:cNvPr>
          <p:cNvSpPr/>
          <p:nvPr/>
        </p:nvSpPr>
        <p:spPr bwMode="auto">
          <a:xfrm>
            <a:off x="4570302" y="3370329"/>
            <a:ext cx="125519" cy="97116"/>
          </a:xfrm>
          <a:custGeom>
            <a:avLst/>
            <a:gdLst>
              <a:gd name="T0" fmla="*/ 41 w 66"/>
              <a:gd name="T1" fmla="*/ 51 h 51"/>
              <a:gd name="T2" fmla="*/ 39 w 66"/>
              <a:gd name="T3" fmla="*/ 51 h 51"/>
              <a:gd name="T4" fmla="*/ 32 w 66"/>
              <a:gd name="T5" fmla="*/ 41 h 51"/>
              <a:gd name="T6" fmla="*/ 31 w 66"/>
              <a:gd name="T7" fmla="*/ 42 h 51"/>
              <a:gd name="T8" fmla="*/ 17 w 66"/>
              <a:gd name="T9" fmla="*/ 44 h 51"/>
              <a:gd name="T10" fmla="*/ 15 w 66"/>
              <a:gd name="T11" fmla="*/ 37 h 51"/>
              <a:gd name="T12" fmla="*/ 0 w 66"/>
              <a:gd name="T13" fmla="*/ 42 h 51"/>
              <a:gd name="T14" fmla="*/ 1 w 66"/>
              <a:gd name="T15" fmla="*/ 40 h 51"/>
              <a:gd name="T16" fmla="*/ 15 w 66"/>
              <a:gd name="T17" fmla="*/ 34 h 51"/>
              <a:gd name="T18" fmla="*/ 20 w 66"/>
              <a:gd name="T19" fmla="*/ 18 h 51"/>
              <a:gd name="T20" fmla="*/ 25 w 66"/>
              <a:gd name="T21" fmla="*/ 18 h 51"/>
              <a:gd name="T22" fmla="*/ 23 w 66"/>
              <a:gd name="T23" fmla="*/ 30 h 51"/>
              <a:gd name="T24" fmla="*/ 17 w 66"/>
              <a:gd name="T25" fmla="*/ 36 h 51"/>
              <a:gd name="T26" fmla="*/ 19 w 66"/>
              <a:gd name="T27" fmla="*/ 43 h 51"/>
              <a:gd name="T28" fmla="*/ 30 w 66"/>
              <a:gd name="T29" fmla="*/ 41 h 51"/>
              <a:gd name="T30" fmla="*/ 31 w 66"/>
              <a:gd name="T31" fmla="*/ 39 h 51"/>
              <a:gd name="T32" fmla="*/ 30 w 66"/>
              <a:gd name="T33" fmla="*/ 23 h 51"/>
              <a:gd name="T34" fmla="*/ 35 w 66"/>
              <a:gd name="T35" fmla="*/ 17 h 51"/>
              <a:gd name="T36" fmla="*/ 42 w 66"/>
              <a:gd name="T37" fmla="*/ 21 h 51"/>
              <a:gd name="T38" fmla="*/ 34 w 66"/>
              <a:gd name="T39" fmla="*/ 40 h 51"/>
              <a:gd name="T40" fmla="*/ 40 w 66"/>
              <a:gd name="T41" fmla="*/ 49 h 51"/>
              <a:gd name="T42" fmla="*/ 45 w 66"/>
              <a:gd name="T43" fmla="*/ 45 h 51"/>
              <a:gd name="T44" fmla="*/ 47 w 66"/>
              <a:gd name="T45" fmla="*/ 38 h 51"/>
              <a:gd name="T46" fmla="*/ 48 w 66"/>
              <a:gd name="T47" fmla="*/ 17 h 51"/>
              <a:gd name="T48" fmla="*/ 52 w 66"/>
              <a:gd name="T49" fmla="*/ 15 h 51"/>
              <a:gd name="T50" fmla="*/ 50 w 66"/>
              <a:gd name="T51" fmla="*/ 38 h 51"/>
              <a:gd name="T52" fmla="*/ 53 w 66"/>
              <a:gd name="T53" fmla="*/ 46 h 51"/>
              <a:gd name="T54" fmla="*/ 56 w 66"/>
              <a:gd name="T55" fmla="*/ 39 h 51"/>
              <a:gd name="T56" fmla="*/ 59 w 66"/>
              <a:gd name="T57" fmla="*/ 7 h 51"/>
              <a:gd name="T58" fmla="*/ 63 w 66"/>
              <a:gd name="T59" fmla="*/ 1 h 51"/>
              <a:gd name="T60" fmla="*/ 65 w 66"/>
              <a:gd name="T61" fmla="*/ 5 h 51"/>
              <a:gd name="T62" fmla="*/ 58 w 66"/>
              <a:gd name="T63" fmla="*/ 40 h 51"/>
              <a:gd name="T64" fmla="*/ 58 w 66"/>
              <a:gd name="T65" fmla="*/ 44 h 51"/>
              <a:gd name="T66" fmla="*/ 60 w 66"/>
              <a:gd name="T67" fmla="*/ 49 h 51"/>
              <a:gd name="T68" fmla="*/ 59 w 66"/>
              <a:gd name="T69" fmla="*/ 51 h 51"/>
              <a:gd name="T70" fmla="*/ 56 w 66"/>
              <a:gd name="T71" fmla="*/ 44 h 51"/>
              <a:gd name="T72" fmla="*/ 53 w 66"/>
              <a:gd name="T73" fmla="*/ 49 h 51"/>
              <a:gd name="T74" fmla="*/ 53 w 66"/>
              <a:gd name="T75" fmla="*/ 50 h 51"/>
              <a:gd name="T76" fmla="*/ 52 w 66"/>
              <a:gd name="T77" fmla="*/ 49 h 51"/>
              <a:gd name="T78" fmla="*/ 48 w 66"/>
              <a:gd name="T79" fmla="*/ 41 h 51"/>
              <a:gd name="T80" fmla="*/ 46 w 66"/>
              <a:gd name="T81" fmla="*/ 46 h 51"/>
              <a:gd name="T82" fmla="*/ 41 w 66"/>
              <a:gd name="T83" fmla="*/ 51 h 51"/>
              <a:gd name="T84" fmla="*/ 35 w 66"/>
              <a:gd name="T85" fmla="*/ 19 h 51"/>
              <a:gd name="T86" fmla="*/ 35 w 66"/>
              <a:gd name="T87" fmla="*/ 19 h 51"/>
              <a:gd name="T88" fmla="*/ 32 w 66"/>
              <a:gd name="T89" fmla="*/ 23 h 51"/>
              <a:gd name="T90" fmla="*/ 33 w 66"/>
              <a:gd name="T91" fmla="*/ 38 h 51"/>
              <a:gd name="T92" fmla="*/ 40 w 66"/>
              <a:gd name="T93" fmla="*/ 22 h 51"/>
              <a:gd name="T94" fmla="*/ 35 w 66"/>
              <a:gd name="T95" fmla="*/ 19 h 51"/>
              <a:gd name="T96" fmla="*/ 51 w 66"/>
              <a:gd name="T97" fmla="*/ 16 h 51"/>
              <a:gd name="T98" fmla="*/ 49 w 66"/>
              <a:gd name="T99" fmla="*/ 18 h 51"/>
              <a:gd name="T100" fmla="*/ 48 w 66"/>
              <a:gd name="T101" fmla="*/ 35 h 51"/>
              <a:gd name="T102" fmla="*/ 51 w 66"/>
              <a:gd name="T103" fmla="*/ 16 h 51"/>
              <a:gd name="T104" fmla="*/ 62 w 66"/>
              <a:gd name="T105" fmla="*/ 3 h 51"/>
              <a:gd name="T106" fmla="*/ 58 w 66"/>
              <a:gd name="T107" fmla="*/ 34 h 51"/>
              <a:gd name="T108" fmla="*/ 63 w 66"/>
              <a:gd name="T109" fmla="*/ 5 h 51"/>
              <a:gd name="T110" fmla="*/ 62 w 66"/>
              <a:gd name="T111" fmla="*/ 3 h 51"/>
              <a:gd name="T112" fmla="*/ 22 w 66"/>
              <a:gd name="T113" fmla="*/ 19 h 51"/>
              <a:gd name="T114" fmla="*/ 22 w 66"/>
              <a:gd name="T115" fmla="*/ 19 h 51"/>
              <a:gd name="T116" fmla="*/ 17 w 66"/>
              <a:gd name="T117" fmla="*/ 33 h 51"/>
              <a:gd name="T118" fmla="*/ 23 w 66"/>
              <a:gd name="T119" fmla="*/ 27 h 51"/>
              <a:gd name="T120" fmla="*/ 24 w 66"/>
              <a:gd name="T121" fmla="*/ 20 h 51"/>
              <a:gd name="T122" fmla="*/ 22 w 66"/>
              <a:gd name="T123" fmla="*/ 1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6" h="51">
                <a:moveTo>
                  <a:pt x="41" y="51"/>
                </a:moveTo>
                <a:cubicBezTo>
                  <a:pt x="40" y="51"/>
                  <a:pt x="40" y="51"/>
                  <a:pt x="39" y="51"/>
                </a:cubicBezTo>
                <a:cubicBezTo>
                  <a:pt x="36" y="50"/>
                  <a:pt x="34" y="46"/>
                  <a:pt x="32" y="41"/>
                </a:cubicBezTo>
                <a:cubicBezTo>
                  <a:pt x="32" y="42"/>
                  <a:pt x="32" y="42"/>
                  <a:pt x="31" y="42"/>
                </a:cubicBezTo>
                <a:cubicBezTo>
                  <a:pt x="23" y="48"/>
                  <a:pt x="19" y="47"/>
                  <a:pt x="17" y="44"/>
                </a:cubicBezTo>
                <a:cubicBezTo>
                  <a:pt x="16" y="42"/>
                  <a:pt x="15" y="40"/>
                  <a:pt x="15" y="37"/>
                </a:cubicBezTo>
                <a:cubicBezTo>
                  <a:pt x="9" y="41"/>
                  <a:pt x="2" y="43"/>
                  <a:pt x="0" y="42"/>
                </a:cubicBezTo>
                <a:cubicBezTo>
                  <a:pt x="1" y="40"/>
                  <a:pt x="1" y="40"/>
                  <a:pt x="1" y="40"/>
                </a:cubicBezTo>
                <a:cubicBezTo>
                  <a:pt x="2" y="41"/>
                  <a:pt x="9" y="38"/>
                  <a:pt x="15" y="34"/>
                </a:cubicBezTo>
                <a:cubicBezTo>
                  <a:pt x="15" y="28"/>
                  <a:pt x="17" y="20"/>
                  <a:pt x="20" y="18"/>
                </a:cubicBezTo>
                <a:cubicBezTo>
                  <a:pt x="22" y="16"/>
                  <a:pt x="24" y="16"/>
                  <a:pt x="25" y="18"/>
                </a:cubicBezTo>
                <a:cubicBezTo>
                  <a:pt x="27" y="21"/>
                  <a:pt x="28" y="24"/>
                  <a:pt x="23" y="30"/>
                </a:cubicBezTo>
                <a:cubicBezTo>
                  <a:pt x="22" y="32"/>
                  <a:pt x="19" y="34"/>
                  <a:pt x="17" y="36"/>
                </a:cubicBezTo>
                <a:cubicBezTo>
                  <a:pt x="17" y="39"/>
                  <a:pt x="18" y="41"/>
                  <a:pt x="19" y="43"/>
                </a:cubicBezTo>
                <a:cubicBezTo>
                  <a:pt x="22" y="46"/>
                  <a:pt x="26" y="43"/>
                  <a:pt x="30" y="41"/>
                </a:cubicBezTo>
                <a:cubicBezTo>
                  <a:pt x="30" y="40"/>
                  <a:pt x="31" y="40"/>
                  <a:pt x="31" y="39"/>
                </a:cubicBezTo>
                <a:cubicBezTo>
                  <a:pt x="30" y="34"/>
                  <a:pt x="29" y="28"/>
                  <a:pt x="30" y="23"/>
                </a:cubicBezTo>
                <a:cubicBezTo>
                  <a:pt x="30" y="20"/>
                  <a:pt x="32" y="17"/>
                  <a:pt x="35" y="17"/>
                </a:cubicBezTo>
                <a:cubicBezTo>
                  <a:pt x="38" y="17"/>
                  <a:pt x="40" y="18"/>
                  <a:pt x="42" y="21"/>
                </a:cubicBezTo>
                <a:cubicBezTo>
                  <a:pt x="42" y="24"/>
                  <a:pt x="44" y="31"/>
                  <a:pt x="34" y="40"/>
                </a:cubicBezTo>
                <a:cubicBezTo>
                  <a:pt x="35" y="44"/>
                  <a:pt x="38" y="48"/>
                  <a:pt x="40" y="49"/>
                </a:cubicBezTo>
                <a:cubicBezTo>
                  <a:pt x="41" y="49"/>
                  <a:pt x="43" y="48"/>
                  <a:pt x="45" y="45"/>
                </a:cubicBezTo>
                <a:cubicBezTo>
                  <a:pt x="46" y="43"/>
                  <a:pt x="47" y="41"/>
                  <a:pt x="47" y="38"/>
                </a:cubicBezTo>
                <a:cubicBezTo>
                  <a:pt x="45" y="31"/>
                  <a:pt x="43" y="22"/>
                  <a:pt x="48" y="17"/>
                </a:cubicBezTo>
                <a:cubicBezTo>
                  <a:pt x="48" y="16"/>
                  <a:pt x="50" y="14"/>
                  <a:pt x="52" y="15"/>
                </a:cubicBezTo>
                <a:cubicBezTo>
                  <a:pt x="55" y="17"/>
                  <a:pt x="53" y="28"/>
                  <a:pt x="50" y="38"/>
                </a:cubicBezTo>
                <a:cubicBezTo>
                  <a:pt x="51" y="42"/>
                  <a:pt x="52" y="44"/>
                  <a:pt x="53" y="46"/>
                </a:cubicBezTo>
                <a:cubicBezTo>
                  <a:pt x="53" y="44"/>
                  <a:pt x="54" y="42"/>
                  <a:pt x="56" y="39"/>
                </a:cubicBezTo>
                <a:cubicBezTo>
                  <a:pt x="55" y="29"/>
                  <a:pt x="57" y="13"/>
                  <a:pt x="59" y="7"/>
                </a:cubicBezTo>
                <a:cubicBezTo>
                  <a:pt x="60" y="2"/>
                  <a:pt x="61" y="0"/>
                  <a:pt x="63" y="1"/>
                </a:cubicBezTo>
                <a:cubicBezTo>
                  <a:pt x="64" y="1"/>
                  <a:pt x="64" y="2"/>
                  <a:pt x="65" y="5"/>
                </a:cubicBezTo>
                <a:cubicBezTo>
                  <a:pt x="66" y="17"/>
                  <a:pt x="61" y="31"/>
                  <a:pt x="58" y="40"/>
                </a:cubicBezTo>
                <a:cubicBezTo>
                  <a:pt x="58" y="41"/>
                  <a:pt x="58" y="43"/>
                  <a:pt x="58" y="44"/>
                </a:cubicBezTo>
                <a:cubicBezTo>
                  <a:pt x="59" y="48"/>
                  <a:pt x="60" y="49"/>
                  <a:pt x="60" y="49"/>
                </a:cubicBezTo>
                <a:cubicBezTo>
                  <a:pt x="59" y="51"/>
                  <a:pt x="59" y="51"/>
                  <a:pt x="59" y="51"/>
                </a:cubicBezTo>
                <a:cubicBezTo>
                  <a:pt x="57" y="50"/>
                  <a:pt x="56" y="47"/>
                  <a:pt x="56" y="44"/>
                </a:cubicBezTo>
                <a:cubicBezTo>
                  <a:pt x="55" y="46"/>
                  <a:pt x="54" y="48"/>
                  <a:pt x="53" y="49"/>
                </a:cubicBezTo>
                <a:cubicBezTo>
                  <a:pt x="53" y="50"/>
                  <a:pt x="53" y="50"/>
                  <a:pt x="53" y="50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8"/>
                  <a:pt x="50" y="45"/>
                  <a:pt x="48" y="41"/>
                </a:cubicBezTo>
                <a:cubicBezTo>
                  <a:pt x="48" y="43"/>
                  <a:pt x="47" y="44"/>
                  <a:pt x="46" y="46"/>
                </a:cubicBezTo>
                <a:cubicBezTo>
                  <a:pt x="44" y="50"/>
                  <a:pt x="42" y="51"/>
                  <a:pt x="41" y="51"/>
                </a:cubicBezTo>
                <a:close/>
                <a:moveTo>
                  <a:pt x="35" y="19"/>
                </a:moveTo>
                <a:cubicBezTo>
                  <a:pt x="35" y="19"/>
                  <a:pt x="35" y="19"/>
                  <a:pt x="35" y="19"/>
                </a:cubicBezTo>
                <a:cubicBezTo>
                  <a:pt x="33" y="19"/>
                  <a:pt x="32" y="21"/>
                  <a:pt x="32" y="23"/>
                </a:cubicBezTo>
                <a:cubicBezTo>
                  <a:pt x="31" y="28"/>
                  <a:pt x="32" y="33"/>
                  <a:pt x="33" y="38"/>
                </a:cubicBezTo>
                <a:cubicBezTo>
                  <a:pt x="42" y="30"/>
                  <a:pt x="40" y="24"/>
                  <a:pt x="40" y="22"/>
                </a:cubicBezTo>
                <a:cubicBezTo>
                  <a:pt x="39" y="20"/>
                  <a:pt x="37" y="19"/>
                  <a:pt x="35" y="19"/>
                </a:cubicBezTo>
                <a:close/>
                <a:moveTo>
                  <a:pt x="51" y="16"/>
                </a:moveTo>
                <a:cubicBezTo>
                  <a:pt x="51" y="17"/>
                  <a:pt x="51" y="17"/>
                  <a:pt x="49" y="18"/>
                </a:cubicBezTo>
                <a:cubicBezTo>
                  <a:pt x="46" y="22"/>
                  <a:pt x="47" y="29"/>
                  <a:pt x="48" y="35"/>
                </a:cubicBezTo>
                <a:cubicBezTo>
                  <a:pt x="51" y="26"/>
                  <a:pt x="52" y="17"/>
                  <a:pt x="51" y="16"/>
                </a:cubicBezTo>
                <a:close/>
                <a:moveTo>
                  <a:pt x="62" y="3"/>
                </a:moveTo>
                <a:cubicBezTo>
                  <a:pt x="61" y="7"/>
                  <a:pt x="58" y="22"/>
                  <a:pt x="58" y="34"/>
                </a:cubicBezTo>
                <a:cubicBezTo>
                  <a:pt x="61" y="26"/>
                  <a:pt x="64" y="15"/>
                  <a:pt x="63" y="5"/>
                </a:cubicBezTo>
                <a:cubicBezTo>
                  <a:pt x="63" y="4"/>
                  <a:pt x="62" y="4"/>
                  <a:pt x="62" y="3"/>
                </a:cubicBezTo>
                <a:close/>
                <a:moveTo>
                  <a:pt x="22" y="19"/>
                </a:moveTo>
                <a:cubicBezTo>
                  <a:pt x="22" y="19"/>
                  <a:pt x="22" y="19"/>
                  <a:pt x="22" y="19"/>
                </a:cubicBezTo>
                <a:cubicBezTo>
                  <a:pt x="19" y="21"/>
                  <a:pt x="17" y="27"/>
                  <a:pt x="17" y="33"/>
                </a:cubicBezTo>
                <a:cubicBezTo>
                  <a:pt x="19" y="31"/>
                  <a:pt x="22" y="29"/>
                  <a:pt x="23" y="27"/>
                </a:cubicBezTo>
                <a:cubicBezTo>
                  <a:pt x="25" y="24"/>
                  <a:pt x="26" y="22"/>
                  <a:pt x="24" y="20"/>
                </a:cubicBezTo>
                <a:cubicBezTo>
                  <a:pt x="23" y="19"/>
                  <a:pt x="23" y="19"/>
                  <a:pt x="22" y="19"/>
                </a:cubicBezTo>
                <a:close/>
              </a:path>
            </a:pathLst>
          </a:custGeom>
          <a:solidFill>
            <a:srgbClr val="7DC9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ísḷiḋé">
            <a:extLst>
              <a:ext uri="{FF2B5EF4-FFF2-40B4-BE49-F238E27FC236}">
                <a16:creationId xmlns:a16="http://schemas.microsoft.com/office/drawing/2014/main" xmlns="" id="{3BA5E96E-D1BE-4AAC-850C-31F9BB70AAC1}"/>
              </a:ext>
            </a:extLst>
          </p:cNvPr>
          <p:cNvSpPr/>
          <p:nvPr/>
        </p:nvSpPr>
        <p:spPr bwMode="auto">
          <a:xfrm>
            <a:off x="4059981" y="3920046"/>
            <a:ext cx="93452" cy="94368"/>
          </a:xfrm>
          <a:custGeom>
            <a:avLst/>
            <a:gdLst>
              <a:gd name="T0" fmla="*/ 34 w 49"/>
              <a:gd name="T1" fmla="*/ 50 h 50"/>
              <a:gd name="T2" fmla="*/ 30 w 49"/>
              <a:gd name="T3" fmla="*/ 49 h 50"/>
              <a:gd name="T4" fmla="*/ 2 w 49"/>
              <a:gd name="T5" fmla="*/ 33 h 50"/>
              <a:gd name="T6" fmla="*/ 16 w 49"/>
              <a:gd name="T7" fmla="*/ 2 h 50"/>
              <a:gd name="T8" fmla="*/ 25 w 49"/>
              <a:gd name="T9" fmla="*/ 4 h 50"/>
              <a:gd name="T10" fmla="*/ 45 w 49"/>
              <a:gd name="T11" fmla="*/ 44 h 50"/>
              <a:gd name="T12" fmla="*/ 34 w 49"/>
              <a:gd name="T13" fmla="*/ 50 h 50"/>
              <a:gd name="T14" fmla="*/ 19 w 49"/>
              <a:gd name="T15" fmla="*/ 3 h 50"/>
              <a:gd name="T16" fmla="*/ 18 w 49"/>
              <a:gd name="T17" fmla="*/ 4 h 50"/>
              <a:gd name="T18" fmla="*/ 18 w 49"/>
              <a:gd name="T19" fmla="*/ 4 h 50"/>
              <a:gd name="T20" fmla="*/ 4 w 49"/>
              <a:gd name="T21" fmla="*/ 32 h 50"/>
              <a:gd name="T22" fmla="*/ 30 w 49"/>
              <a:gd name="T23" fmla="*/ 47 h 50"/>
              <a:gd name="T24" fmla="*/ 43 w 49"/>
              <a:gd name="T25" fmla="*/ 43 h 50"/>
              <a:gd name="T26" fmla="*/ 24 w 49"/>
              <a:gd name="T27" fmla="*/ 5 h 50"/>
              <a:gd name="T28" fmla="*/ 19 w 49"/>
              <a:gd name="T29" fmla="*/ 3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" h="50">
                <a:moveTo>
                  <a:pt x="34" y="50"/>
                </a:moveTo>
                <a:cubicBezTo>
                  <a:pt x="33" y="50"/>
                  <a:pt x="31" y="50"/>
                  <a:pt x="30" y="49"/>
                </a:cubicBezTo>
                <a:cubicBezTo>
                  <a:pt x="11" y="47"/>
                  <a:pt x="4" y="39"/>
                  <a:pt x="2" y="33"/>
                </a:cubicBezTo>
                <a:cubicBezTo>
                  <a:pt x="0" y="24"/>
                  <a:pt x="5" y="12"/>
                  <a:pt x="16" y="2"/>
                </a:cubicBezTo>
                <a:cubicBezTo>
                  <a:pt x="18" y="1"/>
                  <a:pt x="20" y="0"/>
                  <a:pt x="25" y="4"/>
                </a:cubicBezTo>
                <a:cubicBezTo>
                  <a:pt x="36" y="11"/>
                  <a:pt x="49" y="33"/>
                  <a:pt x="45" y="44"/>
                </a:cubicBezTo>
                <a:cubicBezTo>
                  <a:pt x="44" y="46"/>
                  <a:pt x="41" y="50"/>
                  <a:pt x="34" y="50"/>
                </a:cubicBezTo>
                <a:close/>
                <a:moveTo>
                  <a:pt x="19" y="3"/>
                </a:moveTo>
                <a:cubicBezTo>
                  <a:pt x="19" y="3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7" y="13"/>
                  <a:pt x="2" y="24"/>
                  <a:pt x="4" y="32"/>
                </a:cubicBezTo>
                <a:cubicBezTo>
                  <a:pt x="7" y="40"/>
                  <a:pt x="16" y="46"/>
                  <a:pt x="30" y="47"/>
                </a:cubicBezTo>
                <a:cubicBezTo>
                  <a:pt x="37" y="48"/>
                  <a:pt x="42" y="47"/>
                  <a:pt x="43" y="43"/>
                </a:cubicBezTo>
                <a:cubicBezTo>
                  <a:pt x="47" y="33"/>
                  <a:pt x="34" y="12"/>
                  <a:pt x="24" y="5"/>
                </a:cubicBezTo>
                <a:cubicBezTo>
                  <a:pt x="23" y="5"/>
                  <a:pt x="21" y="3"/>
                  <a:pt x="19" y="3"/>
                </a:cubicBezTo>
                <a:close/>
              </a:path>
            </a:pathLst>
          </a:custGeom>
          <a:solidFill>
            <a:srgbClr val="7DC9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9C2E74AF-7301-4B3F-8B86-8F71481C1024}"/>
              </a:ext>
            </a:extLst>
          </p:cNvPr>
          <p:cNvGrpSpPr/>
          <p:nvPr/>
        </p:nvGrpSpPr>
        <p:grpSpPr>
          <a:xfrm>
            <a:off x="6665648" y="1426684"/>
            <a:ext cx="4028857" cy="1000274"/>
            <a:chOff x="6665648" y="1426684"/>
            <a:chExt cx="4028857" cy="1000274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05F2D364-1461-47FA-AFD3-3886CBE704E8}"/>
                </a:ext>
              </a:extLst>
            </p:cNvPr>
            <p:cNvSpPr txBox="1"/>
            <p:nvPr/>
          </p:nvSpPr>
          <p:spPr>
            <a:xfrm>
              <a:off x="6665648" y="1426684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9B83D498-67F8-4455-AF4A-432030A553D0}"/>
                </a:ext>
              </a:extLst>
            </p:cNvPr>
            <p:cNvSpPr txBox="1"/>
            <p:nvPr/>
          </p:nvSpPr>
          <p:spPr>
            <a:xfrm>
              <a:off x="6715503" y="1826794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71E20A9E-EC57-420F-9545-994564E768AD}"/>
              </a:ext>
            </a:extLst>
          </p:cNvPr>
          <p:cNvGrpSpPr/>
          <p:nvPr/>
        </p:nvGrpSpPr>
        <p:grpSpPr>
          <a:xfrm>
            <a:off x="6665648" y="3061974"/>
            <a:ext cx="4028857" cy="1000274"/>
            <a:chOff x="6665648" y="2725397"/>
            <a:chExt cx="4028857" cy="1000274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xmlns="" id="{5E2B4EB3-F791-4894-A06E-ED7C285C2B64}"/>
                </a:ext>
              </a:extLst>
            </p:cNvPr>
            <p:cNvSpPr txBox="1"/>
            <p:nvPr/>
          </p:nvSpPr>
          <p:spPr>
            <a:xfrm>
              <a:off x="6665648" y="2725397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xmlns="" id="{BE9F7828-5D0A-435E-990C-4EEF974C26A0}"/>
                </a:ext>
              </a:extLst>
            </p:cNvPr>
            <p:cNvSpPr txBox="1"/>
            <p:nvPr/>
          </p:nvSpPr>
          <p:spPr>
            <a:xfrm>
              <a:off x="6715503" y="3125507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46562DE0-DBA8-473B-9CB5-6AE3D5A58557}"/>
              </a:ext>
            </a:extLst>
          </p:cNvPr>
          <p:cNvGrpSpPr/>
          <p:nvPr/>
        </p:nvGrpSpPr>
        <p:grpSpPr>
          <a:xfrm>
            <a:off x="6665648" y="4697264"/>
            <a:ext cx="4028857" cy="1000274"/>
            <a:chOff x="6665648" y="2725397"/>
            <a:chExt cx="4028857" cy="1000274"/>
          </a:xfrm>
        </p:grpSpPr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xmlns="" id="{A3444143-1E2B-4B99-93B1-670227BF36B9}"/>
                </a:ext>
              </a:extLst>
            </p:cNvPr>
            <p:cNvSpPr txBox="1"/>
            <p:nvPr/>
          </p:nvSpPr>
          <p:spPr>
            <a:xfrm>
              <a:off x="6665648" y="2725397"/>
              <a:ext cx="28227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29FC7DC7-645A-4ADE-B8CB-0C5530F3976E}"/>
                </a:ext>
              </a:extLst>
            </p:cNvPr>
            <p:cNvSpPr txBox="1"/>
            <p:nvPr/>
          </p:nvSpPr>
          <p:spPr>
            <a:xfrm>
              <a:off x="6715503" y="3125507"/>
              <a:ext cx="39790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70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FB1F53C-6EB5-46BC-83AB-E7C0C3FDE2E3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问题存在不足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19FC4A3D-DC14-4F09-9CEA-34C0627EDAAE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10D7DEB-5901-495C-959B-AA121D2D8AC2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B598AB0-58A1-4430-8249-A3C7C8ED185C}"/>
              </a:ext>
            </a:extLst>
          </p:cNvPr>
          <p:cNvGrpSpPr/>
          <p:nvPr/>
        </p:nvGrpSpPr>
        <p:grpSpPr>
          <a:xfrm>
            <a:off x="4227445" y="2177044"/>
            <a:ext cx="3737112" cy="3590590"/>
            <a:chOff x="3276665" y="720202"/>
            <a:chExt cx="5638672" cy="541759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F5BE7DD7-F8A9-4507-BD09-143E1B28735E}"/>
                </a:ext>
              </a:extLst>
            </p:cNvPr>
            <p:cNvSpPr/>
            <p:nvPr/>
          </p:nvSpPr>
          <p:spPr>
            <a:xfrm>
              <a:off x="5344583" y="720202"/>
              <a:ext cx="1502832" cy="1502833"/>
            </a:xfrm>
            <a:custGeom>
              <a:avLst/>
              <a:gdLst>
                <a:gd name="connsiteX0" fmla="*/ 0 w 1502833"/>
                <a:gd name="connsiteY0" fmla="*/ 751417 h 1502833"/>
                <a:gd name="connsiteX1" fmla="*/ 751417 w 1502833"/>
                <a:gd name="connsiteY1" fmla="*/ 0 h 1502833"/>
                <a:gd name="connsiteX2" fmla="*/ 1502834 w 1502833"/>
                <a:gd name="connsiteY2" fmla="*/ 751417 h 1502833"/>
                <a:gd name="connsiteX3" fmla="*/ 751417 w 1502833"/>
                <a:gd name="connsiteY3" fmla="*/ 1502834 h 1502833"/>
                <a:gd name="connsiteX4" fmla="*/ 0 w 1502833"/>
                <a:gd name="connsiteY4" fmla="*/ 751417 h 150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2833" h="1502833">
                  <a:moveTo>
                    <a:pt x="0" y="751417"/>
                  </a:moveTo>
                  <a:cubicBezTo>
                    <a:pt x="0" y="336421"/>
                    <a:pt x="336421" y="0"/>
                    <a:pt x="751417" y="0"/>
                  </a:cubicBezTo>
                  <a:cubicBezTo>
                    <a:pt x="1166413" y="0"/>
                    <a:pt x="1502834" y="336421"/>
                    <a:pt x="1502834" y="751417"/>
                  </a:cubicBezTo>
                  <a:cubicBezTo>
                    <a:pt x="1502834" y="1166413"/>
                    <a:pt x="1166413" y="1502834"/>
                    <a:pt x="751417" y="1502834"/>
                  </a:cubicBezTo>
                  <a:cubicBezTo>
                    <a:pt x="336421" y="1502834"/>
                    <a:pt x="0" y="1166413"/>
                    <a:pt x="0" y="751417"/>
                  </a:cubicBezTo>
                  <a:close/>
                </a:path>
              </a:pathLst>
            </a:custGeom>
            <a:solidFill>
              <a:srgbClr val="33845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61995" tIns="261995" rIns="261995" bIns="261995" numCol="1" spcCol="1270" anchor="ctr" anchorCtr="0">
              <a:noAutofit/>
            </a:bodyPr>
            <a:lstStyle/>
            <a:p>
              <a:pPr marL="0" lvl="0" indent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300" kern="1200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6E46732-5968-4B1C-8BDB-B9E7FDD4B53E}"/>
                </a:ext>
              </a:extLst>
            </p:cNvPr>
            <p:cNvGrpSpPr/>
            <p:nvPr/>
          </p:nvGrpSpPr>
          <p:grpSpPr>
            <a:xfrm>
              <a:off x="3276665" y="1240785"/>
              <a:ext cx="5638672" cy="4897011"/>
              <a:chOff x="3276665" y="1240785"/>
              <a:chExt cx="5638672" cy="4897011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xmlns="" id="{07ADC85E-BA9A-4390-A4F8-80C2837A81D1}"/>
                  </a:ext>
                </a:extLst>
              </p:cNvPr>
              <p:cNvSpPr/>
              <p:nvPr/>
            </p:nvSpPr>
            <p:spPr>
              <a:xfrm>
                <a:off x="4593166" y="1926166"/>
                <a:ext cx="3005666" cy="3005666"/>
              </a:xfrm>
              <a:custGeom>
                <a:avLst/>
                <a:gdLst>
                  <a:gd name="connsiteX0" fmla="*/ 0 w 3005666"/>
                  <a:gd name="connsiteY0" fmla="*/ 1502833 h 3005666"/>
                  <a:gd name="connsiteX1" fmla="*/ 1502833 w 3005666"/>
                  <a:gd name="connsiteY1" fmla="*/ 0 h 3005666"/>
                  <a:gd name="connsiteX2" fmla="*/ 3005666 w 3005666"/>
                  <a:gd name="connsiteY2" fmla="*/ 1502833 h 3005666"/>
                  <a:gd name="connsiteX3" fmla="*/ 1502833 w 3005666"/>
                  <a:gd name="connsiteY3" fmla="*/ 3005666 h 3005666"/>
                  <a:gd name="connsiteX4" fmla="*/ 0 w 3005666"/>
                  <a:gd name="connsiteY4" fmla="*/ 1502833 h 300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5666" h="3005666">
                    <a:moveTo>
                      <a:pt x="0" y="1502833"/>
                    </a:moveTo>
                    <a:cubicBezTo>
                      <a:pt x="0" y="672841"/>
                      <a:pt x="672841" y="0"/>
                      <a:pt x="1502833" y="0"/>
                    </a:cubicBezTo>
                    <a:cubicBezTo>
                      <a:pt x="2332825" y="0"/>
                      <a:pt x="3005666" y="672841"/>
                      <a:pt x="3005666" y="1502833"/>
                    </a:cubicBezTo>
                    <a:cubicBezTo>
                      <a:pt x="3005666" y="2332825"/>
                      <a:pt x="2332825" y="3005666"/>
                      <a:pt x="1502833" y="3005666"/>
                    </a:cubicBezTo>
                    <a:cubicBezTo>
                      <a:pt x="672841" y="3005666"/>
                      <a:pt x="0" y="2332825"/>
                      <a:pt x="0" y="1502833"/>
                    </a:cubicBezTo>
                    <a:close/>
                  </a:path>
                </a:pathLst>
              </a:custGeom>
              <a:blipFill dpi="0" rotWithShape="1"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22720" tIns="522720" rIns="522720" bIns="52272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6500" kern="120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xmlns="" id="{A5BBDC70-413F-4E8B-B049-A02DBE8E433A}"/>
                  </a:ext>
                </a:extLst>
              </p:cNvPr>
              <p:cNvSpPr/>
              <p:nvPr/>
            </p:nvSpPr>
            <p:spPr>
              <a:xfrm>
                <a:off x="7301963" y="2677582"/>
                <a:ext cx="1502833" cy="1502833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solidFill>
                <a:srgbClr val="338459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300" kern="1200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xmlns="" id="{0E6949F6-E911-4EAD-97D1-83120646BFF3}"/>
                  </a:ext>
                </a:extLst>
              </p:cNvPr>
              <p:cNvSpPr/>
              <p:nvPr/>
            </p:nvSpPr>
            <p:spPr>
              <a:xfrm>
                <a:off x="5344583" y="4634963"/>
                <a:ext cx="1502833" cy="1502833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solidFill>
                <a:srgbClr val="338459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300" kern="1200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CE8A7A9B-AD8F-4D25-9A3A-2B506DEED3A5}"/>
                  </a:ext>
                </a:extLst>
              </p:cNvPr>
              <p:cNvSpPr/>
              <p:nvPr/>
            </p:nvSpPr>
            <p:spPr>
              <a:xfrm>
                <a:off x="3387202" y="2677582"/>
                <a:ext cx="1502833" cy="1502833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solidFill>
                <a:srgbClr val="338459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300" kern="120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3DD00AEE-8B52-4541-9E53-14C643CBA28C}"/>
                  </a:ext>
                </a:extLst>
              </p:cNvPr>
              <p:cNvSpPr txBox="1"/>
              <p:nvPr/>
            </p:nvSpPr>
            <p:spPr>
              <a:xfrm>
                <a:off x="3276665" y="3198164"/>
                <a:ext cx="1723905" cy="51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>
                        <a:lumMod val="95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关键词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D3622E01-6E93-43E3-806B-E6CA865E9628}"/>
                  </a:ext>
                </a:extLst>
              </p:cNvPr>
              <p:cNvSpPr txBox="1"/>
              <p:nvPr/>
            </p:nvSpPr>
            <p:spPr>
              <a:xfrm>
                <a:off x="7191432" y="3198164"/>
                <a:ext cx="1723905" cy="51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>
                        <a:lumMod val="95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关键词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2D1C67BD-8132-441F-898E-DCE5ABCD42B6}"/>
                  </a:ext>
                </a:extLst>
              </p:cNvPr>
              <p:cNvSpPr txBox="1"/>
              <p:nvPr/>
            </p:nvSpPr>
            <p:spPr>
              <a:xfrm>
                <a:off x="5234046" y="5155547"/>
                <a:ext cx="1723905" cy="51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>
                        <a:lumMod val="95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关键词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64A81478-A8B8-4FD6-9EC8-7F8BBDF598C8}"/>
                  </a:ext>
                </a:extLst>
              </p:cNvPr>
              <p:cNvSpPr txBox="1"/>
              <p:nvPr/>
            </p:nvSpPr>
            <p:spPr>
              <a:xfrm>
                <a:off x="5234046" y="1240785"/>
                <a:ext cx="1723905" cy="51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>
                        <a:lumMod val="95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关键词</a:t>
                </a: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B567588-6E58-4944-B717-5B76FEEA417F}"/>
              </a:ext>
            </a:extLst>
          </p:cNvPr>
          <p:cNvSpPr txBox="1"/>
          <p:nvPr/>
        </p:nvSpPr>
        <p:spPr>
          <a:xfrm>
            <a:off x="8037813" y="3190185"/>
            <a:ext cx="260856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D3C2E33-6F2F-43DD-86DE-75A27B0D49AB}"/>
              </a:ext>
            </a:extLst>
          </p:cNvPr>
          <p:cNvSpPr txBox="1"/>
          <p:nvPr/>
        </p:nvSpPr>
        <p:spPr>
          <a:xfrm>
            <a:off x="6667271" y="5575426"/>
            <a:ext cx="260856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C8330DA-DF1F-4E60-882C-25EC7F1A899C}"/>
              </a:ext>
            </a:extLst>
          </p:cNvPr>
          <p:cNvSpPr txBox="1"/>
          <p:nvPr/>
        </p:nvSpPr>
        <p:spPr>
          <a:xfrm>
            <a:off x="4924238" y="1349027"/>
            <a:ext cx="260856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1C50FAD-3A49-45C5-94AB-A3DA044537B9}"/>
              </a:ext>
            </a:extLst>
          </p:cNvPr>
          <p:cNvSpPr txBox="1"/>
          <p:nvPr/>
        </p:nvSpPr>
        <p:spPr>
          <a:xfrm>
            <a:off x="1993396" y="4288709"/>
            <a:ext cx="260856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4432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286381A-B50C-4BCC-9544-8592E9BD30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85" y="3802582"/>
            <a:ext cx="1946497" cy="3226905"/>
          </a:xfrm>
          <a:prstGeom prst="rect">
            <a:avLst/>
          </a:prstGeom>
          <a:effectLst>
            <a:outerShdw blurRad="101600" dist="25400" dir="2700000" sx="103000" sy="103000" algn="tl" rotWithShape="0">
              <a:prstClr val="black">
                <a:alpha val="36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B7CD18A-FDF2-44CB-888A-E0EA70A599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4270" y="-1638942"/>
            <a:ext cx="3920512" cy="6858000"/>
          </a:xfrm>
          <a:prstGeom prst="rect">
            <a:avLst/>
          </a:prstGeom>
          <a:effectLst>
            <a:outerShdw blurRad="101600" dist="38100" dir="8100000" sx="103000" sy="103000" algn="tr" rotWithShape="0">
              <a:prstClr val="black">
                <a:alpha val="34000"/>
              </a:prstClr>
            </a:outerShdw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DF03784-1CA8-4A97-9B21-DFA7BE40CF9B}"/>
              </a:ext>
            </a:extLst>
          </p:cNvPr>
          <p:cNvSpPr txBox="1"/>
          <p:nvPr/>
        </p:nvSpPr>
        <p:spPr>
          <a:xfrm>
            <a:off x="4075044" y="3158364"/>
            <a:ext cx="4041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后期工作目标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21D44C5-E8DF-4759-B4E1-9084F4FC3BDA}"/>
              </a:ext>
            </a:extLst>
          </p:cNvPr>
          <p:cNvSpPr txBox="1"/>
          <p:nvPr/>
        </p:nvSpPr>
        <p:spPr>
          <a:xfrm>
            <a:off x="3204213" y="2096557"/>
            <a:ext cx="5783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38459"/>
                </a:solidFill>
              </a:rPr>
              <a:t>PART 04</a:t>
            </a:r>
            <a:endParaRPr lang="zh-CN" altLang="en-US" sz="6600" dirty="0">
              <a:solidFill>
                <a:srgbClr val="338459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CA7A92-ADC2-48B0-89F9-23CD052B4BD7}"/>
              </a:ext>
            </a:extLst>
          </p:cNvPr>
          <p:cNvSpPr/>
          <p:nvPr/>
        </p:nvSpPr>
        <p:spPr>
          <a:xfrm>
            <a:off x="5469867" y="3653447"/>
            <a:ext cx="12522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rgbClr val="338459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Post work goal</a:t>
            </a:r>
            <a:endParaRPr lang="zh-CN" altLang="en-US" sz="1400" dirty="0">
              <a:solidFill>
                <a:srgbClr val="338459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3245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66F6CF2-12BE-4E87-AE32-009D94140EA7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后期工作目标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97693D80-6F31-4628-820C-D62431C73E58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B94F3AE-3D7E-4D8B-83ED-B6EAD539CE2C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DFF1035-2EEB-4655-85AD-2130BECD76E8}"/>
              </a:ext>
            </a:extLst>
          </p:cNvPr>
          <p:cNvSpPr txBox="1"/>
          <p:nvPr/>
        </p:nvSpPr>
        <p:spPr>
          <a:xfrm>
            <a:off x="6029740" y="1218435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后期工作目标概要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7AF155A-D360-46F1-BCC5-D298501E86C9}"/>
              </a:ext>
            </a:extLst>
          </p:cNvPr>
          <p:cNvSpPr txBox="1"/>
          <p:nvPr/>
        </p:nvSpPr>
        <p:spPr>
          <a:xfrm>
            <a:off x="6029740" y="1731184"/>
            <a:ext cx="53406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Dubai Medium" panose="020B0603030403030204" pitchFamily="34" charset="-78"/>
              </a:rPr>
              <a:t>在这里输入目标计划，尽量简洁生动，为以后的工作目标顶一个清晰的规划。在这里输入目标计划，尽量简洁生动，为以后的工作目标顶一个清晰的规划。在这里输入目标计划，尽量简洁生动，为以后的工作目标顶一个清晰的规划。在这里输入目标计划，尽量简洁生动，为以后的工作目标顶一个清晰的规划。</a:t>
            </a:r>
          </a:p>
          <a:p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  <a:cs typeface="Dubai Medium" panose="020B0603030403030204" pitchFamily="34" charset="-78"/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:a16="http://schemas.microsoft.com/office/drawing/2014/main" xmlns="" id="{DC271380-633E-41EE-810C-8E8E46D88A44}"/>
              </a:ext>
            </a:extLst>
          </p:cNvPr>
          <p:cNvSpPr/>
          <p:nvPr/>
        </p:nvSpPr>
        <p:spPr>
          <a:xfrm>
            <a:off x="7005133" y="3496970"/>
            <a:ext cx="791569" cy="791569"/>
          </a:xfrm>
          <a:prstGeom prst="donut">
            <a:avLst>
              <a:gd name="adj" fmla="val 2177"/>
            </a:avLst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xmlns="" id="{AC7B0627-8BCF-4BB4-97B9-0F0AF922D90B}"/>
              </a:ext>
            </a:extLst>
          </p:cNvPr>
          <p:cNvSpPr/>
          <p:nvPr/>
        </p:nvSpPr>
        <p:spPr>
          <a:xfrm>
            <a:off x="10007767" y="3496970"/>
            <a:ext cx="791569" cy="791569"/>
          </a:xfrm>
          <a:prstGeom prst="donut">
            <a:avLst>
              <a:gd name="adj" fmla="val 2177"/>
            </a:avLst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64B34F5-DF9A-46B9-9696-05E9528B0A7E}"/>
              </a:ext>
            </a:extLst>
          </p:cNvPr>
          <p:cNvSpPr txBox="1"/>
          <p:nvPr/>
        </p:nvSpPr>
        <p:spPr>
          <a:xfrm>
            <a:off x="5568064" y="4381270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B656A42-415A-4955-8CAA-FD4478C5A63F}"/>
              </a:ext>
            </a:extLst>
          </p:cNvPr>
          <p:cNvSpPr txBox="1"/>
          <p:nvPr/>
        </p:nvSpPr>
        <p:spPr>
          <a:xfrm>
            <a:off x="6241353" y="4894019"/>
            <a:ext cx="2319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6F580DC-CDCE-4576-BA85-9669B79ADAC8}"/>
              </a:ext>
            </a:extLst>
          </p:cNvPr>
          <p:cNvSpPr txBox="1"/>
          <p:nvPr/>
        </p:nvSpPr>
        <p:spPr>
          <a:xfrm>
            <a:off x="8570698" y="4381270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0FFD6A0-C6B6-4F0C-B4AD-F9821092D729}"/>
              </a:ext>
            </a:extLst>
          </p:cNvPr>
          <p:cNvSpPr txBox="1"/>
          <p:nvPr/>
        </p:nvSpPr>
        <p:spPr>
          <a:xfrm>
            <a:off x="9243987" y="4894019"/>
            <a:ext cx="2319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84C2771E-79A3-4A7A-AADC-BF83E9EA8C06}"/>
              </a:ext>
            </a:extLst>
          </p:cNvPr>
          <p:cNvSpPr/>
          <p:nvPr/>
        </p:nvSpPr>
        <p:spPr>
          <a:xfrm>
            <a:off x="287515" y="3107065"/>
            <a:ext cx="5742225" cy="1698883"/>
          </a:xfrm>
          <a:custGeom>
            <a:avLst/>
            <a:gdLst>
              <a:gd name="connsiteX0" fmla="*/ 0 w 8958470"/>
              <a:gd name="connsiteY0" fmla="*/ 2650435 h 2650435"/>
              <a:gd name="connsiteX1" fmla="*/ 3313043 w 8958470"/>
              <a:gd name="connsiteY1" fmla="*/ 636105 h 2650435"/>
              <a:gd name="connsiteX2" fmla="*/ 5632174 w 8958470"/>
              <a:gd name="connsiteY2" fmla="*/ 1616766 h 2650435"/>
              <a:gd name="connsiteX3" fmla="*/ 8958470 w 8958470"/>
              <a:gd name="connsiteY3" fmla="*/ 0 h 265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58470" h="2650435">
                <a:moveTo>
                  <a:pt x="0" y="2650435"/>
                </a:moveTo>
                <a:cubicBezTo>
                  <a:pt x="1187173" y="1729409"/>
                  <a:pt x="2374347" y="808383"/>
                  <a:pt x="3313043" y="636105"/>
                </a:cubicBezTo>
                <a:cubicBezTo>
                  <a:pt x="4251739" y="463827"/>
                  <a:pt x="4691270" y="1722783"/>
                  <a:pt x="5632174" y="1616766"/>
                </a:cubicBezTo>
                <a:cubicBezTo>
                  <a:pt x="6573078" y="1510749"/>
                  <a:pt x="8258313" y="348974"/>
                  <a:pt x="8958470" y="0"/>
                </a:cubicBezTo>
              </a:path>
            </a:pathLst>
          </a:custGeom>
          <a:noFill/>
          <a:ln w="28575">
            <a:solidFill>
              <a:srgbClr val="3384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068A8B3-9C79-483C-BF96-16D28BF8A758}"/>
              </a:ext>
            </a:extLst>
          </p:cNvPr>
          <p:cNvGrpSpPr/>
          <p:nvPr/>
        </p:nvGrpSpPr>
        <p:grpSpPr>
          <a:xfrm>
            <a:off x="2935353" y="3786938"/>
            <a:ext cx="218370" cy="218370"/>
            <a:chOff x="2631345" y="3531785"/>
            <a:chExt cx="100589" cy="100589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6B0C8F27-9070-4E8B-AF27-9B59DB32A0D7}"/>
                </a:ext>
              </a:extLst>
            </p:cNvPr>
            <p:cNvSpPr/>
            <p:nvPr/>
          </p:nvSpPr>
          <p:spPr>
            <a:xfrm>
              <a:off x="2631345" y="3531785"/>
              <a:ext cx="100589" cy="1005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338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16D59918-1368-432D-B9E0-5A4E8DAC0976}"/>
                </a:ext>
              </a:extLst>
            </p:cNvPr>
            <p:cNvSpPr/>
            <p:nvPr/>
          </p:nvSpPr>
          <p:spPr>
            <a:xfrm>
              <a:off x="2650240" y="3550680"/>
              <a:ext cx="62800" cy="62800"/>
            </a:xfrm>
            <a:prstGeom prst="ellipse">
              <a:avLst/>
            </a:prstGeom>
            <a:noFill/>
            <a:ln>
              <a:solidFill>
                <a:srgbClr val="338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18048A2-31CF-462F-8EC8-8DD137F39ECD}"/>
              </a:ext>
            </a:extLst>
          </p:cNvPr>
          <p:cNvGrpSpPr/>
          <p:nvPr/>
        </p:nvGrpSpPr>
        <p:grpSpPr>
          <a:xfrm>
            <a:off x="877483" y="3989218"/>
            <a:ext cx="218370" cy="218370"/>
            <a:chOff x="2631345" y="3531785"/>
            <a:chExt cx="100589" cy="100589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15E0A9BF-0634-46DC-B5A0-196298B3B4AD}"/>
                </a:ext>
              </a:extLst>
            </p:cNvPr>
            <p:cNvSpPr/>
            <p:nvPr/>
          </p:nvSpPr>
          <p:spPr>
            <a:xfrm>
              <a:off x="2631345" y="3531785"/>
              <a:ext cx="100589" cy="1005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338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42B32235-3988-4793-9076-4A44952AA3F3}"/>
                </a:ext>
              </a:extLst>
            </p:cNvPr>
            <p:cNvSpPr/>
            <p:nvPr/>
          </p:nvSpPr>
          <p:spPr>
            <a:xfrm>
              <a:off x="2650240" y="3550680"/>
              <a:ext cx="62800" cy="62800"/>
            </a:xfrm>
            <a:prstGeom prst="ellipse">
              <a:avLst/>
            </a:prstGeom>
            <a:noFill/>
            <a:ln>
              <a:solidFill>
                <a:srgbClr val="338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2F8F870-BA3D-4325-845F-2D2B4E4C3561}"/>
              </a:ext>
            </a:extLst>
          </p:cNvPr>
          <p:cNvGrpSpPr/>
          <p:nvPr/>
        </p:nvGrpSpPr>
        <p:grpSpPr>
          <a:xfrm>
            <a:off x="4963127" y="3387785"/>
            <a:ext cx="218370" cy="218370"/>
            <a:chOff x="2631345" y="3531785"/>
            <a:chExt cx="100589" cy="10058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51CA8B35-1651-4237-9A03-049D61E57D4A}"/>
                </a:ext>
              </a:extLst>
            </p:cNvPr>
            <p:cNvSpPr/>
            <p:nvPr/>
          </p:nvSpPr>
          <p:spPr>
            <a:xfrm>
              <a:off x="2631345" y="3531785"/>
              <a:ext cx="100589" cy="1005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338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E461A6A3-D1C2-455A-BA3E-CB6DD5254E21}"/>
                </a:ext>
              </a:extLst>
            </p:cNvPr>
            <p:cNvSpPr/>
            <p:nvPr/>
          </p:nvSpPr>
          <p:spPr>
            <a:xfrm>
              <a:off x="2650240" y="3550680"/>
              <a:ext cx="62800" cy="62800"/>
            </a:xfrm>
            <a:prstGeom prst="ellipse">
              <a:avLst/>
            </a:prstGeom>
            <a:noFill/>
            <a:ln>
              <a:solidFill>
                <a:srgbClr val="3384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F0B52AC-B7E7-4FDB-B3B4-E8E413AC7FE6}"/>
              </a:ext>
            </a:extLst>
          </p:cNvPr>
          <p:cNvSpPr txBox="1"/>
          <p:nvPr/>
        </p:nvSpPr>
        <p:spPr>
          <a:xfrm>
            <a:off x="525399" y="4612102"/>
            <a:ext cx="1140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关键词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5917D6D-3DAD-4E96-840B-79C5434F76E5}"/>
              </a:ext>
            </a:extLst>
          </p:cNvPr>
          <p:cNvSpPr txBox="1"/>
          <p:nvPr/>
        </p:nvSpPr>
        <p:spPr>
          <a:xfrm>
            <a:off x="2714072" y="3267601"/>
            <a:ext cx="1140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关键词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F72EFED-BE96-41B7-A385-B2FE442F9ED2}"/>
              </a:ext>
            </a:extLst>
          </p:cNvPr>
          <p:cNvSpPr txBox="1"/>
          <p:nvPr/>
        </p:nvSpPr>
        <p:spPr>
          <a:xfrm>
            <a:off x="4642109" y="3956506"/>
            <a:ext cx="1140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关键词</a:t>
            </a:r>
          </a:p>
        </p:txBody>
      </p:sp>
      <p:sp>
        <p:nvSpPr>
          <p:cNvPr id="45" name="group_22974">
            <a:extLst>
              <a:ext uri="{FF2B5EF4-FFF2-40B4-BE49-F238E27FC236}">
                <a16:creationId xmlns:a16="http://schemas.microsoft.com/office/drawing/2014/main" xmlns="" id="{C8014271-4A57-41B6-84C6-1AFD88416415}"/>
              </a:ext>
            </a:extLst>
          </p:cNvPr>
          <p:cNvSpPr>
            <a:spLocks noChangeAspect="1"/>
          </p:cNvSpPr>
          <p:nvPr/>
        </p:nvSpPr>
        <p:spPr bwMode="auto">
          <a:xfrm>
            <a:off x="7173479" y="3683535"/>
            <a:ext cx="454876" cy="418438"/>
          </a:xfrm>
          <a:custGeom>
            <a:avLst/>
            <a:gdLst>
              <a:gd name="T0" fmla="*/ 1063 w 1485"/>
              <a:gd name="T1" fmla="*/ 120 h 1368"/>
              <a:gd name="T2" fmla="*/ 1131 w 1485"/>
              <a:gd name="T3" fmla="*/ 88 h 1368"/>
              <a:gd name="T4" fmla="*/ 1154 w 1485"/>
              <a:gd name="T5" fmla="*/ 171 h 1368"/>
              <a:gd name="T6" fmla="*/ 1281 w 1485"/>
              <a:gd name="T7" fmla="*/ 424 h 1368"/>
              <a:gd name="T8" fmla="*/ 1281 w 1485"/>
              <a:gd name="T9" fmla="*/ 522 h 1368"/>
              <a:gd name="T10" fmla="*/ 1299 w 1485"/>
              <a:gd name="T11" fmla="*/ 519 h 1368"/>
              <a:gd name="T12" fmla="*/ 1299 w 1485"/>
              <a:gd name="T13" fmla="*/ 619 h 1368"/>
              <a:gd name="T14" fmla="*/ 1244 w 1485"/>
              <a:gd name="T15" fmla="*/ 670 h 1368"/>
              <a:gd name="T16" fmla="*/ 1153 w 1485"/>
              <a:gd name="T17" fmla="*/ 871 h 1368"/>
              <a:gd name="T18" fmla="*/ 1485 w 1485"/>
              <a:gd name="T19" fmla="*/ 1328 h 1368"/>
              <a:gd name="T20" fmla="*/ 1353 w 1485"/>
              <a:gd name="T21" fmla="*/ 1328 h 1368"/>
              <a:gd name="T22" fmla="*/ 1018 w 1485"/>
              <a:gd name="T23" fmla="*/ 845 h 1368"/>
              <a:gd name="T24" fmla="*/ 1083 w 1485"/>
              <a:gd name="T25" fmla="*/ 682 h 1368"/>
              <a:gd name="T26" fmla="*/ 1148 w 1485"/>
              <a:gd name="T27" fmla="*/ 598 h 1368"/>
              <a:gd name="T28" fmla="*/ 1129 w 1485"/>
              <a:gd name="T29" fmla="*/ 436 h 1368"/>
              <a:gd name="T30" fmla="*/ 1129 w 1485"/>
              <a:gd name="T31" fmla="*/ 373 h 1368"/>
              <a:gd name="T32" fmla="*/ 1063 w 1485"/>
              <a:gd name="T33" fmla="*/ 120 h 1368"/>
              <a:gd name="T34" fmla="*/ 465 w 1485"/>
              <a:gd name="T35" fmla="*/ 846 h 1368"/>
              <a:gd name="T36" fmla="*/ 405 w 1485"/>
              <a:gd name="T37" fmla="*/ 682 h 1368"/>
              <a:gd name="T38" fmla="*/ 334 w 1485"/>
              <a:gd name="T39" fmla="*/ 596 h 1368"/>
              <a:gd name="T40" fmla="*/ 358 w 1485"/>
              <a:gd name="T41" fmla="*/ 436 h 1368"/>
              <a:gd name="T42" fmla="*/ 358 w 1485"/>
              <a:gd name="T43" fmla="*/ 372 h 1368"/>
              <a:gd name="T44" fmla="*/ 357 w 1485"/>
              <a:gd name="T45" fmla="*/ 316 h 1368"/>
              <a:gd name="T46" fmla="*/ 372 w 1485"/>
              <a:gd name="T47" fmla="*/ 161 h 1368"/>
              <a:gd name="T48" fmla="*/ 206 w 1485"/>
              <a:gd name="T49" fmla="*/ 424 h 1368"/>
              <a:gd name="T50" fmla="*/ 206 w 1485"/>
              <a:gd name="T51" fmla="*/ 522 h 1368"/>
              <a:gd name="T52" fmla="*/ 188 w 1485"/>
              <a:gd name="T53" fmla="*/ 519 h 1368"/>
              <a:gd name="T54" fmla="*/ 183 w 1485"/>
              <a:gd name="T55" fmla="*/ 617 h 1368"/>
              <a:gd name="T56" fmla="*/ 243 w 1485"/>
              <a:gd name="T57" fmla="*/ 670 h 1368"/>
              <a:gd name="T58" fmla="*/ 329 w 1485"/>
              <a:gd name="T59" fmla="*/ 872 h 1368"/>
              <a:gd name="T60" fmla="*/ 0 w 1485"/>
              <a:gd name="T61" fmla="*/ 1328 h 1368"/>
              <a:gd name="T62" fmla="*/ 132 w 1485"/>
              <a:gd name="T63" fmla="*/ 1328 h 1368"/>
              <a:gd name="T64" fmla="*/ 465 w 1485"/>
              <a:gd name="T65" fmla="*/ 846 h 1368"/>
              <a:gd name="T66" fmla="*/ 941 w 1485"/>
              <a:gd name="T67" fmla="*/ 864 h 1368"/>
              <a:gd name="T68" fmla="*/ 1041 w 1485"/>
              <a:gd name="T69" fmla="*/ 642 h 1368"/>
              <a:gd name="T70" fmla="*/ 1102 w 1485"/>
              <a:gd name="T71" fmla="*/ 586 h 1368"/>
              <a:gd name="T72" fmla="*/ 1102 w 1485"/>
              <a:gd name="T73" fmla="*/ 476 h 1368"/>
              <a:gd name="T74" fmla="*/ 1081 w 1485"/>
              <a:gd name="T75" fmla="*/ 479 h 1368"/>
              <a:gd name="T76" fmla="*/ 1081 w 1485"/>
              <a:gd name="T77" fmla="*/ 372 h 1368"/>
              <a:gd name="T78" fmla="*/ 941 w 1485"/>
              <a:gd name="T79" fmla="*/ 92 h 1368"/>
              <a:gd name="T80" fmla="*/ 916 w 1485"/>
              <a:gd name="T81" fmla="*/ 0 h 1368"/>
              <a:gd name="T82" fmla="*/ 640 w 1485"/>
              <a:gd name="T83" fmla="*/ 73 h 1368"/>
              <a:gd name="T84" fmla="*/ 643 w 1485"/>
              <a:gd name="T85" fmla="*/ 74 h 1368"/>
              <a:gd name="T86" fmla="*/ 406 w 1485"/>
              <a:gd name="T87" fmla="*/ 372 h 1368"/>
              <a:gd name="T88" fmla="*/ 406 w 1485"/>
              <a:gd name="T89" fmla="*/ 479 h 1368"/>
              <a:gd name="T90" fmla="*/ 386 w 1485"/>
              <a:gd name="T91" fmla="*/ 476 h 1368"/>
              <a:gd name="T92" fmla="*/ 380 w 1485"/>
              <a:gd name="T93" fmla="*/ 584 h 1368"/>
              <a:gd name="T94" fmla="*/ 446 w 1485"/>
              <a:gd name="T95" fmla="*/ 642 h 1368"/>
              <a:gd name="T96" fmla="*/ 541 w 1485"/>
              <a:gd name="T97" fmla="*/ 865 h 1368"/>
              <a:gd name="T98" fmla="*/ 178 w 1485"/>
              <a:gd name="T99" fmla="*/ 1368 h 1368"/>
              <a:gd name="T100" fmla="*/ 1307 w 1485"/>
              <a:gd name="T101" fmla="*/ 1368 h 1368"/>
              <a:gd name="T102" fmla="*/ 941 w 1485"/>
              <a:gd name="T103" fmla="*/ 864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5" h="1368">
                <a:moveTo>
                  <a:pt x="1063" y="120"/>
                </a:moveTo>
                <a:cubicBezTo>
                  <a:pt x="1092" y="111"/>
                  <a:pt x="1117" y="101"/>
                  <a:pt x="1131" y="88"/>
                </a:cubicBezTo>
                <a:cubicBezTo>
                  <a:pt x="1131" y="88"/>
                  <a:pt x="1132" y="127"/>
                  <a:pt x="1154" y="171"/>
                </a:cubicBezTo>
                <a:cubicBezTo>
                  <a:pt x="1269" y="215"/>
                  <a:pt x="1284" y="318"/>
                  <a:pt x="1281" y="424"/>
                </a:cubicBezTo>
                <a:lnTo>
                  <a:pt x="1281" y="522"/>
                </a:lnTo>
                <a:cubicBezTo>
                  <a:pt x="1287" y="519"/>
                  <a:pt x="1293" y="518"/>
                  <a:pt x="1299" y="519"/>
                </a:cubicBezTo>
                <a:cubicBezTo>
                  <a:pt x="1319" y="525"/>
                  <a:pt x="1308" y="584"/>
                  <a:pt x="1299" y="619"/>
                </a:cubicBezTo>
                <a:cubicBezTo>
                  <a:pt x="1290" y="653"/>
                  <a:pt x="1264" y="674"/>
                  <a:pt x="1244" y="670"/>
                </a:cubicBezTo>
                <a:cubicBezTo>
                  <a:pt x="1230" y="762"/>
                  <a:pt x="1198" y="828"/>
                  <a:pt x="1153" y="871"/>
                </a:cubicBezTo>
                <a:cubicBezTo>
                  <a:pt x="1347" y="941"/>
                  <a:pt x="1485" y="1119"/>
                  <a:pt x="1485" y="1328"/>
                </a:cubicBezTo>
                <a:lnTo>
                  <a:pt x="1353" y="1328"/>
                </a:lnTo>
                <a:cubicBezTo>
                  <a:pt x="1338" y="1123"/>
                  <a:pt x="1209" y="938"/>
                  <a:pt x="1018" y="845"/>
                </a:cubicBezTo>
                <a:cubicBezTo>
                  <a:pt x="1047" y="800"/>
                  <a:pt x="1069" y="746"/>
                  <a:pt x="1083" y="682"/>
                </a:cubicBezTo>
                <a:cubicBezTo>
                  <a:pt x="1113" y="668"/>
                  <a:pt x="1137" y="638"/>
                  <a:pt x="1148" y="598"/>
                </a:cubicBezTo>
                <a:cubicBezTo>
                  <a:pt x="1157" y="564"/>
                  <a:pt x="1182" y="466"/>
                  <a:pt x="1129" y="436"/>
                </a:cubicBezTo>
                <a:lnTo>
                  <a:pt x="1129" y="373"/>
                </a:lnTo>
                <a:cubicBezTo>
                  <a:pt x="1131" y="316"/>
                  <a:pt x="1134" y="203"/>
                  <a:pt x="1063" y="120"/>
                </a:cubicBezTo>
                <a:close/>
                <a:moveTo>
                  <a:pt x="465" y="846"/>
                </a:moveTo>
                <a:cubicBezTo>
                  <a:pt x="438" y="802"/>
                  <a:pt x="418" y="748"/>
                  <a:pt x="405" y="682"/>
                </a:cubicBezTo>
                <a:cubicBezTo>
                  <a:pt x="372" y="668"/>
                  <a:pt x="344" y="635"/>
                  <a:pt x="334" y="596"/>
                </a:cubicBezTo>
                <a:cubicBezTo>
                  <a:pt x="324" y="556"/>
                  <a:pt x="306" y="465"/>
                  <a:pt x="358" y="436"/>
                </a:cubicBezTo>
                <a:lnTo>
                  <a:pt x="358" y="372"/>
                </a:lnTo>
                <a:cubicBezTo>
                  <a:pt x="358" y="352"/>
                  <a:pt x="357" y="334"/>
                  <a:pt x="357" y="316"/>
                </a:cubicBezTo>
                <a:cubicBezTo>
                  <a:pt x="355" y="256"/>
                  <a:pt x="356" y="204"/>
                  <a:pt x="372" y="161"/>
                </a:cubicBezTo>
                <a:cubicBezTo>
                  <a:pt x="175" y="193"/>
                  <a:pt x="206" y="281"/>
                  <a:pt x="206" y="424"/>
                </a:cubicBezTo>
                <a:lnTo>
                  <a:pt x="206" y="522"/>
                </a:lnTo>
                <a:cubicBezTo>
                  <a:pt x="200" y="519"/>
                  <a:pt x="194" y="518"/>
                  <a:pt x="188" y="519"/>
                </a:cubicBezTo>
                <a:cubicBezTo>
                  <a:pt x="168" y="525"/>
                  <a:pt x="174" y="582"/>
                  <a:pt x="183" y="617"/>
                </a:cubicBezTo>
                <a:cubicBezTo>
                  <a:pt x="192" y="651"/>
                  <a:pt x="223" y="674"/>
                  <a:pt x="243" y="670"/>
                </a:cubicBezTo>
                <a:cubicBezTo>
                  <a:pt x="258" y="766"/>
                  <a:pt x="288" y="830"/>
                  <a:pt x="329" y="872"/>
                </a:cubicBezTo>
                <a:cubicBezTo>
                  <a:pt x="137" y="943"/>
                  <a:pt x="0" y="1120"/>
                  <a:pt x="0" y="1328"/>
                </a:cubicBezTo>
                <a:lnTo>
                  <a:pt x="132" y="1328"/>
                </a:lnTo>
                <a:cubicBezTo>
                  <a:pt x="147" y="1124"/>
                  <a:pt x="275" y="939"/>
                  <a:pt x="465" y="846"/>
                </a:cubicBezTo>
                <a:close/>
                <a:moveTo>
                  <a:pt x="941" y="864"/>
                </a:moveTo>
                <a:cubicBezTo>
                  <a:pt x="990" y="816"/>
                  <a:pt x="1025" y="743"/>
                  <a:pt x="1041" y="642"/>
                </a:cubicBezTo>
                <a:cubicBezTo>
                  <a:pt x="1063" y="646"/>
                  <a:pt x="1092" y="624"/>
                  <a:pt x="1102" y="586"/>
                </a:cubicBezTo>
                <a:cubicBezTo>
                  <a:pt x="1112" y="547"/>
                  <a:pt x="1124" y="482"/>
                  <a:pt x="1102" y="476"/>
                </a:cubicBezTo>
                <a:cubicBezTo>
                  <a:pt x="1095" y="475"/>
                  <a:pt x="1088" y="476"/>
                  <a:pt x="1081" y="479"/>
                </a:cubicBezTo>
                <a:lnTo>
                  <a:pt x="1081" y="372"/>
                </a:lnTo>
                <a:cubicBezTo>
                  <a:pt x="1085" y="254"/>
                  <a:pt x="1069" y="141"/>
                  <a:pt x="941" y="92"/>
                </a:cubicBezTo>
                <a:cubicBezTo>
                  <a:pt x="918" y="44"/>
                  <a:pt x="916" y="0"/>
                  <a:pt x="916" y="0"/>
                </a:cubicBezTo>
                <a:cubicBezTo>
                  <a:pt x="859" y="52"/>
                  <a:pt x="640" y="73"/>
                  <a:pt x="640" y="73"/>
                </a:cubicBezTo>
                <a:lnTo>
                  <a:pt x="643" y="74"/>
                </a:lnTo>
                <a:cubicBezTo>
                  <a:pt x="366" y="102"/>
                  <a:pt x="406" y="202"/>
                  <a:pt x="406" y="372"/>
                </a:cubicBezTo>
                <a:lnTo>
                  <a:pt x="406" y="479"/>
                </a:lnTo>
                <a:cubicBezTo>
                  <a:pt x="399" y="476"/>
                  <a:pt x="392" y="475"/>
                  <a:pt x="386" y="476"/>
                </a:cubicBezTo>
                <a:cubicBezTo>
                  <a:pt x="363" y="482"/>
                  <a:pt x="370" y="545"/>
                  <a:pt x="380" y="584"/>
                </a:cubicBezTo>
                <a:cubicBezTo>
                  <a:pt x="390" y="622"/>
                  <a:pt x="424" y="647"/>
                  <a:pt x="446" y="642"/>
                </a:cubicBezTo>
                <a:cubicBezTo>
                  <a:pt x="463" y="749"/>
                  <a:pt x="496" y="819"/>
                  <a:pt x="541" y="865"/>
                </a:cubicBezTo>
                <a:cubicBezTo>
                  <a:pt x="329" y="943"/>
                  <a:pt x="178" y="1139"/>
                  <a:pt x="178" y="1368"/>
                </a:cubicBezTo>
                <a:lnTo>
                  <a:pt x="1307" y="1368"/>
                </a:lnTo>
                <a:cubicBezTo>
                  <a:pt x="1306" y="1137"/>
                  <a:pt x="1154" y="941"/>
                  <a:pt x="941" y="864"/>
                </a:cubicBezTo>
                <a:close/>
              </a:path>
            </a:pathLst>
          </a:custGeom>
          <a:solidFill>
            <a:srgbClr val="338459"/>
          </a:solidFill>
          <a:ln>
            <a:noFill/>
          </a:ln>
        </p:spPr>
      </p:sp>
      <p:sp>
        <p:nvSpPr>
          <p:cNvPr id="46" name="alarm-clock_62834">
            <a:extLst>
              <a:ext uri="{FF2B5EF4-FFF2-40B4-BE49-F238E27FC236}">
                <a16:creationId xmlns:a16="http://schemas.microsoft.com/office/drawing/2014/main" xmlns="" id="{14504C91-77A4-46E4-8A59-04796375A765}"/>
              </a:ext>
            </a:extLst>
          </p:cNvPr>
          <p:cNvSpPr>
            <a:spLocks noChangeAspect="1"/>
          </p:cNvSpPr>
          <p:nvPr/>
        </p:nvSpPr>
        <p:spPr bwMode="auto">
          <a:xfrm>
            <a:off x="10189165" y="3665316"/>
            <a:ext cx="428772" cy="45487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70345" h="605066">
                <a:moveTo>
                  <a:pt x="290188" y="219155"/>
                </a:moveTo>
                <a:cubicBezTo>
                  <a:pt x="301114" y="219155"/>
                  <a:pt x="310053" y="229081"/>
                  <a:pt x="310053" y="239999"/>
                </a:cubicBezTo>
                <a:lnTo>
                  <a:pt x="306080" y="325358"/>
                </a:lnTo>
                <a:cubicBezTo>
                  <a:pt x="313033" y="330321"/>
                  <a:pt x="317006" y="337269"/>
                  <a:pt x="318000" y="345209"/>
                </a:cubicBezTo>
                <a:lnTo>
                  <a:pt x="386536" y="387889"/>
                </a:lnTo>
                <a:cubicBezTo>
                  <a:pt x="396469" y="392851"/>
                  <a:pt x="399449" y="405755"/>
                  <a:pt x="393489" y="414688"/>
                </a:cubicBezTo>
                <a:cubicBezTo>
                  <a:pt x="389516" y="420643"/>
                  <a:pt x="382563" y="424613"/>
                  <a:pt x="376603" y="424613"/>
                </a:cubicBezTo>
                <a:cubicBezTo>
                  <a:pt x="372630" y="424613"/>
                  <a:pt x="368657" y="423621"/>
                  <a:pt x="365677" y="421635"/>
                </a:cubicBezTo>
                <a:lnTo>
                  <a:pt x="300121" y="380941"/>
                </a:lnTo>
                <a:cubicBezTo>
                  <a:pt x="296148" y="382926"/>
                  <a:pt x="291181" y="383918"/>
                  <a:pt x="286215" y="383918"/>
                </a:cubicBezTo>
                <a:cubicBezTo>
                  <a:pt x="267342" y="383918"/>
                  <a:pt x="252443" y="369030"/>
                  <a:pt x="252443" y="351164"/>
                </a:cubicBezTo>
                <a:cubicBezTo>
                  <a:pt x="252443" y="340246"/>
                  <a:pt x="258403" y="330321"/>
                  <a:pt x="266349" y="324365"/>
                </a:cubicBezTo>
                <a:lnTo>
                  <a:pt x="270322" y="238014"/>
                </a:lnTo>
                <a:cubicBezTo>
                  <a:pt x="270322" y="227095"/>
                  <a:pt x="279262" y="219155"/>
                  <a:pt x="290188" y="219155"/>
                </a:cubicBezTo>
                <a:close/>
                <a:moveTo>
                  <a:pt x="286128" y="166596"/>
                </a:moveTo>
                <a:cubicBezTo>
                  <a:pt x="277188" y="166596"/>
                  <a:pt x="267254" y="167588"/>
                  <a:pt x="258314" y="168580"/>
                </a:cubicBezTo>
                <a:cubicBezTo>
                  <a:pt x="202685" y="177508"/>
                  <a:pt x="155003" y="212229"/>
                  <a:pt x="128181" y="260837"/>
                </a:cubicBezTo>
                <a:cubicBezTo>
                  <a:pt x="114274" y="285638"/>
                  <a:pt x="106327" y="314406"/>
                  <a:pt x="106327" y="345158"/>
                </a:cubicBezTo>
                <a:cubicBezTo>
                  <a:pt x="106327" y="444360"/>
                  <a:pt x="186791" y="524713"/>
                  <a:pt x="286128" y="524713"/>
                </a:cubicBezTo>
                <a:cubicBezTo>
                  <a:pt x="385465" y="524713"/>
                  <a:pt x="465929" y="444360"/>
                  <a:pt x="465929" y="345158"/>
                </a:cubicBezTo>
                <a:cubicBezTo>
                  <a:pt x="465929" y="314406"/>
                  <a:pt x="457982" y="285638"/>
                  <a:pt x="444075" y="259845"/>
                </a:cubicBezTo>
                <a:cubicBezTo>
                  <a:pt x="417253" y="211237"/>
                  <a:pt x="368578" y="176516"/>
                  <a:pt x="311956" y="168580"/>
                </a:cubicBezTo>
                <a:cubicBezTo>
                  <a:pt x="304009" y="167588"/>
                  <a:pt x="295068" y="166596"/>
                  <a:pt x="286128" y="166596"/>
                </a:cubicBezTo>
                <a:close/>
                <a:moveTo>
                  <a:pt x="286128" y="97155"/>
                </a:moveTo>
                <a:cubicBezTo>
                  <a:pt x="299042" y="97155"/>
                  <a:pt x="311956" y="98147"/>
                  <a:pt x="323876" y="100131"/>
                </a:cubicBezTo>
                <a:cubicBezTo>
                  <a:pt x="401359" y="112035"/>
                  <a:pt x="466922" y="159652"/>
                  <a:pt x="503677" y="225125"/>
                </a:cubicBezTo>
                <a:cubicBezTo>
                  <a:pt x="523545" y="260837"/>
                  <a:pt x="535465" y="302502"/>
                  <a:pt x="535465" y="345158"/>
                </a:cubicBezTo>
                <a:cubicBezTo>
                  <a:pt x="535465" y="419560"/>
                  <a:pt x="502684" y="486024"/>
                  <a:pt x="451028" y="531657"/>
                </a:cubicBezTo>
                <a:lnTo>
                  <a:pt x="471889" y="560425"/>
                </a:lnTo>
                <a:cubicBezTo>
                  <a:pt x="480829" y="573322"/>
                  <a:pt x="477849" y="591178"/>
                  <a:pt x="464935" y="600106"/>
                </a:cubicBezTo>
                <a:cubicBezTo>
                  <a:pt x="459969" y="604074"/>
                  <a:pt x="455002" y="605066"/>
                  <a:pt x="449041" y="605066"/>
                </a:cubicBezTo>
                <a:cubicBezTo>
                  <a:pt x="440101" y="605066"/>
                  <a:pt x="431161" y="601098"/>
                  <a:pt x="426194" y="593162"/>
                </a:cubicBezTo>
                <a:lnTo>
                  <a:pt x="405333" y="564394"/>
                </a:lnTo>
                <a:cubicBezTo>
                  <a:pt x="369571" y="583242"/>
                  <a:pt x="328843" y="594154"/>
                  <a:pt x="286128" y="594154"/>
                </a:cubicBezTo>
                <a:cubicBezTo>
                  <a:pt x="243413" y="594154"/>
                  <a:pt x="202685" y="583242"/>
                  <a:pt x="166923" y="564394"/>
                </a:cubicBezTo>
                <a:lnTo>
                  <a:pt x="146062" y="593162"/>
                </a:lnTo>
                <a:cubicBezTo>
                  <a:pt x="141095" y="601098"/>
                  <a:pt x="132155" y="605066"/>
                  <a:pt x="123215" y="605066"/>
                </a:cubicBezTo>
                <a:cubicBezTo>
                  <a:pt x="117254" y="605066"/>
                  <a:pt x="112287" y="604074"/>
                  <a:pt x="107321" y="600106"/>
                </a:cubicBezTo>
                <a:cubicBezTo>
                  <a:pt x="94407" y="591178"/>
                  <a:pt x="91427" y="573322"/>
                  <a:pt x="100367" y="560425"/>
                </a:cubicBezTo>
                <a:lnTo>
                  <a:pt x="121228" y="531657"/>
                </a:lnTo>
                <a:cubicBezTo>
                  <a:pt x="69572" y="486024"/>
                  <a:pt x="36791" y="419560"/>
                  <a:pt x="36791" y="345158"/>
                </a:cubicBezTo>
                <a:cubicBezTo>
                  <a:pt x="36791" y="302502"/>
                  <a:pt x="48712" y="261829"/>
                  <a:pt x="67586" y="226117"/>
                </a:cubicBezTo>
                <a:cubicBezTo>
                  <a:pt x="104340" y="160644"/>
                  <a:pt x="169903" y="113027"/>
                  <a:pt x="246393" y="100131"/>
                </a:cubicBezTo>
                <a:cubicBezTo>
                  <a:pt x="259307" y="98147"/>
                  <a:pt x="272221" y="97155"/>
                  <a:pt x="286128" y="97155"/>
                </a:cubicBezTo>
                <a:close/>
                <a:moveTo>
                  <a:pt x="457057" y="0"/>
                </a:moveTo>
                <a:cubicBezTo>
                  <a:pt x="519663" y="0"/>
                  <a:pt x="570345" y="50585"/>
                  <a:pt x="570345" y="113072"/>
                </a:cubicBezTo>
                <a:cubicBezTo>
                  <a:pt x="570345" y="138860"/>
                  <a:pt x="561401" y="162665"/>
                  <a:pt x="547489" y="181510"/>
                </a:cubicBezTo>
                <a:cubicBezTo>
                  <a:pt x="544507" y="185477"/>
                  <a:pt x="539539" y="187461"/>
                  <a:pt x="534570" y="187461"/>
                </a:cubicBezTo>
                <a:cubicBezTo>
                  <a:pt x="529601" y="187461"/>
                  <a:pt x="524632" y="184485"/>
                  <a:pt x="522645" y="180518"/>
                </a:cubicBezTo>
                <a:cubicBezTo>
                  <a:pt x="487863" y="128941"/>
                  <a:pt x="434200" y="90259"/>
                  <a:pt x="371594" y="75381"/>
                </a:cubicBezTo>
                <a:cubicBezTo>
                  <a:pt x="366625" y="74389"/>
                  <a:pt x="362650" y="71414"/>
                  <a:pt x="360663" y="66454"/>
                </a:cubicBezTo>
                <a:cubicBezTo>
                  <a:pt x="358675" y="61495"/>
                  <a:pt x="359669" y="56536"/>
                  <a:pt x="361656" y="52568"/>
                </a:cubicBezTo>
                <a:cubicBezTo>
                  <a:pt x="382525" y="20829"/>
                  <a:pt x="417307" y="0"/>
                  <a:pt x="457057" y="0"/>
                </a:cubicBezTo>
                <a:close/>
                <a:moveTo>
                  <a:pt x="113288" y="0"/>
                </a:moveTo>
                <a:cubicBezTo>
                  <a:pt x="153038" y="0"/>
                  <a:pt x="188814" y="20825"/>
                  <a:pt x="208689" y="52558"/>
                </a:cubicBezTo>
                <a:cubicBezTo>
                  <a:pt x="211670" y="57516"/>
                  <a:pt x="211670" y="62475"/>
                  <a:pt x="209682" y="66441"/>
                </a:cubicBezTo>
                <a:cubicBezTo>
                  <a:pt x="208689" y="71400"/>
                  <a:pt x="204714" y="74375"/>
                  <a:pt x="199745" y="76358"/>
                </a:cubicBezTo>
                <a:cubicBezTo>
                  <a:pt x="137138" y="91233"/>
                  <a:pt x="83475" y="129908"/>
                  <a:pt x="49688" y="181474"/>
                </a:cubicBezTo>
                <a:cubicBezTo>
                  <a:pt x="46707" y="185441"/>
                  <a:pt x="41738" y="188416"/>
                  <a:pt x="36769" y="188416"/>
                </a:cubicBezTo>
                <a:cubicBezTo>
                  <a:pt x="32794" y="188416"/>
                  <a:pt x="27825" y="186433"/>
                  <a:pt x="24844" y="182466"/>
                </a:cubicBezTo>
                <a:cubicBezTo>
                  <a:pt x="8944" y="163624"/>
                  <a:pt x="0" y="138833"/>
                  <a:pt x="0" y="113050"/>
                </a:cubicBezTo>
                <a:cubicBezTo>
                  <a:pt x="0" y="50575"/>
                  <a:pt x="50682" y="0"/>
                  <a:pt x="113288" y="0"/>
                </a:cubicBezTo>
                <a:close/>
              </a:path>
            </a:pathLst>
          </a:custGeom>
          <a:solidFill>
            <a:srgbClr val="338459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78380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D5D198E-4B79-4D13-8767-59D4C54BA9DB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后期工作目标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D48B8D2-69C1-408D-B9A4-F2379784623A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DE5AD18-47F6-4AB3-96C4-34C04E840F2E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08A5D76-5C3D-4396-90D4-F91E4C0FA78C}"/>
              </a:ext>
            </a:extLst>
          </p:cNvPr>
          <p:cNvCxnSpPr/>
          <p:nvPr/>
        </p:nvCxnSpPr>
        <p:spPr>
          <a:xfrm>
            <a:off x="649162" y="4631367"/>
            <a:ext cx="506233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036BA3A-FE9C-47E5-B842-B9858075F254}"/>
              </a:ext>
            </a:extLst>
          </p:cNvPr>
          <p:cNvSpPr/>
          <p:nvPr/>
        </p:nvSpPr>
        <p:spPr>
          <a:xfrm>
            <a:off x="1197469" y="2980835"/>
            <a:ext cx="437322" cy="1650531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A6802ED-32B5-4EB2-A573-ED5CA58D2AAD}"/>
              </a:ext>
            </a:extLst>
          </p:cNvPr>
          <p:cNvSpPr/>
          <p:nvPr/>
        </p:nvSpPr>
        <p:spPr>
          <a:xfrm>
            <a:off x="2088584" y="1861666"/>
            <a:ext cx="437322" cy="2769701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34FB2FE-C6CE-4BBB-AB7E-C436B4B6FF1C}"/>
              </a:ext>
            </a:extLst>
          </p:cNvPr>
          <p:cNvSpPr/>
          <p:nvPr/>
        </p:nvSpPr>
        <p:spPr>
          <a:xfrm>
            <a:off x="2979699" y="2275925"/>
            <a:ext cx="437322" cy="2355442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A50499C-4A7F-425E-B628-D965C6038B0A}"/>
              </a:ext>
            </a:extLst>
          </p:cNvPr>
          <p:cNvSpPr/>
          <p:nvPr/>
        </p:nvSpPr>
        <p:spPr>
          <a:xfrm>
            <a:off x="3870814" y="3580999"/>
            <a:ext cx="437322" cy="1050367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32816FB-EA64-4335-B499-AB3C81B419B3}"/>
              </a:ext>
            </a:extLst>
          </p:cNvPr>
          <p:cNvSpPr/>
          <p:nvPr/>
        </p:nvSpPr>
        <p:spPr>
          <a:xfrm>
            <a:off x="4761928" y="3580998"/>
            <a:ext cx="437322" cy="1050367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0C46CEC-F0A7-45CB-A0C9-FC689FCDCCDB}"/>
              </a:ext>
            </a:extLst>
          </p:cNvPr>
          <p:cNvSpPr txBox="1"/>
          <p:nvPr/>
        </p:nvSpPr>
        <p:spPr>
          <a:xfrm>
            <a:off x="1152508" y="2695288"/>
            <a:ext cx="512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45%</a:t>
            </a:r>
            <a:endParaRPr lang="zh-CN" altLang="en-US" sz="1600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50B14BF-10FD-41F6-BBF7-965B9D5955E8}"/>
              </a:ext>
            </a:extLst>
          </p:cNvPr>
          <p:cNvSpPr txBox="1"/>
          <p:nvPr/>
        </p:nvSpPr>
        <p:spPr>
          <a:xfrm>
            <a:off x="2088584" y="1576119"/>
            <a:ext cx="512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70%</a:t>
            </a:r>
            <a:endParaRPr lang="zh-CN" altLang="en-US" sz="1600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F910C68-9E9A-4D14-9088-E1BFC19AD772}"/>
              </a:ext>
            </a:extLst>
          </p:cNvPr>
          <p:cNvSpPr txBox="1"/>
          <p:nvPr/>
        </p:nvSpPr>
        <p:spPr>
          <a:xfrm>
            <a:off x="2957787" y="1994185"/>
            <a:ext cx="512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60%</a:t>
            </a:r>
            <a:endParaRPr lang="zh-CN" altLang="en-US" sz="1600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B1FCCE8-EFEA-4985-8E82-1344CBD19B66}"/>
              </a:ext>
            </a:extLst>
          </p:cNvPr>
          <p:cNvSpPr txBox="1"/>
          <p:nvPr/>
        </p:nvSpPr>
        <p:spPr>
          <a:xfrm>
            <a:off x="3814947" y="3305967"/>
            <a:ext cx="512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30%</a:t>
            </a:r>
            <a:endParaRPr lang="zh-CN" altLang="en-US" sz="1600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70B03AF-A387-4A7A-8487-0940B6703845}"/>
              </a:ext>
            </a:extLst>
          </p:cNvPr>
          <p:cNvSpPr txBox="1"/>
          <p:nvPr/>
        </p:nvSpPr>
        <p:spPr>
          <a:xfrm>
            <a:off x="4724468" y="3286271"/>
            <a:ext cx="512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方正幼线简体" panose="03000509000000000000" pitchFamily="65" charset="-122"/>
                <a:ea typeface="方正幼线简体" panose="03000509000000000000" pitchFamily="65" charset="-122"/>
              </a:rPr>
              <a:t>28%</a:t>
            </a:r>
            <a:endParaRPr lang="zh-CN" altLang="en-US" sz="1600" dirty="0"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917C5EF-6749-4980-AC66-ADC1387915AB}"/>
              </a:ext>
            </a:extLst>
          </p:cNvPr>
          <p:cNvSpPr txBox="1"/>
          <p:nvPr/>
        </p:nvSpPr>
        <p:spPr>
          <a:xfrm>
            <a:off x="1247838" y="4684653"/>
            <a:ext cx="321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FB68F66-F4D7-4629-B815-57294BA7F64F}"/>
              </a:ext>
            </a:extLst>
          </p:cNvPr>
          <p:cNvSpPr txBox="1"/>
          <p:nvPr/>
        </p:nvSpPr>
        <p:spPr>
          <a:xfrm>
            <a:off x="2146454" y="4684653"/>
            <a:ext cx="321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CA88A12-6F6D-4577-AAA0-194535D086E7}"/>
              </a:ext>
            </a:extLst>
          </p:cNvPr>
          <p:cNvSpPr txBox="1"/>
          <p:nvPr/>
        </p:nvSpPr>
        <p:spPr>
          <a:xfrm>
            <a:off x="3053117" y="4684653"/>
            <a:ext cx="321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9BB830C-0C35-43D4-9255-3A19D5476B0A}"/>
              </a:ext>
            </a:extLst>
          </p:cNvPr>
          <p:cNvSpPr txBox="1"/>
          <p:nvPr/>
        </p:nvSpPr>
        <p:spPr>
          <a:xfrm>
            <a:off x="3928684" y="4684653"/>
            <a:ext cx="321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1A44E39-1DCB-4DA4-B899-6E538B332C94}"/>
              </a:ext>
            </a:extLst>
          </p:cNvPr>
          <p:cNvSpPr txBox="1"/>
          <p:nvPr/>
        </p:nvSpPr>
        <p:spPr>
          <a:xfrm>
            <a:off x="4819798" y="4684653"/>
            <a:ext cx="321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A1F0658-F5A9-416A-BDB8-F8E25B3CBA83}"/>
              </a:ext>
            </a:extLst>
          </p:cNvPr>
          <p:cNvSpPr txBox="1"/>
          <p:nvPr/>
        </p:nvSpPr>
        <p:spPr>
          <a:xfrm>
            <a:off x="1436312" y="5126114"/>
            <a:ext cx="2972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智能图表，可自由编辑。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CB9FA4A-F611-419A-AAFE-6516B9E31E49}"/>
              </a:ext>
            </a:extLst>
          </p:cNvPr>
          <p:cNvGrpSpPr/>
          <p:nvPr/>
        </p:nvGrpSpPr>
        <p:grpSpPr>
          <a:xfrm>
            <a:off x="6544157" y="4078142"/>
            <a:ext cx="4003555" cy="1106445"/>
            <a:chOff x="1736035" y="5462341"/>
            <a:chExt cx="4003555" cy="1106445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592747F2-8969-4E30-A4AC-73FBBDD6705F}"/>
                </a:ext>
              </a:extLst>
            </p:cNvPr>
            <p:cNvSpPr/>
            <p:nvPr/>
          </p:nvSpPr>
          <p:spPr>
            <a:xfrm>
              <a:off x="1736035" y="5587803"/>
              <a:ext cx="591587" cy="591587"/>
            </a:xfrm>
            <a:prstGeom prst="ellipse">
              <a:avLst/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workplace_198163">
              <a:extLst>
                <a:ext uri="{FF2B5EF4-FFF2-40B4-BE49-F238E27FC236}">
                  <a16:creationId xmlns:a16="http://schemas.microsoft.com/office/drawing/2014/main" xmlns="" id="{1BF4D398-603A-4FC4-BBB8-784A7A4983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85967" y="5712805"/>
              <a:ext cx="291723" cy="341581"/>
            </a:xfrm>
            <a:custGeom>
              <a:avLst/>
              <a:gdLst>
                <a:gd name="connsiteX0" fmla="*/ 242883 w 518162"/>
                <a:gd name="connsiteY0" fmla="*/ 408292 h 606722"/>
                <a:gd name="connsiteX1" fmla="*/ 303572 w 518162"/>
                <a:gd name="connsiteY1" fmla="*/ 408292 h 606722"/>
                <a:gd name="connsiteX2" fmla="*/ 287021 w 518162"/>
                <a:gd name="connsiteY2" fmla="*/ 514954 h 606722"/>
                <a:gd name="connsiteX3" fmla="*/ 252760 w 518162"/>
                <a:gd name="connsiteY3" fmla="*/ 540019 h 606722"/>
                <a:gd name="connsiteX4" fmla="*/ 227755 w 518162"/>
                <a:gd name="connsiteY4" fmla="*/ 505799 h 606722"/>
                <a:gd name="connsiteX5" fmla="*/ 90606 w 518162"/>
                <a:gd name="connsiteY5" fmla="*/ 408292 h 606722"/>
                <a:gd name="connsiteX6" fmla="*/ 151310 w 518162"/>
                <a:gd name="connsiteY6" fmla="*/ 408292 h 606722"/>
                <a:gd name="connsiteX7" fmla="*/ 166353 w 518162"/>
                <a:gd name="connsiteY7" fmla="*/ 505799 h 606722"/>
                <a:gd name="connsiteX8" fmla="*/ 141341 w 518162"/>
                <a:gd name="connsiteY8" fmla="*/ 540019 h 606722"/>
                <a:gd name="connsiteX9" fmla="*/ 107073 w 518162"/>
                <a:gd name="connsiteY9" fmla="*/ 514954 h 606722"/>
                <a:gd name="connsiteX10" fmla="*/ 357338 w 518162"/>
                <a:gd name="connsiteY10" fmla="*/ 183515 h 606722"/>
                <a:gd name="connsiteX11" fmla="*/ 336868 w 518162"/>
                <a:gd name="connsiteY11" fmla="*/ 203867 h 606722"/>
                <a:gd name="connsiteX12" fmla="*/ 357338 w 518162"/>
                <a:gd name="connsiteY12" fmla="*/ 224219 h 606722"/>
                <a:gd name="connsiteX13" fmla="*/ 377719 w 518162"/>
                <a:gd name="connsiteY13" fmla="*/ 203867 h 606722"/>
                <a:gd name="connsiteX14" fmla="*/ 357338 w 518162"/>
                <a:gd name="connsiteY14" fmla="*/ 183515 h 606722"/>
                <a:gd name="connsiteX15" fmla="*/ 265667 w 518162"/>
                <a:gd name="connsiteY15" fmla="*/ 137391 h 606722"/>
                <a:gd name="connsiteX16" fmla="*/ 448920 w 518162"/>
                <a:gd name="connsiteY16" fmla="*/ 137391 h 606722"/>
                <a:gd name="connsiteX17" fmla="*/ 461291 w 518162"/>
                <a:gd name="connsiteY17" fmla="*/ 149744 h 606722"/>
                <a:gd name="connsiteX18" fmla="*/ 461291 w 518162"/>
                <a:gd name="connsiteY18" fmla="*/ 257990 h 606722"/>
                <a:gd name="connsiteX19" fmla="*/ 448920 w 518162"/>
                <a:gd name="connsiteY19" fmla="*/ 270343 h 606722"/>
                <a:gd name="connsiteX20" fmla="*/ 381546 w 518162"/>
                <a:gd name="connsiteY20" fmla="*/ 270343 h 606722"/>
                <a:gd name="connsiteX21" fmla="*/ 381546 w 518162"/>
                <a:gd name="connsiteY21" fmla="*/ 305803 h 606722"/>
                <a:gd name="connsiteX22" fmla="*/ 415989 w 518162"/>
                <a:gd name="connsiteY22" fmla="*/ 305803 h 606722"/>
                <a:gd name="connsiteX23" fmla="*/ 430853 w 518162"/>
                <a:gd name="connsiteY23" fmla="*/ 320644 h 606722"/>
                <a:gd name="connsiteX24" fmla="*/ 428539 w 518162"/>
                <a:gd name="connsiteY24" fmla="*/ 328465 h 606722"/>
                <a:gd name="connsiteX25" fmla="*/ 507215 w 518162"/>
                <a:gd name="connsiteY25" fmla="*/ 328465 h 606722"/>
                <a:gd name="connsiteX26" fmla="*/ 518162 w 518162"/>
                <a:gd name="connsiteY26" fmla="*/ 339396 h 606722"/>
                <a:gd name="connsiteX27" fmla="*/ 518162 w 518162"/>
                <a:gd name="connsiteY27" fmla="*/ 378944 h 606722"/>
                <a:gd name="connsiteX28" fmla="*/ 507215 w 518162"/>
                <a:gd name="connsiteY28" fmla="*/ 389875 h 606722"/>
                <a:gd name="connsiteX29" fmla="*/ 489949 w 518162"/>
                <a:gd name="connsiteY29" fmla="*/ 389875 h 606722"/>
                <a:gd name="connsiteX30" fmla="*/ 489949 w 518162"/>
                <a:gd name="connsiteY30" fmla="*/ 584415 h 606722"/>
                <a:gd name="connsiteX31" fmla="*/ 467699 w 518162"/>
                <a:gd name="connsiteY31" fmla="*/ 606722 h 606722"/>
                <a:gd name="connsiteX32" fmla="*/ 445449 w 518162"/>
                <a:gd name="connsiteY32" fmla="*/ 584415 h 606722"/>
                <a:gd name="connsiteX33" fmla="*/ 445449 w 518162"/>
                <a:gd name="connsiteY33" fmla="*/ 389875 h 606722"/>
                <a:gd name="connsiteX34" fmla="*/ 72714 w 518162"/>
                <a:gd name="connsiteY34" fmla="*/ 389875 h 606722"/>
                <a:gd name="connsiteX35" fmla="*/ 72714 w 518162"/>
                <a:gd name="connsiteY35" fmla="*/ 584415 h 606722"/>
                <a:gd name="connsiteX36" fmla="*/ 50375 w 518162"/>
                <a:gd name="connsiteY36" fmla="*/ 606722 h 606722"/>
                <a:gd name="connsiteX37" fmla="*/ 28124 w 518162"/>
                <a:gd name="connsiteY37" fmla="*/ 584415 h 606722"/>
                <a:gd name="connsiteX38" fmla="*/ 28124 w 518162"/>
                <a:gd name="connsiteY38" fmla="*/ 389875 h 606722"/>
                <a:gd name="connsiteX39" fmla="*/ 10947 w 518162"/>
                <a:gd name="connsiteY39" fmla="*/ 389875 h 606722"/>
                <a:gd name="connsiteX40" fmla="*/ 0 w 518162"/>
                <a:gd name="connsiteY40" fmla="*/ 378944 h 606722"/>
                <a:gd name="connsiteX41" fmla="*/ 0 w 518162"/>
                <a:gd name="connsiteY41" fmla="*/ 339396 h 606722"/>
                <a:gd name="connsiteX42" fmla="*/ 10947 w 518162"/>
                <a:gd name="connsiteY42" fmla="*/ 328465 h 606722"/>
                <a:gd name="connsiteX43" fmla="*/ 286048 w 518162"/>
                <a:gd name="connsiteY43" fmla="*/ 328465 h 606722"/>
                <a:gd name="connsiteX44" fmla="*/ 283823 w 518162"/>
                <a:gd name="connsiteY44" fmla="*/ 320644 h 606722"/>
                <a:gd name="connsiteX45" fmla="*/ 298687 w 518162"/>
                <a:gd name="connsiteY45" fmla="*/ 305803 h 606722"/>
                <a:gd name="connsiteX46" fmla="*/ 333130 w 518162"/>
                <a:gd name="connsiteY46" fmla="*/ 305803 h 606722"/>
                <a:gd name="connsiteX47" fmla="*/ 333130 w 518162"/>
                <a:gd name="connsiteY47" fmla="*/ 270343 h 606722"/>
                <a:gd name="connsiteX48" fmla="*/ 265667 w 518162"/>
                <a:gd name="connsiteY48" fmla="*/ 270343 h 606722"/>
                <a:gd name="connsiteX49" fmla="*/ 253385 w 518162"/>
                <a:gd name="connsiteY49" fmla="*/ 257990 h 606722"/>
                <a:gd name="connsiteX50" fmla="*/ 253385 w 518162"/>
                <a:gd name="connsiteY50" fmla="*/ 149744 h 606722"/>
                <a:gd name="connsiteX51" fmla="*/ 265667 w 518162"/>
                <a:gd name="connsiteY51" fmla="*/ 137391 h 606722"/>
                <a:gd name="connsiteX52" fmla="*/ 134071 w 518162"/>
                <a:gd name="connsiteY52" fmla="*/ 119961 h 606722"/>
                <a:gd name="connsiteX53" fmla="*/ 261429 w 518162"/>
                <a:gd name="connsiteY53" fmla="*/ 119961 h 606722"/>
                <a:gd name="connsiteX54" fmla="*/ 235530 w 518162"/>
                <a:gd name="connsiteY54" fmla="*/ 149734 h 606722"/>
                <a:gd name="connsiteX55" fmla="*/ 235530 w 518162"/>
                <a:gd name="connsiteY55" fmla="*/ 257983 h 606722"/>
                <a:gd name="connsiteX56" fmla="*/ 265256 w 518162"/>
                <a:gd name="connsiteY56" fmla="*/ 288112 h 606722"/>
                <a:gd name="connsiteX57" fmla="*/ 265256 w 518162"/>
                <a:gd name="connsiteY57" fmla="*/ 310064 h 606722"/>
                <a:gd name="connsiteX58" fmla="*/ 189785 w 518162"/>
                <a:gd name="connsiteY58" fmla="*/ 310064 h 606722"/>
                <a:gd name="connsiteX59" fmla="*/ 197439 w 518162"/>
                <a:gd name="connsiteY59" fmla="*/ 298333 h 606722"/>
                <a:gd name="connsiteX60" fmla="*/ 174922 w 518162"/>
                <a:gd name="connsiteY60" fmla="*/ 240297 h 606722"/>
                <a:gd name="connsiteX61" fmla="*/ 132825 w 518162"/>
                <a:gd name="connsiteY61" fmla="*/ 221811 h 606722"/>
                <a:gd name="connsiteX62" fmla="*/ 130244 w 518162"/>
                <a:gd name="connsiteY62" fmla="*/ 174708 h 606722"/>
                <a:gd name="connsiteX63" fmla="*/ 128553 w 518162"/>
                <a:gd name="connsiteY63" fmla="*/ 172753 h 606722"/>
                <a:gd name="connsiteX64" fmla="*/ 127663 w 518162"/>
                <a:gd name="connsiteY64" fmla="*/ 173908 h 606722"/>
                <a:gd name="connsiteX65" fmla="*/ 102298 w 518162"/>
                <a:gd name="connsiteY65" fmla="*/ 229188 h 606722"/>
                <a:gd name="connsiteX66" fmla="*/ 167268 w 518162"/>
                <a:gd name="connsiteY66" fmla="*/ 257717 h 606722"/>
                <a:gd name="connsiteX67" fmla="*/ 180084 w 518162"/>
                <a:gd name="connsiteY67" fmla="*/ 290600 h 606722"/>
                <a:gd name="connsiteX68" fmla="*/ 147065 w 518162"/>
                <a:gd name="connsiteY68" fmla="*/ 303398 h 606722"/>
                <a:gd name="connsiteX69" fmla="*/ 59578 w 518162"/>
                <a:gd name="connsiteY69" fmla="*/ 264916 h 606722"/>
                <a:gd name="connsiteX70" fmla="*/ 46495 w 518162"/>
                <a:gd name="connsiteY70" fmla="*/ 232832 h 606722"/>
                <a:gd name="connsiteX71" fmla="*/ 82718 w 518162"/>
                <a:gd name="connsiteY71" fmla="*/ 152045 h 606722"/>
                <a:gd name="connsiteX72" fmla="*/ 134071 w 518162"/>
                <a:gd name="connsiteY72" fmla="*/ 119961 h 606722"/>
                <a:gd name="connsiteX73" fmla="*/ 198757 w 518162"/>
                <a:gd name="connsiteY73" fmla="*/ 0 h 606722"/>
                <a:gd name="connsiteX74" fmla="*/ 250578 w 518162"/>
                <a:gd name="connsiteY74" fmla="*/ 51725 h 606722"/>
                <a:gd name="connsiteX75" fmla="*/ 198757 w 518162"/>
                <a:gd name="connsiteY75" fmla="*/ 103449 h 606722"/>
                <a:gd name="connsiteX76" fmla="*/ 146847 w 518162"/>
                <a:gd name="connsiteY76" fmla="*/ 51725 h 606722"/>
                <a:gd name="connsiteX77" fmla="*/ 198757 w 518162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8162" h="606722">
                  <a:moveTo>
                    <a:pt x="242883" y="408292"/>
                  </a:moveTo>
                  <a:lnTo>
                    <a:pt x="303572" y="408292"/>
                  </a:lnTo>
                  <a:lnTo>
                    <a:pt x="287021" y="514954"/>
                  </a:lnTo>
                  <a:cubicBezTo>
                    <a:pt x="284529" y="531309"/>
                    <a:pt x="269134" y="542508"/>
                    <a:pt x="252760" y="540019"/>
                  </a:cubicBezTo>
                  <a:cubicBezTo>
                    <a:pt x="236476" y="537442"/>
                    <a:pt x="225174" y="522153"/>
                    <a:pt x="227755" y="505799"/>
                  </a:cubicBezTo>
                  <a:close/>
                  <a:moveTo>
                    <a:pt x="90606" y="408292"/>
                  </a:moveTo>
                  <a:lnTo>
                    <a:pt x="151310" y="408292"/>
                  </a:lnTo>
                  <a:lnTo>
                    <a:pt x="166353" y="505799"/>
                  </a:lnTo>
                  <a:cubicBezTo>
                    <a:pt x="168934" y="522153"/>
                    <a:pt x="157719" y="537442"/>
                    <a:pt x="141341" y="540019"/>
                  </a:cubicBezTo>
                  <a:cubicBezTo>
                    <a:pt x="124964" y="542508"/>
                    <a:pt x="109654" y="531309"/>
                    <a:pt x="107073" y="514954"/>
                  </a:cubicBezTo>
                  <a:close/>
                  <a:moveTo>
                    <a:pt x="357338" y="183515"/>
                  </a:moveTo>
                  <a:cubicBezTo>
                    <a:pt x="346035" y="183515"/>
                    <a:pt x="336868" y="192580"/>
                    <a:pt x="336868" y="203867"/>
                  </a:cubicBezTo>
                  <a:cubicBezTo>
                    <a:pt x="336868" y="215154"/>
                    <a:pt x="346035" y="224219"/>
                    <a:pt x="357338" y="224219"/>
                  </a:cubicBezTo>
                  <a:cubicBezTo>
                    <a:pt x="368552" y="224219"/>
                    <a:pt x="377719" y="215154"/>
                    <a:pt x="377719" y="203867"/>
                  </a:cubicBezTo>
                  <a:cubicBezTo>
                    <a:pt x="377719" y="192580"/>
                    <a:pt x="368552" y="183515"/>
                    <a:pt x="357338" y="183515"/>
                  </a:cubicBezTo>
                  <a:close/>
                  <a:moveTo>
                    <a:pt x="265667" y="137391"/>
                  </a:moveTo>
                  <a:lnTo>
                    <a:pt x="448920" y="137391"/>
                  </a:lnTo>
                  <a:cubicBezTo>
                    <a:pt x="455773" y="137391"/>
                    <a:pt x="461291" y="142901"/>
                    <a:pt x="461291" y="149744"/>
                  </a:cubicBezTo>
                  <a:lnTo>
                    <a:pt x="461291" y="257990"/>
                  </a:lnTo>
                  <a:cubicBezTo>
                    <a:pt x="461291" y="264833"/>
                    <a:pt x="455773" y="270343"/>
                    <a:pt x="448920" y="270343"/>
                  </a:cubicBezTo>
                  <a:lnTo>
                    <a:pt x="381546" y="270343"/>
                  </a:lnTo>
                  <a:lnTo>
                    <a:pt x="381546" y="305803"/>
                  </a:lnTo>
                  <a:lnTo>
                    <a:pt x="415989" y="305803"/>
                  </a:lnTo>
                  <a:cubicBezTo>
                    <a:pt x="424178" y="305803"/>
                    <a:pt x="430853" y="312468"/>
                    <a:pt x="430853" y="320644"/>
                  </a:cubicBezTo>
                  <a:cubicBezTo>
                    <a:pt x="430853" y="323488"/>
                    <a:pt x="429963" y="326243"/>
                    <a:pt x="428539" y="328465"/>
                  </a:cubicBezTo>
                  <a:lnTo>
                    <a:pt x="507215" y="328465"/>
                  </a:lnTo>
                  <a:cubicBezTo>
                    <a:pt x="513267" y="328465"/>
                    <a:pt x="518162" y="333442"/>
                    <a:pt x="518162" y="339396"/>
                  </a:cubicBezTo>
                  <a:lnTo>
                    <a:pt x="518162" y="378944"/>
                  </a:lnTo>
                  <a:cubicBezTo>
                    <a:pt x="518162" y="384987"/>
                    <a:pt x="513267" y="389875"/>
                    <a:pt x="507215" y="389875"/>
                  </a:cubicBezTo>
                  <a:lnTo>
                    <a:pt x="489949" y="389875"/>
                  </a:lnTo>
                  <a:lnTo>
                    <a:pt x="489949" y="584415"/>
                  </a:lnTo>
                  <a:cubicBezTo>
                    <a:pt x="489949" y="596768"/>
                    <a:pt x="479981" y="606722"/>
                    <a:pt x="467699" y="606722"/>
                  </a:cubicBezTo>
                  <a:cubicBezTo>
                    <a:pt x="455417" y="606722"/>
                    <a:pt x="445449" y="596768"/>
                    <a:pt x="445449" y="584415"/>
                  </a:cubicBezTo>
                  <a:lnTo>
                    <a:pt x="445449" y="389875"/>
                  </a:lnTo>
                  <a:lnTo>
                    <a:pt x="72714" y="389875"/>
                  </a:lnTo>
                  <a:lnTo>
                    <a:pt x="72714" y="584415"/>
                  </a:lnTo>
                  <a:cubicBezTo>
                    <a:pt x="72714" y="596768"/>
                    <a:pt x="62746" y="606722"/>
                    <a:pt x="50375" y="606722"/>
                  </a:cubicBezTo>
                  <a:cubicBezTo>
                    <a:pt x="38092" y="606722"/>
                    <a:pt x="28124" y="596768"/>
                    <a:pt x="28124" y="584415"/>
                  </a:cubicBezTo>
                  <a:lnTo>
                    <a:pt x="28124" y="389875"/>
                  </a:lnTo>
                  <a:lnTo>
                    <a:pt x="10947" y="389875"/>
                  </a:lnTo>
                  <a:cubicBezTo>
                    <a:pt x="4895" y="389875"/>
                    <a:pt x="0" y="384987"/>
                    <a:pt x="0" y="378944"/>
                  </a:cubicBezTo>
                  <a:lnTo>
                    <a:pt x="0" y="339396"/>
                  </a:lnTo>
                  <a:cubicBezTo>
                    <a:pt x="0" y="333442"/>
                    <a:pt x="4895" y="328465"/>
                    <a:pt x="10947" y="328465"/>
                  </a:cubicBezTo>
                  <a:lnTo>
                    <a:pt x="286048" y="328465"/>
                  </a:lnTo>
                  <a:cubicBezTo>
                    <a:pt x="284624" y="326243"/>
                    <a:pt x="283823" y="323488"/>
                    <a:pt x="283823" y="320644"/>
                  </a:cubicBezTo>
                  <a:cubicBezTo>
                    <a:pt x="283823" y="312379"/>
                    <a:pt x="290498" y="305803"/>
                    <a:pt x="298687" y="305803"/>
                  </a:cubicBezTo>
                  <a:lnTo>
                    <a:pt x="333130" y="305803"/>
                  </a:lnTo>
                  <a:lnTo>
                    <a:pt x="333130" y="270343"/>
                  </a:lnTo>
                  <a:lnTo>
                    <a:pt x="265667" y="270343"/>
                  </a:lnTo>
                  <a:cubicBezTo>
                    <a:pt x="258903" y="270343"/>
                    <a:pt x="253385" y="264833"/>
                    <a:pt x="253385" y="257990"/>
                  </a:cubicBezTo>
                  <a:lnTo>
                    <a:pt x="253385" y="149744"/>
                  </a:lnTo>
                  <a:cubicBezTo>
                    <a:pt x="253385" y="142901"/>
                    <a:pt x="258903" y="137391"/>
                    <a:pt x="265667" y="137391"/>
                  </a:cubicBezTo>
                  <a:close/>
                  <a:moveTo>
                    <a:pt x="134071" y="119961"/>
                  </a:moveTo>
                  <a:lnTo>
                    <a:pt x="261429" y="119961"/>
                  </a:lnTo>
                  <a:cubicBezTo>
                    <a:pt x="246833" y="122005"/>
                    <a:pt x="235530" y="134536"/>
                    <a:pt x="235530" y="149734"/>
                  </a:cubicBezTo>
                  <a:lnTo>
                    <a:pt x="235530" y="257983"/>
                  </a:lnTo>
                  <a:cubicBezTo>
                    <a:pt x="235530" y="274425"/>
                    <a:pt x="248791" y="287845"/>
                    <a:pt x="265256" y="288112"/>
                  </a:cubicBezTo>
                  <a:lnTo>
                    <a:pt x="265256" y="310064"/>
                  </a:lnTo>
                  <a:lnTo>
                    <a:pt x="189785" y="310064"/>
                  </a:lnTo>
                  <a:cubicBezTo>
                    <a:pt x="192900" y="306687"/>
                    <a:pt x="195481" y="302776"/>
                    <a:pt x="197439" y="298333"/>
                  </a:cubicBezTo>
                  <a:cubicBezTo>
                    <a:pt x="207318" y="276025"/>
                    <a:pt x="197172" y="250074"/>
                    <a:pt x="174922" y="240297"/>
                  </a:cubicBezTo>
                  <a:lnTo>
                    <a:pt x="132825" y="221811"/>
                  </a:lnTo>
                  <a:lnTo>
                    <a:pt x="130244" y="174708"/>
                  </a:lnTo>
                  <a:cubicBezTo>
                    <a:pt x="130155" y="173730"/>
                    <a:pt x="129532" y="172930"/>
                    <a:pt x="128553" y="172753"/>
                  </a:cubicBezTo>
                  <a:cubicBezTo>
                    <a:pt x="127663" y="172575"/>
                    <a:pt x="128108" y="173019"/>
                    <a:pt x="127663" y="173908"/>
                  </a:cubicBezTo>
                  <a:cubicBezTo>
                    <a:pt x="119030" y="191594"/>
                    <a:pt x="109685" y="212213"/>
                    <a:pt x="102298" y="229188"/>
                  </a:cubicBezTo>
                  <a:lnTo>
                    <a:pt x="167268" y="257717"/>
                  </a:lnTo>
                  <a:cubicBezTo>
                    <a:pt x="179906" y="263316"/>
                    <a:pt x="185602" y="277980"/>
                    <a:pt x="180084" y="290600"/>
                  </a:cubicBezTo>
                  <a:cubicBezTo>
                    <a:pt x="174477" y="303221"/>
                    <a:pt x="159703" y="308997"/>
                    <a:pt x="147065" y="303398"/>
                  </a:cubicBezTo>
                  <a:lnTo>
                    <a:pt x="59578" y="264916"/>
                  </a:lnTo>
                  <a:cubicBezTo>
                    <a:pt x="47296" y="259494"/>
                    <a:pt x="41422" y="245274"/>
                    <a:pt x="46495" y="232832"/>
                  </a:cubicBezTo>
                  <a:cubicBezTo>
                    <a:pt x="53170" y="216035"/>
                    <a:pt x="68834" y="180485"/>
                    <a:pt x="82718" y="152045"/>
                  </a:cubicBezTo>
                  <a:cubicBezTo>
                    <a:pt x="92241" y="132581"/>
                    <a:pt x="112355" y="119961"/>
                    <a:pt x="134071" y="119961"/>
                  </a:cubicBezTo>
                  <a:close/>
                  <a:moveTo>
                    <a:pt x="198757" y="0"/>
                  </a:moveTo>
                  <a:cubicBezTo>
                    <a:pt x="227339" y="0"/>
                    <a:pt x="250578" y="23107"/>
                    <a:pt x="250578" y="51725"/>
                  </a:cubicBezTo>
                  <a:cubicBezTo>
                    <a:pt x="250578" y="80342"/>
                    <a:pt x="227339" y="103449"/>
                    <a:pt x="198757" y="103449"/>
                  </a:cubicBezTo>
                  <a:cubicBezTo>
                    <a:pt x="170087" y="103449"/>
                    <a:pt x="146847" y="80253"/>
                    <a:pt x="146847" y="51725"/>
                  </a:cubicBezTo>
                  <a:cubicBezTo>
                    <a:pt x="146847" y="23196"/>
                    <a:pt x="169998" y="0"/>
                    <a:pt x="19875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9681D076-5120-48FC-A638-B974A038D184}"/>
                </a:ext>
              </a:extLst>
            </p:cNvPr>
            <p:cNvSpPr txBox="1"/>
            <p:nvPr/>
          </p:nvSpPr>
          <p:spPr>
            <a:xfrm>
              <a:off x="2346168" y="5462341"/>
              <a:ext cx="2377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A26A9DE0-D805-4057-B2D0-898C421108AF}"/>
                </a:ext>
              </a:extLst>
            </p:cNvPr>
            <p:cNvSpPr txBox="1"/>
            <p:nvPr/>
          </p:nvSpPr>
          <p:spPr>
            <a:xfrm>
              <a:off x="2388160" y="5799345"/>
              <a:ext cx="33514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26A6B326-5BB7-485F-9010-23DACD3A322F}"/>
              </a:ext>
            </a:extLst>
          </p:cNvPr>
          <p:cNvSpPr/>
          <p:nvPr/>
        </p:nvSpPr>
        <p:spPr>
          <a:xfrm>
            <a:off x="6544157" y="1891002"/>
            <a:ext cx="591587" cy="591587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statistical-chart_64023">
            <a:extLst>
              <a:ext uri="{FF2B5EF4-FFF2-40B4-BE49-F238E27FC236}">
                <a16:creationId xmlns:a16="http://schemas.microsoft.com/office/drawing/2014/main" xmlns="" id="{0094CFFA-B5B3-462A-979F-E71B46AD5604}"/>
              </a:ext>
            </a:extLst>
          </p:cNvPr>
          <p:cNvSpPr>
            <a:spLocks noChangeAspect="1"/>
          </p:cNvSpPr>
          <p:nvPr/>
        </p:nvSpPr>
        <p:spPr bwMode="auto">
          <a:xfrm>
            <a:off x="6687707" y="2016005"/>
            <a:ext cx="304488" cy="341581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D9B3A7A-CEAB-4635-B47D-485A535DD965}"/>
              </a:ext>
            </a:extLst>
          </p:cNvPr>
          <p:cNvSpPr txBox="1"/>
          <p:nvPr/>
        </p:nvSpPr>
        <p:spPr>
          <a:xfrm>
            <a:off x="7260747" y="1806708"/>
            <a:ext cx="237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BC6E922-9413-41E6-A543-CF1D43A66EEF}"/>
              </a:ext>
            </a:extLst>
          </p:cNvPr>
          <p:cNvSpPr txBox="1"/>
          <p:nvPr/>
        </p:nvSpPr>
        <p:spPr>
          <a:xfrm>
            <a:off x="7302739" y="2143712"/>
            <a:ext cx="33514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7861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B1C9C7E-5350-4EF4-9AB7-0AD4EE206D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2015" y="2725952"/>
            <a:ext cx="2340430" cy="2340430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43000"/>
              </a:prstClr>
            </a:outerShdw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0AEA5C-E9F3-41B7-808C-D3A79372DE1D}"/>
              </a:ext>
            </a:extLst>
          </p:cNvPr>
          <p:cNvSpPr/>
          <p:nvPr/>
        </p:nvSpPr>
        <p:spPr>
          <a:xfrm>
            <a:off x="1306287" y="1738086"/>
            <a:ext cx="1465943" cy="3381828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4B89747-D8D0-4B1C-92AC-081B61939830}"/>
              </a:ext>
            </a:extLst>
          </p:cNvPr>
          <p:cNvSpPr txBox="1"/>
          <p:nvPr/>
        </p:nvSpPr>
        <p:spPr>
          <a:xfrm>
            <a:off x="1608371" y="2558143"/>
            <a:ext cx="861774" cy="1741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1C46079-03C5-45B3-9673-EFEFAC9C9DA6}"/>
              </a:ext>
            </a:extLst>
          </p:cNvPr>
          <p:cNvSpPr txBox="1"/>
          <p:nvPr/>
        </p:nvSpPr>
        <p:spPr>
          <a:xfrm>
            <a:off x="4942865" y="1864006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前期工作总结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5840093-849B-47F0-8F1F-9351BC2EDEEB}"/>
              </a:ext>
            </a:extLst>
          </p:cNvPr>
          <p:cNvSpPr txBox="1"/>
          <p:nvPr/>
        </p:nvSpPr>
        <p:spPr>
          <a:xfrm>
            <a:off x="8520952" y="1864006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工作完成情况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29CCC69-6855-41EB-BA10-91B98ABFB8F3}"/>
              </a:ext>
            </a:extLst>
          </p:cNvPr>
          <p:cNvSpPr txBox="1"/>
          <p:nvPr/>
        </p:nvSpPr>
        <p:spPr>
          <a:xfrm>
            <a:off x="4942865" y="4024498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问题存在不足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8C58010-8517-47AC-82B8-82E52099B059}"/>
              </a:ext>
            </a:extLst>
          </p:cNvPr>
          <p:cNvSpPr txBox="1"/>
          <p:nvPr/>
        </p:nvSpPr>
        <p:spPr>
          <a:xfrm>
            <a:off x="8520952" y="4024498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后期工作目标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274283BF-A37F-4017-A80E-32C5FB8D507E}"/>
              </a:ext>
            </a:extLst>
          </p:cNvPr>
          <p:cNvSpPr/>
          <p:nvPr/>
        </p:nvSpPr>
        <p:spPr>
          <a:xfrm>
            <a:off x="4187491" y="1870606"/>
            <a:ext cx="656771" cy="65677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7B71343F-6A92-4C2D-9D20-3168F998501C}"/>
              </a:ext>
            </a:extLst>
          </p:cNvPr>
          <p:cNvSpPr/>
          <p:nvPr/>
        </p:nvSpPr>
        <p:spPr>
          <a:xfrm>
            <a:off x="4187491" y="4015435"/>
            <a:ext cx="656771" cy="65677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C0988D5B-BB2A-45A1-BCEC-A4CEF0B932CC}"/>
              </a:ext>
            </a:extLst>
          </p:cNvPr>
          <p:cNvSpPr/>
          <p:nvPr/>
        </p:nvSpPr>
        <p:spPr>
          <a:xfrm>
            <a:off x="7765578" y="4015435"/>
            <a:ext cx="656771" cy="65677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6B370331-DB52-48F1-AFE5-14FAD98AEA08}"/>
              </a:ext>
            </a:extLst>
          </p:cNvPr>
          <p:cNvSpPr/>
          <p:nvPr/>
        </p:nvSpPr>
        <p:spPr>
          <a:xfrm>
            <a:off x="7765577" y="1870606"/>
            <a:ext cx="656771" cy="65677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8B6807F-078B-43D1-A3AB-D5EA8725D306}"/>
              </a:ext>
            </a:extLst>
          </p:cNvPr>
          <p:cNvSpPr txBox="1"/>
          <p:nvPr/>
        </p:nvSpPr>
        <p:spPr>
          <a:xfrm>
            <a:off x="4974655" y="2174980"/>
            <a:ext cx="2067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Summary of preliminary work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8013A41-8D1A-4CC7-A9F5-313584DAA56D}"/>
              </a:ext>
            </a:extLst>
          </p:cNvPr>
          <p:cNvSpPr txBox="1"/>
          <p:nvPr/>
        </p:nvSpPr>
        <p:spPr>
          <a:xfrm>
            <a:off x="8552660" y="2174980"/>
            <a:ext cx="2067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Work completion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9D812927-F42B-4F2F-886C-1CB17E959FEE}"/>
              </a:ext>
            </a:extLst>
          </p:cNvPr>
          <p:cNvSpPr txBox="1"/>
          <p:nvPr/>
        </p:nvSpPr>
        <p:spPr>
          <a:xfrm>
            <a:off x="4974655" y="4355042"/>
            <a:ext cx="2067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Problems exist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428FB09E-1C05-4D87-A697-97A9C8332BCC}"/>
              </a:ext>
            </a:extLst>
          </p:cNvPr>
          <p:cNvSpPr txBox="1"/>
          <p:nvPr/>
        </p:nvSpPr>
        <p:spPr>
          <a:xfrm>
            <a:off x="8552660" y="4355042"/>
            <a:ext cx="2067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Post work goal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0642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015FBB4-F87A-46F7-91A9-55423CD57131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后期工作目标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505AF452-C8F7-432E-8365-ECFD381FA194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64BA7E-D605-4E4C-8A2B-B4A35DABB5F9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DA46C42-5CCA-4133-B391-E8997B6D46AD}"/>
              </a:ext>
            </a:extLst>
          </p:cNvPr>
          <p:cNvSpPr/>
          <p:nvPr/>
        </p:nvSpPr>
        <p:spPr>
          <a:xfrm>
            <a:off x="680585" y="2146852"/>
            <a:ext cx="2822713" cy="3550686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8DA4A75-EF5B-42AC-B527-E2A5B4A43D96}"/>
              </a:ext>
            </a:extLst>
          </p:cNvPr>
          <p:cNvSpPr txBox="1"/>
          <p:nvPr/>
        </p:nvSpPr>
        <p:spPr>
          <a:xfrm>
            <a:off x="903185" y="3237942"/>
            <a:ext cx="237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D45FA0A-3C67-4691-B596-CBFF5B882591}"/>
              </a:ext>
            </a:extLst>
          </p:cNvPr>
          <p:cNvSpPr txBox="1"/>
          <p:nvPr/>
        </p:nvSpPr>
        <p:spPr>
          <a:xfrm>
            <a:off x="846632" y="3574946"/>
            <a:ext cx="249061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2" name="bookmark_238940">
            <a:extLst>
              <a:ext uri="{FF2B5EF4-FFF2-40B4-BE49-F238E27FC236}">
                <a16:creationId xmlns:a16="http://schemas.microsoft.com/office/drawing/2014/main" xmlns="" id="{51EAD09F-B9F1-470C-B333-EDA1A0E5A832}"/>
              </a:ext>
            </a:extLst>
          </p:cNvPr>
          <p:cNvSpPr>
            <a:spLocks noChangeAspect="1"/>
          </p:cNvSpPr>
          <p:nvPr/>
        </p:nvSpPr>
        <p:spPr bwMode="auto">
          <a:xfrm>
            <a:off x="1872572" y="2462878"/>
            <a:ext cx="438738" cy="609685"/>
          </a:xfrm>
          <a:custGeom>
            <a:avLst/>
            <a:gdLst>
              <a:gd name="connsiteX0" fmla="*/ 14776 w 436588"/>
              <a:gd name="connsiteY0" fmla="*/ 128429 h 606696"/>
              <a:gd name="connsiteX1" fmla="*/ 421724 w 436588"/>
              <a:gd name="connsiteY1" fmla="*/ 128429 h 606696"/>
              <a:gd name="connsiteX2" fmla="*/ 436588 w 436588"/>
              <a:gd name="connsiteY2" fmla="*/ 143181 h 606696"/>
              <a:gd name="connsiteX3" fmla="*/ 436588 w 436588"/>
              <a:gd name="connsiteY3" fmla="*/ 583882 h 606696"/>
              <a:gd name="connsiteX4" fmla="*/ 398581 w 436588"/>
              <a:gd name="connsiteY4" fmla="*/ 600144 h 606696"/>
              <a:gd name="connsiteX5" fmla="*/ 218250 w 436588"/>
              <a:gd name="connsiteY5" fmla="*/ 420096 h 606696"/>
              <a:gd name="connsiteX6" fmla="*/ 37918 w 436588"/>
              <a:gd name="connsiteY6" fmla="*/ 600144 h 606696"/>
              <a:gd name="connsiteX7" fmla="*/ 0 w 436588"/>
              <a:gd name="connsiteY7" fmla="*/ 583970 h 606696"/>
              <a:gd name="connsiteX8" fmla="*/ 0 w 436588"/>
              <a:gd name="connsiteY8" fmla="*/ 143181 h 606696"/>
              <a:gd name="connsiteX9" fmla="*/ 14776 w 436588"/>
              <a:gd name="connsiteY9" fmla="*/ 128429 h 606696"/>
              <a:gd name="connsiteX10" fmla="*/ 22252 w 436588"/>
              <a:gd name="connsiteY10" fmla="*/ 0 h 606696"/>
              <a:gd name="connsiteX11" fmla="*/ 414336 w 436588"/>
              <a:gd name="connsiteY11" fmla="*/ 0 h 606696"/>
              <a:gd name="connsiteX12" fmla="*/ 436588 w 436588"/>
              <a:gd name="connsiteY12" fmla="*/ 22226 h 606696"/>
              <a:gd name="connsiteX13" fmla="*/ 436588 w 436588"/>
              <a:gd name="connsiteY13" fmla="*/ 84015 h 606696"/>
              <a:gd name="connsiteX14" fmla="*/ 421724 w 436588"/>
              <a:gd name="connsiteY14" fmla="*/ 98862 h 606696"/>
              <a:gd name="connsiteX15" fmla="*/ 14776 w 436588"/>
              <a:gd name="connsiteY15" fmla="*/ 98862 h 606696"/>
              <a:gd name="connsiteX16" fmla="*/ 0 w 436588"/>
              <a:gd name="connsiteY16" fmla="*/ 84015 h 606696"/>
              <a:gd name="connsiteX17" fmla="*/ 0 w 436588"/>
              <a:gd name="connsiteY17" fmla="*/ 22226 h 606696"/>
              <a:gd name="connsiteX18" fmla="*/ 22252 w 436588"/>
              <a:gd name="connsiteY18" fmla="*/ 0 h 60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588" h="606696">
                <a:moveTo>
                  <a:pt x="14776" y="128429"/>
                </a:moveTo>
                <a:lnTo>
                  <a:pt x="421724" y="128429"/>
                </a:lnTo>
                <a:cubicBezTo>
                  <a:pt x="429913" y="128429"/>
                  <a:pt x="436588" y="135005"/>
                  <a:pt x="436588" y="143181"/>
                </a:cubicBezTo>
                <a:lnTo>
                  <a:pt x="436588" y="583882"/>
                </a:lnTo>
                <a:cubicBezTo>
                  <a:pt x="436588" y="604855"/>
                  <a:pt x="412289" y="613830"/>
                  <a:pt x="398581" y="600144"/>
                </a:cubicBezTo>
                <a:lnTo>
                  <a:pt x="218250" y="420096"/>
                </a:lnTo>
                <a:lnTo>
                  <a:pt x="37918" y="600144"/>
                </a:lnTo>
                <a:cubicBezTo>
                  <a:pt x="24211" y="613919"/>
                  <a:pt x="0" y="604766"/>
                  <a:pt x="0" y="583970"/>
                </a:cubicBezTo>
                <a:lnTo>
                  <a:pt x="0" y="143181"/>
                </a:lnTo>
                <a:cubicBezTo>
                  <a:pt x="0" y="135005"/>
                  <a:pt x="6676" y="128429"/>
                  <a:pt x="14776" y="128429"/>
                </a:cubicBezTo>
                <a:close/>
                <a:moveTo>
                  <a:pt x="22252" y="0"/>
                </a:moveTo>
                <a:lnTo>
                  <a:pt x="414336" y="0"/>
                </a:lnTo>
                <a:cubicBezTo>
                  <a:pt x="426619" y="0"/>
                  <a:pt x="436588" y="9957"/>
                  <a:pt x="436588" y="22226"/>
                </a:cubicBezTo>
                <a:lnTo>
                  <a:pt x="436588" y="84015"/>
                </a:lnTo>
                <a:cubicBezTo>
                  <a:pt x="436588" y="92194"/>
                  <a:pt x="429913" y="98862"/>
                  <a:pt x="421724" y="98862"/>
                </a:cubicBezTo>
                <a:lnTo>
                  <a:pt x="14776" y="98862"/>
                </a:lnTo>
                <a:cubicBezTo>
                  <a:pt x="6676" y="98862"/>
                  <a:pt x="0" y="92194"/>
                  <a:pt x="0" y="84015"/>
                </a:cubicBezTo>
                <a:lnTo>
                  <a:pt x="0" y="22226"/>
                </a:lnTo>
                <a:cubicBezTo>
                  <a:pt x="0" y="9957"/>
                  <a:pt x="9969" y="0"/>
                  <a:pt x="2225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CCCEF79-49F8-4558-97D5-5FD3E55AB8A8}"/>
              </a:ext>
            </a:extLst>
          </p:cNvPr>
          <p:cNvSpPr/>
          <p:nvPr/>
        </p:nvSpPr>
        <p:spPr>
          <a:xfrm>
            <a:off x="4684644" y="2146852"/>
            <a:ext cx="2822713" cy="3550686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A2F4F69-DF93-47AB-804B-803FA4A1815D}"/>
              </a:ext>
            </a:extLst>
          </p:cNvPr>
          <p:cNvSpPr txBox="1"/>
          <p:nvPr/>
        </p:nvSpPr>
        <p:spPr>
          <a:xfrm>
            <a:off x="4907244" y="3237942"/>
            <a:ext cx="237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812B4E3-E0AB-4DFE-A164-9057B1087C73}"/>
              </a:ext>
            </a:extLst>
          </p:cNvPr>
          <p:cNvSpPr txBox="1"/>
          <p:nvPr/>
        </p:nvSpPr>
        <p:spPr>
          <a:xfrm>
            <a:off x="4850691" y="3574946"/>
            <a:ext cx="249061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4645504-56E3-4796-AD01-380653494861}"/>
              </a:ext>
            </a:extLst>
          </p:cNvPr>
          <p:cNvSpPr/>
          <p:nvPr/>
        </p:nvSpPr>
        <p:spPr>
          <a:xfrm>
            <a:off x="8688702" y="2146852"/>
            <a:ext cx="2822713" cy="3550686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3222038-0F87-4F11-8F9C-D444E4B95FDC}"/>
              </a:ext>
            </a:extLst>
          </p:cNvPr>
          <p:cNvSpPr txBox="1"/>
          <p:nvPr/>
        </p:nvSpPr>
        <p:spPr>
          <a:xfrm>
            <a:off x="8911302" y="3237942"/>
            <a:ext cx="237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0701137-CC1C-4EF6-8C95-6D4AE2FCEBA1}"/>
              </a:ext>
            </a:extLst>
          </p:cNvPr>
          <p:cNvSpPr txBox="1"/>
          <p:nvPr/>
        </p:nvSpPr>
        <p:spPr>
          <a:xfrm>
            <a:off x="8854749" y="3574946"/>
            <a:ext cx="249061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1" name="book-closed-tool_59175">
            <a:extLst>
              <a:ext uri="{FF2B5EF4-FFF2-40B4-BE49-F238E27FC236}">
                <a16:creationId xmlns:a16="http://schemas.microsoft.com/office/drawing/2014/main" xmlns="" id="{D7FBF1F4-46A1-4543-809D-FCAFD7343BE9}"/>
              </a:ext>
            </a:extLst>
          </p:cNvPr>
          <p:cNvSpPr>
            <a:spLocks noChangeAspect="1"/>
          </p:cNvSpPr>
          <p:nvPr/>
        </p:nvSpPr>
        <p:spPr bwMode="auto">
          <a:xfrm>
            <a:off x="5817907" y="2462878"/>
            <a:ext cx="556187" cy="609685"/>
          </a:xfrm>
          <a:custGeom>
            <a:avLst/>
            <a:gdLst>
              <a:gd name="T0" fmla="*/ 1160 w 1187"/>
              <a:gd name="T1" fmla="*/ 0 h 1303"/>
              <a:gd name="T2" fmla="*/ 1098 w 1187"/>
              <a:gd name="T3" fmla="*/ 0 h 1303"/>
              <a:gd name="T4" fmla="*/ 1071 w 1187"/>
              <a:gd name="T5" fmla="*/ 27 h 1303"/>
              <a:gd name="T6" fmla="*/ 1071 w 1187"/>
              <a:gd name="T7" fmla="*/ 1187 h 1303"/>
              <a:gd name="T8" fmla="*/ 342 w 1187"/>
              <a:gd name="T9" fmla="*/ 1187 h 1303"/>
              <a:gd name="T10" fmla="*/ 246 w 1187"/>
              <a:gd name="T11" fmla="*/ 1091 h 1303"/>
              <a:gd name="T12" fmla="*/ 342 w 1187"/>
              <a:gd name="T13" fmla="*/ 994 h 1303"/>
              <a:gd name="T14" fmla="*/ 911 w 1187"/>
              <a:gd name="T15" fmla="*/ 994 h 1303"/>
              <a:gd name="T16" fmla="*/ 938 w 1187"/>
              <a:gd name="T17" fmla="*/ 968 h 1303"/>
              <a:gd name="T18" fmla="*/ 938 w 1187"/>
              <a:gd name="T19" fmla="*/ 27 h 1303"/>
              <a:gd name="T20" fmla="*/ 911 w 1187"/>
              <a:gd name="T21" fmla="*/ 0 h 1303"/>
              <a:gd name="T22" fmla="*/ 306 w 1187"/>
              <a:gd name="T23" fmla="*/ 0 h 1303"/>
              <a:gd name="T24" fmla="*/ 0 w 1187"/>
              <a:gd name="T25" fmla="*/ 306 h 1303"/>
              <a:gd name="T26" fmla="*/ 0 w 1187"/>
              <a:gd name="T27" fmla="*/ 996 h 1303"/>
              <a:gd name="T28" fmla="*/ 307 w 1187"/>
              <a:gd name="T29" fmla="*/ 1303 h 1303"/>
              <a:gd name="T30" fmla="*/ 1160 w 1187"/>
              <a:gd name="T31" fmla="*/ 1303 h 1303"/>
              <a:gd name="T32" fmla="*/ 1187 w 1187"/>
              <a:gd name="T33" fmla="*/ 1276 h 1303"/>
              <a:gd name="T34" fmla="*/ 1187 w 1187"/>
              <a:gd name="T35" fmla="*/ 27 h 1303"/>
              <a:gd name="T36" fmla="*/ 1160 w 1187"/>
              <a:gd name="T37" fmla="*/ 0 h 1303"/>
              <a:gd name="T38" fmla="*/ 331 w 1187"/>
              <a:gd name="T39" fmla="*/ 134 h 1303"/>
              <a:gd name="T40" fmla="*/ 378 w 1187"/>
              <a:gd name="T41" fmla="*/ 87 h 1303"/>
              <a:gd name="T42" fmla="*/ 425 w 1187"/>
              <a:gd name="T43" fmla="*/ 134 h 1303"/>
              <a:gd name="T44" fmla="*/ 425 w 1187"/>
              <a:gd name="T45" fmla="*/ 860 h 1303"/>
              <a:gd name="T46" fmla="*/ 378 w 1187"/>
              <a:gd name="T47" fmla="*/ 907 h 1303"/>
              <a:gd name="T48" fmla="*/ 331 w 1187"/>
              <a:gd name="T49" fmla="*/ 860 h 1303"/>
              <a:gd name="T50" fmla="*/ 331 w 1187"/>
              <a:gd name="T51" fmla="*/ 134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7" h="1303">
                <a:moveTo>
                  <a:pt x="1160" y="0"/>
                </a:moveTo>
                <a:lnTo>
                  <a:pt x="1098" y="0"/>
                </a:lnTo>
                <a:cubicBezTo>
                  <a:pt x="1083" y="0"/>
                  <a:pt x="1071" y="12"/>
                  <a:pt x="1071" y="27"/>
                </a:cubicBezTo>
                <a:lnTo>
                  <a:pt x="1071" y="1187"/>
                </a:lnTo>
                <a:lnTo>
                  <a:pt x="342" y="1187"/>
                </a:lnTo>
                <a:cubicBezTo>
                  <a:pt x="289" y="1187"/>
                  <a:pt x="246" y="1144"/>
                  <a:pt x="246" y="1091"/>
                </a:cubicBezTo>
                <a:cubicBezTo>
                  <a:pt x="246" y="1037"/>
                  <a:pt x="289" y="994"/>
                  <a:pt x="342" y="994"/>
                </a:cubicBezTo>
                <a:lnTo>
                  <a:pt x="911" y="994"/>
                </a:lnTo>
                <a:cubicBezTo>
                  <a:pt x="926" y="994"/>
                  <a:pt x="938" y="982"/>
                  <a:pt x="938" y="968"/>
                </a:cubicBezTo>
                <a:lnTo>
                  <a:pt x="938" y="27"/>
                </a:lnTo>
                <a:cubicBezTo>
                  <a:pt x="938" y="12"/>
                  <a:pt x="926" y="0"/>
                  <a:pt x="911" y="0"/>
                </a:cubicBezTo>
                <a:lnTo>
                  <a:pt x="306" y="0"/>
                </a:lnTo>
                <a:cubicBezTo>
                  <a:pt x="138" y="0"/>
                  <a:pt x="0" y="137"/>
                  <a:pt x="0" y="306"/>
                </a:cubicBezTo>
                <a:lnTo>
                  <a:pt x="0" y="996"/>
                </a:lnTo>
                <a:cubicBezTo>
                  <a:pt x="0" y="1165"/>
                  <a:pt x="138" y="1303"/>
                  <a:pt x="307" y="1303"/>
                </a:cubicBezTo>
                <a:lnTo>
                  <a:pt x="1160" y="1303"/>
                </a:lnTo>
                <a:cubicBezTo>
                  <a:pt x="1175" y="1303"/>
                  <a:pt x="1187" y="1291"/>
                  <a:pt x="1187" y="1276"/>
                </a:cubicBezTo>
                <a:lnTo>
                  <a:pt x="1187" y="27"/>
                </a:lnTo>
                <a:cubicBezTo>
                  <a:pt x="1187" y="12"/>
                  <a:pt x="1175" y="0"/>
                  <a:pt x="1160" y="0"/>
                </a:cubicBezTo>
                <a:close/>
                <a:moveTo>
                  <a:pt x="331" y="134"/>
                </a:moveTo>
                <a:cubicBezTo>
                  <a:pt x="331" y="108"/>
                  <a:pt x="352" y="87"/>
                  <a:pt x="378" y="87"/>
                </a:cubicBezTo>
                <a:cubicBezTo>
                  <a:pt x="404" y="87"/>
                  <a:pt x="425" y="108"/>
                  <a:pt x="425" y="134"/>
                </a:cubicBezTo>
                <a:lnTo>
                  <a:pt x="425" y="860"/>
                </a:lnTo>
                <a:cubicBezTo>
                  <a:pt x="425" y="886"/>
                  <a:pt x="404" y="907"/>
                  <a:pt x="378" y="907"/>
                </a:cubicBezTo>
                <a:cubicBezTo>
                  <a:pt x="352" y="907"/>
                  <a:pt x="331" y="886"/>
                  <a:pt x="331" y="860"/>
                </a:cubicBezTo>
                <a:lnTo>
                  <a:pt x="331" y="1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0" name="vertical-rocket_62490">
            <a:extLst>
              <a:ext uri="{FF2B5EF4-FFF2-40B4-BE49-F238E27FC236}">
                <a16:creationId xmlns:a16="http://schemas.microsoft.com/office/drawing/2014/main" xmlns="" id="{AE383B24-15CD-488B-AB61-07DF6CF3899E}"/>
              </a:ext>
            </a:extLst>
          </p:cNvPr>
          <p:cNvSpPr>
            <a:spLocks noChangeAspect="1"/>
          </p:cNvSpPr>
          <p:nvPr/>
        </p:nvSpPr>
        <p:spPr bwMode="auto">
          <a:xfrm>
            <a:off x="9841173" y="2462878"/>
            <a:ext cx="517771" cy="609685"/>
          </a:xfrm>
          <a:custGeom>
            <a:avLst/>
            <a:gdLst>
              <a:gd name="T0" fmla="*/ 4275 w 5265"/>
              <a:gd name="T1" fmla="*/ 4094 h 6209"/>
              <a:gd name="T2" fmla="*/ 4349 w 5265"/>
              <a:gd name="T3" fmla="*/ 3406 h 6209"/>
              <a:gd name="T4" fmla="*/ 2632 w 5265"/>
              <a:gd name="T5" fmla="*/ 0 h 6209"/>
              <a:gd name="T6" fmla="*/ 916 w 5265"/>
              <a:gd name="T7" fmla="*/ 3406 h 6209"/>
              <a:gd name="T8" fmla="*/ 990 w 5265"/>
              <a:gd name="T9" fmla="*/ 4094 h 6209"/>
              <a:gd name="T10" fmla="*/ 0 w 5265"/>
              <a:gd name="T11" fmla="*/ 5203 h 6209"/>
              <a:gd name="T12" fmla="*/ 414 w 5265"/>
              <a:gd name="T13" fmla="*/ 6166 h 6209"/>
              <a:gd name="T14" fmla="*/ 1145 w 5265"/>
              <a:gd name="T15" fmla="*/ 6166 h 6209"/>
              <a:gd name="T16" fmla="*/ 1145 w 5265"/>
              <a:gd name="T17" fmla="*/ 6150 h 6209"/>
              <a:gd name="T18" fmla="*/ 1384 w 5265"/>
              <a:gd name="T19" fmla="*/ 5169 h 6209"/>
              <a:gd name="T20" fmla="*/ 2072 w 5265"/>
              <a:gd name="T21" fmla="*/ 6209 h 6209"/>
              <a:gd name="T22" fmla="*/ 3193 w 5265"/>
              <a:gd name="T23" fmla="*/ 6209 h 6209"/>
              <a:gd name="T24" fmla="*/ 3881 w 5265"/>
              <a:gd name="T25" fmla="*/ 5169 h 6209"/>
              <a:gd name="T26" fmla="*/ 4120 w 5265"/>
              <a:gd name="T27" fmla="*/ 6150 h 6209"/>
              <a:gd name="T28" fmla="*/ 4119 w 5265"/>
              <a:gd name="T29" fmla="*/ 6166 h 6209"/>
              <a:gd name="T30" fmla="*/ 4851 w 5265"/>
              <a:gd name="T31" fmla="*/ 6166 h 6209"/>
              <a:gd name="T32" fmla="*/ 5265 w 5265"/>
              <a:gd name="T33" fmla="*/ 5203 h 6209"/>
              <a:gd name="T34" fmla="*/ 4275 w 5265"/>
              <a:gd name="T35" fmla="*/ 4094 h 6209"/>
              <a:gd name="T36" fmla="*/ 2632 w 5265"/>
              <a:gd name="T37" fmla="*/ 1651 h 6209"/>
              <a:gd name="T38" fmla="*/ 3282 w 5265"/>
              <a:gd name="T39" fmla="*/ 2300 h 6209"/>
              <a:gd name="T40" fmla="*/ 2632 w 5265"/>
              <a:gd name="T41" fmla="*/ 2950 h 6209"/>
              <a:gd name="T42" fmla="*/ 1983 w 5265"/>
              <a:gd name="T43" fmla="*/ 2300 h 6209"/>
              <a:gd name="T44" fmla="*/ 2632 w 5265"/>
              <a:gd name="T45" fmla="*/ 1651 h 6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265" h="6209">
                <a:moveTo>
                  <a:pt x="4275" y="4094"/>
                </a:moveTo>
                <a:cubicBezTo>
                  <a:pt x="4322" y="3872"/>
                  <a:pt x="4349" y="3641"/>
                  <a:pt x="4349" y="3406"/>
                </a:cubicBezTo>
                <a:cubicBezTo>
                  <a:pt x="4349" y="1525"/>
                  <a:pt x="2632" y="0"/>
                  <a:pt x="2632" y="0"/>
                </a:cubicBezTo>
                <a:cubicBezTo>
                  <a:pt x="2632" y="0"/>
                  <a:pt x="916" y="1525"/>
                  <a:pt x="916" y="3406"/>
                </a:cubicBezTo>
                <a:cubicBezTo>
                  <a:pt x="916" y="3641"/>
                  <a:pt x="943" y="3872"/>
                  <a:pt x="990" y="4094"/>
                </a:cubicBezTo>
                <a:cubicBezTo>
                  <a:pt x="541" y="4332"/>
                  <a:pt x="187" y="4725"/>
                  <a:pt x="0" y="5203"/>
                </a:cubicBezTo>
                <a:lnTo>
                  <a:pt x="414" y="6166"/>
                </a:lnTo>
                <a:lnTo>
                  <a:pt x="1145" y="6166"/>
                </a:lnTo>
                <a:cubicBezTo>
                  <a:pt x="1145" y="6161"/>
                  <a:pt x="1145" y="6155"/>
                  <a:pt x="1145" y="6150"/>
                </a:cubicBezTo>
                <a:cubicBezTo>
                  <a:pt x="1145" y="5796"/>
                  <a:pt x="1231" y="5463"/>
                  <a:pt x="1384" y="5169"/>
                </a:cubicBezTo>
                <a:cubicBezTo>
                  <a:pt x="1596" y="5581"/>
                  <a:pt x="1850" y="5936"/>
                  <a:pt x="2072" y="6209"/>
                </a:cubicBezTo>
                <a:lnTo>
                  <a:pt x="3193" y="6209"/>
                </a:lnTo>
                <a:cubicBezTo>
                  <a:pt x="3415" y="5936"/>
                  <a:pt x="3668" y="5581"/>
                  <a:pt x="3881" y="5169"/>
                </a:cubicBezTo>
                <a:cubicBezTo>
                  <a:pt x="4033" y="5463"/>
                  <a:pt x="4120" y="5796"/>
                  <a:pt x="4120" y="6150"/>
                </a:cubicBezTo>
                <a:cubicBezTo>
                  <a:pt x="4120" y="6155"/>
                  <a:pt x="4119" y="6161"/>
                  <a:pt x="4119" y="6166"/>
                </a:cubicBezTo>
                <a:lnTo>
                  <a:pt x="4851" y="6166"/>
                </a:lnTo>
                <a:lnTo>
                  <a:pt x="5265" y="5203"/>
                </a:lnTo>
                <a:cubicBezTo>
                  <a:pt x="5078" y="4725"/>
                  <a:pt x="4724" y="4332"/>
                  <a:pt x="4275" y="4094"/>
                </a:cubicBezTo>
                <a:close/>
                <a:moveTo>
                  <a:pt x="2632" y="1651"/>
                </a:moveTo>
                <a:cubicBezTo>
                  <a:pt x="2991" y="1651"/>
                  <a:pt x="3282" y="1942"/>
                  <a:pt x="3282" y="2300"/>
                </a:cubicBezTo>
                <a:cubicBezTo>
                  <a:pt x="3282" y="2659"/>
                  <a:pt x="2991" y="2950"/>
                  <a:pt x="2632" y="2950"/>
                </a:cubicBezTo>
                <a:cubicBezTo>
                  <a:pt x="2274" y="2950"/>
                  <a:pt x="1983" y="2659"/>
                  <a:pt x="1983" y="2300"/>
                </a:cubicBezTo>
                <a:cubicBezTo>
                  <a:pt x="1983" y="1942"/>
                  <a:pt x="2274" y="1651"/>
                  <a:pt x="2632" y="16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0809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286381A-B50C-4BCC-9544-8592E9BD30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85" y="3802582"/>
            <a:ext cx="1946497" cy="3226905"/>
          </a:xfrm>
          <a:prstGeom prst="rect">
            <a:avLst/>
          </a:prstGeom>
          <a:effectLst>
            <a:outerShdw blurRad="101600" dist="25400" dir="2700000" sx="103000" sy="103000" algn="tl" rotWithShape="0">
              <a:prstClr val="black">
                <a:alpha val="36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B7CD18A-FDF2-44CB-888A-E0EA70A599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4270" y="-1638942"/>
            <a:ext cx="3920512" cy="6858000"/>
          </a:xfrm>
          <a:prstGeom prst="rect">
            <a:avLst/>
          </a:prstGeom>
          <a:effectLst>
            <a:outerShdw blurRad="101600" dist="38100" dir="8100000" sx="103000" sy="103000" algn="tr" rotWithShape="0">
              <a:prstClr val="black">
                <a:alpha val="34000"/>
              </a:prstClr>
            </a:outerShdw>
          </a:effectLst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BC037FC1-2DDB-4EDC-8A1C-302A198A9F7E}"/>
              </a:ext>
            </a:extLst>
          </p:cNvPr>
          <p:cNvGrpSpPr/>
          <p:nvPr/>
        </p:nvGrpSpPr>
        <p:grpSpPr>
          <a:xfrm>
            <a:off x="5004615" y="1059251"/>
            <a:ext cx="2182770" cy="5598715"/>
            <a:chOff x="5582333" y="1059251"/>
            <a:chExt cx="2182770" cy="5598715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6B4C230C-05B5-4CF6-91BA-F00E33C583AD}"/>
                </a:ext>
              </a:extLst>
            </p:cNvPr>
            <p:cNvGrpSpPr/>
            <p:nvPr/>
          </p:nvGrpSpPr>
          <p:grpSpPr>
            <a:xfrm>
              <a:off x="5582333" y="1059251"/>
              <a:ext cx="1579729" cy="5598715"/>
              <a:chOff x="5193379" y="1059251"/>
              <a:chExt cx="1579729" cy="5598715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0A0EED44-2D66-46C3-82EC-8D74BCAA75C7}"/>
                  </a:ext>
                </a:extLst>
              </p:cNvPr>
              <p:cNvGrpSpPr/>
              <p:nvPr/>
            </p:nvGrpSpPr>
            <p:grpSpPr>
              <a:xfrm>
                <a:off x="5235489" y="1209544"/>
                <a:ext cx="551936" cy="551936"/>
                <a:chOff x="4784036" y="1987827"/>
                <a:chExt cx="551936" cy="551936"/>
              </a:xfrm>
            </p:grpSpPr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xmlns="" id="{641C0799-6AFD-4828-9AA3-6637AF9B4405}"/>
                    </a:ext>
                  </a:extLst>
                </p:cNvPr>
                <p:cNvSpPr/>
                <p:nvPr/>
              </p:nvSpPr>
              <p:spPr>
                <a:xfrm>
                  <a:off x="4784036" y="1987827"/>
                  <a:ext cx="551936" cy="551936"/>
                </a:xfrm>
                <a:prstGeom prst="ellipse">
                  <a:avLst/>
                </a:prstGeom>
                <a:solidFill>
                  <a:srgbClr val="3384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xmlns="" id="{03A1FCD7-C3A5-4B4F-9D58-94CFD46C9DDF}"/>
                    </a:ext>
                  </a:extLst>
                </p:cNvPr>
                <p:cNvSpPr txBox="1"/>
                <p:nvPr/>
              </p:nvSpPr>
              <p:spPr>
                <a:xfrm>
                  <a:off x="4859792" y="2065452"/>
                  <a:ext cx="400425" cy="396686"/>
                </a:xfrm>
                <a:prstGeom prst="rect">
                  <a:avLst/>
                </a:prstGeom>
                <a:solidFill>
                  <a:srgbClr val="338459"/>
                </a:solidFill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latin typeface="方正正准黑简体" panose="02000000000000000000" pitchFamily="2" charset="-122"/>
                      <a:ea typeface="方正正准黑简体" panose="02000000000000000000" pitchFamily="2" charset="-122"/>
                    </a:rPr>
                    <a:t>小</a:t>
                  </a:r>
                </a:p>
              </p:txBody>
            </p:sp>
          </p:grp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E7B48FCE-3EC2-47A2-A276-A24856734A88}"/>
                  </a:ext>
                </a:extLst>
              </p:cNvPr>
              <p:cNvSpPr/>
              <p:nvPr/>
            </p:nvSpPr>
            <p:spPr>
              <a:xfrm>
                <a:off x="5235489" y="2054229"/>
                <a:ext cx="551936" cy="551936"/>
              </a:xfrm>
              <a:prstGeom prst="ellipse">
                <a:avLst/>
              </a:prstGeom>
              <a:solidFill>
                <a:srgbClr val="3384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9EBC158D-118F-4F89-B234-A5A169A5D9B2}"/>
                  </a:ext>
                </a:extLst>
              </p:cNvPr>
              <p:cNvSpPr txBox="1"/>
              <p:nvPr/>
            </p:nvSpPr>
            <p:spPr>
              <a:xfrm>
                <a:off x="5311245" y="2131854"/>
                <a:ext cx="400425" cy="396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清</a:t>
                </a: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00B35C60-C004-444B-9BBE-6AA7391C506C}"/>
                  </a:ext>
                </a:extLst>
              </p:cNvPr>
              <p:cNvSpPr/>
              <p:nvPr/>
            </p:nvSpPr>
            <p:spPr>
              <a:xfrm>
                <a:off x="5235489" y="2898914"/>
                <a:ext cx="551936" cy="551936"/>
              </a:xfrm>
              <a:prstGeom prst="ellipse">
                <a:avLst/>
              </a:prstGeom>
              <a:solidFill>
                <a:srgbClr val="3384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C13E5751-1006-403F-8C12-EE3389EB398F}"/>
                  </a:ext>
                </a:extLst>
              </p:cNvPr>
              <p:cNvSpPr txBox="1"/>
              <p:nvPr/>
            </p:nvSpPr>
            <p:spPr>
              <a:xfrm>
                <a:off x="5311245" y="2976539"/>
                <a:ext cx="400425" cy="3966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方正正准黑简体" panose="02000000000000000000" pitchFamily="2" charset="-122"/>
                    <a:ea typeface="方正正准黑简体" panose="02000000000000000000" pitchFamily="2" charset="-122"/>
                  </a:rPr>
                  <a:t>新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1D6236B4-AC39-408A-AB54-4158B31C85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93379" y="3373225"/>
                <a:ext cx="878612" cy="878611"/>
              </a:xfrm>
              <a:prstGeom prst="line">
                <a:avLst/>
              </a:prstGeom>
              <a:ln w="28575">
                <a:solidFill>
                  <a:srgbClr val="2E8641">
                    <a:alpha val="9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378DD5B0-A813-46C4-A13C-C8FB2E0670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05552" y="1059251"/>
                <a:ext cx="455836" cy="455835"/>
              </a:xfrm>
              <a:prstGeom prst="line">
                <a:avLst/>
              </a:prstGeom>
              <a:ln>
                <a:solidFill>
                  <a:srgbClr val="2E864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18876529-0FE9-4CE5-A353-14615E3C9622}"/>
                  </a:ext>
                </a:extLst>
              </p:cNvPr>
              <p:cNvSpPr txBox="1"/>
              <p:nvPr/>
            </p:nvSpPr>
            <p:spPr>
              <a:xfrm>
                <a:off x="6096000" y="3174882"/>
                <a:ext cx="677108" cy="34830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338459"/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工作总结模板</a:t>
                </a:r>
              </a:p>
            </p:txBody>
          </p:sp>
        </p:grp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1DA533D4-C58A-4ECD-87DC-76570F48ED92}"/>
                </a:ext>
              </a:extLst>
            </p:cNvPr>
            <p:cNvSpPr/>
            <p:nvPr/>
          </p:nvSpPr>
          <p:spPr>
            <a:xfrm>
              <a:off x="7343774" y="4023235"/>
              <a:ext cx="411771" cy="1597421"/>
            </a:xfrm>
            <a:prstGeom prst="roundRect">
              <a:avLst>
                <a:gd name="adj" fmla="val 50000"/>
              </a:avLst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6DEB6252-3800-4C1A-8FDF-5F3FB5FEF773}"/>
                </a:ext>
              </a:extLst>
            </p:cNvPr>
            <p:cNvSpPr txBox="1"/>
            <p:nvPr/>
          </p:nvSpPr>
          <p:spPr>
            <a:xfrm>
              <a:off x="7334216" y="4196555"/>
              <a:ext cx="430887" cy="13327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汇报人  阿豆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A36816B3-676C-428A-A4EE-DCE76A945ED2}"/>
                </a:ext>
              </a:extLst>
            </p:cNvPr>
            <p:cNvSpPr txBox="1"/>
            <p:nvPr/>
          </p:nvSpPr>
          <p:spPr>
            <a:xfrm>
              <a:off x="7432978" y="4760336"/>
              <a:ext cx="2333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279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BBEA075-726D-4229-86E5-25745E8A8A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53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F452981-A76F-407E-9F49-C6C0EF7C88C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5412" y="1689652"/>
            <a:ext cx="3478696" cy="34786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26C7ADB-E5EE-4EA9-8E4E-BAC24ED17862}"/>
              </a:ext>
            </a:extLst>
          </p:cNvPr>
          <p:cNvSpPr txBox="1"/>
          <p:nvPr/>
        </p:nvSpPr>
        <p:spPr>
          <a:xfrm>
            <a:off x="6132513" y="1999387"/>
            <a:ext cx="4651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微信公众号：帅气的小阿豆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15F7563-1ED6-49BD-A8CE-B0836607BA71}"/>
              </a:ext>
            </a:extLst>
          </p:cNvPr>
          <p:cNvGrpSpPr/>
          <p:nvPr/>
        </p:nvGrpSpPr>
        <p:grpSpPr>
          <a:xfrm>
            <a:off x="6202124" y="3775179"/>
            <a:ext cx="4831860" cy="1083434"/>
            <a:chOff x="6202124" y="3881353"/>
            <a:chExt cx="4831860" cy="108343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4C043FD-4FFE-44A2-914D-ABFC18DFB75E}"/>
                </a:ext>
              </a:extLst>
            </p:cNvPr>
            <p:cNvGrpSpPr/>
            <p:nvPr/>
          </p:nvGrpSpPr>
          <p:grpSpPr>
            <a:xfrm>
              <a:off x="6202124" y="3881353"/>
              <a:ext cx="4831860" cy="461665"/>
              <a:chOff x="6230462" y="3695822"/>
              <a:chExt cx="4831860" cy="461665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2B5BA9ED-A63A-4522-A8C0-4051A3425DCC}"/>
                  </a:ext>
                </a:extLst>
              </p:cNvPr>
              <p:cNvSpPr txBox="1"/>
              <p:nvPr/>
            </p:nvSpPr>
            <p:spPr>
              <a:xfrm>
                <a:off x="6410809" y="3695822"/>
                <a:ext cx="46515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领取优质模板，每天更新</a:t>
                </a: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85FD55C9-0671-41DA-9A64-75FC4945D221}"/>
                  </a:ext>
                </a:extLst>
              </p:cNvPr>
              <p:cNvSpPr/>
              <p:nvPr/>
            </p:nvSpPr>
            <p:spPr>
              <a:xfrm>
                <a:off x="6230462" y="3862333"/>
                <a:ext cx="128642" cy="1286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E18C12F-8D4B-4C49-8EEA-D9C85554EFB8}"/>
                </a:ext>
              </a:extLst>
            </p:cNvPr>
            <p:cNvGrpSpPr/>
            <p:nvPr/>
          </p:nvGrpSpPr>
          <p:grpSpPr>
            <a:xfrm>
              <a:off x="6202124" y="4503122"/>
              <a:ext cx="4831860" cy="461665"/>
              <a:chOff x="6230462" y="3695822"/>
              <a:chExt cx="4831860" cy="461665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8F644EB9-EE43-48A3-B078-DB494563CC61}"/>
                  </a:ext>
                </a:extLst>
              </p:cNvPr>
              <p:cNvSpPr txBox="1"/>
              <p:nvPr/>
            </p:nvSpPr>
            <p:spPr>
              <a:xfrm>
                <a:off x="6410809" y="3695822"/>
                <a:ext cx="46515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各种风格素材，每天更新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DA8BCFF7-C5B3-44B2-8CD0-05529244ED49}"/>
                  </a:ext>
                </a:extLst>
              </p:cNvPr>
              <p:cNvSpPr/>
              <p:nvPr/>
            </p:nvSpPr>
            <p:spPr>
              <a:xfrm>
                <a:off x="6230462" y="3862333"/>
                <a:ext cx="128642" cy="1286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192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5810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286381A-B50C-4BCC-9544-8592E9BD30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85" y="3802582"/>
            <a:ext cx="1946497" cy="3226905"/>
          </a:xfrm>
          <a:prstGeom prst="rect">
            <a:avLst/>
          </a:prstGeom>
          <a:effectLst>
            <a:outerShdw blurRad="101600" dist="25400" dir="2700000" sx="103000" sy="103000" algn="tl" rotWithShape="0">
              <a:prstClr val="black">
                <a:alpha val="36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B7CD18A-FDF2-44CB-888A-E0EA70A599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4270" y="-1638942"/>
            <a:ext cx="3920512" cy="6858000"/>
          </a:xfrm>
          <a:prstGeom prst="rect">
            <a:avLst/>
          </a:prstGeom>
          <a:effectLst>
            <a:outerShdw blurRad="101600" dist="38100" dir="8100000" sx="103000" sy="103000" algn="tr" rotWithShape="0">
              <a:prstClr val="black">
                <a:alpha val="34000"/>
              </a:prstClr>
            </a:outerShdw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DF03784-1CA8-4A97-9B21-DFA7BE40CF9B}"/>
              </a:ext>
            </a:extLst>
          </p:cNvPr>
          <p:cNvSpPr txBox="1"/>
          <p:nvPr/>
        </p:nvSpPr>
        <p:spPr>
          <a:xfrm>
            <a:off x="4075044" y="3158364"/>
            <a:ext cx="4041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前期工作总结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21D44C5-E8DF-4759-B4E1-9084F4FC3BDA}"/>
              </a:ext>
            </a:extLst>
          </p:cNvPr>
          <p:cNvSpPr txBox="1"/>
          <p:nvPr/>
        </p:nvSpPr>
        <p:spPr>
          <a:xfrm>
            <a:off x="3204213" y="2096557"/>
            <a:ext cx="5783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38459"/>
                </a:solidFill>
              </a:rPr>
              <a:t>PART 01</a:t>
            </a:r>
            <a:endParaRPr lang="zh-CN" altLang="en-US" sz="6600" dirty="0">
              <a:solidFill>
                <a:srgbClr val="338459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CA7A92-ADC2-48B0-89F9-23CD052B4BD7}"/>
              </a:ext>
            </a:extLst>
          </p:cNvPr>
          <p:cNvSpPr/>
          <p:nvPr/>
        </p:nvSpPr>
        <p:spPr>
          <a:xfrm>
            <a:off x="4917633" y="3653447"/>
            <a:ext cx="23567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rgbClr val="338459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Summary of preliminary work</a:t>
            </a:r>
            <a:endParaRPr lang="zh-CN" altLang="en-US" sz="1400" dirty="0">
              <a:solidFill>
                <a:srgbClr val="338459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3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23AC16D-0465-4814-8FC1-320AF0B23CA8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前期工作总结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36635AF-F7D8-4A4D-B4DF-17DA166B77EF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B5D4809-EAFB-4A32-B17D-24555F3460BA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02CC52C-4FDE-45DE-A003-39054FC8E80F}"/>
              </a:ext>
            </a:extLst>
          </p:cNvPr>
          <p:cNvGrpSpPr/>
          <p:nvPr/>
        </p:nvGrpSpPr>
        <p:grpSpPr>
          <a:xfrm>
            <a:off x="251493" y="2183642"/>
            <a:ext cx="5229717" cy="3991970"/>
            <a:chOff x="-3160448" y="1790256"/>
            <a:chExt cx="6639045" cy="506774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3C3E302A-240A-4CE0-BFDF-89B2D919B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160448" y="1790256"/>
              <a:ext cx="6639045" cy="5067744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BAED2059-E6CC-4776-9804-BBBF40CF7D61}"/>
                </a:ext>
              </a:extLst>
            </p:cNvPr>
            <p:cNvSpPr/>
            <p:nvPr/>
          </p:nvSpPr>
          <p:spPr>
            <a:xfrm>
              <a:off x="-2898775" y="2051050"/>
              <a:ext cx="6124575" cy="3454400"/>
            </a:xfrm>
            <a:prstGeom prst="rec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FD414AB-87D7-40B7-B157-8E9376797A3E}"/>
              </a:ext>
            </a:extLst>
          </p:cNvPr>
          <p:cNvSpPr txBox="1"/>
          <p:nvPr/>
        </p:nvSpPr>
        <p:spPr>
          <a:xfrm>
            <a:off x="5963480" y="1218435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前期工作总结概要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726DF81-4EDF-4A15-9D53-493EBA3C688F}"/>
              </a:ext>
            </a:extLst>
          </p:cNvPr>
          <p:cNvSpPr txBox="1"/>
          <p:nvPr/>
        </p:nvSpPr>
        <p:spPr>
          <a:xfrm>
            <a:off x="5963480" y="1731184"/>
            <a:ext cx="53406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Dubai Medium" panose="020B0603030403030204" pitchFamily="34" charset="-78"/>
              </a:rPr>
              <a:t>在这里输入总结简要，尽可能的简介生动。对这一段时间里，工作的集中概括。在这里输入总结简要，尽可能的简介生动。对这一段时间里，工作的集中概括。在这里输入总结简要，尽可能的简介生动。对这一段时间里，工作的集中概括。</a:t>
            </a:r>
          </a:p>
          <a:p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  <a:cs typeface="Dubai Medium" panose="020B0603030403030204" pitchFamily="34" charset="-78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7DEB58B-EED6-4FE1-94E4-D2C89C141605}"/>
              </a:ext>
            </a:extLst>
          </p:cNvPr>
          <p:cNvGrpSpPr/>
          <p:nvPr/>
        </p:nvGrpSpPr>
        <p:grpSpPr>
          <a:xfrm>
            <a:off x="7005133" y="3496970"/>
            <a:ext cx="791569" cy="791569"/>
            <a:chOff x="7036905" y="3337950"/>
            <a:chExt cx="791569" cy="791569"/>
          </a:xfrm>
        </p:grpSpPr>
        <p:sp>
          <p:nvSpPr>
            <p:cNvPr id="15" name="圆: 空心 14">
              <a:extLst>
                <a:ext uri="{FF2B5EF4-FFF2-40B4-BE49-F238E27FC236}">
                  <a16:creationId xmlns:a16="http://schemas.microsoft.com/office/drawing/2014/main" xmlns="" id="{11325C97-ECC6-4B90-A754-95F2FDCF34BA}"/>
                </a:ext>
              </a:extLst>
            </p:cNvPr>
            <p:cNvSpPr/>
            <p:nvPr/>
          </p:nvSpPr>
          <p:spPr>
            <a:xfrm>
              <a:off x="7036905" y="3337950"/>
              <a:ext cx="791569" cy="791569"/>
            </a:xfrm>
            <a:prstGeom prst="donut">
              <a:avLst>
                <a:gd name="adj" fmla="val 2177"/>
              </a:avLst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man-succesing_75727">
              <a:extLst>
                <a:ext uri="{FF2B5EF4-FFF2-40B4-BE49-F238E27FC236}">
                  <a16:creationId xmlns:a16="http://schemas.microsoft.com/office/drawing/2014/main" xmlns="" id="{8BA470B1-17BF-4BAD-B263-9A4FC4CF71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244641" y="3549846"/>
              <a:ext cx="376096" cy="367776"/>
            </a:xfrm>
            <a:custGeom>
              <a:avLst/>
              <a:gdLst>
                <a:gd name="connsiteX0" fmla="*/ 454143 w 606157"/>
                <a:gd name="connsiteY0" fmla="*/ 386956 h 592750"/>
                <a:gd name="connsiteX1" fmla="*/ 454143 w 606157"/>
                <a:gd name="connsiteY1" fmla="*/ 559114 h 592750"/>
                <a:gd name="connsiteX2" fmla="*/ 456800 w 606157"/>
                <a:gd name="connsiteY2" fmla="*/ 561957 h 592750"/>
                <a:gd name="connsiteX3" fmla="*/ 466005 w 606157"/>
                <a:gd name="connsiteY3" fmla="*/ 561957 h 592750"/>
                <a:gd name="connsiteX4" fmla="*/ 467997 w 606157"/>
                <a:gd name="connsiteY4" fmla="*/ 559114 h 592750"/>
                <a:gd name="connsiteX5" fmla="*/ 467997 w 606157"/>
                <a:gd name="connsiteY5" fmla="*/ 386956 h 592750"/>
                <a:gd name="connsiteX6" fmla="*/ 242918 w 606157"/>
                <a:gd name="connsiteY6" fmla="*/ 134357 h 592750"/>
                <a:gd name="connsiteX7" fmla="*/ 256203 w 606157"/>
                <a:gd name="connsiteY7" fmla="*/ 141463 h 592750"/>
                <a:gd name="connsiteX8" fmla="*/ 323764 w 606157"/>
                <a:gd name="connsiteY8" fmla="*/ 230906 h 592750"/>
                <a:gd name="connsiteX9" fmla="*/ 326327 w 606157"/>
                <a:gd name="connsiteY9" fmla="*/ 244644 h 592750"/>
                <a:gd name="connsiteX10" fmla="*/ 313801 w 606157"/>
                <a:gd name="connsiteY10" fmla="*/ 250803 h 592750"/>
                <a:gd name="connsiteX11" fmla="*/ 286757 w 606157"/>
                <a:gd name="connsiteY11" fmla="*/ 250803 h 592750"/>
                <a:gd name="connsiteX12" fmla="*/ 286757 w 606157"/>
                <a:gd name="connsiteY12" fmla="*/ 561957 h 592750"/>
                <a:gd name="connsiteX13" fmla="*/ 386202 w 606157"/>
                <a:gd name="connsiteY13" fmla="*/ 561957 h 592750"/>
                <a:gd name="connsiteX14" fmla="*/ 389144 w 606157"/>
                <a:gd name="connsiteY14" fmla="*/ 559114 h 592750"/>
                <a:gd name="connsiteX15" fmla="*/ 389144 w 606157"/>
                <a:gd name="connsiteY15" fmla="*/ 332760 h 592750"/>
                <a:gd name="connsiteX16" fmla="*/ 389144 w 606157"/>
                <a:gd name="connsiteY16" fmla="*/ 306799 h 592750"/>
                <a:gd name="connsiteX17" fmla="*/ 378136 w 606157"/>
                <a:gd name="connsiteY17" fmla="*/ 332192 h 592750"/>
                <a:gd name="connsiteX18" fmla="*/ 350998 w 606157"/>
                <a:gd name="connsiteY18" fmla="*/ 350004 h 592750"/>
                <a:gd name="connsiteX19" fmla="*/ 339232 w 606157"/>
                <a:gd name="connsiteY19" fmla="*/ 347541 h 592750"/>
                <a:gd name="connsiteX20" fmla="*/ 323575 w 606157"/>
                <a:gd name="connsiteY20" fmla="*/ 331339 h 592750"/>
                <a:gd name="connsiteX21" fmla="*/ 323859 w 606157"/>
                <a:gd name="connsiteY21" fmla="*/ 308789 h 592750"/>
                <a:gd name="connsiteX22" fmla="*/ 380793 w 606157"/>
                <a:gd name="connsiteY22" fmla="*/ 177278 h 592750"/>
                <a:gd name="connsiteX23" fmla="*/ 404041 w 606157"/>
                <a:gd name="connsiteY23" fmla="*/ 159750 h 592750"/>
                <a:gd name="connsiteX24" fmla="*/ 514683 w 606157"/>
                <a:gd name="connsiteY24" fmla="*/ 159465 h 592750"/>
                <a:gd name="connsiteX25" fmla="*/ 542296 w 606157"/>
                <a:gd name="connsiteY25" fmla="*/ 177278 h 592750"/>
                <a:gd name="connsiteX26" fmla="*/ 599230 w 606157"/>
                <a:gd name="connsiteY26" fmla="*/ 308789 h 592750"/>
                <a:gd name="connsiteX27" fmla="*/ 599610 w 606157"/>
                <a:gd name="connsiteY27" fmla="*/ 331339 h 592750"/>
                <a:gd name="connsiteX28" fmla="*/ 583858 w 606157"/>
                <a:gd name="connsiteY28" fmla="*/ 347541 h 592750"/>
                <a:gd name="connsiteX29" fmla="*/ 572092 w 606157"/>
                <a:gd name="connsiteY29" fmla="*/ 350004 h 592750"/>
                <a:gd name="connsiteX30" fmla="*/ 544953 w 606157"/>
                <a:gd name="connsiteY30" fmla="*/ 332192 h 592750"/>
                <a:gd name="connsiteX31" fmla="*/ 532997 w 606157"/>
                <a:gd name="connsiteY31" fmla="*/ 304525 h 592750"/>
                <a:gd name="connsiteX32" fmla="*/ 532997 w 606157"/>
                <a:gd name="connsiteY32" fmla="*/ 332760 h 592750"/>
                <a:gd name="connsiteX33" fmla="*/ 532997 w 606157"/>
                <a:gd name="connsiteY33" fmla="*/ 559114 h 592750"/>
                <a:gd name="connsiteX34" fmla="*/ 536887 w 606157"/>
                <a:gd name="connsiteY34" fmla="*/ 561957 h 592750"/>
                <a:gd name="connsiteX35" fmla="*/ 590785 w 606157"/>
                <a:gd name="connsiteY35" fmla="*/ 561957 h 592750"/>
                <a:gd name="connsiteX36" fmla="*/ 606157 w 606157"/>
                <a:gd name="connsiteY36" fmla="*/ 577401 h 592750"/>
                <a:gd name="connsiteX37" fmla="*/ 590785 w 606157"/>
                <a:gd name="connsiteY37" fmla="*/ 592750 h 592750"/>
                <a:gd name="connsiteX38" fmla="*/ 15372 w 606157"/>
                <a:gd name="connsiteY38" fmla="*/ 592750 h 592750"/>
                <a:gd name="connsiteX39" fmla="*/ 0 w 606157"/>
                <a:gd name="connsiteY39" fmla="*/ 577401 h 592750"/>
                <a:gd name="connsiteX40" fmla="*/ 15372 w 606157"/>
                <a:gd name="connsiteY40" fmla="*/ 561957 h 592750"/>
                <a:gd name="connsiteX41" fmla="*/ 50766 w 606157"/>
                <a:gd name="connsiteY41" fmla="*/ 561957 h 592750"/>
                <a:gd name="connsiteX42" fmla="*/ 50766 w 606157"/>
                <a:gd name="connsiteY42" fmla="*/ 369617 h 592750"/>
                <a:gd name="connsiteX43" fmla="*/ 23628 w 606157"/>
                <a:gd name="connsiteY43" fmla="*/ 369617 h 592750"/>
                <a:gd name="connsiteX44" fmla="*/ 11102 w 606157"/>
                <a:gd name="connsiteY44" fmla="*/ 363459 h 592750"/>
                <a:gd name="connsiteX45" fmla="*/ 13759 w 606157"/>
                <a:gd name="connsiteY45" fmla="*/ 349720 h 592750"/>
                <a:gd name="connsiteX46" fmla="*/ 81226 w 606157"/>
                <a:gd name="connsiteY46" fmla="*/ 260278 h 592750"/>
                <a:gd name="connsiteX47" fmla="*/ 94605 w 606157"/>
                <a:gd name="connsiteY47" fmla="*/ 253172 h 592750"/>
                <a:gd name="connsiteX48" fmla="*/ 107890 w 606157"/>
                <a:gd name="connsiteY48" fmla="*/ 260278 h 592750"/>
                <a:gd name="connsiteX49" fmla="*/ 175452 w 606157"/>
                <a:gd name="connsiteY49" fmla="*/ 349720 h 592750"/>
                <a:gd name="connsiteX50" fmla="*/ 178014 w 606157"/>
                <a:gd name="connsiteY50" fmla="*/ 363459 h 592750"/>
                <a:gd name="connsiteX51" fmla="*/ 165488 w 606157"/>
                <a:gd name="connsiteY51" fmla="*/ 369617 h 592750"/>
                <a:gd name="connsiteX52" fmla="*/ 138350 w 606157"/>
                <a:gd name="connsiteY52" fmla="*/ 369617 h 592750"/>
                <a:gd name="connsiteX53" fmla="*/ 138350 w 606157"/>
                <a:gd name="connsiteY53" fmla="*/ 561957 h 592750"/>
                <a:gd name="connsiteX54" fmla="*/ 199079 w 606157"/>
                <a:gd name="connsiteY54" fmla="*/ 561957 h 592750"/>
                <a:gd name="connsiteX55" fmla="*/ 199079 w 606157"/>
                <a:gd name="connsiteY55" fmla="*/ 250803 h 592750"/>
                <a:gd name="connsiteX56" fmla="*/ 172035 w 606157"/>
                <a:gd name="connsiteY56" fmla="*/ 250803 h 592750"/>
                <a:gd name="connsiteX57" fmla="*/ 159510 w 606157"/>
                <a:gd name="connsiteY57" fmla="*/ 244644 h 592750"/>
                <a:gd name="connsiteX58" fmla="*/ 162072 w 606157"/>
                <a:gd name="connsiteY58" fmla="*/ 230906 h 592750"/>
                <a:gd name="connsiteX59" fmla="*/ 229539 w 606157"/>
                <a:gd name="connsiteY59" fmla="*/ 141463 h 592750"/>
                <a:gd name="connsiteX60" fmla="*/ 242918 w 606157"/>
                <a:gd name="connsiteY60" fmla="*/ 134357 h 592750"/>
                <a:gd name="connsiteX61" fmla="*/ 458182 w 606157"/>
                <a:gd name="connsiteY61" fmla="*/ 0 h 592750"/>
                <a:gd name="connsiteX62" fmla="*/ 532629 w 606157"/>
                <a:gd name="connsiteY62" fmla="*/ 74306 h 592750"/>
                <a:gd name="connsiteX63" fmla="*/ 458182 w 606157"/>
                <a:gd name="connsiteY63" fmla="*/ 148612 h 592750"/>
                <a:gd name="connsiteX64" fmla="*/ 383735 w 606157"/>
                <a:gd name="connsiteY64" fmla="*/ 74306 h 592750"/>
                <a:gd name="connsiteX65" fmla="*/ 458182 w 606157"/>
                <a:gd name="connsiteY65" fmla="*/ 0 h 59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592750">
                  <a:moveTo>
                    <a:pt x="454143" y="386956"/>
                  </a:moveTo>
                  <a:lnTo>
                    <a:pt x="454143" y="559114"/>
                  </a:lnTo>
                  <a:cubicBezTo>
                    <a:pt x="454143" y="560062"/>
                    <a:pt x="454048" y="561957"/>
                    <a:pt x="456800" y="561957"/>
                  </a:cubicBezTo>
                  <a:lnTo>
                    <a:pt x="466005" y="561957"/>
                  </a:lnTo>
                  <a:cubicBezTo>
                    <a:pt x="468282" y="561957"/>
                    <a:pt x="467997" y="560062"/>
                    <a:pt x="467997" y="559114"/>
                  </a:cubicBezTo>
                  <a:lnTo>
                    <a:pt x="467997" y="386956"/>
                  </a:lnTo>
                  <a:close/>
                  <a:moveTo>
                    <a:pt x="242918" y="134357"/>
                  </a:moveTo>
                  <a:cubicBezTo>
                    <a:pt x="247947" y="134357"/>
                    <a:pt x="252787" y="136915"/>
                    <a:pt x="256203" y="141463"/>
                  </a:cubicBezTo>
                  <a:lnTo>
                    <a:pt x="323764" y="230906"/>
                  </a:lnTo>
                  <a:cubicBezTo>
                    <a:pt x="328699" y="237443"/>
                    <a:pt x="327465" y="242275"/>
                    <a:pt x="326327" y="244644"/>
                  </a:cubicBezTo>
                  <a:cubicBezTo>
                    <a:pt x="325188" y="246918"/>
                    <a:pt x="322056" y="250803"/>
                    <a:pt x="313801" y="250803"/>
                  </a:cubicBezTo>
                  <a:lnTo>
                    <a:pt x="286757" y="250803"/>
                  </a:lnTo>
                  <a:lnTo>
                    <a:pt x="286757" y="561957"/>
                  </a:lnTo>
                  <a:lnTo>
                    <a:pt x="386202" y="561957"/>
                  </a:lnTo>
                  <a:cubicBezTo>
                    <a:pt x="389713" y="561957"/>
                    <a:pt x="389144" y="560062"/>
                    <a:pt x="389144" y="559114"/>
                  </a:cubicBezTo>
                  <a:lnTo>
                    <a:pt x="389144" y="332760"/>
                  </a:lnTo>
                  <a:lnTo>
                    <a:pt x="389144" y="306799"/>
                  </a:lnTo>
                  <a:lnTo>
                    <a:pt x="378136" y="332192"/>
                  </a:lnTo>
                  <a:cubicBezTo>
                    <a:pt x="373392" y="342993"/>
                    <a:pt x="362764" y="350004"/>
                    <a:pt x="350998" y="350004"/>
                  </a:cubicBezTo>
                  <a:cubicBezTo>
                    <a:pt x="346918" y="350004"/>
                    <a:pt x="343027" y="349152"/>
                    <a:pt x="339232" y="347541"/>
                  </a:cubicBezTo>
                  <a:cubicBezTo>
                    <a:pt x="332020" y="344414"/>
                    <a:pt x="326421" y="338635"/>
                    <a:pt x="323575" y="331339"/>
                  </a:cubicBezTo>
                  <a:cubicBezTo>
                    <a:pt x="320633" y="324043"/>
                    <a:pt x="320728" y="315990"/>
                    <a:pt x="323859" y="308789"/>
                  </a:cubicBezTo>
                  <a:lnTo>
                    <a:pt x="380793" y="177278"/>
                  </a:lnTo>
                  <a:cubicBezTo>
                    <a:pt x="384969" y="167708"/>
                    <a:pt x="393224" y="159750"/>
                    <a:pt x="404041" y="159750"/>
                  </a:cubicBezTo>
                  <a:cubicBezTo>
                    <a:pt x="404990" y="159750"/>
                    <a:pt x="514304" y="159465"/>
                    <a:pt x="514683" y="159465"/>
                  </a:cubicBezTo>
                  <a:cubicBezTo>
                    <a:pt x="526544" y="159465"/>
                    <a:pt x="537552" y="166477"/>
                    <a:pt x="542296" y="177278"/>
                  </a:cubicBezTo>
                  <a:lnTo>
                    <a:pt x="599230" y="308789"/>
                  </a:lnTo>
                  <a:cubicBezTo>
                    <a:pt x="602361" y="315990"/>
                    <a:pt x="602456" y="324043"/>
                    <a:pt x="599610" y="331339"/>
                  </a:cubicBezTo>
                  <a:cubicBezTo>
                    <a:pt x="596668" y="338635"/>
                    <a:pt x="591070" y="344414"/>
                    <a:pt x="583858" y="347541"/>
                  </a:cubicBezTo>
                  <a:cubicBezTo>
                    <a:pt x="580062" y="349152"/>
                    <a:pt x="576172" y="350004"/>
                    <a:pt x="572092" y="350004"/>
                  </a:cubicBezTo>
                  <a:cubicBezTo>
                    <a:pt x="560325" y="350004"/>
                    <a:pt x="549698" y="342993"/>
                    <a:pt x="544953" y="332192"/>
                  </a:cubicBezTo>
                  <a:lnTo>
                    <a:pt x="532997" y="304525"/>
                  </a:lnTo>
                  <a:lnTo>
                    <a:pt x="532997" y="332760"/>
                  </a:lnTo>
                  <a:lnTo>
                    <a:pt x="532997" y="559114"/>
                  </a:lnTo>
                  <a:cubicBezTo>
                    <a:pt x="532997" y="560062"/>
                    <a:pt x="533282" y="561957"/>
                    <a:pt x="536887" y="561957"/>
                  </a:cubicBezTo>
                  <a:lnTo>
                    <a:pt x="590785" y="561957"/>
                  </a:lnTo>
                  <a:cubicBezTo>
                    <a:pt x="599230" y="561957"/>
                    <a:pt x="606157" y="568873"/>
                    <a:pt x="606157" y="577401"/>
                  </a:cubicBezTo>
                  <a:cubicBezTo>
                    <a:pt x="606157" y="585928"/>
                    <a:pt x="599230" y="592750"/>
                    <a:pt x="590785" y="592750"/>
                  </a:cubicBezTo>
                  <a:lnTo>
                    <a:pt x="15372" y="592750"/>
                  </a:lnTo>
                  <a:cubicBezTo>
                    <a:pt x="6927" y="592750"/>
                    <a:pt x="0" y="585833"/>
                    <a:pt x="0" y="577401"/>
                  </a:cubicBezTo>
                  <a:cubicBezTo>
                    <a:pt x="0" y="568873"/>
                    <a:pt x="6927" y="561957"/>
                    <a:pt x="15372" y="561957"/>
                  </a:cubicBezTo>
                  <a:lnTo>
                    <a:pt x="50766" y="561957"/>
                  </a:lnTo>
                  <a:lnTo>
                    <a:pt x="50766" y="369617"/>
                  </a:lnTo>
                  <a:lnTo>
                    <a:pt x="23628" y="369617"/>
                  </a:lnTo>
                  <a:cubicBezTo>
                    <a:pt x="15467" y="369617"/>
                    <a:pt x="12336" y="365733"/>
                    <a:pt x="11102" y="363459"/>
                  </a:cubicBezTo>
                  <a:cubicBezTo>
                    <a:pt x="9963" y="361090"/>
                    <a:pt x="8825" y="356258"/>
                    <a:pt x="13759" y="349720"/>
                  </a:cubicBezTo>
                  <a:lnTo>
                    <a:pt x="81226" y="260278"/>
                  </a:lnTo>
                  <a:cubicBezTo>
                    <a:pt x="84642" y="255730"/>
                    <a:pt x="89481" y="253172"/>
                    <a:pt x="94605" y="253172"/>
                  </a:cubicBezTo>
                  <a:cubicBezTo>
                    <a:pt x="99634" y="253172"/>
                    <a:pt x="104474" y="255730"/>
                    <a:pt x="107890" y="260278"/>
                  </a:cubicBezTo>
                  <a:lnTo>
                    <a:pt x="175452" y="349720"/>
                  </a:lnTo>
                  <a:cubicBezTo>
                    <a:pt x="180386" y="356258"/>
                    <a:pt x="179152" y="361090"/>
                    <a:pt x="178014" y="363459"/>
                  </a:cubicBezTo>
                  <a:cubicBezTo>
                    <a:pt x="176875" y="365733"/>
                    <a:pt x="173649" y="369617"/>
                    <a:pt x="165488" y="369617"/>
                  </a:cubicBezTo>
                  <a:lnTo>
                    <a:pt x="138350" y="369617"/>
                  </a:lnTo>
                  <a:lnTo>
                    <a:pt x="138350" y="561957"/>
                  </a:lnTo>
                  <a:lnTo>
                    <a:pt x="199079" y="561957"/>
                  </a:lnTo>
                  <a:lnTo>
                    <a:pt x="199079" y="250803"/>
                  </a:lnTo>
                  <a:lnTo>
                    <a:pt x="172035" y="250803"/>
                  </a:lnTo>
                  <a:cubicBezTo>
                    <a:pt x="163780" y="250803"/>
                    <a:pt x="160649" y="246918"/>
                    <a:pt x="159510" y="244644"/>
                  </a:cubicBezTo>
                  <a:cubicBezTo>
                    <a:pt x="158276" y="242275"/>
                    <a:pt x="157138" y="237443"/>
                    <a:pt x="162072" y="230906"/>
                  </a:cubicBezTo>
                  <a:lnTo>
                    <a:pt x="229539" y="141463"/>
                  </a:lnTo>
                  <a:cubicBezTo>
                    <a:pt x="232955" y="136915"/>
                    <a:pt x="237889" y="134357"/>
                    <a:pt x="242918" y="134357"/>
                  </a:cubicBezTo>
                  <a:close/>
                  <a:moveTo>
                    <a:pt x="458182" y="0"/>
                  </a:moveTo>
                  <a:cubicBezTo>
                    <a:pt x="499298" y="0"/>
                    <a:pt x="532629" y="33268"/>
                    <a:pt x="532629" y="74306"/>
                  </a:cubicBezTo>
                  <a:cubicBezTo>
                    <a:pt x="532629" y="115344"/>
                    <a:pt x="499298" y="148612"/>
                    <a:pt x="458182" y="148612"/>
                  </a:cubicBezTo>
                  <a:cubicBezTo>
                    <a:pt x="417066" y="148612"/>
                    <a:pt x="383735" y="115344"/>
                    <a:pt x="383735" y="74306"/>
                  </a:cubicBezTo>
                  <a:cubicBezTo>
                    <a:pt x="383735" y="33268"/>
                    <a:pt x="417066" y="0"/>
                    <a:pt x="458182" y="0"/>
                  </a:cubicBezTo>
                  <a:close/>
                </a:path>
              </a:pathLst>
            </a:custGeom>
            <a:solidFill>
              <a:srgbClr val="338459"/>
            </a:solidFill>
            <a:ln>
              <a:noFill/>
            </a:ln>
          </p:spPr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B218DF6-D4D0-45A4-9DC6-6E05A7AFE95C}"/>
              </a:ext>
            </a:extLst>
          </p:cNvPr>
          <p:cNvGrpSpPr/>
          <p:nvPr/>
        </p:nvGrpSpPr>
        <p:grpSpPr>
          <a:xfrm>
            <a:off x="10007767" y="3496970"/>
            <a:ext cx="791569" cy="791569"/>
            <a:chOff x="9793753" y="3337950"/>
            <a:chExt cx="791569" cy="791569"/>
          </a:xfrm>
        </p:grpSpPr>
        <p:sp>
          <p:nvSpPr>
            <p:cNvPr id="17" name="圆: 空心 16">
              <a:extLst>
                <a:ext uri="{FF2B5EF4-FFF2-40B4-BE49-F238E27FC236}">
                  <a16:creationId xmlns:a16="http://schemas.microsoft.com/office/drawing/2014/main" xmlns="" id="{A761FEF7-4008-41E8-B1F3-F94AB0EA04CB}"/>
                </a:ext>
              </a:extLst>
            </p:cNvPr>
            <p:cNvSpPr/>
            <p:nvPr/>
          </p:nvSpPr>
          <p:spPr>
            <a:xfrm>
              <a:off x="9793753" y="3337950"/>
              <a:ext cx="791569" cy="791569"/>
            </a:xfrm>
            <a:prstGeom prst="donut">
              <a:avLst>
                <a:gd name="adj" fmla="val 2177"/>
              </a:avLst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black-lightbulb-symbol_44754">
              <a:extLst>
                <a:ext uri="{FF2B5EF4-FFF2-40B4-BE49-F238E27FC236}">
                  <a16:creationId xmlns:a16="http://schemas.microsoft.com/office/drawing/2014/main" xmlns="" id="{13960E46-6D63-4403-8936-671C49B594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74416" y="3545687"/>
              <a:ext cx="230242" cy="376094"/>
            </a:xfrm>
            <a:custGeom>
              <a:avLst/>
              <a:gdLst>
                <a:gd name="connsiteX0" fmla="*/ 145931 w 371950"/>
                <a:gd name="connsiteY0" fmla="*/ 570451 h 607568"/>
                <a:gd name="connsiteX1" fmla="*/ 226019 w 371950"/>
                <a:gd name="connsiteY1" fmla="*/ 570451 h 607568"/>
                <a:gd name="connsiteX2" fmla="*/ 244650 w 371950"/>
                <a:gd name="connsiteY2" fmla="*/ 589048 h 607568"/>
                <a:gd name="connsiteX3" fmla="*/ 226019 w 371950"/>
                <a:gd name="connsiteY3" fmla="*/ 607568 h 607568"/>
                <a:gd name="connsiteX4" fmla="*/ 145931 w 371950"/>
                <a:gd name="connsiteY4" fmla="*/ 607568 h 607568"/>
                <a:gd name="connsiteX5" fmla="*/ 127300 w 371950"/>
                <a:gd name="connsiteY5" fmla="*/ 589048 h 607568"/>
                <a:gd name="connsiteX6" fmla="*/ 145931 w 371950"/>
                <a:gd name="connsiteY6" fmla="*/ 570451 h 607568"/>
                <a:gd name="connsiteX7" fmla="*/ 130186 w 371950"/>
                <a:gd name="connsiteY7" fmla="*/ 516891 h 607568"/>
                <a:gd name="connsiteX8" fmla="*/ 241764 w 371950"/>
                <a:gd name="connsiteY8" fmla="*/ 516891 h 607568"/>
                <a:gd name="connsiteX9" fmla="*/ 260386 w 371950"/>
                <a:gd name="connsiteY9" fmla="*/ 535520 h 607568"/>
                <a:gd name="connsiteX10" fmla="*/ 241764 w 371950"/>
                <a:gd name="connsiteY10" fmla="*/ 554150 h 607568"/>
                <a:gd name="connsiteX11" fmla="*/ 130186 w 371950"/>
                <a:gd name="connsiteY11" fmla="*/ 554150 h 607568"/>
                <a:gd name="connsiteX12" fmla="*/ 111564 w 371950"/>
                <a:gd name="connsiteY12" fmla="*/ 535520 h 607568"/>
                <a:gd name="connsiteX13" fmla="*/ 130186 w 371950"/>
                <a:gd name="connsiteY13" fmla="*/ 516891 h 607568"/>
                <a:gd name="connsiteX14" fmla="*/ 130186 w 371950"/>
                <a:gd name="connsiteY14" fmla="*/ 464391 h 607568"/>
                <a:gd name="connsiteX15" fmla="*/ 241764 w 371950"/>
                <a:gd name="connsiteY15" fmla="*/ 464391 h 607568"/>
                <a:gd name="connsiteX16" fmla="*/ 260386 w 371950"/>
                <a:gd name="connsiteY16" fmla="*/ 482988 h 607568"/>
                <a:gd name="connsiteX17" fmla="*/ 241764 w 371950"/>
                <a:gd name="connsiteY17" fmla="*/ 501508 h 607568"/>
                <a:gd name="connsiteX18" fmla="*/ 130186 w 371950"/>
                <a:gd name="connsiteY18" fmla="*/ 501508 h 607568"/>
                <a:gd name="connsiteX19" fmla="*/ 111564 w 371950"/>
                <a:gd name="connsiteY19" fmla="*/ 482988 h 607568"/>
                <a:gd name="connsiteX20" fmla="*/ 130186 w 371950"/>
                <a:gd name="connsiteY20" fmla="*/ 464391 h 607568"/>
                <a:gd name="connsiteX21" fmla="*/ 185975 w 371950"/>
                <a:gd name="connsiteY21" fmla="*/ 0 h 607568"/>
                <a:gd name="connsiteX22" fmla="*/ 371950 w 371950"/>
                <a:gd name="connsiteY22" fmla="*/ 185728 h 607568"/>
                <a:gd name="connsiteX23" fmla="*/ 287037 w 371950"/>
                <a:gd name="connsiteY23" fmla="*/ 340745 h 607568"/>
                <a:gd name="connsiteX24" fmla="*/ 279001 w 371950"/>
                <a:gd name="connsiteY24" fmla="*/ 355174 h 607568"/>
                <a:gd name="connsiteX25" fmla="*/ 279001 w 371950"/>
                <a:gd name="connsiteY25" fmla="*/ 408647 h 607568"/>
                <a:gd name="connsiteX26" fmla="*/ 241760 w 371950"/>
                <a:gd name="connsiteY26" fmla="*/ 445762 h 607568"/>
                <a:gd name="connsiteX27" fmla="*/ 130190 w 371950"/>
                <a:gd name="connsiteY27" fmla="*/ 445762 h 607568"/>
                <a:gd name="connsiteX28" fmla="*/ 93026 w 371950"/>
                <a:gd name="connsiteY28" fmla="*/ 408647 h 607568"/>
                <a:gd name="connsiteX29" fmla="*/ 93026 w 371950"/>
                <a:gd name="connsiteY29" fmla="*/ 355174 h 607568"/>
                <a:gd name="connsiteX30" fmla="*/ 84913 w 371950"/>
                <a:gd name="connsiteY30" fmla="*/ 340745 h 607568"/>
                <a:gd name="connsiteX31" fmla="*/ 0 w 371950"/>
                <a:gd name="connsiteY31" fmla="*/ 185728 h 607568"/>
                <a:gd name="connsiteX32" fmla="*/ 185975 w 371950"/>
                <a:gd name="connsiteY32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950" h="607568">
                  <a:moveTo>
                    <a:pt x="145931" y="570451"/>
                  </a:moveTo>
                  <a:lnTo>
                    <a:pt x="226019" y="570451"/>
                  </a:lnTo>
                  <a:cubicBezTo>
                    <a:pt x="236301" y="570451"/>
                    <a:pt x="244650" y="578785"/>
                    <a:pt x="244650" y="589048"/>
                  </a:cubicBezTo>
                  <a:cubicBezTo>
                    <a:pt x="244650" y="599311"/>
                    <a:pt x="236301" y="607568"/>
                    <a:pt x="226019" y="607568"/>
                  </a:cubicBezTo>
                  <a:lnTo>
                    <a:pt x="145931" y="607568"/>
                  </a:lnTo>
                  <a:cubicBezTo>
                    <a:pt x="135649" y="607568"/>
                    <a:pt x="127300" y="599311"/>
                    <a:pt x="127300" y="589048"/>
                  </a:cubicBezTo>
                  <a:cubicBezTo>
                    <a:pt x="127300" y="578785"/>
                    <a:pt x="135649" y="570451"/>
                    <a:pt x="145931" y="570451"/>
                  </a:cubicBezTo>
                  <a:close/>
                  <a:moveTo>
                    <a:pt x="130186" y="516891"/>
                  </a:moveTo>
                  <a:lnTo>
                    <a:pt x="241764" y="516891"/>
                  </a:lnTo>
                  <a:cubicBezTo>
                    <a:pt x="252041" y="516891"/>
                    <a:pt x="260386" y="525239"/>
                    <a:pt x="260386" y="535520"/>
                  </a:cubicBezTo>
                  <a:cubicBezTo>
                    <a:pt x="260386" y="545802"/>
                    <a:pt x="252041" y="554150"/>
                    <a:pt x="241764" y="554150"/>
                  </a:cubicBezTo>
                  <a:lnTo>
                    <a:pt x="130186" y="554150"/>
                  </a:lnTo>
                  <a:cubicBezTo>
                    <a:pt x="119909" y="554150"/>
                    <a:pt x="111564" y="545802"/>
                    <a:pt x="111564" y="535520"/>
                  </a:cubicBezTo>
                  <a:cubicBezTo>
                    <a:pt x="111564" y="525239"/>
                    <a:pt x="119909" y="516891"/>
                    <a:pt x="130186" y="516891"/>
                  </a:cubicBezTo>
                  <a:close/>
                  <a:moveTo>
                    <a:pt x="130186" y="464391"/>
                  </a:moveTo>
                  <a:lnTo>
                    <a:pt x="241764" y="464391"/>
                  </a:lnTo>
                  <a:cubicBezTo>
                    <a:pt x="252041" y="464391"/>
                    <a:pt x="260386" y="472725"/>
                    <a:pt x="260386" y="482988"/>
                  </a:cubicBezTo>
                  <a:cubicBezTo>
                    <a:pt x="260386" y="493251"/>
                    <a:pt x="252041" y="501508"/>
                    <a:pt x="241764" y="501508"/>
                  </a:cubicBezTo>
                  <a:lnTo>
                    <a:pt x="130186" y="501508"/>
                  </a:lnTo>
                  <a:cubicBezTo>
                    <a:pt x="119909" y="501508"/>
                    <a:pt x="111564" y="493251"/>
                    <a:pt x="111564" y="482988"/>
                  </a:cubicBezTo>
                  <a:cubicBezTo>
                    <a:pt x="111564" y="472725"/>
                    <a:pt x="119909" y="464391"/>
                    <a:pt x="130186" y="464391"/>
                  </a:cubicBezTo>
                  <a:close/>
                  <a:moveTo>
                    <a:pt x="185975" y="0"/>
                  </a:moveTo>
                  <a:cubicBezTo>
                    <a:pt x="288737" y="0"/>
                    <a:pt x="371950" y="83180"/>
                    <a:pt x="371950" y="185728"/>
                  </a:cubicBezTo>
                  <a:cubicBezTo>
                    <a:pt x="371950" y="250929"/>
                    <a:pt x="337954" y="307720"/>
                    <a:pt x="287037" y="340745"/>
                  </a:cubicBezTo>
                  <a:cubicBezTo>
                    <a:pt x="282633" y="343600"/>
                    <a:pt x="279001" y="349927"/>
                    <a:pt x="279001" y="355174"/>
                  </a:cubicBezTo>
                  <a:lnTo>
                    <a:pt x="279001" y="408647"/>
                  </a:lnTo>
                  <a:cubicBezTo>
                    <a:pt x="279001" y="429172"/>
                    <a:pt x="262312" y="445762"/>
                    <a:pt x="241760" y="445762"/>
                  </a:cubicBezTo>
                  <a:lnTo>
                    <a:pt x="130190" y="445762"/>
                  </a:lnTo>
                  <a:cubicBezTo>
                    <a:pt x="109638" y="445762"/>
                    <a:pt x="93026" y="429172"/>
                    <a:pt x="93026" y="408647"/>
                  </a:cubicBezTo>
                  <a:lnTo>
                    <a:pt x="93026" y="355174"/>
                  </a:lnTo>
                  <a:cubicBezTo>
                    <a:pt x="93026" y="349927"/>
                    <a:pt x="89318" y="343600"/>
                    <a:pt x="84913" y="340745"/>
                  </a:cubicBezTo>
                  <a:cubicBezTo>
                    <a:pt x="33996" y="307643"/>
                    <a:pt x="0" y="250929"/>
                    <a:pt x="0" y="185728"/>
                  </a:cubicBezTo>
                  <a:cubicBezTo>
                    <a:pt x="0" y="83180"/>
                    <a:pt x="83291" y="0"/>
                    <a:pt x="185975" y="0"/>
                  </a:cubicBezTo>
                  <a:close/>
                </a:path>
              </a:pathLst>
            </a:custGeom>
            <a:solidFill>
              <a:srgbClr val="338459"/>
            </a:solidFill>
            <a:ln>
              <a:noFill/>
            </a:ln>
          </p:spPr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2DADE38-0DC2-4777-B2C1-59A28889CD19}"/>
              </a:ext>
            </a:extLst>
          </p:cNvPr>
          <p:cNvSpPr txBox="1"/>
          <p:nvPr/>
        </p:nvSpPr>
        <p:spPr>
          <a:xfrm>
            <a:off x="5568064" y="4381270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F70507F-8E11-4B0E-A0F2-6B79B2E1AFFC}"/>
              </a:ext>
            </a:extLst>
          </p:cNvPr>
          <p:cNvSpPr txBox="1"/>
          <p:nvPr/>
        </p:nvSpPr>
        <p:spPr>
          <a:xfrm>
            <a:off x="6241353" y="4894019"/>
            <a:ext cx="2319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35AE0B3-F820-488E-A9BE-37B6BC1F0342}"/>
              </a:ext>
            </a:extLst>
          </p:cNvPr>
          <p:cNvSpPr txBox="1"/>
          <p:nvPr/>
        </p:nvSpPr>
        <p:spPr>
          <a:xfrm>
            <a:off x="8570698" y="4381270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715AC97-B1AF-444B-A3D6-2BA0266482EF}"/>
              </a:ext>
            </a:extLst>
          </p:cNvPr>
          <p:cNvSpPr txBox="1"/>
          <p:nvPr/>
        </p:nvSpPr>
        <p:spPr>
          <a:xfrm>
            <a:off x="9243987" y="4894019"/>
            <a:ext cx="2319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5993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5B7A178-85B3-40B1-8AC4-817CF6F0683D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前期工作总结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8E5E62DF-EE0B-443A-81F9-3055449BC841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79962B-BED4-4B9C-A6E0-E3F13B5921B7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8893D2F1-71D3-416E-9A1B-7CC492347F0B}"/>
              </a:ext>
            </a:extLst>
          </p:cNvPr>
          <p:cNvGrpSpPr/>
          <p:nvPr/>
        </p:nvGrpSpPr>
        <p:grpSpPr>
          <a:xfrm>
            <a:off x="701975" y="2848768"/>
            <a:ext cx="2901156" cy="2387794"/>
            <a:chOff x="2034381" y="2848768"/>
            <a:chExt cx="2901156" cy="2387794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6ECA2326-D266-4F30-ACF5-50FCE6F9E41C}"/>
                </a:ext>
              </a:extLst>
            </p:cNvPr>
            <p:cNvSpPr/>
            <p:nvPr/>
          </p:nvSpPr>
          <p:spPr>
            <a:xfrm>
              <a:off x="2034381" y="2848768"/>
              <a:ext cx="2901156" cy="1160462"/>
            </a:xfrm>
            <a:custGeom>
              <a:avLst/>
              <a:gdLst>
                <a:gd name="connsiteX0" fmla="*/ 0 w 2901156"/>
                <a:gd name="connsiteY0" fmla="*/ 0 h 1160462"/>
                <a:gd name="connsiteX1" fmla="*/ 2320925 w 2901156"/>
                <a:gd name="connsiteY1" fmla="*/ 0 h 1160462"/>
                <a:gd name="connsiteX2" fmla="*/ 2901156 w 2901156"/>
                <a:gd name="connsiteY2" fmla="*/ 580231 h 1160462"/>
                <a:gd name="connsiteX3" fmla="*/ 2320925 w 2901156"/>
                <a:gd name="connsiteY3" fmla="*/ 1160462 h 1160462"/>
                <a:gd name="connsiteX4" fmla="*/ 0 w 2901156"/>
                <a:gd name="connsiteY4" fmla="*/ 1160462 h 1160462"/>
                <a:gd name="connsiteX5" fmla="*/ 580231 w 2901156"/>
                <a:gd name="connsiteY5" fmla="*/ 580231 h 1160462"/>
                <a:gd name="connsiteX6" fmla="*/ 0 w 2901156"/>
                <a:gd name="connsiteY6" fmla="*/ 0 h 116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1156" h="1160462">
                  <a:moveTo>
                    <a:pt x="0" y="0"/>
                  </a:moveTo>
                  <a:lnTo>
                    <a:pt x="2320925" y="0"/>
                  </a:lnTo>
                  <a:lnTo>
                    <a:pt x="2901156" y="580231"/>
                  </a:lnTo>
                  <a:lnTo>
                    <a:pt x="2320925" y="1160462"/>
                  </a:lnTo>
                  <a:lnTo>
                    <a:pt x="0" y="1160462"/>
                  </a:lnTo>
                  <a:lnTo>
                    <a:pt x="580231" y="580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45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0256" tIns="66675" rIns="646906" bIns="66675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000" kern="120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0A8639E4-81AB-4291-9621-0D140B885C07}"/>
                </a:ext>
              </a:extLst>
            </p:cNvPr>
            <p:cNvSpPr txBox="1"/>
            <p:nvPr/>
          </p:nvSpPr>
          <p:spPr>
            <a:xfrm>
              <a:off x="2277350" y="3198166"/>
              <a:ext cx="2377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C36D33A-36B9-4D61-A2FB-402E4FC6C7ED}"/>
                </a:ext>
              </a:extLst>
            </p:cNvPr>
            <p:cNvSpPr txBox="1"/>
            <p:nvPr/>
          </p:nvSpPr>
          <p:spPr>
            <a:xfrm>
              <a:off x="2337476" y="4128566"/>
              <a:ext cx="22572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B9BC8589-6BEF-451E-9B77-ABE93DD11875}"/>
              </a:ext>
            </a:extLst>
          </p:cNvPr>
          <p:cNvGrpSpPr/>
          <p:nvPr/>
        </p:nvGrpSpPr>
        <p:grpSpPr>
          <a:xfrm>
            <a:off x="4187297" y="2848768"/>
            <a:ext cx="2901156" cy="2387794"/>
            <a:chOff x="2034381" y="2848768"/>
            <a:chExt cx="2901156" cy="2387794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CAABEFAA-24D0-475F-910A-FF405915D544}"/>
                </a:ext>
              </a:extLst>
            </p:cNvPr>
            <p:cNvSpPr/>
            <p:nvPr/>
          </p:nvSpPr>
          <p:spPr>
            <a:xfrm>
              <a:off x="2034381" y="2848768"/>
              <a:ext cx="2901156" cy="1160462"/>
            </a:xfrm>
            <a:custGeom>
              <a:avLst/>
              <a:gdLst>
                <a:gd name="connsiteX0" fmla="*/ 0 w 2901156"/>
                <a:gd name="connsiteY0" fmla="*/ 0 h 1160462"/>
                <a:gd name="connsiteX1" fmla="*/ 2320925 w 2901156"/>
                <a:gd name="connsiteY1" fmla="*/ 0 h 1160462"/>
                <a:gd name="connsiteX2" fmla="*/ 2901156 w 2901156"/>
                <a:gd name="connsiteY2" fmla="*/ 580231 h 1160462"/>
                <a:gd name="connsiteX3" fmla="*/ 2320925 w 2901156"/>
                <a:gd name="connsiteY3" fmla="*/ 1160462 h 1160462"/>
                <a:gd name="connsiteX4" fmla="*/ 0 w 2901156"/>
                <a:gd name="connsiteY4" fmla="*/ 1160462 h 1160462"/>
                <a:gd name="connsiteX5" fmla="*/ 580231 w 2901156"/>
                <a:gd name="connsiteY5" fmla="*/ 580231 h 1160462"/>
                <a:gd name="connsiteX6" fmla="*/ 0 w 2901156"/>
                <a:gd name="connsiteY6" fmla="*/ 0 h 116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1156" h="1160462">
                  <a:moveTo>
                    <a:pt x="0" y="0"/>
                  </a:moveTo>
                  <a:lnTo>
                    <a:pt x="2320925" y="0"/>
                  </a:lnTo>
                  <a:lnTo>
                    <a:pt x="2901156" y="580231"/>
                  </a:lnTo>
                  <a:lnTo>
                    <a:pt x="2320925" y="1160462"/>
                  </a:lnTo>
                  <a:lnTo>
                    <a:pt x="0" y="1160462"/>
                  </a:lnTo>
                  <a:lnTo>
                    <a:pt x="580231" y="580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45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0256" tIns="66675" rIns="646906" bIns="66675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000" kern="120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EC3AB1B9-AB2E-4A00-937F-17B5BA15C266}"/>
                </a:ext>
              </a:extLst>
            </p:cNvPr>
            <p:cNvSpPr txBox="1"/>
            <p:nvPr/>
          </p:nvSpPr>
          <p:spPr>
            <a:xfrm>
              <a:off x="2277350" y="3198166"/>
              <a:ext cx="2377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B67AACED-1779-4654-9394-547E0C949CA6}"/>
                </a:ext>
              </a:extLst>
            </p:cNvPr>
            <p:cNvSpPr txBox="1"/>
            <p:nvPr/>
          </p:nvSpPr>
          <p:spPr>
            <a:xfrm>
              <a:off x="2337476" y="4128566"/>
              <a:ext cx="22572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5149418C-5CD0-469E-B9D3-F0C5FFCF4173}"/>
              </a:ext>
            </a:extLst>
          </p:cNvPr>
          <p:cNvGrpSpPr/>
          <p:nvPr/>
        </p:nvGrpSpPr>
        <p:grpSpPr>
          <a:xfrm>
            <a:off x="7672618" y="2848768"/>
            <a:ext cx="2901156" cy="2387794"/>
            <a:chOff x="2034381" y="2848768"/>
            <a:chExt cx="2901156" cy="238779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D831B241-1BDB-4978-9D01-35C583600546}"/>
                </a:ext>
              </a:extLst>
            </p:cNvPr>
            <p:cNvSpPr/>
            <p:nvPr/>
          </p:nvSpPr>
          <p:spPr>
            <a:xfrm>
              <a:off x="2034381" y="2848768"/>
              <a:ext cx="2901156" cy="1160462"/>
            </a:xfrm>
            <a:custGeom>
              <a:avLst/>
              <a:gdLst>
                <a:gd name="connsiteX0" fmla="*/ 0 w 2901156"/>
                <a:gd name="connsiteY0" fmla="*/ 0 h 1160462"/>
                <a:gd name="connsiteX1" fmla="*/ 2320925 w 2901156"/>
                <a:gd name="connsiteY1" fmla="*/ 0 h 1160462"/>
                <a:gd name="connsiteX2" fmla="*/ 2901156 w 2901156"/>
                <a:gd name="connsiteY2" fmla="*/ 580231 h 1160462"/>
                <a:gd name="connsiteX3" fmla="*/ 2320925 w 2901156"/>
                <a:gd name="connsiteY3" fmla="*/ 1160462 h 1160462"/>
                <a:gd name="connsiteX4" fmla="*/ 0 w 2901156"/>
                <a:gd name="connsiteY4" fmla="*/ 1160462 h 1160462"/>
                <a:gd name="connsiteX5" fmla="*/ 580231 w 2901156"/>
                <a:gd name="connsiteY5" fmla="*/ 580231 h 1160462"/>
                <a:gd name="connsiteX6" fmla="*/ 0 w 2901156"/>
                <a:gd name="connsiteY6" fmla="*/ 0 h 116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1156" h="1160462">
                  <a:moveTo>
                    <a:pt x="0" y="0"/>
                  </a:moveTo>
                  <a:lnTo>
                    <a:pt x="2320925" y="0"/>
                  </a:lnTo>
                  <a:lnTo>
                    <a:pt x="2901156" y="580231"/>
                  </a:lnTo>
                  <a:lnTo>
                    <a:pt x="2320925" y="1160462"/>
                  </a:lnTo>
                  <a:lnTo>
                    <a:pt x="0" y="1160462"/>
                  </a:lnTo>
                  <a:lnTo>
                    <a:pt x="580231" y="580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45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80256" tIns="66675" rIns="646906" bIns="66675" numCol="1" spcCol="1270" anchor="ctr" anchorCtr="0">
              <a:noAutofit/>
            </a:bodyPr>
            <a:lstStyle/>
            <a:p>
              <a:pPr marL="0" lvl="0" indent="0" algn="ctr" defTabSz="2222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000" kern="120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D9E528C3-30C6-49F0-8198-A4A9749745F2}"/>
                </a:ext>
              </a:extLst>
            </p:cNvPr>
            <p:cNvSpPr txBox="1"/>
            <p:nvPr/>
          </p:nvSpPr>
          <p:spPr>
            <a:xfrm>
              <a:off x="2277350" y="3198166"/>
              <a:ext cx="2377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B1F389C8-7666-4BB1-A23A-95AE606CE516}"/>
                </a:ext>
              </a:extLst>
            </p:cNvPr>
            <p:cNvSpPr txBox="1"/>
            <p:nvPr/>
          </p:nvSpPr>
          <p:spPr>
            <a:xfrm>
              <a:off x="2337476" y="4128566"/>
              <a:ext cx="22572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558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8B92DE9-A746-4715-AA6A-CD721891CCF1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前期工作总结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145DB6DF-ECCF-4556-8692-547FF3A69662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A0261E2-3AD3-4FCA-9C55-3005A30F4C31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2E5D69B-3370-47C4-97B3-8F27C6B50C3B}"/>
              </a:ext>
            </a:extLst>
          </p:cNvPr>
          <p:cNvSpPr/>
          <p:nvPr/>
        </p:nvSpPr>
        <p:spPr>
          <a:xfrm>
            <a:off x="1748390" y="1318329"/>
            <a:ext cx="8695221" cy="1864059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DC97AE8-4DB2-4962-9289-59093688DD39}"/>
              </a:ext>
            </a:extLst>
          </p:cNvPr>
          <p:cNvSpPr/>
          <p:nvPr/>
        </p:nvSpPr>
        <p:spPr>
          <a:xfrm>
            <a:off x="6345953" y="5587803"/>
            <a:ext cx="591587" cy="591587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new-email-envelope_20520">
            <a:extLst>
              <a:ext uri="{FF2B5EF4-FFF2-40B4-BE49-F238E27FC236}">
                <a16:creationId xmlns:a16="http://schemas.microsoft.com/office/drawing/2014/main" xmlns="" id="{021EC841-DAE0-4AD1-B887-3B2B5DE9F6DB}"/>
              </a:ext>
            </a:extLst>
          </p:cNvPr>
          <p:cNvSpPr>
            <a:spLocks noChangeAspect="1"/>
          </p:cNvSpPr>
          <p:nvPr/>
        </p:nvSpPr>
        <p:spPr bwMode="auto">
          <a:xfrm>
            <a:off x="6470956" y="5776832"/>
            <a:ext cx="341581" cy="213528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A3C455ED-7E9A-42A9-A0FC-62664CFF0095}"/>
              </a:ext>
            </a:extLst>
          </p:cNvPr>
          <p:cNvSpPr/>
          <p:nvPr/>
        </p:nvSpPr>
        <p:spPr>
          <a:xfrm>
            <a:off x="1736035" y="4089302"/>
            <a:ext cx="591587" cy="591587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arrows-in-dart-boards_16065">
            <a:extLst>
              <a:ext uri="{FF2B5EF4-FFF2-40B4-BE49-F238E27FC236}">
                <a16:creationId xmlns:a16="http://schemas.microsoft.com/office/drawing/2014/main" xmlns="" id="{71C06647-DD2F-491B-A4B3-39C085B7C70E}"/>
              </a:ext>
            </a:extLst>
          </p:cNvPr>
          <p:cNvSpPr>
            <a:spLocks noChangeAspect="1"/>
          </p:cNvSpPr>
          <p:nvPr/>
        </p:nvSpPr>
        <p:spPr bwMode="auto">
          <a:xfrm>
            <a:off x="1861038" y="4214625"/>
            <a:ext cx="341580" cy="340940"/>
          </a:xfrm>
          <a:custGeom>
            <a:avLst/>
            <a:gdLst>
              <a:gd name="connsiteX0" fmla="*/ 278663 w 601358"/>
              <a:gd name="connsiteY0" fmla="*/ 227291 h 600230"/>
              <a:gd name="connsiteX1" fmla="*/ 321097 w 601358"/>
              <a:gd name="connsiteY1" fmla="*/ 237836 h 600230"/>
              <a:gd name="connsiteX2" fmla="*/ 278077 w 601358"/>
              <a:gd name="connsiteY2" fmla="*/ 280600 h 600230"/>
              <a:gd name="connsiteX3" fmla="*/ 237207 w 601358"/>
              <a:gd name="connsiteY3" fmla="*/ 321998 h 600230"/>
              <a:gd name="connsiteX4" fmla="*/ 278663 w 601358"/>
              <a:gd name="connsiteY4" fmla="*/ 363591 h 600230"/>
              <a:gd name="connsiteX5" fmla="*/ 320119 w 601358"/>
              <a:gd name="connsiteY5" fmla="*/ 322779 h 600230"/>
              <a:gd name="connsiteX6" fmla="*/ 363139 w 601358"/>
              <a:gd name="connsiteY6" fmla="*/ 279819 h 600230"/>
              <a:gd name="connsiteX7" fmla="*/ 373503 w 601358"/>
              <a:gd name="connsiteY7" fmla="*/ 321998 h 600230"/>
              <a:gd name="connsiteX8" fmla="*/ 278663 w 601358"/>
              <a:gd name="connsiteY8" fmla="*/ 416900 h 600230"/>
              <a:gd name="connsiteX9" fmla="*/ 183823 w 601358"/>
              <a:gd name="connsiteY9" fmla="*/ 321998 h 600230"/>
              <a:gd name="connsiteX10" fmla="*/ 278663 w 601358"/>
              <a:gd name="connsiteY10" fmla="*/ 227291 h 600230"/>
              <a:gd name="connsiteX11" fmla="*/ 278663 w 601358"/>
              <a:gd name="connsiteY11" fmla="*/ 135486 h 600230"/>
              <a:gd name="connsiteX12" fmla="*/ 387996 w 601358"/>
              <a:gd name="connsiteY12" fmla="*/ 171031 h 600230"/>
              <a:gd name="connsiteX13" fmla="*/ 349466 w 601358"/>
              <a:gd name="connsiteY13" fmla="*/ 209310 h 600230"/>
              <a:gd name="connsiteX14" fmla="*/ 278663 w 601358"/>
              <a:gd name="connsiteY14" fmla="*/ 188803 h 600230"/>
              <a:gd name="connsiteX15" fmla="*/ 145271 w 601358"/>
              <a:gd name="connsiteY15" fmla="*/ 321999 h 600230"/>
              <a:gd name="connsiteX16" fmla="*/ 278663 w 601358"/>
              <a:gd name="connsiteY16" fmla="*/ 455390 h 600230"/>
              <a:gd name="connsiteX17" fmla="*/ 412249 w 601358"/>
              <a:gd name="connsiteY17" fmla="*/ 321999 h 600230"/>
              <a:gd name="connsiteX18" fmla="*/ 391517 w 601358"/>
              <a:gd name="connsiteY18" fmla="*/ 251300 h 600230"/>
              <a:gd name="connsiteX19" fmla="*/ 430048 w 601358"/>
              <a:gd name="connsiteY19" fmla="*/ 213021 h 600230"/>
              <a:gd name="connsiteX20" fmla="*/ 465449 w 601358"/>
              <a:gd name="connsiteY20" fmla="*/ 321999 h 600230"/>
              <a:gd name="connsiteX21" fmla="*/ 278663 w 601358"/>
              <a:gd name="connsiteY21" fmla="*/ 508707 h 600230"/>
              <a:gd name="connsiteX22" fmla="*/ 91876 w 601358"/>
              <a:gd name="connsiteY22" fmla="*/ 321999 h 600230"/>
              <a:gd name="connsiteX23" fmla="*/ 278663 w 601358"/>
              <a:gd name="connsiteY23" fmla="*/ 135486 h 600230"/>
              <a:gd name="connsiteX24" fmla="*/ 278671 w 601358"/>
              <a:gd name="connsiteY24" fmla="*/ 43751 h 600230"/>
              <a:gd name="connsiteX25" fmla="*/ 453500 w 601358"/>
              <a:gd name="connsiteY25" fmla="*/ 105647 h 600230"/>
              <a:gd name="connsiteX26" fmla="*/ 415366 w 601358"/>
              <a:gd name="connsiteY26" fmla="*/ 143527 h 600230"/>
              <a:gd name="connsiteX27" fmla="*/ 278671 w 601358"/>
              <a:gd name="connsiteY27" fmla="*/ 97056 h 600230"/>
              <a:gd name="connsiteX28" fmla="*/ 53387 w 601358"/>
              <a:gd name="connsiteY28" fmla="*/ 321991 h 600230"/>
              <a:gd name="connsiteX29" fmla="*/ 278671 w 601358"/>
              <a:gd name="connsiteY29" fmla="*/ 547120 h 600230"/>
              <a:gd name="connsiteX30" fmla="*/ 504150 w 601358"/>
              <a:gd name="connsiteY30" fmla="*/ 321991 h 600230"/>
              <a:gd name="connsiteX31" fmla="*/ 457411 w 601358"/>
              <a:gd name="connsiteY31" fmla="*/ 185507 h 600230"/>
              <a:gd name="connsiteX32" fmla="*/ 495545 w 601358"/>
              <a:gd name="connsiteY32" fmla="*/ 147627 h 600230"/>
              <a:gd name="connsiteX33" fmla="*/ 557537 w 601358"/>
              <a:gd name="connsiteY33" fmla="*/ 321991 h 600230"/>
              <a:gd name="connsiteX34" fmla="*/ 278671 w 601358"/>
              <a:gd name="connsiteY34" fmla="*/ 600230 h 600230"/>
              <a:gd name="connsiteX35" fmla="*/ 0 w 601358"/>
              <a:gd name="connsiteY35" fmla="*/ 321991 h 600230"/>
              <a:gd name="connsiteX36" fmla="*/ 278671 w 601358"/>
              <a:gd name="connsiteY36" fmla="*/ 43751 h 600230"/>
              <a:gd name="connsiteX37" fmla="*/ 531345 w 601358"/>
              <a:gd name="connsiteY37" fmla="*/ 0 h 600230"/>
              <a:gd name="connsiteX38" fmla="*/ 549142 w 601358"/>
              <a:gd name="connsiteY38" fmla="*/ 17770 h 600230"/>
              <a:gd name="connsiteX39" fmla="*/ 549142 w 601358"/>
              <a:gd name="connsiteY39" fmla="*/ 52138 h 600230"/>
              <a:gd name="connsiteX40" fmla="*/ 583562 w 601358"/>
              <a:gd name="connsiteY40" fmla="*/ 52138 h 600230"/>
              <a:gd name="connsiteX41" fmla="*/ 601358 w 601358"/>
              <a:gd name="connsiteY41" fmla="*/ 69907 h 600230"/>
              <a:gd name="connsiteX42" fmla="*/ 583562 w 601358"/>
              <a:gd name="connsiteY42" fmla="*/ 87677 h 600230"/>
              <a:gd name="connsiteX43" fmla="*/ 538777 w 601358"/>
              <a:gd name="connsiteY43" fmla="*/ 87677 h 600230"/>
              <a:gd name="connsiteX44" fmla="*/ 522936 w 601358"/>
              <a:gd name="connsiteY44" fmla="*/ 103299 h 600230"/>
              <a:gd name="connsiteX45" fmla="*/ 531150 w 601358"/>
              <a:gd name="connsiteY45" fmla="*/ 103299 h 600230"/>
              <a:gd name="connsiteX46" fmla="*/ 548946 w 601358"/>
              <a:gd name="connsiteY46" fmla="*/ 121069 h 600230"/>
              <a:gd name="connsiteX47" fmla="*/ 531150 w 601358"/>
              <a:gd name="connsiteY47" fmla="*/ 138838 h 600230"/>
              <a:gd name="connsiteX48" fmla="*/ 487343 w 601358"/>
              <a:gd name="connsiteY48" fmla="*/ 138838 h 600230"/>
              <a:gd name="connsiteX49" fmla="*/ 291385 w 601358"/>
              <a:gd name="connsiteY49" fmla="*/ 334696 h 600230"/>
              <a:gd name="connsiteX50" fmla="*/ 278673 w 601358"/>
              <a:gd name="connsiteY50" fmla="*/ 339773 h 600230"/>
              <a:gd name="connsiteX51" fmla="*/ 266157 w 601358"/>
              <a:gd name="connsiteY51" fmla="*/ 334696 h 600230"/>
              <a:gd name="connsiteX52" fmla="*/ 266157 w 601358"/>
              <a:gd name="connsiteY52" fmla="*/ 309506 h 600230"/>
              <a:gd name="connsiteX53" fmla="*/ 461332 w 601358"/>
              <a:gd name="connsiteY53" fmla="*/ 114625 h 600230"/>
              <a:gd name="connsiteX54" fmla="*/ 461332 w 601358"/>
              <a:gd name="connsiteY54" fmla="*/ 69126 h 600230"/>
              <a:gd name="connsiteX55" fmla="*/ 479129 w 601358"/>
              <a:gd name="connsiteY55" fmla="*/ 51356 h 600230"/>
              <a:gd name="connsiteX56" fmla="*/ 496926 w 601358"/>
              <a:gd name="connsiteY56" fmla="*/ 69126 h 600230"/>
              <a:gd name="connsiteX57" fmla="*/ 496926 w 601358"/>
              <a:gd name="connsiteY57" fmla="*/ 79085 h 600230"/>
              <a:gd name="connsiteX58" fmla="*/ 513549 w 601358"/>
              <a:gd name="connsiteY58" fmla="*/ 62487 h 600230"/>
              <a:gd name="connsiteX59" fmla="*/ 513549 w 601358"/>
              <a:gd name="connsiteY59" fmla="*/ 17770 h 600230"/>
              <a:gd name="connsiteX60" fmla="*/ 531345 w 601358"/>
              <a:gd name="connsiteY60" fmla="*/ 0 h 60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1358" h="600230">
                <a:moveTo>
                  <a:pt x="278663" y="227291"/>
                </a:moveTo>
                <a:cubicBezTo>
                  <a:pt x="293916" y="227291"/>
                  <a:pt x="308191" y="231392"/>
                  <a:pt x="321097" y="237836"/>
                </a:cubicBezTo>
                <a:lnTo>
                  <a:pt x="278077" y="280600"/>
                </a:lnTo>
                <a:cubicBezTo>
                  <a:pt x="255393" y="280991"/>
                  <a:pt x="237207" y="299346"/>
                  <a:pt x="237207" y="321998"/>
                </a:cubicBezTo>
                <a:cubicBezTo>
                  <a:pt x="237207" y="344845"/>
                  <a:pt x="255784" y="363591"/>
                  <a:pt x="278663" y="363591"/>
                </a:cubicBezTo>
                <a:cubicBezTo>
                  <a:pt x="301347" y="363591"/>
                  <a:pt x="319728" y="345235"/>
                  <a:pt x="320119" y="322779"/>
                </a:cubicBezTo>
                <a:lnTo>
                  <a:pt x="363139" y="279819"/>
                </a:lnTo>
                <a:cubicBezTo>
                  <a:pt x="369592" y="292512"/>
                  <a:pt x="373503" y="306767"/>
                  <a:pt x="373503" y="321998"/>
                </a:cubicBezTo>
                <a:cubicBezTo>
                  <a:pt x="373503" y="374331"/>
                  <a:pt x="331070" y="416900"/>
                  <a:pt x="278663" y="416900"/>
                </a:cubicBezTo>
                <a:cubicBezTo>
                  <a:pt x="226452" y="416900"/>
                  <a:pt x="183823" y="374331"/>
                  <a:pt x="183823" y="321998"/>
                </a:cubicBezTo>
                <a:cubicBezTo>
                  <a:pt x="183823" y="269860"/>
                  <a:pt x="226452" y="227291"/>
                  <a:pt x="278663" y="227291"/>
                </a:cubicBezTo>
                <a:close/>
                <a:moveTo>
                  <a:pt x="278663" y="135486"/>
                </a:moveTo>
                <a:cubicBezTo>
                  <a:pt x="319541" y="135486"/>
                  <a:pt x="357094" y="148766"/>
                  <a:pt x="387996" y="171031"/>
                </a:cubicBezTo>
                <a:lnTo>
                  <a:pt x="349466" y="209310"/>
                </a:lnTo>
                <a:cubicBezTo>
                  <a:pt x="328929" y="196420"/>
                  <a:pt x="304676" y="188803"/>
                  <a:pt x="278663" y="188803"/>
                </a:cubicBezTo>
                <a:cubicBezTo>
                  <a:pt x="205121" y="188803"/>
                  <a:pt x="145271" y="248566"/>
                  <a:pt x="145271" y="321999"/>
                </a:cubicBezTo>
                <a:cubicBezTo>
                  <a:pt x="145271" y="395432"/>
                  <a:pt x="205121" y="455390"/>
                  <a:pt x="278663" y="455390"/>
                </a:cubicBezTo>
                <a:cubicBezTo>
                  <a:pt x="352204" y="455390"/>
                  <a:pt x="412249" y="395627"/>
                  <a:pt x="412249" y="321999"/>
                </a:cubicBezTo>
                <a:cubicBezTo>
                  <a:pt x="412249" y="296024"/>
                  <a:pt x="404621" y="271806"/>
                  <a:pt x="391517" y="251300"/>
                </a:cubicBezTo>
                <a:lnTo>
                  <a:pt x="430048" y="213021"/>
                </a:lnTo>
                <a:cubicBezTo>
                  <a:pt x="452345" y="243683"/>
                  <a:pt x="465449" y="281376"/>
                  <a:pt x="465449" y="321999"/>
                </a:cubicBezTo>
                <a:cubicBezTo>
                  <a:pt x="465449" y="424923"/>
                  <a:pt x="381738" y="508707"/>
                  <a:pt x="278663" y="508707"/>
                </a:cubicBezTo>
                <a:cubicBezTo>
                  <a:pt x="175587" y="508707"/>
                  <a:pt x="91876" y="424923"/>
                  <a:pt x="91876" y="321999"/>
                </a:cubicBezTo>
                <a:cubicBezTo>
                  <a:pt x="91876" y="219270"/>
                  <a:pt x="175587" y="135486"/>
                  <a:pt x="278663" y="135486"/>
                </a:cubicBezTo>
                <a:close/>
                <a:moveTo>
                  <a:pt x="278671" y="43751"/>
                </a:moveTo>
                <a:cubicBezTo>
                  <a:pt x="344770" y="43751"/>
                  <a:pt x="405588" y="66986"/>
                  <a:pt x="453500" y="105647"/>
                </a:cubicBezTo>
                <a:lnTo>
                  <a:pt x="415366" y="143527"/>
                </a:lnTo>
                <a:cubicBezTo>
                  <a:pt x="377428" y="114629"/>
                  <a:pt x="330103" y="97056"/>
                  <a:pt x="278671" y="97056"/>
                </a:cubicBezTo>
                <a:cubicBezTo>
                  <a:pt x="154491" y="97056"/>
                  <a:pt x="53387" y="198003"/>
                  <a:pt x="53387" y="321991"/>
                </a:cubicBezTo>
                <a:cubicBezTo>
                  <a:pt x="53387" y="446173"/>
                  <a:pt x="154491" y="547120"/>
                  <a:pt x="278671" y="547120"/>
                </a:cubicBezTo>
                <a:cubicBezTo>
                  <a:pt x="403046" y="547120"/>
                  <a:pt x="504150" y="446173"/>
                  <a:pt x="504150" y="321991"/>
                </a:cubicBezTo>
                <a:cubicBezTo>
                  <a:pt x="504150" y="270638"/>
                  <a:pt x="486550" y="223582"/>
                  <a:pt x="457411" y="185507"/>
                </a:cubicBezTo>
                <a:lnTo>
                  <a:pt x="495545" y="147627"/>
                </a:lnTo>
                <a:cubicBezTo>
                  <a:pt x="534070" y="195269"/>
                  <a:pt x="557537" y="255994"/>
                  <a:pt x="557537" y="321991"/>
                </a:cubicBezTo>
                <a:cubicBezTo>
                  <a:pt x="557537" y="475462"/>
                  <a:pt x="432380" y="600230"/>
                  <a:pt x="278671" y="600230"/>
                </a:cubicBezTo>
                <a:cubicBezTo>
                  <a:pt x="124962" y="600230"/>
                  <a:pt x="0" y="475462"/>
                  <a:pt x="0" y="321991"/>
                </a:cubicBezTo>
                <a:cubicBezTo>
                  <a:pt x="0" y="168519"/>
                  <a:pt x="124962" y="43751"/>
                  <a:pt x="278671" y="43751"/>
                </a:cubicBezTo>
                <a:close/>
                <a:moveTo>
                  <a:pt x="531345" y="0"/>
                </a:moveTo>
                <a:cubicBezTo>
                  <a:pt x="541124" y="0"/>
                  <a:pt x="549142" y="8006"/>
                  <a:pt x="549142" y="17770"/>
                </a:cubicBezTo>
                <a:lnTo>
                  <a:pt x="549142" y="52138"/>
                </a:lnTo>
                <a:lnTo>
                  <a:pt x="583562" y="52138"/>
                </a:lnTo>
                <a:cubicBezTo>
                  <a:pt x="593340" y="52138"/>
                  <a:pt x="601358" y="59948"/>
                  <a:pt x="601358" y="69907"/>
                </a:cubicBezTo>
                <a:cubicBezTo>
                  <a:pt x="601358" y="79671"/>
                  <a:pt x="593340" y="87677"/>
                  <a:pt x="583562" y="87677"/>
                </a:cubicBezTo>
                <a:lnTo>
                  <a:pt x="538777" y="87677"/>
                </a:lnTo>
                <a:lnTo>
                  <a:pt x="522936" y="103299"/>
                </a:lnTo>
                <a:lnTo>
                  <a:pt x="531150" y="103299"/>
                </a:lnTo>
                <a:cubicBezTo>
                  <a:pt x="541124" y="103299"/>
                  <a:pt x="548946" y="111305"/>
                  <a:pt x="548946" y="121069"/>
                </a:cubicBezTo>
                <a:cubicBezTo>
                  <a:pt x="548946" y="130832"/>
                  <a:pt x="541124" y="138838"/>
                  <a:pt x="531150" y="138838"/>
                </a:cubicBezTo>
                <a:lnTo>
                  <a:pt x="487343" y="138838"/>
                </a:lnTo>
                <a:lnTo>
                  <a:pt x="291385" y="334696"/>
                </a:lnTo>
                <a:cubicBezTo>
                  <a:pt x="287865" y="338016"/>
                  <a:pt x="283367" y="339773"/>
                  <a:pt x="278673" y="339773"/>
                </a:cubicBezTo>
                <a:cubicBezTo>
                  <a:pt x="274175" y="339773"/>
                  <a:pt x="269677" y="338016"/>
                  <a:pt x="266157" y="334696"/>
                </a:cubicBezTo>
                <a:cubicBezTo>
                  <a:pt x="259116" y="327666"/>
                  <a:pt x="259116" y="316536"/>
                  <a:pt x="266157" y="309506"/>
                </a:cubicBezTo>
                <a:lnTo>
                  <a:pt x="461332" y="114625"/>
                </a:lnTo>
                <a:lnTo>
                  <a:pt x="461332" y="69126"/>
                </a:lnTo>
                <a:cubicBezTo>
                  <a:pt x="461332" y="59167"/>
                  <a:pt x="469155" y="51356"/>
                  <a:pt x="479129" y="51356"/>
                </a:cubicBezTo>
                <a:cubicBezTo>
                  <a:pt x="488907" y="51356"/>
                  <a:pt x="496926" y="59167"/>
                  <a:pt x="496926" y="69126"/>
                </a:cubicBezTo>
                <a:lnTo>
                  <a:pt x="496926" y="79085"/>
                </a:lnTo>
                <a:lnTo>
                  <a:pt x="513549" y="62487"/>
                </a:lnTo>
                <a:lnTo>
                  <a:pt x="513549" y="17770"/>
                </a:lnTo>
                <a:cubicBezTo>
                  <a:pt x="513549" y="8006"/>
                  <a:pt x="521567" y="0"/>
                  <a:pt x="53134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FB49655-07F6-4BDF-BF71-C8E50254A1E4}"/>
              </a:ext>
            </a:extLst>
          </p:cNvPr>
          <p:cNvSpPr txBox="1"/>
          <p:nvPr/>
        </p:nvSpPr>
        <p:spPr>
          <a:xfrm>
            <a:off x="2346168" y="3963840"/>
            <a:ext cx="237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D93BA57-861C-425C-B0B3-0F1F0899BFE8}"/>
              </a:ext>
            </a:extLst>
          </p:cNvPr>
          <p:cNvSpPr txBox="1"/>
          <p:nvPr/>
        </p:nvSpPr>
        <p:spPr>
          <a:xfrm>
            <a:off x="2388160" y="4300844"/>
            <a:ext cx="33514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4CB51F16-057D-4EF4-8DB5-627662FF653D}"/>
              </a:ext>
            </a:extLst>
          </p:cNvPr>
          <p:cNvGrpSpPr/>
          <p:nvPr/>
        </p:nvGrpSpPr>
        <p:grpSpPr>
          <a:xfrm>
            <a:off x="1736035" y="5462341"/>
            <a:ext cx="4003555" cy="1106445"/>
            <a:chOff x="1736035" y="5462341"/>
            <a:chExt cx="4003555" cy="110644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060F4939-7698-474F-BF16-B9F2ADBEF03D}"/>
                </a:ext>
              </a:extLst>
            </p:cNvPr>
            <p:cNvSpPr/>
            <p:nvPr/>
          </p:nvSpPr>
          <p:spPr>
            <a:xfrm>
              <a:off x="1736035" y="5587803"/>
              <a:ext cx="591587" cy="591587"/>
            </a:xfrm>
            <a:prstGeom prst="ellipse">
              <a:avLst/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workplace_198163">
              <a:extLst>
                <a:ext uri="{FF2B5EF4-FFF2-40B4-BE49-F238E27FC236}">
                  <a16:creationId xmlns:a16="http://schemas.microsoft.com/office/drawing/2014/main" xmlns="" id="{820B581A-293F-4737-8405-4BB09A223A9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85967" y="5712805"/>
              <a:ext cx="291723" cy="341581"/>
            </a:xfrm>
            <a:custGeom>
              <a:avLst/>
              <a:gdLst>
                <a:gd name="connsiteX0" fmla="*/ 242883 w 518162"/>
                <a:gd name="connsiteY0" fmla="*/ 408292 h 606722"/>
                <a:gd name="connsiteX1" fmla="*/ 303572 w 518162"/>
                <a:gd name="connsiteY1" fmla="*/ 408292 h 606722"/>
                <a:gd name="connsiteX2" fmla="*/ 287021 w 518162"/>
                <a:gd name="connsiteY2" fmla="*/ 514954 h 606722"/>
                <a:gd name="connsiteX3" fmla="*/ 252760 w 518162"/>
                <a:gd name="connsiteY3" fmla="*/ 540019 h 606722"/>
                <a:gd name="connsiteX4" fmla="*/ 227755 w 518162"/>
                <a:gd name="connsiteY4" fmla="*/ 505799 h 606722"/>
                <a:gd name="connsiteX5" fmla="*/ 90606 w 518162"/>
                <a:gd name="connsiteY5" fmla="*/ 408292 h 606722"/>
                <a:gd name="connsiteX6" fmla="*/ 151310 w 518162"/>
                <a:gd name="connsiteY6" fmla="*/ 408292 h 606722"/>
                <a:gd name="connsiteX7" fmla="*/ 166353 w 518162"/>
                <a:gd name="connsiteY7" fmla="*/ 505799 h 606722"/>
                <a:gd name="connsiteX8" fmla="*/ 141341 w 518162"/>
                <a:gd name="connsiteY8" fmla="*/ 540019 h 606722"/>
                <a:gd name="connsiteX9" fmla="*/ 107073 w 518162"/>
                <a:gd name="connsiteY9" fmla="*/ 514954 h 606722"/>
                <a:gd name="connsiteX10" fmla="*/ 357338 w 518162"/>
                <a:gd name="connsiteY10" fmla="*/ 183515 h 606722"/>
                <a:gd name="connsiteX11" fmla="*/ 336868 w 518162"/>
                <a:gd name="connsiteY11" fmla="*/ 203867 h 606722"/>
                <a:gd name="connsiteX12" fmla="*/ 357338 w 518162"/>
                <a:gd name="connsiteY12" fmla="*/ 224219 h 606722"/>
                <a:gd name="connsiteX13" fmla="*/ 377719 w 518162"/>
                <a:gd name="connsiteY13" fmla="*/ 203867 h 606722"/>
                <a:gd name="connsiteX14" fmla="*/ 357338 w 518162"/>
                <a:gd name="connsiteY14" fmla="*/ 183515 h 606722"/>
                <a:gd name="connsiteX15" fmla="*/ 265667 w 518162"/>
                <a:gd name="connsiteY15" fmla="*/ 137391 h 606722"/>
                <a:gd name="connsiteX16" fmla="*/ 448920 w 518162"/>
                <a:gd name="connsiteY16" fmla="*/ 137391 h 606722"/>
                <a:gd name="connsiteX17" fmla="*/ 461291 w 518162"/>
                <a:gd name="connsiteY17" fmla="*/ 149744 h 606722"/>
                <a:gd name="connsiteX18" fmla="*/ 461291 w 518162"/>
                <a:gd name="connsiteY18" fmla="*/ 257990 h 606722"/>
                <a:gd name="connsiteX19" fmla="*/ 448920 w 518162"/>
                <a:gd name="connsiteY19" fmla="*/ 270343 h 606722"/>
                <a:gd name="connsiteX20" fmla="*/ 381546 w 518162"/>
                <a:gd name="connsiteY20" fmla="*/ 270343 h 606722"/>
                <a:gd name="connsiteX21" fmla="*/ 381546 w 518162"/>
                <a:gd name="connsiteY21" fmla="*/ 305803 h 606722"/>
                <a:gd name="connsiteX22" fmla="*/ 415989 w 518162"/>
                <a:gd name="connsiteY22" fmla="*/ 305803 h 606722"/>
                <a:gd name="connsiteX23" fmla="*/ 430853 w 518162"/>
                <a:gd name="connsiteY23" fmla="*/ 320644 h 606722"/>
                <a:gd name="connsiteX24" fmla="*/ 428539 w 518162"/>
                <a:gd name="connsiteY24" fmla="*/ 328465 h 606722"/>
                <a:gd name="connsiteX25" fmla="*/ 507215 w 518162"/>
                <a:gd name="connsiteY25" fmla="*/ 328465 h 606722"/>
                <a:gd name="connsiteX26" fmla="*/ 518162 w 518162"/>
                <a:gd name="connsiteY26" fmla="*/ 339396 h 606722"/>
                <a:gd name="connsiteX27" fmla="*/ 518162 w 518162"/>
                <a:gd name="connsiteY27" fmla="*/ 378944 h 606722"/>
                <a:gd name="connsiteX28" fmla="*/ 507215 w 518162"/>
                <a:gd name="connsiteY28" fmla="*/ 389875 h 606722"/>
                <a:gd name="connsiteX29" fmla="*/ 489949 w 518162"/>
                <a:gd name="connsiteY29" fmla="*/ 389875 h 606722"/>
                <a:gd name="connsiteX30" fmla="*/ 489949 w 518162"/>
                <a:gd name="connsiteY30" fmla="*/ 584415 h 606722"/>
                <a:gd name="connsiteX31" fmla="*/ 467699 w 518162"/>
                <a:gd name="connsiteY31" fmla="*/ 606722 h 606722"/>
                <a:gd name="connsiteX32" fmla="*/ 445449 w 518162"/>
                <a:gd name="connsiteY32" fmla="*/ 584415 h 606722"/>
                <a:gd name="connsiteX33" fmla="*/ 445449 w 518162"/>
                <a:gd name="connsiteY33" fmla="*/ 389875 h 606722"/>
                <a:gd name="connsiteX34" fmla="*/ 72714 w 518162"/>
                <a:gd name="connsiteY34" fmla="*/ 389875 h 606722"/>
                <a:gd name="connsiteX35" fmla="*/ 72714 w 518162"/>
                <a:gd name="connsiteY35" fmla="*/ 584415 h 606722"/>
                <a:gd name="connsiteX36" fmla="*/ 50375 w 518162"/>
                <a:gd name="connsiteY36" fmla="*/ 606722 h 606722"/>
                <a:gd name="connsiteX37" fmla="*/ 28124 w 518162"/>
                <a:gd name="connsiteY37" fmla="*/ 584415 h 606722"/>
                <a:gd name="connsiteX38" fmla="*/ 28124 w 518162"/>
                <a:gd name="connsiteY38" fmla="*/ 389875 h 606722"/>
                <a:gd name="connsiteX39" fmla="*/ 10947 w 518162"/>
                <a:gd name="connsiteY39" fmla="*/ 389875 h 606722"/>
                <a:gd name="connsiteX40" fmla="*/ 0 w 518162"/>
                <a:gd name="connsiteY40" fmla="*/ 378944 h 606722"/>
                <a:gd name="connsiteX41" fmla="*/ 0 w 518162"/>
                <a:gd name="connsiteY41" fmla="*/ 339396 h 606722"/>
                <a:gd name="connsiteX42" fmla="*/ 10947 w 518162"/>
                <a:gd name="connsiteY42" fmla="*/ 328465 h 606722"/>
                <a:gd name="connsiteX43" fmla="*/ 286048 w 518162"/>
                <a:gd name="connsiteY43" fmla="*/ 328465 h 606722"/>
                <a:gd name="connsiteX44" fmla="*/ 283823 w 518162"/>
                <a:gd name="connsiteY44" fmla="*/ 320644 h 606722"/>
                <a:gd name="connsiteX45" fmla="*/ 298687 w 518162"/>
                <a:gd name="connsiteY45" fmla="*/ 305803 h 606722"/>
                <a:gd name="connsiteX46" fmla="*/ 333130 w 518162"/>
                <a:gd name="connsiteY46" fmla="*/ 305803 h 606722"/>
                <a:gd name="connsiteX47" fmla="*/ 333130 w 518162"/>
                <a:gd name="connsiteY47" fmla="*/ 270343 h 606722"/>
                <a:gd name="connsiteX48" fmla="*/ 265667 w 518162"/>
                <a:gd name="connsiteY48" fmla="*/ 270343 h 606722"/>
                <a:gd name="connsiteX49" fmla="*/ 253385 w 518162"/>
                <a:gd name="connsiteY49" fmla="*/ 257990 h 606722"/>
                <a:gd name="connsiteX50" fmla="*/ 253385 w 518162"/>
                <a:gd name="connsiteY50" fmla="*/ 149744 h 606722"/>
                <a:gd name="connsiteX51" fmla="*/ 265667 w 518162"/>
                <a:gd name="connsiteY51" fmla="*/ 137391 h 606722"/>
                <a:gd name="connsiteX52" fmla="*/ 134071 w 518162"/>
                <a:gd name="connsiteY52" fmla="*/ 119961 h 606722"/>
                <a:gd name="connsiteX53" fmla="*/ 261429 w 518162"/>
                <a:gd name="connsiteY53" fmla="*/ 119961 h 606722"/>
                <a:gd name="connsiteX54" fmla="*/ 235530 w 518162"/>
                <a:gd name="connsiteY54" fmla="*/ 149734 h 606722"/>
                <a:gd name="connsiteX55" fmla="*/ 235530 w 518162"/>
                <a:gd name="connsiteY55" fmla="*/ 257983 h 606722"/>
                <a:gd name="connsiteX56" fmla="*/ 265256 w 518162"/>
                <a:gd name="connsiteY56" fmla="*/ 288112 h 606722"/>
                <a:gd name="connsiteX57" fmla="*/ 265256 w 518162"/>
                <a:gd name="connsiteY57" fmla="*/ 310064 h 606722"/>
                <a:gd name="connsiteX58" fmla="*/ 189785 w 518162"/>
                <a:gd name="connsiteY58" fmla="*/ 310064 h 606722"/>
                <a:gd name="connsiteX59" fmla="*/ 197439 w 518162"/>
                <a:gd name="connsiteY59" fmla="*/ 298333 h 606722"/>
                <a:gd name="connsiteX60" fmla="*/ 174922 w 518162"/>
                <a:gd name="connsiteY60" fmla="*/ 240297 h 606722"/>
                <a:gd name="connsiteX61" fmla="*/ 132825 w 518162"/>
                <a:gd name="connsiteY61" fmla="*/ 221811 h 606722"/>
                <a:gd name="connsiteX62" fmla="*/ 130244 w 518162"/>
                <a:gd name="connsiteY62" fmla="*/ 174708 h 606722"/>
                <a:gd name="connsiteX63" fmla="*/ 128553 w 518162"/>
                <a:gd name="connsiteY63" fmla="*/ 172753 h 606722"/>
                <a:gd name="connsiteX64" fmla="*/ 127663 w 518162"/>
                <a:gd name="connsiteY64" fmla="*/ 173908 h 606722"/>
                <a:gd name="connsiteX65" fmla="*/ 102298 w 518162"/>
                <a:gd name="connsiteY65" fmla="*/ 229188 h 606722"/>
                <a:gd name="connsiteX66" fmla="*/ 167268 w 518162"/>
                <a:gd name="connsiteY66" fmla="*/ 257717 h 606722"/>
                <a:gd name="connsiteX67" fmla="*/ 180084 w 518162"/>
                <a:gd name="connsiteY67" fmla="*/ 290600 h 606722"/>
                <a:gd name="connsiteX68" fmla="*/ 147065 w 518162"/>
                <a:gd name="connsiteY68" fmla="*/ 303398 h 606722"/>
                <a:gd name="connsiteX69" fmla="*/ 59578 w 518162"/>
                <a:gd name="connsiteY69" fmla="*/ 264916 h 606722"/>
                <a:gd name="connsiteX70" fmla="*/ 46495 w 518162"/>
                <a:gd name="connsiteY70" fmla="*/ 232832 h 606722"/>
                <a:gd name="connsiteX71" fmla="*/ 82718 w 518162"/>
                <a:gd name="connsiteY71" fmla="*/ 152045 h 606722"/>
                <a:gd name="connsiteX72" fmla="*/ 134071 w 518162"/>
                <a:gd name="connsiteY72" fmla="*/ 119961 h 606722"/>
                <a:gd name="connsiteX73" fmla="*/ 198757 w 518162"/>
                <a:gd name="connsiteY73" fmla="*/ 0 h 606722"/>
                <a:gd name="connsiteX74" fmla="*/ 250578 w 518162"/>
                <a:gd name="connsiteY74" fmla="*/ 51725 h 606722"/>
                <a:gd name="connsiteX75" fmla="*/ 198757 w 518162"/>
                <a:gd name="connsiteY75" fmla="*/ 103449 h 606722"/>
                <a:gd name="connsiteX76" fmla="*/ 146847 w 518162"/>
                <a:gd name="connsiteY76" fmla="*/ 51725 h 606722"/>
                <a:gd name="connsiteX77" fmla="*/ 198757 w 518162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8162" h="606722">
                  <a:moveTo>
                    <a:pt x="242883" y="408292"/>
                  </a:moveTo>
                  <a:lnTo>
                    <a:pt x="303572" y="408292"/>
                  </a:lnTo>
                  <a:lnTo>
                    <a:pt x="287021" y="514954"/>
                  </a:lnTo>
                  <a:cubicBezTo>
                    <a:pt x="284529" y="531309"/>
                    <a:pt x="269134" y="542508"/>
                    <a:pt x="252760" y="540019"/>
                  </a:cubicBezTo>
                  <a:cubicBezTo>
                    <a:pt x="236476" y="537442"/>
                    <a:pt x="225174" y="522153"/>
                    <a:pt x="227755" y="505799"/>
                  </a:cubicBezTo>
                  <a:close/>
                  <a:moveTo>
                    <a:pt x="90606" y="408292"/>
                  </a:moveTo>
                  <a:lnTo>
                    <a:pt x="151310" y="408292"/>
                  </a:lnTo>
                  <a:lnTo>
                    <a:pt x="166353" y="505799"/>
                  </a:lnTo>
                  <a:cubicBezTo>
                    <a:pt x="168934" y="522153"/>
                    <a:pt x="157719" y="537442"/>
                    <a:pt x="141341" y="540019"/>
                  </a:cubicBezTo>
                  <a:cubicBezTo>
                    <a:pt x="124964" y="542508"/>
                    <a:pt x="109654" y="531309"/>
                    <a:pt x="107073" y="514954"/>
                  </a:cubicBezTo>
                  <a:close/>
                  <a:moveTo>
                    <a:pt x="357338" y="183515"/>
                  </a:moveTo>
                  <a:cubicBezTo>
                    <a:pt x="346035" y="183515"/>
                    <a:pt x="336868" y="192580"/>
                    <a:pt x="336868" y="203867"/>
                  </a:cubicBezTo>
                  <a:cubicBezTo>
                    <a:pt x="336868" y="215154"/>
                    <a:pt x="346035" y="224219"/>
                    <a:pt x="357338" y="224219"/>
                  </a:cubicBezTo>
                  <a:cubicBezTo>
                    <a:pt x="368552" y="224219"/>
                    <a:pt x="377719" y="215154"/>
                    <a:pt x="377719" y="203867"/>
                  </a:cubicBezTo>
                  <a:cubicBezTo>
                    <a:pt x="377719" y="192580"/>
                    <a:pt x="368552" y="183515"/>
                    <a:pt x="357338" y="183515"/>
                  </a:cubicBezTo>
                  <a:close/>
                  <a:moveTo>
                    <a:pt x="265667" y="137391"/>
                  </a:moveTo>
                  <a:lnTo>
                    <a:pt x="448920" y="137391"/>
                  </a:lnTo>
                  <a:cubicBezTo>
                    <a:pt x="455773" y="137391"/>
                    <a:pt x="461291" y="142901"/>
                    <a:pt x="461291" y="149744"/>
                  </a:cubicBezTo>
                  <a:lnTo>
                    <a:pt x="461291" y="257990"/>
                  </a:lnTo>
                  <a:cubicBezTo>
                    <a:pt x="461291" y="264833"/>
                    <a:pt x="455773" y="270343"/>
                    <a:pt x="448920" y="270343"/>
                  </a:cubicBezTo>
                  <a:lnTo>
                    <a:pt x="381546" y="270343"/>
                  </a:lnTo>
                  <a:lnTo>
                    <a:pt x="381546" y="305803"/>
                  </a:lnTo>
                  <a:lnTo>
                    <a:pt x="415989" y="305803"/>
                  </a:lnTo>
                  <a:cubicBezTo>
                    <a:pt x="424178" y="305803"/>
                    <a:pt x="430853" y="312468"/>
                    <a:pt x="430853" y="320644"/>
                  </a:cubicBezTo>
                  <a:cubicBezTo>
                    <a:pt x="430853" y="323488"/>
                    <a:pt x="429963" y="326243"/>
                    <a:pt x="428539" y="328465"/>
                  </a:cubicBezTo>
                  <a:lnTo>
                    <a:pt x="507215" y="328465"/>
                  </a:lnTo>
                  <a:cubicBezTo>
                    <a:pt x="513267" y="328465"/>
                    <a:pt x="518162" y="333442"/>
                    <a:pt x="518162" y="339396"/>
                  </a:cubicBezTo>
                  <a:lnTo>
                    <a:pt x="518162" y="378944"/>
                  </a:lnTo>
                  <a:cubicBezTo>
                    <a:pt x="518162" y="384987"/>
                    <a:pt x="513267" y="389875"/>
                    <a:pt x="507215" y="389875"/>
                  </a:cubicBezTo>
                  <a:lnTo>
                    <a:pt x="489949" y="389875"/>
                  </a:lnTo>
                  <a:lnTo>
                    <a:pt x="489949" y="584415"/>
                  </a:lnTo>
                  <a:cubicBezTo>
                    <a:pt x="489949" y="596768"/>
                    <a:pt x="479981" y="606722"/>
                    <a:pt x="467699" y="606722"/>
                  </a:cubicBezTo>
                  <a:cubicBezTo>
                    <a:pt x="455417" y="606722"/>
                    <a:pt x="445449" y="596768"/>
                    <a:pt x="445449" y="584415"/>
                  </a:cubicBezTo>
                  <a:lnTo>
                    <a:pt x="445449" y="389875"/>
                  </a:lnTo>
                  <a:lnTo>
                    <a:pt x="72714" y="389875"/>
                  </a:lnTo>
                  <a:lnTo>
                    <a:pt x="72714" y="584415"/>
                  </a:lnTo>
                  <a:cubicBezTo>
                    <a:pt x="72714" y="596768"/>
                    <a:pt x="62746" y="606722"/>
                    <a:pt x="50375" y="606722"/>
                  </a:cubicBezTo>
                  <a:cubicBezTo>
                    <a:pt x="38092" y="606722"/>
                    <a:pt x="28124" y="596768"/>
                    <a:pt x="28124" y="584415"/>
                  </a:cubicBezTo>
                  <a:lnTo>
                    <a:pt x="28124" y="389875"/>
                  </a:lnTo>
                  <a:lnTo>
                    <a:pt x="10947" y="389875"/>
                  </a:lnTo>
                  <a:cubicBezTo>
                    <a:pt x="4895" y="389875"/>
                    <a:pt x="0" y="384987"/>
                    <a:pt x="0" y="378944"/>
                  </a:cubicBezTo>
                  <a:lnTo>
                    <a:pt x="0" y="339396"/>
                  </a:lnTo>
                  <a:cubicBezTo>
                    <a:pt x="0" y="333442"/>
                    <a:pt x="4895" y="328465"/>
                    <a:pt x="10947" y="328465"/>
                  </a:cubicBezTo>
                  <a:lnTo>
                    <a:pt x="286048" y="328465"/>
                  </a:lnTo>
                  <a:cubicBezTo>
                    <a:pt x="284624" y="326243"/>
                    <a:pt x="283823" y="323488"/>
                    <a:pt x="283823" y="320644"/>
                  </a:cubicBezTo>
                  <a:cubicBezTo>
                    <a:pt x="283823" y="312379"/>
                    <a:pt x="290498" y="305803"/>
                    <a:pt x="298687" y="305803"/>
                  </a:cubicBezTo>
                  <a:lnTo>
                    <a:pt x="333130" y="305803"/>
                  </a:lnTo>
                  <a:lnTo>
                    <a:pt x="333130" y="270343"/>
                  </a:lnTo>
                  <a:lnTo>
                    <a:pt x="265667" y="270343"/>
                  </a:lnTo>
                  <a:cubicBezTo>
                    <a:pt x="258903" y="270343"/>
                    <a:pt x="253385" y="264833"/>
                    <a:pt x="253385" y="257990"/>
                  </a:cubicBezTo>
                  <a:lnTo>
                    <a:pt x="253385" y="149744"/>
                  </a:lnTo>
                  <a:cubicBezTo>
                    <a:pt x="253385" y="142901"/>
                    <a:pt x="258903" y="137391"/>
                    <a:pt x="265667" y="137391"/>
                  </a:cubicBezTo>
                  <a:close/>
                  <a:moveTo>
                    <a:pt x="134071" y="119961"/>
                  </a:moveTo>
                  <a:lnTo>
                    <a:pt x="261429" y="119961"/>
                  </a:lnTo>
                  <a:cubicBezTo>
                    <a:pt x="246833" y="122005"/>
                    <a:pt x="235530" y="134536"/>
                    <a:pt x="235530" y="149734"/>
                  </a:cubicBezTo>
                  <a:lnTo>
                    <a:pt x="235530" y="257983"/>
                  </a:lnTo>
                  <a:cubicBezTo>
                    <a:pt x="235530" y="274425"/>
                    <a:pt x="248791" y="287845"/>
                    <a:pt x="265256" y="288112"/>
                  </a:cubicBezTo>
                  <a:lnTo>
                    <a:pt x="265256" y="310064"/>
                  </a:lnTo>
                  <a:lnTo>
                    <a:pt x="189785" y="310064"/>
                  </a:lnTo>
                  <a:cubicBezTo>
                    <a:pt x="192900" y="306687"/>
                    <a:pt x="195481" y="302776"/>
                    <a:pt x="197439" y="298333"/>
                  </a:cubicBezTo>
                  <a:cubicBezTo>
                    <a:pt x="207318" y="276025"/>
                    <a:pt x="197172" y="250074"/>
                    <a:pt x="174922" y="240297"/>
                  </a:cubicBezTo>
                  <a:lnTo>
                    <a:pt x="132825" y="221811"/>
                  </a:lnTo>
                  <a:lnTo>
                    <a:pt x="130244" y="174708"/>
                  </a:lnTo>
                  <a:cubicBezTo>
                    <a:pt x="130155" y="173730"/>
                    <a:pt x="129532" y="172930"/>
                    <a:pt x="128553" y="172753"/>
                  </a:cubicBezTo>
                  <a:cubicBezTo>
                    <a:pt x="127663" y="172575"/>
                    <a:pt x="128108" y="173019"/>
                    <a:pt x="127663" y="173908"/>
                  </a:cubicBezTo>
                  <a:cubicBezTo>
                    <a:pt x="119030" y="191594"/>
                    <a:pt x="109685" y="212213"/>
                    <a:pt x="102298" y="229188"/>
                  </a:cubicBezTo>
                  <a:lnTo>
                    <a:pt x="167268" y="257717"/>
                  </a:lnTo>
                  <a:cubicBezTo>
                    <a:pt x="179906" y="263316"/>
                    <a:pt x="185602" y="277980"/>
                    <a:pt x="180084" y="290600"/>
                  </a:cubicBezTo>
                  <a:cubicBezTo>
                    <a:pt x="174477" y="303221"/>
                    <a:pt x="159703" y="308997"/>
                    <a:pt x="147065" y="303398"/>
                  </a:cubicBezTo>
                  <a:lnTo>
                    <a:pt x="59578" y="264916"/>
                  </a:lnTo>
                  <a:cubicBezTo>
                    <a:pt x="47296" y="259494"/>
                    <a:pt x="41422" y="245274"/>
                    <a:pt x="46495" y="232832"/>
                  </a:cubicBezTo>
                  <a:cubicBezTo>
                    <a:pt x="53170" y="216035"/>
                    <a:pt x="68834" y="180485"/>
                    <a:pt x="82718" y="152045"/>
                  </a:cubicBezTo>
                  <a:cubicBezTo>
                    <a:pt x="92241" y="132581"/>
                    <a:pt x="112355" y="119961"/>
                    <a:pt x="134071" y="119961"/>
                  </a:cubicBezTo>
                  <a:close/>
                  <a:moveTo>
                    <a:pt x="198757" y="0"/>
                  </a:moveTo>
                  <a:cubicBezTo>
                    <a:pt x="227339" y="0"/>
                    <a:pt x="250578" y="23107"/>
                    <a:pt x="250578" y="51725"/>
                  </a:cubicBezTo>
                  <a:cubicBezTo>
                    <a:pt x="250578" y="80342"/>
                    <a:pt x="227339" y="103449"/>
                    <a:pt x="198757" y="103449"/>
                  </a:cubicBezTo>
                  <a:cubicBezTo>
                    <a:pt x="170087" y="103449"/>
                    <a:pt x="146847" y="80253"/>
                    <a:pt x="146847" y="51725"/>
                  </a:cubicBezTo>
                  <a:cubicBezTo>
                    <a:pt x="146847" y="23196"/>
                    <a:pt x="169998" y="0"/>
                    <a:pt x="19875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682D5131-BE6F-4E69-9864-900D495770E2}"/>
                </a:ext>
              </a:extLst>
            </p:cNvPr>
            <p:cNvSpPr txBox="1"/>
            <p:nvPr/>
          </p:nvSpPr>
          <p:spPr>
            <a:xfrm>
              <a:off x="2346168" y="5462341"/>
              <a:ext cx="2377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A115227F-0B58-4276-8122-3576C47DA1B8}"/>
                </a:ext>
              </a:extLst>
            </p:cNvPr>
            <p:cNvSpPr txBox="1"/>
            <p:nvPr/>
          </p:nvSpPr>
          <p:spPr>
            <a:xfrm>
              <a:off x="2388160" y="5799345"/>
              <a:ext cx="33514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48D5D02C-FCCB-4690-AC94-04A729F462C5}"/>
              </a:ext>
            </a:extLst>
          </p:cNvPr>
          <p:cNvGrpSpPr/>
          <p:nvPr/>
        </p:nvGrpSpPr>
        <p:grpSpPr>
          <a:xfrm>
            <a:off x="6345953" y="3963840"/>
            <a:ext cx="4110012" cy="1106445"/>
            <a:chOff x="6345953" y="3963840"/>
            <a:chExt cx="4110012" cy="1106445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09F9FACF-F62A-45A5-9ED4-79B7AD9C31BF}"/>
                </a:ext>
              </a:extLst>
            </p:cNvPr>
            <p:cNvSpPr/>
            <p:nvPr/>
          </p:nvSpPr>
          <p:spPr>
            <a:xfrm>
              <a:off x="6345953" y="4048134"/>
              <a:ext cx="591587" cy="591587"/>
            </a:xfrm>
            <a:prstGeom prst="ellipse">
              <a:avLst/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statistical-chart_64023">
              <a:extLst>
                <a:ext uri="{FF2B5EF4-FFF2-40B4-BE49-F238E27FC236}">
                  <a16:creationId xmlns:a16="http://schemas.microsoft.com/office/drawing/2014/main" xmlns="" id="{8911E02F-145E-4D3D-9049-6AA146CEFD8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89503" y="4173137"/>
              <a:ext cx="304488" cy="341581"/>
            </a:xfrm>
            <a:custGeom>
              <a:avLst/>
              <a:gdLst>
                <a:gd name="connsiteX0" fmla="*/ 16193 w 538132"/>
                <a:gd name="connsiteY0" fmla="*/ 302232 h 603687"/>
                <a:gd name="connsiteX1" fmla="*/ 132346 w 538132"/>
                <a:gd name="connsiteY1" fmla="*/ 302232 h 603687"/>
                <a:gd name="connsiteX2" fmla="*/ 148540 w 538132"/>
                <a:gd name="connsiteY2" fmla="*/ 318399 h 603687"/>
                <a:gd name="connsiteX3" fmla="*/ 148540 w 538132"/>
                <a:gd name="connsiteY3" fmla="*/ 587520 h 603687"/>
                <a:gd name="connsiteX4" fmla="*/ 132346 w 538132"/>
                <a:gd name="connsiteY4" fmla="*/ 603687 h 603687"/>
                <a:gd name="connsiteX5" fmla="*/ 16193 w 538132"/>
                <a:gd name="connsiteY5" fmla="*/ 603687 h 603687"/>
                <a:gd name="connsiteX6" fmla="*/ 0 w 538132"/>
                <a:gd name="connsiteY6" fmla="*/ 587520 h 603687"/>
                <a:gd name="connsiteX7" fmla="*/ 0 w 538132"/>
                <a:gd name="connsiteY7" fmla="*/ 318399 h 603687"/>
                <a:gd name="connsiteX8" fmla="*/ 16193 w 538132"/>
                <a:gd name="connsiteY8" fmla="*/ 302232 h 603687"/>
                <a:gd name="connsiteX9" fmla="*/ 405786 w 538132"/>
                <a:gd name="connsiteY9" fmla="*/ 186857 h 603687"/>
                <a:gd name="connsiteX10" fmla="*/ 521939 w 538132"/>
                <a:gd name="connsiteY10" fmla="*/ 186857 h 603687"/>
                <a:gd name="connsiteX11" fmla="*/ 538132 w 538132"/>
                <a:gd name="connsiteY11" fmla="*/ 203025 h 603687"/>
                <a:gd name="connsiteX12" fmla="*/ 538132 w 538132"/>
                <a:gd name="connsiteY12" fmla="*/ 587520 h 603687"/>
                <a:gd name="connsiteX13" fmla="*/ 521939 w 538132"/>
                <a:gd name="connsiteY13" fmla="*/ 603687 h 603687"/>
                <a:gd name="connsiteX14" fmla="*/ 405786 w 538132"/>
                <a:gd name="connsiteY14" fmla="*/ 603687 h 603687"/>
                <a:gd name="connsiteX15" fmla="*/ 389592 w 538132"/>
                <a:gd name="connsiteY15" fmla="*/ 587520 h 603687"/>
                <a:gd name="connsiteX16" fmla="*/ 389592 w 538132"/>
                <a:gd name="connsiteY16" fmla="*/ 203025 h 603687"/>
                <a:gd name="connsiteX17" fmla="*/ 405786 w 538132"/>
                <a:gd name="connsiteY17" fmla="*/ 186857 h 603687"/>
                <a:gd name="connsiteX18" fmla="*/ 211024 w 538132"/>
                <a:gd name="connsiteY18" fmla="*/ 0 h 603687"/>
                <a:gd name="connsiteX19" fmla="*/ 327177 w 538132"/>
                <a:gd name="connsiteY19" fmla="*/ 0 h 603687"/>
                <a:gd name="connsiteX20" fmla="*/ 343371 w 538132"/>
                <a:gd name="connsiteY20" fmla="*/ 16168 h 603687"/>
                <a:gd name="connsiteX21" fmla="*/ 343371 w 538132"/>
                <a:gd name="connsiteY21" fmla="*/ 587519 h 603687"/>
                <a:gd name="connsiteX22" fmla="*/ 327177 w 538132"/>
                <a:gd name="connsiteY22" fmla="*/ 603687 h 603687"/>
                <a:gd name="connsiteX23" fmla="*/ 211024 w 538132"/>
                <a:gd name="connsiteY23" fmla="*/ 603687 h 603687"/>
                <a:gd name="connsiteX24" fmla="*/ 194831 w 538132"/>
                <a:gd name="connsiteY24" fmla="*/ 587519 h 603687"/>
                <a:gd name="connsiteX25" fmla="*/ 194831 w 538132"/>
                <a:gd name="connsiteY25" fmla="*/ 16168 h 603687"/>
                <a:gd name="connsiteX26" fmla="*/ 211024 w 538132"/>
                <a:gd name="connsiteY26" fmla="*/ 0 h 60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38132" h="603687">
                  <a:moveTo>
                    <a:pt x="16193" y="302232"/>
                  </a:moveTo>
                  <a:lnTo>
                    <a:pt x="132346" y="302232"/>
                  </a:lnTo>
                  <a:cubicBezTo>
                    <a:pt x="141235" y="302232"/>
                    <a:pt x="148540" y="309525"/>
                    <a:pt x="148540" y="318399"/>
                  </a:cubicBezTo>
                  <a:lnTo>
                    <a:pt x="148540" y="587520"/>
                  </a:lnTo>
                  <a:cubicBezTo>
                    <a:pt x="148540" y="596394"/>
                    <a:pt x="141235" y="603687"/>
                    <a:pt x="132346" y="603687"/>
                  </a:cubicBezTo>
                  <a:lnTo>
                    <a:pt x="16193" y="603687"/>
                  </a:lnTo>
                  <a:cubicBezTo>
                    <a:pt x="7305" y="603687"/>
                    <a:pt x="0" y="596394"/>
                    <a:pt x="0" y="587520"/>
                  </a:cubicBezTo>
                  <a:lnTo>
                    <a:pt x="0" y="318399"/>
                  </a:lnTo>
                  <a:cubicBezTo>
                    <a:pt x="0" y="309525"/>
                    <a:pt x="7305" y="302232"/>
                    <a:pt x="16193" y="302232"/>
                  </a:cubicBezTo>
                  <a:close/>
                  <a:moveTo>
                    <a:pt x="405786" y="186857"/>
                  </a:moveTo>
                  <a:lnTo>
                    <a:pt x="521939" y="186857"/>
                  </a:lnTo>
                  <a:cubicBezTo>
                    <a:pt x="530827" y="186857"/>
                    <a:pt x="538132" y="194029"/>
                    <a:pt x="538132" y="203025"/>
                  </a:cubicBezTo>
                  <a:lnTo>
                    <a:pt x="538132" y="587520"/>
                  </a:lnTo>
                  <a:cubicBezTo>
                    <a:pt x="538132" y="596393"/>
                    <a:pt x="530827" y="603687"/>
                    <a:pt x="521939" y="603687"/>
                  </a:cubicBezTo>
                  <a:lnTo>
                    <a:pt x="405786" y="603687"/>
                  </a:lnTo>
                  <a:cubicBezTo>
                    <a:pt x="396897" y="603687"/>
                    <a:pt x="389592" y="596393"/>
                    <a:pt x="389592" y="587520"/>
                  </a:cubicBezTo>
                  <a:lnTo>
                    <a:pt x="389592" y="203025"/>
                  </a:lnTo>
                  <a:cubicBezTo>
                    <a:pt x="389592" y="194029"/>
                    <a:pt x="396897" y="186857"/>
                    <a:pt x="405786" y="186857"/>
                  </a:cubicBezTo>
                  <a:close/>
                  <a:moveTo>
                    <a:pt x="211024" y="0"/>
                  </a:moveTo>
                  <a:lnTo>
                    <a:pt x="327177" y="0"/>
                  </a:lnTo>
                  <a:cubicBezTo>
                    <a:pt x="336066" y="0"/>
                    <a:pt x="343371" y="7294"/>
                    <a:pt x="343371" y="16168"/>
                  </a:cubicBezTo>
                  <a:lnTo>
                    <a:pt x="343371" y="587519"/>
                  </a:lnTo>
                  <a:cubicBezTo>
                    <a:pt x="343371" y="596393"/>
                    <a:pt x="336066" y="603687"/>
                    <a:pt x="327177" y="603687"/>
                  </a:cubicBezTo>
                  <a:lnTo>
                    <a:pt x="211024" y="603687"/>
                  </a:lnTo>
                  <a:cubicBezTo>
                    <a:pt x="202136" y="603687"/>
                    <a:pt x="194831" y="596393"/>
                    <a:pt x="194831" y="587519"/>
                  </a:cubicBezTo>
                  <a:lnTo>
                    <a:pt x="194831" y="16168"/>
                  </a:lnTo>
                  <a:cubicBezTo>
                    <a:pt x="194831" y="7294"/>
                    <a:pt x="202136" y="0"/>
                    <a:pt x="21102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E42D8F42-4611-4998-8B05-883AB3457A02}"/>
                </a:ext>
              </a:extLst>
            </p:cNvPr>
            <p:cNvSpPr txBox="1"/>
            <p:nvPr/>
          </p:nvSpPr>
          <p:spPr>
            <a:xfrm>
              <a:off x="7062543" y="3963840"/>
              <a:ext cx="23775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38459"/>
                  </a:solidFill>
                  <a:latin typeface="方正幼线简体" panose="03000509000000000000" pitchFamily="65" charset="-122"/>
                  <a:ea typeface="方正幼线简体" panose="03000509000000000000" pitchFamily="65" charset="-122"/>
                </a:rPr>
                <a:t>请输入标题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AF2EACCA-AF14-4F32-B301-FDF32169C1AE}"/>
                </a:ext>
              </a:extLst>
            </p:cNvPr>
            <p:cNvSpPr txBox="1"/>
            <p:nvPr/>
          </p:nvSpPr>
          <p:spPr>
            <a:xfrm>
              <a:off x="7104535" y="4300844"/>
              <a:ext cx="33514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D6CB02E-1E97-41D8-893D-6B627AB1CE7C}"/>
              </a:ext>
            </a:extLst>
          </p:cNvPr>
          <p:cNvSpPr txBox="1"/>
          <p:nvPr/>
        </p:nvSpPr>
        <p:spPr>
          <a:xfrm>
            <a:off x="7062543" y="5462341"/>
            <a:ext cx="237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80127DA-61A6-440F-BAF7-E311D045BDC6}"/>
              </a:ext>
            </a:extLst>
          </p:cNvPr>
          <p:cNvSpPr txBox="1"/>
          <p:nvPr/>
        </p:nvSpPr>
        <p:spPr>
          <a:xfrm>
            <a:off x="7104535" y="5799345"/>
            <a:ext cx="33514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A92722C-2621-406B-8D7D-CAB23141AA96}"/>
              </a:ext>
            </a:extLst>
          </p:cNvPr>
          <p:cNvSpPr/>
          <p:nvPr/>
        </p:nvSpPr>
        <p:spPr>
          <a:xfrm>
            <a:off x="1748389" y="1685327"/>
            <a:ext cx="137578" cy="1130063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84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57F65AA-0AB7-4AB3-837B-F7861235E8BF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前期工作总结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D2BAEA88-BA13-4AF1-BB39-BFBB6075BEC4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6D991D4-38D7-4866-A1D4-97EF3E391092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1EA1F58-2C8A-4739-9A35-625B229293C5}"/>
              </a:ext>
            </a:extLst>
          </p:cNvPr>
          <p:cNvGrpSpPr/>
          <p:nvPr/>
        </p:nvGrpSpPr>
        <p:grpSpPr>
          <a:xfrm>
            <a:off x="973424" y="2226365"/>
            <a:ext cx="2345635" cy="2508990"/>
            <a:chOff x="973424" y="2226365"/>
            <a:chExt cx="2345635" cy="250899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E0789E6F-9C4B-4476-BBA4-B422F4E1173D}"/>
                </a:ext>
              </a:extLst>
            </p:cNvPr>
            <p:cNvGrpSpPr/>
            <p:nvPr/>
          </p:nvGrpSpPr>
          <p:grpSpPr>
            <a:xfrm>
              <a:off x="973424" y="2226365"/>
              <a:ext cx="2345635" cy="1202635"/>
              <a:chOff x="1020417" y="2226365"/>
              <a:chExt cx="2345635" cy="1202635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B3F50566-FD31-4398-9D0F-60BA3ADFAA5B}"/>
                  </a:ext>
                </a:extLst>
              </p:cNvPr>
              <p:cNvSpPr/>
              <p:nvPr/>
            </p:nvSpPr>
            <p:spPr>
              <a:xfrm>
                <a:off x="1020417" y="2226365"/>
                <a:ext cx="2345635" cy="1202635"/>
              </a:xfrm>
              <a:prstGeom prst="rect">
                <a:avLst/>
              </a:prstGeom>
              <a:solidFill>
                <a:srgbClr val="3384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coins-stacks-of-dollars-hand-drawn-commercial-symbol_35718">
                <a:extLst>
                  <a:ext uri="{FF2B5EF4-FFF2-40B4-BE49-F238E27FC236}">
                    <a16:creationId xmlns:a16="http://schemas.microsoft.com/office/drawing/2014/main" xmlns="" id="{73D00642-CCD7-4265-BB54-41D6E715AA2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02926" y="2352855"/>
                <a:ext cx="380616" cy="364994"/>
              </a:xfrm>
              <a:custGeom>
                <a:avLst/>
                <a:gdLst>
                  <a:gd name="connsiteX0" fmla="*/ 425891 w 606568"/>
                  <a:gd name="connsiteY0" fmla="*/ 420849 h 581671"/>
                  <a:gd name="connsiteX1" fmla="*/ 426862 w 606568"/>
                  <a:gd name="connsiteY1" fmla="*/ 470359 h 581671"/>
                  <a:gd name="connsiteX2" fmla="*/ 438123 w 606568"/>
                  <a:gd name="connsiteY2" fmla="*/ 466387 h 581671"/>
                  <a:gd name="connsiteX3" fmla="*/ 453850 w 606568"/>
                  <a:gd name="connsiteY3" fmla="*/ 439839 h 581671"/>
                  <a:gd name="connsiteX4" fmla="*/ 449288 w 606568"/>
                  <a:gd name="connsiteY4" fmla="*/ 430925 h 581671"/>
                  <a:gd name="connsiteX5" fmla="*/ 425891 w 606568"/>
                  <a:gd name="connsiteY5" fmla="*/ 420849 h 581671"/>
                  <a:gd name="connsiteX6" fmla="*/ 392107 w 606568"/>
                  <a:gd name="connsiteY6" fmla="*/ 352154 h 581671"/>
                  <a:gd name="connsiteX7" fmla="*/ 381040 w 606568"/>
                  <a:gd name="connsiteY7" fmla="*/ 355642 h 581671"/>
                  <a:gd name="connsiteX8" fmla="*/ 375215 w 606568"/>
                  <a:gd name="connsiteY8" fmla="*/ 360389 h 581671"/>
                  <a:gd name="connsiteX9" fmla="*/ 373371 w 606568"/>
                  <a:gd name="connsiteY9" fmla="*/ 367269 h 581671"/>
                  <a:gd name="connsiteX10" fmla="*/ 387059 w 606568"/>
                  <a:gd name="connsiteY10" fmla="*/ 381124 h 581671"/>
                  <a:gd name="connsiteX11" fmla="*/ 393369 w 606568"/>
                  <a:gd name="connsiteY11" fmla="*/ 382577 h 581671"/>
                  <a:gd name="connsiteX12" fmla="*/ 392690 w 606568"/>
                  <a:gd name="connsiteY12" fmla="*/ 367559 h 581671"/>
                  <a:gd name="connsiteX13" fmla="*/ 392107 w 606568"/>
                  <a:gd name="connsiteY13" fmla="*/ 352154 h 581671"/>
                  <a:gd name="connsiteX14" fmla="*/ 404825 w 606568"/>
                  <a:gd name="connsiteY14" fmla="*/ 306325 h 581671"/>
                  <a:gd name="connsiteX15" fmla="*/ 421814 w 606568"/>
                  <a:gd name="connsiteY15" fmla="*/ 322021 h 581671"/>
                  <a:gd name="connsiteX16" fmla="*/ 421814 w 606568"/>
                  <a:gd name="connsiteY16" fmla="*/ 322215 h 581671"/>
                  <a:gd name="connsiteX17" fmla="*/ 448899 w 606568"/>
                  <a:gd name="connsiteY17" fmla="*/ 330451 h 581671"/>
                  <a:gd name="connsiteX18" fmla="*/ 455306 w 606568"/>
                  <a:gd name="connsiteY18" fmla="*/ 335780 h 581671"/>
                  <a:gd name="connsiteX19" fmla="*/ 457928 w 606568"/>
                  <a:gd name="connsiteY19" fmla="*/ 349150 h 581671"/>
                  <a:gd name="connsiteX20" fmla="*/ 438220 w 606568"/>
                  <a:gd name="connsiteY20" fmla="*/ 359614 h 581671"/>
                  <a:gd name="connsiteX21" fmla="*/ 423173 w 606568"/>
                  <a:gd name="connsiteY21" fmla="*/ 354285 h 581671"/>
                  <a:gd name="connsiteX22" fmla="*/ 424144 w 606568"/>
                  <a:gd name="connsiteY22" fmla="*/ 375407 h 581671"/>
                  <a:gd name="connsiteX23" fmla="*/ 424629 w 606568"/>
                  <a:gd name="connsiteY23" fmla="*/ 388681 h 581671"/>
                  <a:gd name="connsiteX24" fmla="*/ 469286 w 606568"/>
                  <a:gd name="connsiteY24" fmla="*/ 407187 h 581671"/>
                  <a:gd name="connsiteX25" fmla="*/ 473363 w 606568"/>
                  <a:gd name="connsiteY25" fmla="*/ 410966 h 581671"/>
                  <a:gd name="connsiteX26" fmla="*/ 484528 w 606568"/>
                  <a:gd name="connsiteY26" fmla="*/ 437126 h 581671"/>
                  <a:gd name="connsiteX27" fmla="*/ 460258 w 606568"/>
                  <a:gd name="connsiteY27" fmla="*/ 488671 h 581671"/>
                  <a:gd name="connsiteX28" fmla="*/ 427153 w 606568"/>
                  <a:gd name="connsiteY28" fmla="*/ 501558 h 581671"/>
                  <a:gd name="connsiteX29" fmla="*/ 427153 w 606568"/>
                  <a:gd name="connsiteY29" fmla="*/ 502527 h 581671"/>
                  <a:gd name="connsiteX30" fmla="*/ 412397 w 606568"/>
                  <a:gd name="connsiteY30" fmla="*/ 516963 h 581671"/>
                  <a:gd name="connsiteX31" fmla="*/ 400456 w 606568"/>
                  <a:gd name="connsiteY31" fmla="*/ 512119 h 581671"/>
                  <a:gd name="connsiteX32" fmla="*/ 396087 w 606568"/>
                  <a:gd name="connsiteY32" fmla="*/ 501073 h 581671"/>
                  <a:gd name="connsiteX33" fmla="*/ 395990 w 606568"/>
                  <a:gd name="connsiteY33" fmla="*/ 496035 h 581671"/>
                  <a:gd name="connsiteX34" fmla="*/ 350751 w 606568"/>
                  <a:gd name="connsiteY34" fmla="*/ 466484 h 581671"/>
                  <a:gd name="connsiteX35" fmla="*/ 347936 w 606568"/>
                  <a:gd name="connsiteY35" fmla="*/ 450691 h 581671"/>
                  <a:gd name="connsiteX36" fmla="*/ 362983 w 606568"/>
                  <a:gd name="connsiteY36" fmla="*/ 440711 h 581671"/>
                  <a:gd name="connsiteX37" fmla="*/ 374050 w 606568"/>
                  <a:gd name="connsiteY37" fmla="*/ 445749 h 581671"/>
                  <a:gd name="connsiteX38" fmla="*/ 395699 w 606568"/>
                  <a:gd name="connsiteY38" fmla="*/ 462317 h 581671"/>
                  <a:gd name="connsiteX39" fmla="*/ 394631 w 606568"/>
                  <a:gd name="connsiteY39" fmla="*/ 414841 h 581671"/>
                  <a:gd name="connsiteX40" fmla="*/ 371817 w 606568"/>
                  <a:gd name="connsiteY40" fmla="*/ 409028 h 581671"/>
                  <a:gd name="connsiteX41" fmla="*/ 370555 w 606568"/>
                  <a:gd name="connsiteY41" fmla="*/ 408447 h 581671"/>
                  <a:gd name="connsiteX42" fmla="*/ 364439 w 606568"/>
                  <a:gd name="connsiteY42" fmla="*/ 405346 h 581671"/>
                  <a:gd name="connsiteX43" fmla="*/ 358420 w 606568"/>
                  <a:gd name="connsiteY43" fmla="*/ 400889 h 581671"/>
                  <a:gd name="connsiteX44" fmla="*/ 344441 w 606568"/>
                  <a:gd name="connsiteY44" fmla="*/ 380058 h 581671"/>
                  <a:gd name="connsiteX45" fmla="*/ 343082 w 606568"/>
                  <a:gd name="connsiteY45" fmla="*/ 375407 h 581671"/>
                  <a:gd name="connsiteX46" fmla="*/ 347547 w 606568"/>
                  <a:gd name="connsiteY46" fmla="*/ 344209 h 581671"/>
                  <a:gd name="connsiteX47" fmla="*/ 351236 w 606568"/>
                  <a:gd name="connsiteY47" fmla="*/ 339364 h 581671"/>
                  <a:gd name="connsiteX48" fmla="*/ 359294 w 606568"/>
                  <a:gd name="connsiteY48" fmla="*/ 332291 h 581671"/>
                  <a:gd name="connsiteX49" fmla="*/ 365993 w 606568"/>
                  <a:gd name="connsiteY49" fmla="*/ 328222 h 581671"/>
                  <a:gd name="connsiteX50" fmla="*/ 372788 w 606568"/>
                  <a:gd name="connsiteY50" fmla="*/ 325219 h 581671"/>
                  <a:gd name="connsiteX51" fmla="*/ 381331 w 606568"/>
                  <a:gd name="connsiteY51" fmla="*/ 322699 h 581671"/>
                  <a:gd name="connsiteX52" fmla="*/ 390748 w 606568"/>
                  <a:gd name="connsiteY52" fmla="*/ 321052 h 581671"/>
                  <a:gd name="connsiteX53" fmla="*/ 390748 w 606568"/>
                  <a:gd name="connsiteY53" fmla="*/ 320859 h 581671"/>
                  <a:gd name="connsiteX54" fmla="*/ 394243 w 606568"/>
                  <a:gd name="connsiteY54" fmla="*/ 310491 h 581671"/>
                  <a:gd name="connsiteX55" fmla="*/ 404825 w 606568"/>
                  <a:gd name="connsiteY55" fmla="*/ 306325 h 581671"/>
                  <a:gd name="connsiteX56" fmla="*/ 406108 w 606568"/>
                  <a:gd name="connsiteY56" fmla="*/ 283044 h 581671"/>
                  <a:gd name="connsiteX57" fmla="*/ 383596 w 606568"/>
                  <a:gd name="connsiteY57" fmla="*/ 285467 h 581671"/>
                  <a:gd name="connsiteX58" fmla="*/ 378162 w 606568"/>
                  <a:gd name="connsiteY58" fmla="*/ 286823 h 581671"/>
                  <a:gd name="connsiteX59" fmla="*/ 372922 w 606568"/>
                  <a:gd name="connsiteY59" fmla="*/ 288276 h 581671"/>
                  <a:gd name="connsiteX60" fmla="*/ 366227 w 606568"/>
                  <a:gd name="connsiteY60" fmla="*/ 290602 h 581671"/>
                  <a:gd name="connsiteX61" fmla="*/ 359434 w 606568"/>
                  <a:gd name="connsiteY61" fmla="*/ 293121 h 581671"/>
                  <a:gd name="connsiteX62" fmla="*/ 314215 w 606568"/>
                  <a:gd name="connsiteY62" fmla="*/ 326356 h 581671"/>
                  <a:gd name="connsiteX63" fmla="*/ 293838 w 606568"/>
                  <a:gd name="connsiteY63" fmla="*/ 356781 h 581671"/>
                  <a:gd name="connsiteX64" fmla="*/ 289859 w 606568"/>
                  <a:gd name="connsiteY64" fmla="*/ 365792 h 581671"/>
                  <a:gd name="connsiteX65" fmla="*/ 286754 w 606568"/>
                  <a:gd name="connsiteY65" fmla="*/ 374221 h 581671"/>
                  <a:gd name="connsiteX66" fmla="*/ 281514 w 606568"/>
                  <a:gd name="connsiteY66" fmla="*/ 396023 h 581671"/>
                  <a:gd name="connsiteX67" fmla="*/ 280738 w 606568"/>
                  <a:gd name="connsiteY67" fmla="*/ 403774 h 581671"/>
                  <a:gd name="connsiteX68" fmla="*/ 280253 w 606568"/>
                  <a:gd name="connsiteY68" fmla="*/ 411429 h 581671"/>
                  <a:gd name="connsiteX69" fmla="*/ 281417 w 606568"/>
                  <a:gd name="connsiteY69" fmla="*/ 433327 h 581671"/>
                  <a:gd name="connsiteX70" fmla="*/ 285978 w 606568"/>
                  <a:gd name="connsiteY70" fmla="*/ 453481 h 581671"/>
                  <a:gd name="connsiteX71" fmla="*/ 288016 w 606568"/>
                  <a:gd name="connsiteY71" fmla="*/ 459876 h 581671"/>
                  <a:gd name="connsiteX72" fmla="*/ 290345 w 606568"/>
                  <a:gd name="connsiteY72" fmla="*/ 466174 h 581671"/>
                  <a:gd name="connsiteX73" fmla="*/ 407564 w 606568"/>
                  <a:gd name="connsiteY73" fmla="*/ 548049 h 581671"/>
                  <a:gd name="connsiteX74" fmla="*/ 424642 w 606568"/>
                  <a:gd name="connsiteY74" fmla="*/ 546789 h 581671"/>
                  <a:gd name="connsiteX75" fmla="*/ 510518 w 606568"/>
                  <a:gd name="connsiteY75" fmla="*/ 494660 h 581671"/>
                  <a:gd name="connsiteX76" fmla="*/ 530119 w 606568"/>
                  <a:gd name="connsiteY76" fmla="*/ 399995 h 581671"/>
                  <a:gd name="connsiteX77" fmla="*/ 530022 w 606568"/>
                  <a:gd name="connsiteY77" fmla="*/ 398639 h 581671"/>
                  <a:gd name="connsiteX78" fmla="*/ 520707 w 606568"/>
                  <a:gd name="connsiteY78" fmla="*/ 368602 h 581671"/>
                  <a:gd name="connsiteX79" fmla="*/ 499747 w 606568"/>
                  <a:gd name="connsiteY79" fmla="*/ 332654 h 581671"/>
                  <a:gd name="connsiteX80" fmla="*/ 468308 w 606568"/>
                  <a:gd name="connsiteY80" fmla="*/ 302811 h 581671"/>
                  <a:gd name="connsiteX81" fmla="*/ 406108 w 606568"/>
                  <a:gd name="connsiteY81" fmla="*/ 283044 h 581671"/>
                  <a:gd name="connsiteX82" fmla="*/ 406108 w 606568"/>
                  <a:gd name="connsiteY82" fmla="*/ 249519 h 581671"/>
                  <a:gd name="connsiteX83" fmla="*/ 465397 w 606568"/>
                  <a:gd name="connsiteY83" fmla="*/ 263181 h 581671"/>
                  <a:gd name="connsiteX84" fmla="*/ 512168 w 606568"/>
                  <a:gd name="connsiteY84" fmla="*/ 296222 h 581671"/>
                  <a:gd name="connsiteX85" fmla="*/ 534971 w 606568"/>
                  <a:gd name="connsiteY85" fmla="*/ 323740 h 581671"/>
                  <a:gd name="connsiteX86" fmla="*/ 551758 w 606568"/>
                  <a:gd name="connsiteY86" fmla="*/ 355424 h 581671"/>
                  <a:gd name="connsiteX87" fmla="*/ 557483 w 606568"/>
                  <a:gd name="connsiteY87" fmla="*/ 371121 h 581671"/>
                  <a:gd name="connsiteX88" fmla="*/ 561559 w 606568"/>
                  <a:gd name="connsiteY88" fmla="*/ 385946 h 581671"/>
                  <a:gd name="connsiteX89" fmla="*/ 563014 w 606568"/>
                  <a:gd name="connsiteY89" fmla="*/ 392341 h 581671"/>
                  <a:gd name="connsiteX90" fmla="*/ 537591 w 606568"/>
                  <a:gd name="connsiteY90" fmla="*/ 514524 h 581671"/>
                  <a:gd name="connsiteX91" fmla="*/ 429397 w 606568"/>
                  <a:gd name="connsiteY91" fmla="*/ 580121 h 581671"/>
                  <a:gd name="connsiteX92" fmla="*/ 407564 w 606568"/>
                  <a:gd name="connsiteY92" fmla="*/ 581671 h 581671"/>
                  <a:gd name="connsiteX93" fmla="*/ 258808 w 606568"/>
                  <a:gd name="connsiteY93" fmla="*/ 477607 h 581671"/>
                  <a:gd name="connsiteX94" fmla="*/ 256382 w 606568"/>
                  <a:gd name="connsiteY94" fmla="*/ 471309 h 581671"/>
                  <a:gd name="connsiteX95" fmla="*/ 254248 w 606568"/>
                  <a:gd name="connsiteY95" fmla="*/ 464914 h 581671"/>
                  <a:gd name="connsiteX96" fmla="*/ 248134 w 606568"/>
                  <a:gd name="connsiteY96" fmla="*/ 438171 h 581671"/>
                  <a:gd name="connsiteX97" fmla="*/ 246679 w 606568"/>
                  <a:gd name="connsiteY97" fmla="*/ 423734 h 581671"/>
                  <a:gd name="connsiteX98" fmla="*/ 246485 w 606568"/>
                  <a:gd name="connsiteY98" fmla="*/ 416855 h 581671"/>
                  <a:gd name="connsiteX99" fmla="*/ 246582 w 606568"/>
                  <a:gd name="connsiteY99" fmla="*/ 409781 h 581671"/>
                  <a:gd name="connsiteX100" fmla="*/ 249299 w 606568"/>
                  <a:gd name="connsiteY100" fmla="*/ 385558 h 581671"/>
                  <a:gd name="connsiteX101" fmla="*/ 249299 w 606568"/>
                  <a:gd name="connsiteY101" fmla="*/ 385461 h 581671"/>
                  <a:gd name="connsiteX102" fmla="*/ 250754 w 606568"/>
                  <a:gd name="connsiteY102" fmla="*/ 378194 h 581671"/>
                  <a:gd name="connsiteX103" fmla="*/ 252695 w 606568"/>
                  <a:gd name="connsiteY103" fmla="*/ 370830 h 581671"/>
                  <a:gd name="connsiteX104" fmla="*/ 277633 w 606568"/>
                  <a:gd name="connsiteY104" fmla="*/ 318604 h 581671"/>
                  <a:gd name="connsiteX105" fmla="*/ 286269 w 606568"/>
                  <a:gd name="connsiteY105" fmla="*/ 307365 h 581671"/>
                  <a:gd name="connsiteX106" fmla="*/ 301989 w 606568"/>
                  <a:gd name="connsiteY106" fmla="*/ 291086 h 581671"/>
                  <a:gd name="connsiteX107" fmla="*/ 305482 w 606568"/>
                  <a:gd name="connsiteY107" fmla="*/ 287986 h 581671"/>
                  <a:gd name="connsiteX108" fmla="*/ 312275 w 606568"/>
                  <a:gd name="connsiteY108" fmla="*/ 282463 h 581671"/>
                  <a:gd name="connsiteX109" fmla="*/ 314118 w 606568"/>
                  <a:gd name="connsiteY109" fmla="*/ 281009 h 581671"/>
                  <a:gd name="connsiteX110" fmla="*/ 318970 w 606568"/>
                  <a:gd name="connsiteY110" fmla="*/ 277521 h 581671"/>
                  <a:gd name="connsiteX111" fmla="*/ 346917 w 606568"/>
                  <a:gd name="connsiteY111" fmla="*/ 262018 h 581671"/>
                  <a:gd name="connsiteX112" fmla="*/ 359628 w 606568"/>
                  <a:gd name="connsiteY112" fmla="*/ 257174 h 581671"/>
                  <a:gd name="connsiteX113" fmla="*/ 366421 w 606568"/>
                  <a:gd name="connsiteY113" fmla="*/ 255139 h 581671"/>
                  <a:gd name="connsiteX114" fmla="*/ 373116 w 606568"/>
                  <a:gd name="connsiteY114" fmla="*/ 253395 h 581671"/>
                  <a:gd name="connsiteX115" fmla="*/ 376707 w 606568"/>
                  <a:gd name="connsiteY115" fmla="*/ 252523 h 581671"/>
                  <a:gd name="connsiteX116" fmla="*/ 384178 w 606568"/>
                  <a:gd name="connsiteY116" fmla="*/ 251263 h 581671"/>
                  <a:gd name="connsiteX117" fmla="*/ 406108 w 606568"/>
                  <a:gd name="connsiteY117" fmla="*/ 249519 h 581671"/>
                  <a:gd name="connsiteX118" fmla="*/ 43372 w 606568"/>
                  <a:gd name="connsiteY118" fmla="*/ 175759 h 581671"/>
                  <a:gd name="connsiteX119" fmla="*/ 43760 w 606568"/>
                  <a:gd name="connsiteY119" fmla="*/ 214418 h 581671"/>
                  <a:gd name="connsiteX120" fmla="*/ 202404 w 606568"/>
                  <a:gd name="connsiteY120" fmla="*/ 246489 h 581671"/>
                  <a:gd name="connsiteX121" fmla="*/ 313794 w 606568"/>
                  <a:gd name="connsiteY121" fmla="*/ 223235 h 581671"/>
                  <a:gd name="connsiteX122" fmla="*/ 319519 w 606568"/>
                  <a:gd name="connsiteY122" fmla="*/ 220716 h 581671"/>
                  <a:gd name="connsiteX123" fmla="*/ 319907 w 606568"/>
                  <a:gd name="connsiteY123" fmla="*/ 181185 h 581671"/>
                  <a:gd name="connsiteX124" fmla="*/ 313212 w 606568"/>
                  <a:gd name="connsiteY124" fmla="*/ 184092 h 581671"/>
                  <a:gd name="connsiteX125" fmla="*/ 186103 w 606568"/>
                  <a:gd name="connsiteY125" fmla="*/ 211124 h 581671"/>
                  <a:gd name="connsiteX126" fmla="*/ 43372 w 606568"/>
                  <a:gd name="connsiteY126" fmla="*/ 175759 h 581671"/>
                  <a:gd name="connsiteX127" fmla="*/ 321654 w 606568"/>
                  <a:gd name="connsiteY127" fmla="*/ 100088 h 581671"/>
                  <a:gd name="connsiteX128" fmla="*/ 311465 w 606568"/>
                  <a:gd name="connsiteY128" fmla="*/ 105901 h 581671"/>
                  <a:gd name="connsiteX129" fmla="*/ 182804 w 606568"/>
                  <a:gd name="connsiteY129" fmla="*/ 137875 h 581671"/>
                  <a:gd name="connsiteX130" fmla="*/ 41723 w 606568"/>
                  <a:gd name="connsiteY130" fmla="*/ 102026 h 581671"/>
                  <a:gd name="connsiteX131" fmla="*/ 42208 w 606568"/>
                  <a:gd name="connsiteY131" fmla="*/ 127508 h 581671"/>
                  <a:gd name="connsiteX132" fmla="*/ 44828 w 606568"/>
                  <a:gd name="connsiteY132" fmla="*/ 128864 h 581671"/>
                  <a:gd name="connsiteX133" fmla="*/ 186200 w 606568"/>
                  <a:gd name="connsiteY133" fmla="*/ 169752 h 581671"/>
                  <a:gd name="connsiteX134" fmla="*/ 312339 w 606568"/>
                  <a:gd name="connsiteY134" fmla="*/ 138553 h 581671"/>
                  <a:gd name="connsiteX135" fmla="*/ 320877 w 606568"/>
                  <a:gd name="connsiteY135" fmla="*/ 134096 h 581671"/>
                  <a:gd name="connsiteX136" fmla="*/ 321654 w 606568"/>
                  <a:gd name="connsiteY136" fmla="*/ 100088 h 581671"/>
                  <a:gd name="connsiteX137" fmla="*/ 170869 w 606568"/>
                  <a:gd name="connsiteY137" fmla="*/ 41275 h 581671"/>
                  <a:gd name="connsiteX138" fmla="*/ 58800 w 606568"/>
                  <a:gd name="connsiteY138" fmla="*/ 63948 h 581671"/>
                  <a:gd name="connsiteX139" fmla="*/ 186685 w 606568"/>
                  <a:gd name="connsiteY139" fmla="*/ 96890 h 581671"/>
                  <a:gd name="connsiteX140" fmla="*/ 296814 w 606568"/>
                  <a:gd name="connsiteY140" fmla="*/ 67823 h 581671"/>
                  <a:gd name="connsiteX141" fmla="*/ 170869 w 606568"/>
                  <a:gd name="connsiteY141" fmla="*/ 41275 h 581671"/>
                  <a:gd name="connsiteX142" fmla="*/ 448008 w 606568"/>
                  <a:gd name="connsiteY142" fmla="*/ 35047 h 581671"/>
                  <a:gd name="connsiteX143" fmla="*/ 509638 w 606568"/>
                  <a:gd name="connsiteY143" fmla="*/ 41805 h 581671"/>
                  <a:gd name="connsiteX144" fmla="*/ 570201 w 606568"/>
                  <a:gd name="connsiteY144" fmla="*/ 59924 h 581671"/>
                  <a:gd name="connsiteX145" fmla="*/ 605627 w 606568"/>
                  <a:gd name="connsiteY145" fmla="*/ 86859 h 581671"/>
                  <a:gd name="connsiteX146" fmla="*/ 603880 w 606568"/>
                  <a:gd name="connsiteY146" fmla="*/ 143248 h 581671"/>
                  <a:gd name="connsiteX147" fmla="*/ 602230 w 606568"/>
                  <a:gd name="connsiteY147" fmla="*/ 349137 h 581671"/>
                  <a:gd name="connsiteX148" fmla="*/ 601453 w 606568"/>
                  <a:gd name="connsiteY148" fmla="*/ 354272 h 581671"/>
                  <a:gd name="connsiteX149" fmla="*/ 595727 w 606568"/>
                  <a:gd name="connsiteY149" fmla="*/ 364058 h 581671"/>
                  <a:gd name="connsiteX150" fmla="*/ 576122 w 606568"/>
                  <a:gd name="connsiteY150" fmla="*/ 377525 h 581671"/>
                  <a:gd name="connsiteX151" fmla="*/ 567193 w 606568"/>
                  <a:gd name="connsiteY151" fmla="*/ 346133 h 581671"/>
                  <a:gd name="connsiteX152" fmla="*/ 569231 w 606568"/>
                  <a:gd name="connsiteY152" fmla="*/ 343033 h 581671"/>
                  <a:gd name="connsiteX153" fmla="*/ 569425 w 606568"/>
                  <a:gd name="connsiteY153" fmla="*/ 308734 h 581671"/>
                  <a:gd name="connsiteX154" fmla="*/ 552828 w 606568"/>
                  <a:gd name="connsiteY154" fmla="*/ 316873 h 581671"/>
                  <a:gd name="connsiteX155" fmla="*/ 532641 w 606568"/>
                  <a:gd name="connsiteY155" fmla="*/ 289453 h 581671"/>
                  <a:gd name="connsiteX156" fmla="*/ 569522 w 606568"/>
                  <a:gd name="connsiteY156" fmla="*/ 270269 h 581671"/>
                  <a:gd name="connsiteX157" fmla="*/ 569619 w 606568"/>
                  <a:gd name="connsiteY157" fmla="*/ 246144 h 581671"/>
                  <a:gd name="connsiteX158" fmla="*/ 502165 w 606568"/>
                  <a:gd name="connsiteY158" fmla="*/ 262034 h 581671"/>
                  <a:gd name="connsiteX159" fmla="*/ 403265 w 606568"/>
                  <a:gd name="connsiteY159" fmla="*/ 229866 h 581671"/>
                  <a:gd name="connsiteX160" fmla="*/ 379390 w 606568"/>
                  <a:gd name="connsiteY160" fmla="*/ 231610 h 581671"/>
                  <a:gd name="connsiteX161" fmla="*/ 373275 w 606568"/>
                  <a:gd name="connsiteY161" fmla="*/ 232676 h 581671"/>
                  <a:gd name="connsiteX162" fmla="*/ 373469 w 606568"/>
                  <a:gd name="connsiteY162" fmla="*/ 214267 h 581671"/>
                  <a:gd name="connsiteX163" fmla="*/ 570007 w 606568"/>
                  <a:gd name="connsiteY163" fmla="*/ 210295 h 581671"/>
                  <a:gd name="connsiteX164" fmla="*/ 570395 w 606568"/>
                  <a:gd name="connsiteY164" fmla="*/ 178903 h 581671"/>
                  <a:gd name="connsiteX165" fmla="*/ 373857 w 606568"/>
                  <a:gd name="connsiteY165" fmla="*/ 186945 h 581671"/>
                  <a:gd name="connsiteX166" fmla="*/ 374440 w 606568"/>
                  <a:gd name="connsiteY166" fmla="*/ 151677 h 581671"/>
                  <a:gd name="connsiteX167" fmla="*/ 571172 w 606568"/>
                  <a:gd name="connsiteY167" fmla="*/ 141601 h 581671"/>
                  <a:gd name="connsiteX168" fmla="*/ 571754 w 606568"/>
                  <a:gd name="connsiteY168" fmla="*/ 114472 h 581671"/>
                  <a:gd name="connsiteX169" fmla="*/ 375119 w 606568"/>
                  <a:gd name="connsiteY169" fmla="*/ 129587 h 581671"/>
                  <a:gd name="connsiteX170" fmla="*/ 376284 w 606568"/>
                  <a:gd name="connsiteY170" fmla="*/ 113503 h 581671"/>
                  <a:gd name="connsiteX171" fmla="*/ 377545 w 606568"/>
                  <a:gd name="connsiteY171" fmla="*/ 94804 h 581671"/>
                  <a:gd name="connsiteX172" fmla="*/ 551664 w 606568"/>
                  <a:gd name="connsiteY172" fmla="*/ 88893 h 581671"/>
                  <a:gd name="connsiteX173" fmla="*/ 377837 w 606568"/>
                  <a:gd name="connsiteY173" fmla="*/ 78817 h 581671"/>
                  <a:gd name="connsiteX174" fmla="*/ 376672 w 606568"/>
                  <a:gd name="connsiteY174" fmla="*/ 63315 h 581671"/>
                  <a:gd name="connsiteX175" fmla="*/ 368422 w 606568"/>
                  <a:gd name="connsiteY175" fmla="*/ 47037 h 581671"/>
                  <a:gd name="connsiteX176" fmla="*/ 386378 w 606568"/>
                  <a:gd name="connsiteY176" fmla="*/ 42096 h 581671"/>
                  <a:gd name="connsiteX177" fmla="*/ 448008 w 606568"/>
                  <a:gd name="connsiteY177" fmla="*/ 35047 h 581671"/>
                  <a:gd name="connsiteX178" fmla="*/ 170287 w 606568"/>
                  <a:gd name="connsiteY178" fmla="*/ 0 h 581671"/>
                  <a:gd name="connsiteX179" fmla="*/ 245000 w 606568"/>
                  <a:gd name="connsiteY179" fmla="*/ 8623 h 581671"/>
                  <a:gd name="connsiteX180" fmla="*/ 319713 w 606568"/>
                  <a:gd name="connsiteY180" fmla="*/ 31392 h 581671"/>
                  <a:gd name="connsiteX181" fmla="*/ 354547 w 606568"/>
                  <a:gd name="connsiteY181" fmla="*/ 51836 h 581671"/>
                  <a:gd name="connsiteX182" fmla="*/ 363377 w 606568"/>
                  <a:gd name="connsiteY182" fmla="*/ 65304 h 581671"/>
                  <a:gd name="connsiteX183" fmla="*/ 364541 w 606568"/>
                  <a:gd name="connsiteY183" fmla="*/ 83423 h 581671"/>
                  <a:gd name="connsiteX184" fmla="*/ 364347 w 606568"/>
                  <a:gd name="connsiteY184" fmla="*/ 88655 h 581671"/>
                  <a:gd name="connsiteX185" fmla="*/ 361921 w 606568"/>
                  <a:gd name="connsiteY185" fmla="*/ 124213 h 581671"/>
                  <a:gd name="connsiteX186" fmla="*/ 361242 w 606568"/>
                  <a:gd name="connsiteY186" fmla="*/ 136228 h 581671"/>
                  <a:gd name="connsiteX187" fmla="*/ 361145 w 606568"/>
                  <a:gd name="connsiteY187" fmla="*/ 145239 h 581671"/>
                  <a:gd name="connsiteX188" fmla="*/ 360466 w 606568"/>
                  <a:gd name="connsiteY188" fmla="*/ 181476 h 581671"/>
                  <a:gd name="connsiteX189" fmla="*/ 360078 w 606568"/>
                  <a:gd name="connsiteY189" fmla="*/ 209961 h 581671"/>
                  <a:gd name="connsiteX190" fmla="*/ 359787 w 606568"/>
                  <a:gd name="connsiteY190" fmla="*/ 235637 h 581671"/>
                  <a:gd name="connsiteX191" fmla="*/ 313988 w 606568"/>
                  <a:gd name="connsiteY191" fmla="*/ 255597 h 581671"/>
                  <a:gd name="connsiteX192" fmla="*/ 287111 w 606568"/>
                  <a:gd name="connsiteY192" fmla="*/ 276428 h 581671"/>
                  <a:gd name="connsiteX193" fmla="*/ 201725 w 606568"/>
                  <a:gd name="connsiteY193" fmla="*/ 287571 h 581671"/>
                  <a:gd name="connsiteX194" fmla="*/ 44246 w 606568"/>
                  <a:gd name="connsiteY194" fmla="*/ 258407 h 581671"/>
                  <a:gd name="connsiteX195" fmla="*/ 44440 w 606568"/>
                  <a:gd name="connsiteY195" fmla="*/ 299101 h 581671"/>
                  <a:gd name="connsiteX196" fmla="*/ 48903 w 606568"/>
                  <a:gd name="connsiteY196" fmla="*/ 300942 h 581671"/>
                  <a:gd name="connsiteX197" fmla="*/ 184551 w 606568"/>
                  <a:gd name="connsiteY197" fmla="*/ 337566 h 581671"/>
                  <a:gd name="connsiteX198" fmla="*/ 249172 w 606568"/>
                  <a:gd name="connsiteY198" fmla="*/ 328652 h 581671"/>
                  <a:gd name="connsiteX199" fmla="*/ 234036 w 606568"/>
                  <a:gd name="connsiteY199" fmla="*/ 374675 h 581671"/>
                  <a:gd name="connsiteX200" fmla="*/ 185618 w 606568"/>
                  <a:gd name="connsiteY200" fmla="*/ 378842 h 581671"/>
                  <a:gd name="connsiteX201" fmla="*/ 44537 w 606568"/>
                  <a:gd name="connsiteY201" fmla="*/ 345027 h 581671"/>
                  <a:gd name="connsiteX202" fmla="*/ 44731 w 606568"/>
                  <a:gd name="connsiteY202" fmla="*/ 387852 h 581671"/>
                  <a:gd name="connsiteX203" fmla="*/ 85580 w 606568"/>
                  <a:gd name="connsiteY203" fmla="*/ 412560 h 581671"/>
                  <a:gd name="connsiteX204" fmla="*/ 128176 w 606568"/>
                  <a:gd name="connsiteY204" fmla="*/ 426609 h 581671"/>
                  <a:gd name="connsiteX205" fmla="*/ 180669 w 606568"/>
                  <a:gd name="connsiteY205" fmla="*/ 432035 h 581671"/>
                  <a:gd name="connsiteX206" fmla="*/ 190469 w 606568"/>
                  <a:gd name="connsiteY206" fmla="*/ 431841 h 581671"/>
                  <a:gd name="connsiteX207" fmla="*/ 230446 w 606568"/>
                  <a:gd name="connsiteY207" fmla="*/ 427481 h 581671"/>
                  <a:gd name="connsiteX208" fmla="*/ 231610 w 606568"/>
                  <a:gd name="connsiteY208" fmla="*/ 427287 h 581671"/>
                  <a:gd name="connsiteX209" fmla="*/ 232677 w 606568"/>
                  <a:gd name="connsiteY209" fmla="*/ 436298 h 581671"/>
                  <a:gd name="connsiteX210" fmla="*/ 240149 w 606568"/>
                  <a:gd name="connsiteY210" fmla="*/ 468272 h 581671"/>
                  <a:gd name="connsiteX211" fmla="*/ 186394 w 606568"/>
                  <a:gd name="connsiteY211" fmla="*/ 473988 h 581671"/>
                  <a:gd name="connsiteX212" fmla="*/ 12032 w 606568"/>
                  <a:gd name="connsiteY212" fmla="*/ 414400 h 581671"/>
                  <a:gd name="connsiteX213" fmla="*/ 5046 w 606568"/>
                  <a:gd name="connsiteY213" fmla="*/ 401998 h 581671"/>
                  <a:gd name="connsiteX214" fmla="*/ 4075 w 606568"/>
                  <a:gd name="connsiteY214" fmla="*/ 395507 h 581671"/>
                  <a:gd name="connsiteX215" fmla="*/ 0 w 606568"/>
                  <a:gd name="connsiteY215" fmla="*/ 65885 h 581671"/>
                  <a:gd name="connsiteX216" fmla="*/ 388 w 606568"/>
                  <a:gd name="connsiteY216" fmla="*/ 61332 h 581671"/>
                  <a:gd name="connsiteX217" fmla="*/ 10091 w 606568"/>
                  <a:gd name="connsiteY217" fmla="*/ 41760 h 581671"/>
                  <a:gd name="connsiteX218" fmla="*/ 93052 w 606568"/>
                  <a:gd name="connsiteY218" fmla="*/ 8914 h 581671"/>
                  <a:gd name="connsiteX219" fmla="*/ 170287 w 606568"/>
                  <a:gd name="connsiteY219" fmla="*/ 0 h 581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</a:cxnLst>
                <a:rect l="l" t="t" r="r" b="b"/>
                <a:pathLst>
                  <a:path w="606568" h="581671">
                    <a:moveTo>
                      <a:pt x="425891" y="420849"/>
                    </a:moveTo>
                    <a:cubicBezTo>
                      <a:pt x="426377" y="436835"/>
                      <a:pt x="426668" y="453113"/>
                      <a:pt x="426862" y="470359"/>
                    </a:cubicBezTo>
                    <a:cubicBezTo>
                      <a:pt x="431133" y="469875"/>
                      <a:pt x="434920" y="468518"/>
                      <a:pt x="438123" y="466387"/>
                    </a:cubicBezTo>
                    <a:cubicBezTo>
                      <a:pt x="444531" y="462027"/>
                      <a:pt x="453850" y="449528"/>
                      <a:pt x="453850" y="439839"/>
                    </a:cubicBezTo>
                    <a:cubicBezTo>
                      <a:pt x="453850" y="435963"/>
                      <a:pt x="452394" y="433057"/>
                      <a:pt x="449288" y="430925"/>
                    </a:cubicBezTo>
                    <a:cubicBezTo>
                      <a:pt x="442880" y="426565"/>
                      <a:pt x="435502" y="423368"/>
                      <a:pt x="425891" y="420849"/>
                    </a:cubicBezTo>
                    <a:close/>
                    <a:moveTo>
                      <a:pt x="392107" y="352154"/>
                    </a:moveTo>
                    <a:cubicBezTo>
                      <a:pt x="387933" y="352832"/>
                      <a:pt x="384244" y="353995"/>
                      <a:pt x="381040" y="355642"/>
                    </a:cubicBezTo>
                    <a:cubicBezTo>
                      <a:pt x="378419" y="356998"/>
                      <a:pt x="376477" y="358549"/>
                      <a:pt x="375215" y="360389"/>
                    </a:cubicBezTo>
                    <a:cubicBezTo>
                      <a:pt x="373759" y="362424"/>
                      <a:pt x="373079" y="364749"/>
                      <a:pt x="373371" y="367269"/>
                    </a:cubicBezTo>
                    <a:cubicBezTo>
                      <a:pt x="374050" y="373470"/>
                      <a:pt x="379875" y="379283"/>
                      <a:pt x="387059" y="381124"/>
                    </a:cubicBezTo>
                    <a:cubicBezTo>
                      <a:pt x="389195" y="381608"/>
                      <a:pt x="391233" y="382093"/>
                      <a:pt x="393369" y="382577"/>
                    </a:cubicBezTo>
                    <a:cubicBezTo>
                      <a:pt x="393175" y="377539"/>
                      <a:pt x="392981" y="372598"/>
                      <a:pt x="392690" y="367559"/>
                    </a:cubicBezTo>
                    <a:cubicBezTo>
                      <a:pt x="392495" y="362424"/>
                      <a:pt x="392301" y="357289"/>
                      <a:pt x="392107" y="352154"/>
                    </a:cubicBezTo>
                    <a:close/>
                    <a:moveTo>
                      <a:pt x="404825" y="306325"/>
                    </a:moveTo>
                    <a:cubicBezTo>
                      <a:pt x="412688" y="306325"/>
                      <a:pt x="421328" y="311848"/>
                      <a:pt x="421814" y="322021"/>
                    </a:cubicBezTo>
                    <a:lnTo>
                      <a:pt x="421814" y="322215"/>
                    </a:lnTo>
                    <a:cubicBezTo>
                      <a:pt x="431522" y="323862"/>
                      <a:pt x="440744" y="326769"/>
                      <a:pt x="448899" y="330451"/>
                    </a:cubicBezTo>
                    <a:cubicBezTo>
                      <a:pt x="451715" y="331807"/>
                      <a:pt x="453850" y="333648"/>
                      <a:pt x="455306" y="335780"/>
                    </a:cubicBezTo>
                    <a:cubicBezTo>
                      <a:pt x="458219" y="339752"/>
                      <a:pt x="458898" y="344790"/>
                      <a:pt x="457928" y="349150"/>
                    </a:cubicBezTo>
                    <a:cubicBezTo>
                      <a:pt x="455889" y="358645"/>
                      <a:pt x="446958" y="363684"/>
                      <a:pt x="438220" y="359614"/>
                    </a:cubicBezTo>
                    <a:cubicBezTo>
                      <a:pt x="433658" y="357483"/>
                      <a:pt x="428512" y="355739"/>
                      <a:pt x="423173" y="354285"/>
                    </a:cubicBezTo>
                    <a:cubicBezTo>
                      <a:pt x="423561" y="361358"/>
                      <a:pt x="423852" y="368431"/>
                      <a:pt x="424144" y="375407"/>
                    </a:cubicBezTo>
                    <a:cubicBezTo>
                      <a:pt x="424241" y="379864"/>
                      <a:pt x="424435" y="384224"/>
                      <a:pt x="424629" y="388681"/>
                    </a:cubicBezTo>
                    <a:cubicBezTo>
                      <a:pt x="440065" y="391975"/>
                      <a:pt x="455986" y="396626"/>
                      <a:pt x="469286" y="407187"/>
                    </a:cubicBezTo>
                    <a:cubicBezTo>
                      <a:pt x="470742" y="408447"/>
                      <a:pt x="472101" y="409706"/>
                      <a:pt x="473363" y="410966"/>
                    </a:cubicBezTo>
                    <a:cubicBezTo>
                      <a:pt x="480353" y="418136"/>
                      <a:pt x="484236" y="427050"/>
                      <a:pt x="484528" y="437126"/>
                    </a:cubicBezTo>
                    <a:cubicBezTo>
                      <a:pt x="485207" y="454275"/>
                      <a:pt x="475596" y="474525"/>
                      <a:pt x="460258" y="488671"/>
                    </a:cubicBezTo>
                    <a:cubicBezTo>
                      <a:pt x="451423" y="496810"/>
                      <a:pt x="440259" y="501170"/>
                      <a:pt x="427153" y="501558"/>
                    </a:cubicBezTo>
                    <a:lnTo>
                      <a:pt x="427153" y="502527"/>
                    </a:lnTo>
                    <a:cubicBezTo>
                      <a:pt x="427056" y="512506"/>
                      <a:pt x="419484" y="516963"/>
                      <a:pt x="412397" y="516963"/>
                    </a:cubicBezTo>
                    <a:cubicBezTo>
                      <a:pt x="407834" y="516963"/>
                      <a:pt x="403466" y="515219"/>
                      <a:pt x="400456" y="512119"/>
                    </a:cubicBezTo>
                    <a:cubicBezTo>
                      <a:pt x="397544" y="509212"/>
                      <a:pt x="395990" y="505433"/>
                      <a:pt x="396087" y="501073"/>
                    </a:cubicBezTo>
                    <a:lnTo>
                      <a:pt x="395990" y="496035"/>
                    </a:lnTo>
                    <a:cubicBezTo>
                      <a:pt x="378904" y="489737"/>
                      <a:pt x="362206" y="478789"/>
                      <a:pt x="350751" y="466484"/>
                    </a:cubicBezTo>
                    <a:cubicBezTo>
                      <a:pt x="346576" y="461833"/>
                      <a:pt x="345509" y="456116"/>
                      <a:pt x="347936" y="450691"/>
                    </a:cubicBezTo>
                    <a:cubicBezTo>
                      <a:pt x="350460" y="444780"/>
                      <a:pt x="356673" y="440711"/>
                      <a:pt x="362983" y="440711"/>
                    </a:cubicBezTo>
                    <a:cubicBezTo>
                      <a:pt x="367158" y="440711"/>
                      <a:pt x="370944" y="442455"/>
                      <a:pt x="374050" y="445749"/>
                    </a:cubicBezTo>
                    <a:cubicBezTo>
                      <a:pt x="379487" y="451756"/>
                      <a:pt x="387544" y="457860"/>
                      <a:pt x="395699" y="462317"/>
                    </a:cubicBezTo>
                    <a:cubicBezTo>
                      <a:pt x="395505" y="445459"/>
                      <a:pt x="395117" y="429859"/>
                      <a:pt x="394631" y="414841"/>
                    </a:cubicBezTo>
                    <a:cubicBezTo>
                      <a:pt x="387156" y="413485"/>
                      <a:pt x="379293" y="411741"/>
                      <a:pt x="371817" y="409028"/>
                    </a:cubicBezTo>
                    <a:cubicBezTo>
                      <a:pt x="371429" y="408834"/>
                      <a:pt x="371041" y="408640"/>
                      <a:pt x="370555" y="408447"/>
                    </a:cubicBezTo>
                    <a:cubicBezTo>
                      <a:pt x="368420" y="407575"/>
                      <a:pt x="366381" y="406509"/>
                      <a:pt x="364439" y="405346"/>
                    </a:cubicBezTo>
                    <a:cubicBezTo>
                      <a:pt x="362303" y="403990"/>
                      <a:pt x="360362" y="402536"/>
                      <a:pt x="358420" y="400889"/>
                    </a:cubicBezTo>
                    <a:cubicBezTo>
                      <a:pt x="352304" y="395464"/>
                      <a:pt x="347353" y="388197"/>
                      <a:pt x="344441" y="380058"/>
                    </a:cubicBezTo>
                    <a:cubicBezTo>
                      <a:pt x="343955" y="378508"/>
                      <a:pt x="343470" y="377054"/>
                      <a:pt x="343082" y="375407"/>
                    </a:cubicBezTo>
                    <a:cubicBezTo>
                      <a:pt x="340266" y="364071"/>
                      <a:pt x="341917" y="353026"/>
                      <a:pt x="347547" y="344209"/>
                    </a:cubicBezTo>
                    <a:cubicBezTo>
                      <a:pt x="348615" y="342465"/>
                      <a:pt x="349877" y="340818"/>
                      <a:pt x="351236" y="339364"/>
                    </a:cubicBezTo>
                    <a:cubicBezTo>
                      <a:pt x="353566" y="336748"/>
                      <a:pt x="356285" y="334326"/>
                      <a:pt x="359294" y="332291"/>
                    </a:cubicBezTo>
                    <a:cubicBezTo>
                      <a:pt x="361333" y="330838"/>
                      <a:pt x="363663" y="329482"/>
                      <a:pt x="365993" y="328222"/>
                    </a:cubicBezTo>
                    <a:cubicBezTo>
                      <a:pt x="368128" y="327156"/>
                      <a:pt x="370361" y="326091"/>
                      <a:pt x="372788" y="325219"/>
                    </a:cubicBezTo>
                    <a:cubicBezTo>
                      <a:pt x="375506" y="324250"/>
                      <a:pt x="378322" y="323378"/>
                      <a:pt x="381331" y="322699"/>
                    </a:cubicBezTo>
                    <a:cubicBezTo>
                      <a:pt x="384341" y="322021"/>
                      <a:pt x="387447" y="321440"/>
                      <a:pt x="390748" y="321052"/>
                    </a:cubicBezTo>
                    <a:lnTo>
                      <a:pt x="390748" y="320859"/>
                    </a:lnTo>
                    <a:cubicBezTo>
                      <a:pt x="390554" y="316692"/>
                      <a:pt x="391816" y="313204"/>
                      <a:pt x="394243" y="310491"/>
                    </a:cubicBezTo>
                    <a:cubicBezTo>
                      <a:pt x="396864" y="307875"/>
                      <a:pt x="400650" y="306325"/>
                      <a:pt x="404825" y="306325"/>
                    </a:cubicBezTo>
                    <a:close/>
                    <a:moveTo>
                      <a:pt x="406108" y="283044"/>
                    </a:moveTo>
                    <a:cubicBezTo>
                      <a:pt x="398636" y="283044"/>
                      <a:pt x="391068" y="283916"/>
                      <a:pt x="383596" y="285467"/>
                    </a:cubicBezTo>
                    <a:cubicBezTo>
                      <a:pt x="381752" y="285854"/>
                      <a:pt x="380006" y="286435"/>
                      <a:pt x="378162" y="286823"/>
                    </a:cubicBezTo>
                    <a:cubicBezTo>
                      <a:pt x="376415" y="287308"/>
                      <a:pt x="374669" y="287695"/>
                      <a:pt x="372922" y="288276"/>
                    </a:cubicBezTo>
                    <a:cubicBezTo>
                      <a:pt x="370593" y="288955"/>
                      <a:pt x="368361" y="289730"/>
                      <a:pt x="366227" y="290602"/>
                    </a:cubicBezTo>
                    <a:cubicBezTo>
                      <a:pt x="363898" y="291377"/>
                      <a:pt x="361666" y="292152"/>
                      <a:pt x="359434" y="293121"/>
                    </a:cubicBezTo>
                    <a:cubicBezTo>
                      <a:pt x="341968" y="300776"/>
                      <a:pt x="326636" y="312306"/>
                      <a:pt x="314215" y="326356"/>
                    </a:cubicBezTo>
                    <a:cubicBezTo>
                      <a:pt x="306064" y="335464"/>
                      <a:pt x="299272" y="345735"/>
                      <a:pt x="293838" y="356781"/>
                    </a:cubicBezTo>
                    <a:cubicBezTo>
                      <a:pt x="292382" y="359784"/>
                      <a:pt x="291121" y="362691"/>
                      <a:pt x="289859" y="365792"/>
                    </a:cubicBezTo>
                    <a:cubicBezTo>
                      <a:pt x="288695" y="368602"/>
                      <a:pt x="287725" y="371315"/>
                      <a:pt x="286754" y="374221"/>
                    </a:cubicBezTo>
                    <a:cubicBezTo>
                      <a:pt x="284426" y="381295"/>
                      <a:pt x="282582" y="388562"/>
                      <a:pt x="281514" y="396023"/>
                    </a:cubicBezTo>
                    <a:cubicBezTo>
                      <a:pt x="281126" y="398639"/>
                      <a:pt x="280932" y="401255"/>
                      <a:pt x="280738" y="403774"/>
                    </a:cubicBezTo>
                    <a:cubicBezTo>
                      <a:pt x="280447" y="406293"/>
                      <a:pt x="280350" y="408813"/>
                      <a:pt x="280253" y="411429"/>
                    </a:cubicBezTo>
                    <a:cubicBezTo>
                      <a:pt x="280059" y="418696"/>
                      <a:pt x="280350" y="425963"/>
                      <a:pt x="281417" y="433327"/>
                    </a:cubicBezTo>
                    <a:cubicBezTo>
                      <a:pt x="282388" y="440303"/>
                      <a:pt x="283940" y="446989"/>
                      <a:pt x="285978" y="453481"/>
                    </a:cubicBezTo>
                    <a:cubicBezTo>
                      <a:pt x="286560" y="455612"/>
                      <a:pt x="287240" y="457744"/>
                      <a:pt x="288016" y="459876"/>
                    </a:cubicBezTo>
                    <a:cubicBezTo>
                      <a:pt x="288792" y="462007"/>
                      <a:pt x="289568" y="464139"/>
                      <a:pt x="290345" y="466174"/>
                    </a:cubicBezTo>
                    <a:cubicBezTo>
                      <a:pt x="310237" y="514524"/>
                      <a:pt x="356038" y="548049"/>
                      <a:pt x="407564" y="548049"/>
                    </a:cubicBezTo>
                    <a:cubicBezTo>
                      <a:pt x="413289" y="548049"/>
                      <a:pt x="419014" y="547661"/>
                      <a:pt x="424642" y="546789"/>
                    </a:cubicBezTo>
                    <a:cubicBezTo>
                      <a:pt x="452491" y="542817"/>
                      <a:pt x="493343" y="518012"/>
                      <a:pt x="510518" y="494660"/>
                    </a:cubicBezTo>
                    <a:cubicBezTo>
                      <a:pt x="529634" y="468499"/>
                      <a:pt x="536621" y="434974"/>
                      <a:pt x="530119" y="399995"/>
                    </a:cubicBezTo>
                    <a:cubicBezTo>
                      <a:pt x="530119" y="399511"/>
                      <a:pt x="530022" y="399123"/>
                      <a:pt x="530022" y="398639"/>
                    </a:cubicBezTo>
                    <a:cubicBezTo>
                      <a:pt x="528081" y="388562"/>
                      <a:pt x="524879" y="378485"/>
                      <a:pt x="520707" y="368602"/>
                    </a:cubicBezTo>
                    <a:cubicBezTo>
                      <a:pt x="515370" y="355908"/>
                      <a:pt x="508286" y="343797"/>
                      <a:pt x="499747" y="332654"/>
                    </a:cubicBezTo>
                    <a:cubicBezTo>
                      <a:pt x="490820" y="321220"/>
                      <a:pt x="480243" y="310950"/>
                      <a:pt x="468308" y="302811"/>
                    </a:cubicBezTo>
                    <a:cubicBezTo>
                      <a:pt x="450453" y="290699"/>
                      <a:pt x="429494" y="283044"/>
                      <a:pt x="406108" y="283044"/>
                    </a:cubicBezTo>
                    <a:close/>
                    <a:moveTo>
                      <a:pt x="406108" y="249519"/>
                    </a:moveTo>
                    <a:cubicBezTo>
                      <a:pt x="426680" y="249519"/>
                      <a:pt x="446766" y="254461"/>
                      <a:pt x="465397" y="263181"/>
                    </a:cubicBezTo>
                    <a:cubicBezTo>
                      <a:pt x="482572" y="271126"/>
                      <a:pt x="498389" y="282366"/>
                      <a:pt x="512168" y="296222"/>
                    </a:cubicBezTo>
                    <a:cubicBezTo>
                      <a:pt x="520513" y="304555"/>
                      <a:pt x="528178" y="313663"/>
                      <a:pt x="534971" y="323740"/>
                    </a:cubicBezTo>
                    <a:cubicBezTo>
                      <a:pt x="541472" y="333623"/>
                      <a:pt x="547100" y="344281"/>
                      <a:pt x="551758" y="355424"/>
                    </a:cubicBezTo>
                    <a:cubicBezTo>
                      <a:pt x="553893" y="360559"/>
                      <a:pt x="555736" y="365792"/>
                      <a:pt x="557483" y="371121"/>
                    </a:cubicBezTo>
                    <a:cubicBezTo>
                      <a:pt x="559036" y="375965"/>
                      <a:pt x="560394" y="380907"/>
                      <a:pt x="561559" y="385946"/>
                    </a:cubicBezTo>
                    <a:cubicBezTo>
                      <a:pt x="562044" y="388077"/>
                      <a:pt x="562626" y="390112"/>
                      <a:pt x="563014" y="392341"/>
                    </a:cubicBezTo>
                    <a:cubicBezTo>
                      <a:pt x="571650" y="437009"/>
                      <a:pt x="562626" y="480417"/>
                      <a:pt x="537591" y="514524"/>
                    </a:cubicBezTo>
                    <a:cubicBezTo>
                      <a:pt x="515370" y="544851"/>
                      <a:pt x="465785" y="574889"/>
                      <a:pt x="429397" y="580121"/>
                    </a:cubicBezTo>
                    <a:cubicBezTo>
                      <a:pt x="422119" y="581090"/>
                      <a:pt x="414841" y="581671"/>
                      <a:pt x="407564" y="581671"/>
                    </a:cubicBezTo>
                    <a:cubicBezTo>
                      <a:pt x="341774" y="581671"/>
                      <a:pt x="283455" y="538941"/>
                      <a:pt x="258808" y="477607"/>
                    </a:cubicBezTo>
                    <a:cubicBezTo>
                      <a:pt x="257935" y="475572"/>
                      <a:pt x="257159" y="473441"/>
                      <a:pt x="256382" y="471309"/>
                    </a:cubicBezTo>
                    <a:cubicBezTo>
                      <a:pt x="255606" y="469177"/>
                      <a:pt x="254927" y="467046"/>
                      <a:pt x="254248" y="464914"/>
                    </a:cubicBezTo>
                    <a:cubicBezTo>
                      <a:pt x="251531" y="456290"/>
                      <a:pt x="249396" y="447376"/>
                      <a:pt x="248134" y="438171"/>
                    </a:cubicBezTo>
                    <a:cubicBezTo>
                      <a:pt x="247455" y="433327"/>
                      <a:pt x="246970" y="428579"/>
                      <a:pt x="246679" y="423734"/>
                    </a:cubicBezTo>
                    <a:cubicBezTo>
                      <a:pt x="246582" y="421409"/>
                      <a:pt x="246582" y="419083"/>
                      <a:pt x="246485" y="416855"/>
                    </a:cubicBezTo>
                    <a:cubicBezTo>
                      <a:pt x="246485" y="414529"/>
                      <a:pt x="246485" y="412204"/>
                      <a:pt x="246582" y="409781"/>
                    </a:cubicBezTo>
                    <a:cubicBezTo>
                      <a:pt x="246873" y="401642"/>
                      <a:pt x="247746" y="393503"/>
                      <a:pt x="249299" y="385558"/>
                    </a:cubicBezTo>
                    <a:cubicBezTo>
                      <a:pt x="249299" y="385558"/>
                      <a:pt x="249299" y="385461"/>
                      <a:pt x="249299" y="385461"/>
                    </a:cubicBezTo>
                    <a:cubicBezTo>
                      <a:pt x="249784" y="383039"/>
                      <a:pt x="250269" y="380616"/>
                      <a:pt x="250754" y="378194"/>
                    </a:cubicBezTo>
                    <a:cubicBezTo>
                      <a:pt x="251337" y="375772"/>
                      <a:pt x="252016" y="373252"/>
                      <a:pt x="252695" y="370830"/>
                    </a:cubicBezTo>
                    <a:cubicBezTo>
                      <a:pt x="258032" y="352033"/>
                      <a:pt x="266474" y="334398"/>
                      <a:pt x="277633" y="318604"/>
                    </a:cubicBezTo>
                    <a:cubicBezTo>
                      <a:pt x="280350" y="314729"/>
                      <a:pt x="283261" y="310950"/>
                      <a:pt x="286269" y="307365"/>
                    </a:cubicBezTo>
                    <a:cubicBezTo>
                      <a:pt x="291121" y="301551"/>
                      <a:pt x="296361" y="296125"/>
                      <a:pt x="301989" y="291086"/>
                    </a:cubicBezTo>
                    <a:cubicBezTo>
                      <a:pt x="303153" y="290021"/>
                      <a:pt x="304318" y="288955"/>
                      <a:pt x="305482" y="287986"/>
                    </a:cubicBezTo>
                    <a:cubicBezTo>
                      <a:pt x="307714" y="286048"/>
                      <a:pt x="309946" y="284207"/>
                      <a:pt x="312275" y="282463"/>
                    </a:cubicBezTo>
                    <a:cubicBezTo>
                      <a:pt x="312857" y="281978"/>
                      <a:pt x="313536" y="281494"/>
                      <a:pt x="314118" y="281009"/>
                    </a:cubicBezTo>
                    <a:cubicBezTo>
                      <a:pt x="315768" y="279750"/>
                      <a:pt x="317320" y="278587"/>
                      <a:pt x="318970" y="277521"/>
                    </a:cubicBezTo>
                    <a:cubicBezTo>
                      <a:pt x="327703" y="271417"/>
                      <a:pt x="337019" y="266185"/>
                      <a:pt x="346917" y="262018"/>
                    </a:cubicBezTo>
                    <a:cubicBezTo>
                      <a:pt x="351089" y="260177"/>
                      <a:pt x="355262" y="258627"/>
                      <a:pt x="359628" y="257174"/>
                    </a:cubicBezTo>
                    <a:cubicBezTo>
                      <a:pt x="361860" y="256495"/>
                      <a:pt x="364092" y="255720"/>
                      <a:pt x="366421" y="255139"/>
                    </a:cubicBezTo>
                    <a:cubicBezTo>
                      <a:pt x="368653" y="254461"/>
                      <a:pt x="370884" y="253976"/>
                      <a:pt x="373116" y="253395"/>
                    </a:cubicBezTo>
                    <a:cubicBezTo>
                      <a:pt x="374378" y="253104"/>
                      <a:pt x="375542" y="252813"/>
                      <a:pt x="376707" y="252523"/>
                    </a:cubicBezTo>
                    <a:cubicBezTo>
                      <a:pt x="379229" y="252038"/>
                      <a:pt x="381655" y="251554"/>
                      <a:pt x="384178" y="251263"/>
                    </a:cubicBezTo>
                    <a:cubicBezTo>
                      <a:pt x="391456" y="250100"/>
                      <a:pt x="398831" y="249519"/>
                      <a:pt x="406108" y="249519"/>
                    </a:cubicBezTo>
                    <a:close/>
                    <a:moveTo>
                      <a:pt x="43372" y="175759"/>
                    </a:moveTo>
                    <a:cubicBezTo>
                      <a:pt x="43566" y="188646"/>
                      <a:pt x="43566" y="201532"/>
                      <a:pt x="43760" y="214418"/>
                    </a:cubicBezTo>
                    <a:cubicBezTo>
                      <a:pt x="94992" y="233021"/>
                      <a:pt x="149038" y="246489"/>
                      <a:pt x="202404" y="246489"/>
                    </a:cubicBezTo>
                    <a:cubicBezTo>
                      <a:pt x="240246" y="246489"/>
                      <a:pt x="277699" y="239610"/>
                      <a:pt x="313794" y="223235"/>
                    </a:cubicBezTo>
                    <a:cubicBezTo>
                      <a:pt x="315638" y="222363"/>
                      <a:pt x="317578" y="221588"/>
                      <a:pt x="319519" y="220716"/>
                    </a:cubicBezTo>
                    <a:cubicBezTo>
                      <a:pt x="319616" y="207539"/>
                      <a:pt x="319713" y="194362"/>
                      <a:pt x="319907" y="181185"/>
                    </a:cubicBezTo>
                    <a:cubicBezTo>
                      <a:pt x="317675" y="182251"/>
                      <a:pt x="315444" y="183123"/>
                      <a:pt x="313212" y="184092"/>
                    </a:cubicBezTo>
                    <a:cubicBezTo>
                      <a:pt x="273042" y="202016"/>
                      <a:pt x="229572" y="211124"/>
                      <a:pt x="186103" y="211124"/>
                    </a:cubicBezTo>
                    <a:cubicBezTo>
                      <a:pt x="136909" y="211124"/>
                      <a:pt x="87715" y="199497"/>
                      <a:pt x="43372" y="175759"/>
                    </a:cubicBezTo>
                    <a:close/>
                    <a:moveTo>
                      <a:pt x="321654" y="100088"/>
                    </a:moveTo>
                    <a:cubicBezTo>
                      <a:pt x="318355" y="102122"/>
                      <a:pt x="314862" y="103963"/>
                      <a:pt x="311465" y="105901"/>
                    </a:cubicBezTo>
                    <a:cubicBezTo>
                      <a:pt x="272265" y="127411"/>
                      <a:pt x="227729" y="137875"/>
                      <a:pt x="182804" y="137875"/>
                    </a:cubicBezTo>
                    <a:cubicBezTo>
                      <a:pt x="133804" y="137875"/>
                      <a:pt x="84513" y="125570"/>
                      <a:pt x="41723" y="102026"/>
                    </a:cubicBezTo>
                    <a:cubicBezTo>
                      <a:pt x="41917" y="110552"/>
                      <a:pt x="42014" y="119078"/>
                      <a:pt x="42208" y="127508"/>
                    </a:cubicBezTo>
                    <a:cubicBezTo>
                      <a:pt x="43081" y="127992"/>
                      <a:pt x="43954" y="128283"/>
                      <a:pt x="44828" y="128864"/>
                    </a:cubicBezTo>
                    <a:cubicBezTo>
                      <a:pt x="88006" y="156284"/>
                      <a:pt x="137006" y="169752"/>
                      <a:pt x="186200" y="169752"/>
                    </a:cubicBezTo>
                    <a:cubicBezTo>
                      <a:pt x="229572" y="169752"/>
                      <a:pt x="272945" y="159094"/>
                      <a:pt x="312339" y="138553"/>
                    </a:cubicBezTo>
                    <a:cubicBezTo>
                      <a:pt x="315153" y="137100"/>
                      <a:pt x="318064" y="135743"/>
                      <a:pt x="320877" y="134096"/>
                    </a:cubicBezTo>
                    <a:cubicBezTo>
                      <a:pt x="321168" y="122760"/>
                      <a:pt x="321363" y="111424"/>
                      <a:pt x="321654" y="100088"/>
                    </a:cubicBezTo>
                    <a:close/>
                    <a:moveTo>
                      <a:pt x="170869" y="41275"/>
                    </a:moveTo>
                    <a:cubicBezTo>
                      <a:pt x="132834" y="41275"/>
                      <a:pt x="94798" y="48542"/>
                      <a:pt x="58800" y="63948"/>
                    </a:cubicBezTo>
                    <a:cubicBezTo>
                      <a:pt x="97030" y="84973"/>
                      <a:pt x="142149" y="96890"/>
                      <a:pt x="186685" y="96890"/>
                    </a:cubicBezTo>
                    <a:cubicBezTo>
                      <a:pt x="225497" y="96890"/>
                      <a:pt x="263921" y="87783"/>
                      <a:pt x="296814" y="67823"/>
                    </a:cubicBezTo>
                    <a:cubicBezTo>
                      <a:pt x="256450" y="50480"/>
                      <a:pt x="213562" y="41275"/>
                      <a:pt x="170869" y="41275"/>
                    </a:cubicBezTo>
                    <a:close/>
                    <a:moveTo>
                      <a:pt x="448008" y="35047"/>
                    </a:moveTo>
                    <a:cubicBezTo>
                      <a:pt x="468705" y="34975"/>
                      <a:pt x="489402" y="37203"/>
                      <a:pt x="509638" y="41805"/>
                    </a:cubicBezTo>
                    <a:cubicBezTo>
                      <a:pt x="529923" y="46553"/>
                      <a:pt x="550887" y="51882"/>
                      <a:pt x="570201" y="59924"/>
                    </a:cubicBezTo>
                    <a:cubicBezTo>
                      <a:pt x="579325" y="63799"/>
                      <a:pt x="603686" y="74941"/>
                      <a:pt x="605627" y="86859"/>
                    </a:cubicBezTo>
                    <a:cubicBezTo>
                      <a:pt x="608344" y="104299"/>
                      <a:pt x="604365" y="125517"/>
                      <a:pt x="603880" y="143248"/>
                    </a:cubicBezTo>
                    <a:cubicBezTo>
                      <a:pt x="602327" y="211845"/>
                      <a:pt x="602230" y="280539"/>
                      <a:pt x="602230" y="349137"/>
                    </a:cubicBezTo>
                    <a:cubicBezTo>
                      <a:pt x="602230" y="351074"/>
                      <a:pt x="601939" y="352722"/>
                      <a:pt x="601453" y="354272"/>
                    </a:cubicBezTo>
                    <a:cubicBezTo>
                      <a:pt x="601162" y="357663"/>
                      <a:pt x="599512" y="361151"/>
                      <a:pt x="595727" y="364058"/>
                    </a:cubicBezTo>
                    <a:cubicBezTo>
                      <a:pt x="589612" y="368805"/>
                      <a:pt x="583013" y="373262"/>
                      <a:pt x="576122" y="377525"/>
                    </a:cubicBezTo>
                    <a:cubicBezTo>
                      <a:pt x="573986" y="366674"/>
                      <a:pt x="570978" y="356210"/>
                      <a:pt x="567193" y="346133"/>
                    </a:cubicBezTo>
                    <a:cubicBezTo>
                      <a:pt x="568454" y="345067"/>
                      <a:pt x="569231" y="343905"/>
                      <a:pt x="569231" y="343033"/>
                    </a:cubicBezTo>
                    <a:cubicBezTo>
                      <a:pt x="569231" y="331600"/>
                      <a:pt x="569328" y="320167"/>
                      <a:pt x="569425" y="308734"/>
                    </a:cubicBezTo>
                    <a:cubicBezTo>
                      <a:pt x="563990" y="311738"/>
                      <a:pt x="558360" y="314354"/>
                      <a:pt x="552828" y="316873"/>
                    </a:cubicBezTo>
                    <a:cubicBezTo>
                      <a:pt x="546908" y="306990"/>
                      <a:pt x="540114" y="297882"/>
                      <a:pt x="532641" y="289453"/>
                    </a:cubicBezTo>
                    <a:cubicBezTo>
                      <a:pt x="545258" y="284512"/>
                      <a:pt x="557681" y="278117"/>
                      <a:pt x="569522" y="270269"/>
                    </a:cubicBezTo>
                    <a:cubicBezTo>
                      <a:pt x="569619" y="262227"/>
                      <a:pt x="569619" y="254186"/>
                      <a:pt x="569619" y="246144"/>
                    </a:cubicBezTo>
                    <a:cubicBezTo>
                      <a:pt x="547587" y="254767"/>
                      <a:pt x="524973" y="259805"/>
                      <a:pt x="502165" y="262034"/>
                    </a:cubicBezTo>
                    <a:cubicBezTo>
                      <a:pt x="473631" y="241784"/>
                      <a:pt x="439467" y="229866"/>
                      <a:pt x="403265" y="229866"/>
                    </a:cubicBezTo>
                    <a:cubicBezTo>
                      <a:pt x="395307" y="229866"/>
                      <a:pt x="387348" y="230448"/>
                      <a:pt x="379390" y="231610"/>
                    </a:cubicBezTo>
                    <a:cubicBezTo>
                      <a:pt x="377351" y="231901"/>
                      <a:pt x="375313" y="232289"/>
                      <a:pt x="373275" y="232676"/>
                    </a:cubicBezTo>
                    <a:cubicBezTo>
                      <a:pt x="373372" y="226475"/>
                      <a:pt x="373372" y="220371"/>
                      <a:pt x="373469" y="214267"/>
                    </a:cubicBezTo>
                    <a:cubicBezTo>
                      <a:pt x="438302" y="233645"/>
                      <a:pt x="507115" y="240234"/>
                      <a:pt x="570007" y="210295"/>
                    </a:cubicBezTo>
                    <a:cubicBezTo>
                      <a:pt x="570201" y="199831"/>
                      <a:pt x="570201" y="189367"/>
                      <a:pt x="570395" y="178903"/>
                    </a:cubicBezTo>
                    <a:cubicBezTo>
                      <a:pt x="508765" y="207388"/>
                      <a:pt x="437138" y="210586"/>
                      <a:pt x="373857" y="186945"/>
                    </a:cubicBezTo>
                    <a:cubicBezTo>
                      <a:pt x="374051" y="175221"/>
                      <a:pt x="374246" y="163401"/>
                      <a:pt x="374440" y="151677"/>
                    </a:cubicBezTo>
                    <a:cubicBezTo>
                      <a:pt x="437332" y="179194"/>
                      <a:pt x="510609" y="175124"/>
                      <a:pt x="571172" y="141601"/>
                    </a:cubicBezTo>
                    <a:cubicBezTo>
                      <a:pt x="571366" y="132493"/>
                      <a:pt x="571560" y="123483"/>
                      <a:pt x="571754" y="114472"/>
                    </a:cubicBezTo>
                    <a:cubicBezTo>
                      <a:pt x="513812" y="149546"/>
                      <a:pt x="438982" y="152937"/>
                      <a:pt x="375119" y="129587"/>
                    </a:cubicBezTo>
                    <a:cubicBezTo>
                      <a:pt x="375410" y="124451"/>
                      <a:pt x="375798" y="119123"/>
                      <a:pt x="376284" y="113503"/>
                    </a:cubicBezTo>
                    <a:cubicBezTo>
                      <a:pt x="376769" y="107302"/>
                      <a:pt x="377254" y="101004"/>
                      <a:pt x="377545" y="94804"/>
                    </a:cubicBezTo>
                    <a:cubicBezTo>
                      <a:pt x="432867" y="117863"/>
                      <a:pt x="500418" y="119316"/>
                      <a:pt x="551664" y="88893"/>
                    </a:cubicBezTo>
                    <a:cubicBezTo>
                      <a:pt x="496148" y="65543"/>
                      <a:pt x="434808" y="60892"/>
                      <a:pt x="377837" y="78817"/>
                    </a:cubicBezTo>
                    <a:cubicBezTo>
                      <a:pt x="377740" y="73585"/>
                      <a:pt x="377448" y="68353"/>
                      <a:pt x="376672" y="63315"/>
                    </a:cubicBezTo>
                    <a:cubicBezTo>
                      <a:pt x="375798" y="57695"/>
                      <a:pt x="372984" y="52269"/>
                      <a:pt x="368422" y="47037"/>
                    </a:cubicBezTo>
                    <a:cubicBezTo>
                      <a:pt x="374343" y="45100"/>
                      <a:pt x="380360" y="43452"/>
                      <a:pt x="386378" y="42096"/>
                    </a:cubicBezTo>
                    <a:cubicBezTo>
                      <a:pt x="406614" y="37494"/>
                      <a:pt x="427311" y="35120"/>
                      <a:pt x="448008" y="35047"/>
                    </a:cubicBezTo>
                    <a:close/>
                    <a:moveTo>
                      <a:pt x="170287" y="0"/>
                    </a:moveTo>
                    <a:cubicBezTo>
                      <a:pt x="195321" y="0"/>
                      <a:pt x="220452" y="2810"/>
                      <a:pt x="245000" y="8623"/>
                    </a:cubicBezTo>
                    <a:cubicBezTo>
                      <a:pt x="270131" y="14437"/>
                      <a:pt x="295844" y="21219"/>
                      <a:pt x="319713" y="31392"/>
                    </a:cubicBezTo>
                    <a:cubicBezTo>
                      <a:pt x="327475" y="34687"/>
                      <a:pt x="344165" y="42438"/>
                      <a:pt x="354547" y="51836"/>
                    </a:cubicBezTo>
                    <a:cubicBezTo>
                      <a:pt x="359205" y="56099"/>
                      <a:pt x="362601" y="60653"/>
                      <a:pt x="363377" y="65304"/>
                    </a:cubicBezTo>
                    <a:cubicBezTo>
                      <a:pt x="364250" y="71118"/>
                      <a:pt x="364541" y="77222"/>
                      <a:pt x="364541" y="83423"/>
                    </a:cubicBezTo>
                    <a:cubicBezTo>
                      <a:pt x="364444" y="85167"/>
                      <a:pt x="364444" y="86911"/>
                      <a:pt x="364347" y="88655"/>
                    </a:cubicBezTo>
                    <a:cubicBezTo>
                      <a:pt x="363959" y="100475"/>
                      <a:pt x="362698" y="112684"/>
                      <a:pt x="361921" y="124213"/>
                    </a:cubicBezTo>
                    <a:cubicBezTo>
                      <a:pt x="361630" y="128380"/>
                      <a:pt x="361339" y="132352"/>
                      <a:pt x="361242" y="136228"/>
                    </a:cubicBezTo>
                    <a:cubicBezTo>
                      <a:pt x="361242" y="139231"/>
                      <a:pt x="361145" y="142235"/>
                      <a:pt x="361145" y="145239"/>
                    </a:cubicBezTo>
                    <a:cubicBezTo>
                      <a:pt x="360854" y="157350"/>
                      <a:pt x="360660" y="169364"/>
                      <a:pt x="360466" y="181476"/>
                    </a:cubicBezTo>
                    <a:cubicBezTo>
                      <a:pt x="360369" y="190971"/>
                      <a:pt x="360175" y="200466"/>
                      <a:pt x="360078" y="209961"/>
                    </a:cubicBezTo>
                    <a:cubicBezTo>
                      <a:pt x="359981" y="218488"/>
                      <a:pt x="359884" y="227014"/>
                      <a:pt x="359787" y="235637"/>
                    </a:cubicBezTo>
                    <a:cubicBezTo>
                      <a:pt x="343389" y="239998"/>
                      <a:pt x="327961" y="246780"/>
                      <a:pt x="313988" y="255597"/>
                    </a:cubicBezTo>
                    <a:cubicBezTo>
                      <a:pt x="304382" y="261604"/>
                      <a:pt x="295359" y="268580"/>
                      <a:pt x="287111" y="276428"/>
                    </a:cubicBezTo>
                    <a:cubicBezTo>
                      <a:pt x="259069" y="284083"/>
                      <a:pt x="230446" y="287571"/>
                      <a:pt x="201725" y="287571"/>
                    </a:cubicBezTo>
                    <a:cubicBezTo>
                      <a:pt x="148941" y="287571"/>
                      <a:pt x="95671" y="276041"/>
                      <a:pt x="44246" y="258407"/>
                    </a:cubicBezTo>
                    <a:cubicBezTo>
                      <a:pt x="44343" y="271971"/>
                      <a:pt x="44343" y="285536"/>
                      <a:pt x="44440" y="299101"/>
                    </a:cubicBezTo>
                    <a:cubicBezTo>
                      <a:pt x="45895" y="299488"/>
                      <a:pt x="47351" y="300070"/>
                      <a:pt x="48903" y="300942"/>
                    </a:cubicBezTo>
                    <a:cubicBezTo>
                      <a:pt x="91887" y="324680"/>
                      <a:pt x="138461" y="337566"/>
                      <a:pt x="184551" y="337566"/>
                    </a:cubicBezTo>
                    <a:cubicBezTo>
                      <a:pt x="206285" y="337566"/>
                      <a:pt x="228020" y="334563"/>
                      <a:pt x="249172" y="328652"/>
                    </a:cubicBezTo>
                    <a:cubicBezTo>
                      <a:pt x="242186" y="342992"/>
                      <a:pt x="237044" y="358495"/>
                      <a:pt x="234036" y="374675"/>
                    </a:cubicBezTo>
                    <a:cubicBezTo>
                      <a:pt x="218026" y="377485"/>
                      <a:pt x="201822" y="378842"/>
                      <a:pt x="185618" y="378842"/>
                    </a:cubicBezTo>
                    <a:cubicBezTo>
                      <a:pt x="137685" y="378842"/>
                      <a:pt x="89461" y="367021"/>
                      <a:pt x="44537" y="345027"/>
                    </a:cubicBezTo>
                    <a:cubicBezTo>
                      <a:pt x="44634" y="359367"/>
                      <a:pt x="44731" y="373610"/>
                      <a:pt x="44731" y="387852"/>
                    </a:cubicBezTo>
                    <a:cubicBezTo>
                      <a:pt x="44731" y="394538"/>
                      <a:pt x="79855" y="409944"/>
                      <a:pt x="85580" y="412560"/>
                    </a:cubicBezTo>
                    <a:cubicBezTo>
                      <a:pt x="99261" y="418857"/>
                      <a:pt x="113525" y="423508"/>
                      <a:pt x="128176" y="426609"/>
                    </a:cubicBezTo>
                    <a:cubicBezTo>
                      <a:pt x="145351" y="430290"/>
                      <a:pt x="163010" y="432035"/>
                      <a:pt x="180669" y="432035"/>
                    </a:cubicBezTo>
                    <a:cubicBezTo>
                      <a:pt x="183968" y="432035"/>
                      <a:pt x="187267" y="432035"/>
                      <a:pt x="190469" y="431841"/>
                    </a:cubicBezTo>
                    <a:cubicBezTo>
                      <a:pt x="203957" y="431356"/>
                      <a:pt x="217347" y="429903"/>
                      <a:pt x="230446" y="427481"/>
                    </a:cubicBezTo>
                    <a:cubicBezTo>
                      <a:pt x="230834" y="427384"/>
                      <a:pt x="231222" y="427287"/>
                      <a:pt x="231610" y="427287"/>
                    </a:cubicBezTo>
                    <a:cubicBezTo>
                      <a:pt x="231901" y="430290"/>
                      <a:pt x="232289" y="433294"/>
                      <a:pt x="232677" y="436298"/>
                    </a:cubicBezTo>
                    <a:cubicBezTo>
                      <a:pt x="234230" y="447343"/>
                      <a:pt x="236850" y="458001"/>
                      <a:pt x="240149" y="468272"/>
                    </a:cubicBezTo>
                    <a:cubicBezTo>
                      <a:pt x="222683" y="472050"/>
                      <a:pt x="204636" y="473988"/>
                      <a:pt x="186394" y="473988"/>
                    </a:cubicBezTo>
                    <a:cubicBezTo>
                      <a:pt x="123810" y="473988"/>
                      <a:pt x="59964" y="452382"/>
                      <a:pt x="12032" y="414400"/>
                    </a:cubicBezTo>
                    <a:cubicBezTo>
                      <a:pt x="7374" y="410719"/>
                      <a:pt x="5337" y="406359"/>
                      <a:pt x="5046" y="401998"/>
                    </a:cubicBezTo>
                    <a:cubicBezTo>
                      <a:pt x="4463" y="400061"/>
                      <a:pt x="4075" y="397929"/>
                      <a:pt x="4075" y="395507"/>
                    </a:cubicBezTo>
                    <a:cubicBezTo>
                      <a:pt x="4075" y="285633"/>
                      <a:pt x="3881" y="175759"/>
                      <a:pt x="0" y="65885"/>
                    </a:cubicBezTo>
                    <a:cubicBezTo>
                      <a:pt x="0" y="64238"/>
                      <a:pt x="97" y="62785"/>
                      <a:pt x="388" y="61332"/>
                    </a:cubicBezTo>
                    <a:cubicBezTo>
                      <a:pt x="-776" y="54065"/>
                      <a:pt x="1844" y="46410"/>
                      <a:pt x="10091" y="41760"/>
                    </a:cubicBezTo>
                    <a:cubicBezTo>
                      <a:pt x="35804" y="27323"/>
                      <a:pt x="64331" y="15599"/>
                      <a:pt x="93052" y="8914"/>
                    </a:cubicBezTo>
                    <a:cubicBezTo>
                      <a:pt x="118376" y="3004"/>
                      <a:pt x="144283" y="0"/>
                      <a:pt x="170287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39598201-BCE6-4213-A179-E847AC629460}"/>
                  </a:ext>
                </a:extLst>
              </p:cNvPr>
              <p:cNvSpPr txBox="1"/>
              <p:nvPr/>
            </p:nvSpPr>
            <p:spPr>
              <a:xfrm>
                <a:off x="1603513" y="2981738"/>
                <a:ext cx="11794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>
                        <a:lumMod val="95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关键词</a:t>
                </a: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5BBCF0EF-9D44-4602-B4A9-6E7E472C116B}"/>
                </a:ext>
              </a:extLst>
            </p:cNvPr>
            <p:cNvSpPr txBox="1"/>
            <p:nvPr/>
          </p:nvSpPr>
          <p:spPr>
            <a:xfrm>
              <a:off x="986677" y="3627359"/>
              <a:ext cx="231912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5291FDC-D524-41E2-B20E-0E59AC501BD9}"/>
              </a:ext>
            </a:extLst>
          </p:cNvPr>
          <p:cNvGrpSpPr/>
          <p:nvPr/>
        </p:nvGrpSpPr>
        <p:grpSpPr>
          <a:xfrm>
            <a:off x="4774245" y="2226365"/>
            <a:ext cx="2345635" cy="2508990"/>
            <a:chOff x="4714156" y="2226365"/>
            <a:chExt cx="2345635" cy="250899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71929DC7-6EE1-4027-AE50-31324901744B}"/>
                </a:ext>
              </a:extLst>
            </p:cNvPr>
            <p:cNvGrpSpPr/>
            <p:nvPr/>
          </p:nvGrpSpPr>
          <p:grpSpPr>
            <a:xfrm>
              <a:off x="4714156" y="2226365"/>
              <a:ext cx="2345635" cy="1202635"/>
              <a:chOff x="4757531" y="2226365"/>
              <a:chExt cx="2345635" cy="1202635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A934CEBC-A175-4F9B-81E3-BE5C6963AC67}"/>
                  </a:ext>
                </a:extLst>
              </p:cNvPr>
              <p:cNvSpPr/>
              <p:nvPr/>
            </p:nvSpPr>
            <p:spPr>
              <a:xfrm>
                <a:off x="4757531" y="2226365"/>
                <a:ext cx="2345635" cy="1202635"/>
              </a:xfrm>
              <a:prstGeom prst="rect">
                <a:avLst/>
              </a:prstGeom>
              <a:solidFill>
                <a:srgbClr val="3384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book-closed-tool_59175">
                <a:extLst>
                  <a:ext uri="{FF2B5EF4-FFF2-40B4-BE49-F238E27FC236}">
                    <a16:creationId xmlns:a16="http://schemas.microsoft.com/office/drawing/2014/main" xmlns="" id="{1A886B43-675C-48FD-ABB1-005E92F5AB4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756738" y="2357556"/>
                <a:ext cx="347220" cy="380618"/>
              </a:xfrm>
              <a:custGeom>
                <a:avLst/>
                <a:gdLst>
                  <a:gd name="T0" fmla="*/ 1160 w 1187"/>
                  <a:gd name="T1" fmla="*/ 0 h 1303"/>
                  <a:gd name="T2" fmla="*/ 1098 w 1187"/>
                  <a:gd name="T3" fmla="*/ 0 h 1303"/>
                  <a:gd name="T4" fmla="*/ 1071 w 1187"/>
                  <a:gd name="T5" fmla="*/ 27 h 1303"/>
                  <a:gd name="T6" fmla="*/ 1071 w 1187"/>
                  <a:gd name="T7" fmla="*/ 1187 h 1303"/>
                  <a:gd name="T8" fmla="*/ 342 w 1187"/>
                  <a:gd name="T9" fmla="*/ 1187 h 1303"/>
                  <a:gd name="T10" fmla="*/ 246 w 1187"/>
                  <a:gd name="T11" fmla="*/ 1091 h 1303"/>
                  <a:gd name="T12" fmla="*/ 342 w 1187"/>
                  <a:gd name="T13" fmla="*/ 994 h 1303"/>
                  <a:gd name="T14" fmla="*/ 911 w 1187"/>
                  <a:gd name="T15" fmla="*/ 994 h 1303"/>
                  <a:gd name="T16" fmla="*/ 938 w 1187"/>
                  <a:gd name="T17" fmla="*/ 968 h 1303"/>
                  <a:gd name="T18" fmla="*/ 938 w 1187"/>
                  <a:gd name="T19" fmla="*/ 27 h 1303"/>
                  <a:gd name="T20" fmla="*/ 911 w 1187"/>
                  <a:gd name="T21" fmla="*/ 0 h 1303"/>
                  <a:gd name="T22" fmla="*/ 306 w 1187"/>
                  <a:gd name="T23" fmla="*/ 0 h 1303"/>
                  <a:gd name="T24" fmla="*/ 0 w 1187"/>
                  <a:gd name="T25" fmla="*/ 306 h 1303"/>
                  <a:gd name="T26" fmla="*/ 0 w 1187"/>
                  <a:gd name="T27" fmla="*/ 996 h 1303"/>
                  <a:gd name="T28" fmla="*/ 307 w 1187"/>
                  <a:gd name="T29" fmla="*/ 1303 h 1303"/>
                  <a:gd name="T30" fmla="*/ 1160 w 1187"/>
                  <a:gd name="T31" fmla="*/ 1303 h 1303"/>
                  <a:gd name="T32" fmla="*/ 1187 w 1187"/>
                  <a:gd name="T33" fmla="*/ 1276 h 1303"/>
                  <a:gd name="T34" fmla="*/ 1187 w 1187"/>
                  <a:gd name="T35" fmla="*/ 27 h 1303"/>
                  <a:gd name="T36" fmla="*/ 1160 w 1187"/>
                  <a:gd name="T37" fmla="*/ 0 h 1303"/>
                  <a:gd name="T38" fmla="*/ 331 w 1187"/>
                  <a:gd name="T39" fmla="*/ 134 h 1303"/>
                  <a:gd name="T40" fmla="*/ 378 w 1187"/>
                  <a:gd name="T41" fmla="*/ 87 h 1303"/>
                  <a:gd name="T42" fmla="*/ 425 w 1187"/>
                  <a:gd name="T43" fmla="*/ 134 h 1303"/>
                  <a:gd name="T44" fmla="*/ 425 w 1187"/>
                  <a:gd name="T45" fmla="*/ 860 h 1303"/>
                  <a:gd name="T46" fmla="*/ 378 w 1187"/>
                  <a:gd name="T47" fmla="*/ 907 h 1303"/>
                  <a:gd name="T48" fmla="*/ 331 w 1187"/>
                  <a:gd name="T49" fmla="*/ 860 h 1303"/>
                  <a:gd name="T50" fmla="*/ 331 w 1187"/>
                  <a:gd name="T51" fmla="*/ 134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7" h="1303">
                    <a:moveTo>
                      <a:pt x="1160" y="0"/>
                    </a:moveTo>
                    <a:lnTo>
                      <a:pt x="1098" y="0"/>
                    </a:lnTo>
                    <a:cubicBezTo>
                      <a:pt x="1083" y="0"/>
                      <a:pt x="1071" y="12"/>
                      <a:pt x="1071" y="27"/>
                    </a:cubicBezTo>
                    <a:lnTo>
                      <a:pt x="1071" y="1187"/>
                    </a:lnTo>
                    <a:lnTo>
                      <a:pt x="342" y="1187"/>
                    </a:lnTo>
                    <a:cubicBezTo>
                      <a:pt x="289" y="1187"/>
                      <a:pt x="246" y="1144"/>
                      <a:pt x="246" y="1091"/>
                    </a:cubicBezTo>
                    <a:cubicBezTo>
                      <a:pt x="246" y="1037"/>
                      <a:pt x="289" y="994"/>
                      <a:pt x="342" y="994"/>
                    </a:cubicBezTo>
                    <a:lnTo>
                      <a:pt x="911" y="994"/>
                    </a:lnTo>
                    <a:cubicBezTo>
                      <a:pt x="926" y="994"/>
                      <a:pt x="938" y="982"/>
                      <a:pt x="938" y="968"/>
                    </a:cubicBezTo>
                    <a:lnTo>
                      <a:pt x="938" y="27"/>
                    </a:lnTo>
                    <a:cubicBezTo>
                      <a:pt x="938" y="12"/>
                      <a:pt x="926" y="0"/>
                      <a:pt x="911" y="0"/>
                    </a:cubicBezTo>
                    <a:lnTo>
                      <a:pt x="306" y="0"/>
                    </a:lnTo>
                    <a:cubicBezTo>
                      <a:pt x="138" y="0"/>
                      <a:pt x="0" y="137"/>
                      <a:pt x="0" y="306"/>
                    </a:cubicBezTo>
                    <a:lnTo>
                      <a:pt x="0" y="996"/>
                    </a:lnTo>
                    <a:cubicBezTo>
                      <a:pt x="0" y="1165"/>
                      <a:pt x="138" y="1303"/>
                      <a:pt x="307" y="1303"/>
                    </a:cubicBezTo>
                    <a:lnTo>
                      <a:pt x="1160" y="1303"/>
                    </a:lnTo>
                    <a:cubicBezTo>
                      <a:pt x="1175" y="1303"/>
                      <a:pt x="1187" y="1291"/>
                      <a:pt x="1187" y="1276"/>
                    </a:cubicBezTo>
                    <a:lnTo>
                      <a:pt x="1187" y="27"/>
                    </a:lnTo>
                    <a:cubicBezTo>
                      <a:pt x="1187" y="12"/>
                      <a:pt x="1175" y="0"/>
                      <a:pt x="1160" y="0"/>
                    </a:cubicBezTo>
                    <a:close/>
                    <a:moveTo>
                      <a:pt x="331" y="134"/>
                    </a:moveTo>
                    <a:cubicBezTo>
                      <a:pt x="331" y="108"/>
                      <a:pt x="352" y="87"/>
                      <a:pt x="378" y="87"/>
                    </a:cubicBezTo>
                    <a:cubicBezTo>
                      <a:pt x="404" y="87"/>
                      <a:pt x="425" y="108"/>
                      <a:pt x="425" y="134"/>
                    </a:cubicBezTo>
                    <a:lnTo>
                      <a:pt x="425" y="860"/>
                    </a:lnTo>
                    <a:cubicBezTo>
                      <a:pt x="425" y="886"/>
                      <a:pt x="404" y="907"/>
                      <a:pt x="378" y="907"/>
                    </a:cubicBezTo>
                    <a:cubicBezTo>
                      <a:pt x="352" y="907"/>
                      <a:pt x="331" y="886"/>
                      <a:pt x="331" y="860"/>
                    </a:cubicBezTo>
                    <a:lnTo>
                      <a:pt x="331" y="1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3DCC0D8D-8A38-43AD-8540-D3CF58D7C3EF}"/>
                  </a:ext>
                </a:extLst>
              </p:cNvPr>
              <p:cNvSpPr txBox="1"/>
              <p:nvPr/>
            </p:nvSpPr>
            <p:spPr>
              <a:xfrm>
                <a:off x="5340627" y="2981738"/>
                <a:ext cx="11794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>
                        <a:lumMod val="95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关键词</a:t>
                </a: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8F58F4D-1A7B-4DCA-95B2-1E15DE614557}"/>
                </a:ext>
              </a:extLst>
            </p:cNvPr>
            <p:cNvSpPr txBox="1"/>
            <p:nvPr/>
          </p:nvSpPr>
          <p:spPr>
            <a:xfrm>
              <a:off x="4727409" y="3627359"/>
              <a:ext cx="231912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A3A19A2-1FC1-4DAC-8335-8A509D5180EE}"/>
              </a:ext>
            </a:extLst>
          </p:cNvPr>
          <p:cNvGrpSpPr/>
          <p:nvPr/>
        </p:nvGrpSpPr>
        <p:grpSpPr>
          <a:xfrm>
            <a:off x="8575065" y="2226365"/>
            <a:ext cx="2345635" cy="2508990"/>
            <a:chOff x="8575065" y="2226365"/>
            <a:chExt cx="2345635" cy="250899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5E32B18-6FAF-42A2-B6A0-0AE19D5E563E}"/>
                </a:ext>
              </a:extLst>
            </p:cNvPr>
            <p:cNvGrpSpPr/>
            <p:nvPr/>
          </p:nvGrpSpPr>
          <p:grpSpPr>
            <a:xfrm>
              <a:off x="8575065" y="2226365"/>
              <a:ext cx="2345635" cy="1202635"/>
              <a:chOff x="8494644" y="2226365"/>
              <a:chExt cx="2345635" cy="1202635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5CA8C9E5-8E3F-463E-BC47-3F97E0085BBB}"/>
                  </a:ext>
                </a:extLst>
              </p:cNvPr>
              <p:cNvSpPr/>
              <p:nvPr/>
            </p:nvSpPr>
            <p:spPr>
              <a:xfrm>
                <a:off x="8494644" y="2226365"/>
                <a:ext cx="2345635" cy="1202635"/>
              </a:xfrm>
              <a:prstGeom prst="rect">
                <a:avLst/>
              </a:prstGeom>
              <a:solidFill>
                <a:srgbClr val="3384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trophy_159553">
                <a:extLst>
                  <a:ext uri="{FF2B5EF4-FFF2-40B4-BE49-F238E27FC236}">
                    <a16:creationId xmlns:a16="http://schemas.microsoft.com/office/drawing/2014/main" xmlns="" id="{90040FF4-5B4D-4811-A640-34AD5F090B3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493366" y="2357556"/>
                <a:ext cx="348190" cy="380618"/>
              </a:xfrm>
              <a:custGeom>
                <a:avLst/>
                <a:gdLst>
                  <a:gd name="T0" fmla="*/ 84 w 5965"/>
                  <a:gd name="T1" fmla="*/ 2653 h 6531"/>
                  <a:gd name="T2" fmla="*/ 509 w 5965"/>
                  <a:gd name="T3" fmla="*/ 3669 h 6531"/>
                  <a:gd name="T4" fmla="*/ 1174 w 5965"/>
                  <a:gd name="T5" fmla="*/ 4943 h 6531"/>
                  <a:gd name="T6" fmla="*/ 1294 w 5965"/>
                  <a:gd name="T7" fmla="*/ 4913 h 6531"/>
                  <a:gd name="T8" fmla="*/ 1141 w 5965"/>
                  <a:gd name="T9" fmla="*/ 3817 h 6531"/>
                  <a:gd name="T10" fmla="*/ 2452 w 5965"/>
                  <a:gd name="T11" fmla="*/ 5580 h 6531"/>
                  <a:gd name="T12" fmla="*/ 2456 w 5965"/>
                  <a:gd name="T13" fmla="*/ 5681 h 6531"/>
                  <a:gd name="T14" fmla="*/ 2334 w 5965"/>
                  <a:gd name="T15" fmla="*/ 6531 h 6531"/>
                  <a:gd name="T16" fmla="*/ 1305 w 5965"/>
                  <a:gd name="T17" fmla="*/ 5955 h 6531"/>
                  <a:gd name="T18" fmla="*/ 162 w 5965"/>
                  <a:gd name="T19" fmla="*/ 4347 h 6531"/>
                  <a:gd name="T20" fmla="*/ 676 w 5965"/>
                  <a:gd name="T21" fmla="*/ 3568 h 6531"/>
                  <a:gd name="T22" fmla="*/ 821 w 5965"/>
                  <a:gd name="T23" fmla="*/ 3535 h 6531"/>
                  <a:gd name="T24" fmla="*/ 568 w 5965"/>
                  <a:gd name="T25" fmla="*/ 2773 h 6531"/>
                  <a:gd name="T26" fmla="*/ 976 w 5965"/>
                  <a:gd name="T27" fmla="*/ 3489 h 6531"/>
                  <a:gd name="T28" fmla="*/ 1002 w 5965"/>
                  <a:gd name="T29" fmla="*/ 3144 h 6531"/>
                  <a:gd name="T30" fmla="*/ 5526 w 5965"/>
                  <a:gd name="T31" fmla="*/ 2995 h 6531"/>
                  <a:gd name="T32" fmla="*/ 5392 w 5965"/>
                  <a:gd name="T33" fmla="*/ 3960 h 6531"/>
                  <a:gd name="T34" fmla="*/ 4692 w 5965"/>
                  <a:gd name="T35" fmla="*/ 4995 h 6531"/>
                  <a:gd name="T36" fmla="*/ 5121 w 5965"/>
                  <a:gd name="T37" fmla="*/ 3752 h 6531"/>
                  <a:gd name="T38" fmla="*/ 4120 w 5965"/>
                  <a:gd name="T39" fmla="*/ 4675 h 6531"/>
                  <a:gd name="T40" fmla="*/ 3509 w 5965"/>
                  <a:gd name="T41" fmla="*/ 5681 h 6531"/>
                  <a:gd name="T42" fmla="*/ 3630 w 5965"/>
                  <a:gd name="T43" fmla="*/ 6531 h 6531"/>
                  <a:gd name="T44" fmla="*/ 4660 w 5965"/>
                  <a:gd name="T45" fmla="*/ 5955 h 6531"/>
                  <a:gd name="T46" fmla="*/ 5802 w 5965"/>
                  <a:gd name="T47" fmla="*/ 4349 h 6531"/>
                  <a:gd name="T48" fmla="*/ 5621 w 5965"/>
                  <a:gd name="T49" fmla="*/ 2669 h 6531"/>
                  <a:gd name="T50" fmla="*/ 5229 w 5965"/>
                  <a:gd name="T51" fmla="*/ 3572 h 6531"/>
                  <a:gd name="T52" fmla="*/ 5364 w 5965"/>
                  <a:gd name="T53" fmla="*/ 2929 h 6531"/>
                  <a:gd name="T54" fmla="*/ 5141 w 5965"/>
                  <a:gd name="T55" fmla="*/ 3528 h 6531"/>
                  <a:gd name="T56" fmla="*/ 4989 w 5965"/>
                  <a:gd name="T57" fmla="*/ 3489 h 6531"/>
                  <a:gd name="T58" fmla="*/ 4962 w 5965"/>
                  <a:gd name="T59" fmla="*/ 3144 h 6531"/>
                  <a:gd name="T60" fmla="*/ 4256 w 5965"/>
                  <a:gd name="T61" fmla="*/ 1945 h 6531"/>
                  <a:gd name="T62" fmla="*/ 3250 w 5965"/>
                  <a:gd name="T63" fmla="*/ 3212 h 6531"/>
                  <a:gd name="T64" fmla="*/ 3737 w 5965"/>
                  <a:gd name="T65" fmla="*/ 3616 h 6531"/>
                  <a:gd name="T66" fmla="*/ 1961 w 5965"/>
                  <a:gd name="T67" fmla="*/ 4433 h 6531"/>
                  <a:gd name="T68" fmla="*/ 2228 w 5965"/>
                  <a:gd name="T69" fmla="*/ 3387 h 6531"/>
                  <a:gd name="T70" fmla="*/ 2714 w 5965"/>
                  <a:gd name="T71" fmla="*/ 2665 h 6531"/>
                  <a:gd name="T72" fmla="*/ 838 w 5965"/>
                  <a:gd name="T73" fmla="*/ 1075 h 6531"/>
                  <a:gd name="T74" fmla="*/ 1709 w 5965"/>
                  <a:gd name="T75" fmla="*/ 0 h 6531"/>
                  <a:gd name="T76" fmla="*/ 5125 w 5965"/>
                  <a:gd name="T77" fmla="*/ 407 h 6531"/>
                  <a:gd name="T78" fmla="*/ 1713 w 5965"/>
                  <a:gd name="T79" fmla="*/ 1505 h 6531"/>
                  <a:gd name="T80" fmla="*/ 1281 w 5965"/>
                  <a:gd name="T81" fmla="*/ 848 h 6531"/>
                  <a:gd name="T82" fmla="*/ 1713 w 5965"/>
                  <a:gd name="T83" fmla="*/ 1505 h 6531"/>
                  <a:gd name="T84" fmla="*/ 3336 w 5965"/>
                  <a:gd name="T85" fmla="*/ 4095 h 6531"/>
                  <a:gd name="T86" fmla="*/ 3688 w 5965"/>
                  <a:gd name="T87" fmla="*/ 1033 h 6531"/>
                  <a:gd name="T88" fmla="*/ 3152 w 5965"/>
                  <a:gd name="T89" fmla="*/ 635 h 6531"/>
                  <a:gd name="T90" fmla="*/ 2713 w 5965"/>
                  <a:gd name="T91" fmla="*/ 888 h 6531"/>
                  <a:gd name="T92" fmla="*/ 2336 w 5965"/>
                  <a:gd name="T93" fmla="*/ 1228 h 6531"/>
                  <a:gd name="T94" fmla="*/ 2513 w 5965"/>
                  <a:gd name="T95" fmla="*/ 1825 h 6531"/>
                  <a:gd name="T96" fmla="*/ 3217 w 5965"/>
                  <a:gd name="T97" fmla="*/ 1868 h 6531"/>
                  <a:gd name="T98" fmla="*/ 3490 w 5965"/>
                  <a:gd name="T99" fmla="*/ 1669 h 6531"/>
                  <a:gd name="T100" fmla="*/ 3688 w 5965"/>
                  <a:gd name="T101" fmla="*/ 1033 h 6531"/>
                  <a:gd name="T102" fmla="*/ 4256 w 5965"/>
                  <a:gd name="T103" fmla="*/ 1423 h 6531"/>
                  <a:gd name="T104" fmla="*/ 4685 w 5965"/>
                  <a:gd name="T105" fmla="*/ 1076 h 6531"/>
                  <a:gd name="T106" fmla="*/ 2864 w 5965"/>
                  <a:gd name="T107" fmla="*/ 1099 h 6531"/>
                  <a:gd name="T108" fmla="*/ 2713 w 5965"/>
                  <a:gd name="T109" fmla="*/ 1632 h 6531"/>
                  <a:gd name="T110" fmla="*/ 3176 w 5965"/>
                  <a:gd name="T111" fmla="*/ 1325 h 6531"/>
                  <a:gd name="T112" fmla="*/ 2982 w 5965"/>
                  <a:gd name="T113" fmla="*/ 805 h 6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65" h="6531">
                    <a:moveTo>
                      <a:pt x="162" y="4347"/>
                    </a:moveTo>
                    <a:lnTo>
                      <a:pt x="8" y="2849"/>
                    </a:lnTo>
                    <a:cubicBezTo>
                      <a:pt x="0" y="2776"/>
                      <a:pt x="26" y="2700"/>
                      <a:pt x="84" y="2653"/>
                    </a:cubicBezTo>
                    <a:cubicBezTo>
                      <a:pt x="153" y="2597"/>
                      <a:pt x="262" y="2577"/>
                      <a:pt x="344" y="2669"/>
                    </a:cubicBezTo>
                    <a:cubicBezTo>
                      <a:pt x="401" y="2735"/>
                      <a:pt x="429" y="2940"/>
                      <a:pt x="438" y="2995"/>
                    </a:cubicBezTo>
                    <a:cubicBezTo>
                      <a:pt x="472" y="3191"/>
                      <a:pt x="504" y="3472"/>
                      <a:pt x="509" y="3669"/>
                    </a:cubicBezTo>
                    <a:cubicBezTo>
                      <a:pt x="509" y="3683"/>
                      <a:pt x="510" y="3701"/>
                      <a:pt x="512" y="3715"/>
                    </a:cubicBezTo>
                    <a:cubicBezTo>
                      <a:pt x="517" y="3801"/>
                      <a:pt x="537" y="3881"/>
                      <a:pt x="573" y="3960"/>
                    </a:cubicBezTo>
                    <a:cubicBezTo>
                      <a:pt x="773" y="4393"/>
                      <a:pt x="1174" y="4943"/>
                      <a:pt x="1174" y="4943"/>
                    </a:cubicBezTo>
                    <a:lnTo>
                      <a:pt x="1197" y="4976"/>
                    </a:lnTo>
                    <a:cubicBezTo>
                      <a:pt x="1214" y="5001"/>
                      <a:pt x="1248" y="5009"/>
                      <a:pt x="1273" y="4995"/>
                    </a:cubicBezTo>
                    <a:cubicBezTo>
                      <a:pt x="1302" y="4979"/>
                      <a:pt x="1312" y="4941"/>
                      <a:pt x="1294" y="4913"/>
                    </a:cubicBezTo>
                    <a:lnTo>
                      <a:pt x="764" y="4048"/>
                    </a:lnTo>
                    <a:cubicBezTo>
                      <a:pt x="706" y="3952"/>
                      <a:pt x="740" y="3816"/>
                      <a:pt x="844" y="3752"/>
                    </a:cubicBezTo>
                    <a:cubicBezTo>
                      <a:pt x="948" y="3688"/>
                      <a:pt x="1084" y="3721"/>
                      <a:pt x="1141" y="3817"/>
                    </a:cubicBezTo>
                    <a:lnTo>
                      <a:pt x="1693" y="4527"/>
                    </a:lnTo>
                    <a:cubicBezTo>
                      <a:pt x="1729" y="4573"/>
                      <a:pt x="1797" y="4640"/>
                      <a:pt x="1845" y="4675"/>
                    </a:cubicBezTo>
                    <a:cubicBezTo>
                      <a:pt x="2341" y="5032"/>
                      <a:pt x="2408" y="5395"/>
                      <a:pt x="2452" y="5580"/>
                    </a:cubicBezTo>
                    <a:cubicBezTo>
                      <a:pt x="2452" y="5580"/>
                      <a:pt x="2456" y="5621"/>
                      <a:pt x="2456" y="5681"/>
                    </a:cubicBezTo>
                    <a:lnTo>
                      <a:pt x="2456" y="5681"/>
                    </a:lnTo>
                    <a:lnTo>
                      <a:pt x="2456" y="5681"/>
                    </a:lnTo>
                    <a:cubicBezTo>
                      <a:pt x="2456" y="5731"/>
                      <a:pt x="2454" y="5793"/>
                      <a:pt x="2446" y="5856"/>
                    </a:cubicBezTo>
                    <a:lnTo>
                      <a:pt x="2414" y="6452"/>
                    </a:lnTo>
                    <a:cubicBezTo>
                      <a:pt x="2414" y="6496"/>
                      <a:pt x="2378" y="6531"/>
                      <a:pt x="2334" y="6531"/>
                    </a:cubicBezTo>
                    <a:lnTo>
                      <a:pt x="1401" y="6527"/>
                    </a:lnTo>
                    <a:cubicBezTo>
                      <a:pt x="1357" y="6527"/>
                      <a:pt x="1322" y="6491"/>
                      <a:pt x="1322" y="6447"/>
                    </a:cubicBezTo>
                    <a:lnTo>
                      <a:pt x="1305" y="5955"/>
                    </a:lnTo>
                    <a:lnTo>
                      <a:pt x="418" y="4887"/>
                    </a:lnTo>
                    <a:cubicBezTo>
                      <a:pt x="288" y="4748"/>
                      <a:pt x="198" y="4592"/>
                      <a:pt x="170" y="4404"/>
                    </a:cubicBezTo>
                    <a:lnTo>
                      <a:pt x="162" y="4347"/>
                    </a:lnTo>
                    <a:close/>
                    <a:moveTo>
                      <a:pt x="568" y="2773"/>
                    </a:moveTo>
                    <a:cubicBezTo>
                      <a:pt x="584" y="2827"/>
                      <a:pt x="594" y="2879"/>
                      <a:pt x="602" y="2931"/>
                    </a:cubicBezTo>
                    <a:cubicBezTo>
                      <a:pt x="630" y="3100"/>
                      <a:pt x="673" y="3405"/>
                      <a:pt x="676" y="3568"/>
                    </a:cubicBezTo>
                    <a:cubicBezTo>
                      <a:pt x="676" y="3584"/>
                      <a:pt x="677" y="3601"/>
                      <a:pt x="677" y="3617"/>
                    </a:cubicBezTo>
                    <a:cubicBezTo>
                      <a:pt x="696" y="3601"/>
                      <a:pt x="716" y="3585"/>
                      <a:pt x="737" y="3573"/>
                    </a:cubicBezTo>
                    <a:cubicBezTo>
                      <a:pt x="764" y="3557"/>
                      <a:pt x="792" y="3544"/>
                      <a:pt x="821" y="3535"/>
                    </a:cubicBezTo>
                    <a:cubicBezTo>
                      <a:pt x="822" y="3533"/>
                      <a:pt x="824" y="3531"/>
                      <a:pt x="824" y="3529"/>
                    </a:cubicBezTo>
                    <a:cubicBezTo>
                      <a:pt x="802" y="3375"/>
                      <a:pt x="749" y="3083"/>
                      <a:pt x="709" y="2931"/>
                    </a:cubicBezTo>
                    <a:cubicBezTo>
                      <a:pt x="688" y="2855"/>
                      <a:pt x="644" y="2799"/>
                      <a:pt x="568" y="2773"/>
                    </a:cubicBezTo>
                    <a:close/>
                    <a:moveTo>
                      <a:pt x="864" y="2988"/>
                    </a:moveTo>
                    <a:cubicBezTo>
                      <a:pt x="889" y="3100"/>
                      <a:pt x="952" y="3307"/>
                      <a:pt x="966" y="3415"/>
                    </a:cubicBezTo>
                    <a:lnTo>
                      <a:pt x="976" y="3489"/>
                    </a:lnTo>
                    <a:cubicBezTo>
                      <a:pt x="977" y="3496"/>
                      <a:pt x="976" y="3504"/>
                      <a:pt x="977" y="3511"/>
                    </a:cubicBezTo>
                    <a:cubicBezTo>
                      <a:pt x="1022" y="3512"/>
                      <a:pt x="1068" y="3521"/>
                      <a:pt x="1109" y="3537"/>
                    </a:cubicBezTo>
                    <a:cubicBezTo>
                      <a:pt x="1094" y="3437"/>
                      <a:pt x="1028" y="3237"/>
                      <a:pt x="1002" y="3144"/>
                    </a:cubicBezTo>
                    <a:cubicBezTo>
                      <a:pt x="984" y="3068"/>
                      <a:pt x="940" y="3013"/>
                      <a:pt x="864" y="2988"/>
                    </a:cubicBezTo>
                    <a:close/>
                    <a:moveTo>
                      <a:pt x="5621" y="2669"/>
                    </a:moveTo>
                    <a:cubicBezTo>
                      <a:pt x="5564" y="2735"/>
                      <a:pt x="5536" y="2940"/>
                      <a:pt x="5526" y="2995"/>
                    </a:cubicBezTo>
                    <a:cubicBezTo>
                      <a:pt x="5493" y="3191"/>
                      <a:pt x="5461" y="3472"/>
                      <a:pt x="5456" y="3669"/>
                    </a:cubicBezTo>
                    <a:cubicBezTo>
                      <a:pt x="5456" y="3683"/>
                      <a:pt x="5454" y="3701"/>
                      <a:pt x="5453" y="3715"/>
                    </a:cubicBezTo>
                    <a:cubicBezTo>
                      <a:pt x="5448" y="3801"/>
                      <a:pt x="5428" y="3881"/>
                      <a:pt x="5392" y="3960"/>
                    </a:cubicBezTo>
                    <a:cubicBezTo>
                      <a:pt x="5192" y="4393"/>
                      <a:pt x="4790" y="4943"/>
                      <a:pt x="4790" y="4943"/>
                    </a:cubicBezTo>
                    <a:lnTo>
                      <a:pt x="4768" y="4976"/>
                    </a:lnTo>
                    <a:cubicBezTo>
                      <a:pt x="4750" y="5001"/>
                      <a:pt x="4717" y="5009"/>
                      <a:pt x="4692" y="4995"/>
                    </a:cubicBezTo>
                    <a:cubicBezTo>
                      <a:pt x="4662" y="4979"/>
                      <a:pt x="4653" y="4941"/>
                      <a:pt x="4670" y="4913"/>
                    </a:cubicBezTo>
                    <a:lnTo>
                      <a:pt x="5201" y="4048"/>
                    </a:lnTo>
                    <a:cubicBezTo>
                      <a:pt x="5258" y="3952"/>
                      <a:pt x="5225" y="3816"/>
                      <a:pt x="5121" y="3752"/>
                    </a:cubicBezTo>
                    <a:cubicBezTo>
                      <a:pt x="5017" y="3688"/>
                      <a:pt x="4881" y="3721"/>
                      <a:pt x="4824" y="3817"/>
                    </a:cubicBezTo>
                    <a:lnTo>
                      <a:pt x="4272" y="4527"/>
                    </a:lnTo>
                    <a:cubicBezTo>
                      <a:pt x="4236" y="4573"/>
                      <a:pt x="4168" y="4640"/>
                      <a:pt x="4120" y="4675"/>
                    </a:cubicBezTo>
                    <a:cubicBezTo>
                      <a:pt x="3624" y="5032"/>
                      <a:pt x="3557" y="5395"/>
                      <a:pt x="3513" y="5580"/>
                    </a:cubicBezTo>
                    <a:cubicBezTo>
                      <a:pt x="3513" y="5580"/>
                      <a:pt x="3509" y="5621"/>
                      <a:pt x="3509" y="5681"/>
                    </a:cubicBezTo>
                    <a:lnTo>
                      <a:pt x="3509" y="5681"/>
                    </a:lnTo>
                    <a:cubicBezTo>
                      <a:pt x="3509" y="5731"/>
                      <a:pt x="3510" y="5793"/>
                      <a:pt x="3518" y="5856"/>
                    </a:cubicBezTo>
                    <a:lnTo>
                      <a:pt x="3550" y="6452"/>
                    </a:lnTo>
                    <a:cubicBezTo>
                      <a:pt x="3550" y="6496"/>
                      <a:pt x="3586" y="6531"/>
                      <a:pt x="3630" y="6531"/>
                    </a:cubicBezTo>
                    <a:lnTo>
                      <a:pt x="4564" y="6527"/>
                    </a:lnTo>
                    <a:cubicBezTo>
                      <a:pt x="4608" y="6527"/>
                      <a:pt x="4642" y="6491"/>
                      <a:pt x="4642" y="6447"/>
                    </a:cubicBezTo>
                    <a:lnTo>
                      <a:pt x="4660" y="5955"/>
                    </a:lnTo>
                    <a:lnTo>
                      <a:pt x="5546" y="4887"/>
                    </a:lnTo>
                    <a:cubicBezTo>
                      <a:pt x="5677" y="4748"/>
                      <a:pt x="5766" y="4592"/>
                      <a:pt x="5794" y="4404"/>
                    </a:cubicBezTo>
                    <a:lnTo>
                      <a:pt x="5802" y="4349"/>
                    </a:lnTo>
                    <a:lnTo>
                      <a:pt x="5957" y="2852"/>
                    </a:lnTo>
                    <a:cubicBezTo>
                      <a:pt x="5965" y="2779"/>
                      <a:pt x="5938" y="2703"/>
                      <a:pt x="5881" y="2656"/>
                    </a:cubicBezTo>
                    <a:cubicBezTo>
                      <a:pt x="5812" y="2597"/>
                      <a:pt x="5702" y="2577"/>
                      <a:pt x="5621" y="2669"/>
                    </a:cubicBezTo>
                    <a:close/>
                    <a:moveTo>
                      <a:pt x="5141" y="3528"/>
                    </a:moveTo>
                    <a:cubicBezTo>
                      <a:pt x="5142" y="3529"/>
                      <a:pt x="5144" y="3532"/>
                      <a:pt x="5145" y="3533"/>
                    </a:cubicBezTo>
                    <a:cubicBezTo>
                      <a:pt x="5174" y="3543"/>
                      <a:pt x="5202" y="3556"/>
                      <a:pt x="5229" y="3572"/>
                    </a:cubicBezTo>
                    <a:cubicBezTo>
                      <a:pt x="5250" y="3585"/>
                      <a:pt x="5270" y="3600"/>
                      <a:pt x="5289" y="3616"/>
                    </a:cubicBezTo>
                    <a:cubicBezTo>
                      <a:pt x="5289" y="3600"/>
                      <a:pt x="5290" y="3583"/>
                      <a:pt x="5290" y="3567"/>
                    </a:cubicBezTo>
                    <a:cubicBezTo>
                      <a:pt x="5293" y="3404"/>
                      <a:pt x="5336" y="3099"/>
                      <a:pt x="5364" y="2929"/>
                    </a:cubicBezTo>
                    <a:cubicBezTo>
                      <a:pt x="5372" y="2879"/>
                      <a:pt x="5382" y="2825"/>
                      <a:pt x="5398" y="2772"/>
                    </a:cubicBezTo>
                    <a:cubicBezTo>
                      <a:pt x="5321" y="2797"/>
                      <a:pt x="5277" y="2852"/>
                      <a:pt x="5257" y="2928"/>
                    </a:cubicBezTo>
                    <a:cubicBezTo>
                      <a:pt x="5216" y="3081"/>
                      <a:pt x="5161" y="3375"/>
                      <a:pt x="5141" y="3528"/>
                    </a:cubicBezTo>
                    <a:close/>
                    <a:moveTo>
                      <a:pt x="4856" y="3537"/>
                    </a:moveTo>
                    <a:cubicBezTo>
                      <a:pt x="4898" y="3521"/>
                      <a:pt x="4942" y="3513"/>
                      <a:pt x="4988" y="3511"/>
                    </a:cubicBezTo>
                    <a:cubicBezTo>
                      <a:pt x="4988" y="3504"/>
                      <a:pt x="4988" y="3496"/>
                      <a:pt x="4989" y="3489"/>
                    </a:cubicBezTo>
                    <a:lnTo>
                      <a:pt x="4998" y="3415"/>
                    </a:lnTo>
                    <a:cubicBezTo>
                      <a:pt x="5013" y="3305"/>
                      <a:pt x="5076" y="3100"/>
                      <a:pt x="5101" y="2988"/>
                    </a:cubicBezTo>
                    <a:cubicBezTo>
                      <a:pt x="5026" y="3013"/>
                      <a:pt x="4982" y="3068"/>
                      <a:pt x="4962" y="3144"/>
                    </a:cubicBezTo>
                    <a:cubicBezTo>
                      <a:pt x="4937" y="3237"/>
                      <a:pt x="4870" y="3437"/>
                      <a:pt x="4856" y="3537"/>
                    </a:cubicBezTo>
                    <a:close/>
                    <a:moveTo>
                      <a:pt x="5126" y="1075"/>
                    </a:moveTo>
                    <a:cubicBezTo>
                      <a:pt x="5126" y="1555"/>
                      <a:pt x="4736" y="1945"/>
                      <a:pt x="4256" y="1945"/>
                    </a:cubicBezTo>
                    <a:lnTo>
                      <a:pt x="4142" y="1945"/>
                    </a:lnTo>
                    <a:cubicBezTo>
                      <a:pt x="3978" y="2308"/>
                      <a:pt x="3649" y="2580"/>
                      <a:pt x="3250" y="2665"/>
                    </a:cubicBezTo>
                    <a:lnTo>
                      <a:pt x="3250" y="3212"/>
                    </a:lnTo>
                    <a:lnTo>
                      <a:pt x="3562" y="3212"/>
                    </a:lnTo>
                    <a:cubicBezTo>
                      <a:pt x="3658" y="3212"/>
                      <a:pt x="3737" y="3291"/>
                      <a:pt x="3737" y="3387"/>
                    </a:cubicBezTo>
                    <a:lnTo>
                      <a:pt x="3737" y="3616"/>
                    </a:lnTo>
                    <a:lnTo>
                      <a:pt x="4004" y="3616"/>
                    </a:lnTo>
                    <a:lnTo>
                      <a:pt x="4004" y="4433"/>
                    </a:lnTo>
                    <a:lnTo>
                      <a:pt x="1961" y="4433"/>
                    </a:lnTo>
                    <a:lnTo>
                      <a:pt x="1961" y="3616"/>
                    </a:lnTo>
                    <a:lnTo>
                      <a:pt x="2228" y="3616"/>
                    </a:lnTo>
                    <a:lnTo>
                      <a:pt x="2228" y="3387"/>
                    </a:lnTo>
                    <a:cubicBezTo>
                      <a:pt x="2228" y="3291"/>
                      <a:pt x="2306" y="3212"/>
                      <a:pt x="2402" y="3212"/>
                    </a:cubicBezTo>
                    <a:lnTo>
                      <a:pt x="2714" y="3212"/>
                    </a:lnTo>
                    <a:lnTo>
                      <a:pt x="2714" y="2665"/>
                    </a:lnTo>
                    <a:cubicBezTo>
                      <a:pt x="2316" y="2580"/>
                      <a:pt x="1986" y="2308"/>
                      <a:pt x="1822" y="1945"/>
                    </a:cubicBezTo>
                    <a:lnTo>
                      <a:pt x="1709" y="1945"/>
                    </a:lnTo>
                    <a:cubicBezTo>
                      <a:pt x="1229" y="1945"/>
                      <a:pt x="838" y="1555"/>
                      <a:pt x="838" y="1075"/>
                    </a:cubicBezTo>
                    <a:lnTo>
                      <a:pt x="838" y="407"/>
                    </a:lnTo>
                    <a:lnTo>
                      <a:pt x="1709" y="407"/>
                    </a:lnTo>
                    <a:lnTo>
                      <a:pt x="1709" y="0"/>
                    </a:lnTo>
                    <a:lnTo>
                      <a:pt x="4254" y="0"/>
                    </a:lnTo>
                    <a:lnTo>
                      <a:pt x="4254" y="407"/>
                    </a:lnTo>
                    <a:lnTo>
                      <a:pt x="5125" y="407"/>
                    </a:lnTo>
                    <a:lnTo>
                      <a:pt x="5125" y="1075"/>
                    </a:lnTo>
                    <a:lnTo>
                      <a:pt x="5126" y="1075"/>
                    </a:lnTo>
                    <a:close/>
                    <a:moveTo>
                      <a:pt x="1713" y="1505"/>
                    </a:moveTo>
                    <a:cubicBezTo>
                      <a:pt x="1712" y="1477"/>
                      <a:pt x="1710" y="1451"/>
                      <a:pt x="1710" y="1423"/>
                    </a:cubicBezTo>
                    <a:lnTo>
                      <a:pt x="1710" y="848"/>
                    </a:lnTo>
                    <a:lnTo>
                      <a:pt x="1281" y="848"/>
                    </a:lnTo>
                    <a:lnTo>
                      <a:pt x="1281" y="1076"/>
                    </a:lnTo>
                    <a:cubicBezTo>
                      <a:pt x="1281" y="1313"/>
                      <a:pt x="1474" y="1505"/>
                      <a:pt x="1710" y="1505"/>
                    </a:cubicBezTo>
                    <a:lnTo>
                      <a:pt x="1713" y="1505"/>
                    </a:lnTo>
                    <a:close/>
                    <a:moveTo>
                      <a:pt x="2629" y="3657"/>
                    </a:moveTo>
                    <a:lnTo>
                      <a:pt x="2629" y="4095"/>
                    </a:lnTo>
                    <a:lnTo>
                      <a:pt x="3336" y="4095"/>
                    </a:lnTo>
                    <a:lnTo>
                      <a:pt x="3336" y="3657"/>
                    </a:lnTo>
                    <a:lnTo>
                      <a:pt x="2629" y="3657"/>
                    </a:lnTo>
                    <a:close/>
                    <a:moveTo>
                      <a:pt x="3688" y="1033"/>
                    </a:moveTo>
                    <a:cubicBezTo>
                      <a:pt x="3665" y="963"/>
                      <a:pt x="3602" y="913"/>
                      <a:pt x="3528" y="908"/>
                    </a:cubicBezTo>
                    <a:lnTo>
                      <a:pt x="3254" y="888"/>
                    </a:lnTo>
                    <a:lnTo>
                      <a:pt x="3152" y="635"/>
                    </a:lnTo>
                    <a:cubicBezTo>
                      <a:pt x="3124" y="565"/>
                      <a:pt x="3057" y="521"/>
                      <a:pt x="2984" y="521"/>
                    </a:cubicBezTo>
                    <a:cubicBezTo>
                      <a:pt x="2909" y="521"/>
                      <a:pt x="2844" y="565"/>
                      <a:pt x="2816" y="635"/>
                    </a:cubicBezTo>
                    <a:lnTo>
                      <a:pt x="2713" y="888"/>
                    </a:lnTo>
                    <a:lnTo>
                      <a:pt x="2440" y="908"/>
                    </a:lnTo>
                    <a:cubicBezTo>
                      <a:pt x="2365" y="913"/>
                      <a:pt x="2302" y="963"/>
                      <a:pt x="2280" y="1033"/>
                    </a:cubicBezTo>
                    <a:cubicBezTo>
                      <a:pt x="2257" y="1104"/>
                      <a:pt x="2278" y="1181"/>
                      <a:pt x="2336" y="1228"/>
                    </a:cubicBezTo>
                    <a:lnTo>
                      <a:pt x="2545" y="1404"/>
                    </a:lnTo>
                    <a:lnTo>
                      <a:pt x="2480" y="1669"/>
                    </a:lnTo>
                    <a:cubicBezTo>
                      <a:pt x="2466" y="1724"/>
                      <a:pt x="2478" y="1781"/>
                      <a:pt x="2513" y="1825"/>
                    </a:cubicBezTo>
                    <a:cubicBezTo>
                      <a:pt x="2569" y="1896"/>
                      <a:pt x="2676" y="1916"/>
                      <a:pt x="2753" y="1868"/>
                    </a:cubicBezTo>
                    <a:lnTo>
                      <a:pt x="2985" y="1724"/>
                    </a:lnTo>
                    <a:lnTo>
                      <a:pt x="3217" y="1868"/>
                    </a:lnTo>
                    <a:cubicBezTo>
                      <a:pt x="3246" y="1887"/>
                      <a:pt x="3280" y="1896"/>
                      <a:pt x="3313" y="1896"/>
                    </a:cubicBezTo>
                    <a:cubicBezTo>
                      <a:pt x="3369" y="1896"/>
                      <a:pt x="3422" y="1869"/>
                      <a:pt x="3457" y="1825"/>
                    </a:cubicBezTo>
                    <a:cubicBezTo>
                      <a:pt x="3492" y="1781"/>
                      <a:pt x="3504" y="1724"/>
                      <a:pt x="3490" y="1669"/>
                    </a:cubicBezTo>
                    <a:lnTo>
                      <a:pt x="3425" y="1404"/>
                    </a:lnTo>
                    <a:lnTo>
                      <a:pt x="3634" y="1228"/>
                    </a:lnTo>
                    <a:cubicBezTo>
                      <a:pt x="3688" y="1180"/>
                      <a:pt x="3710" y="1104"/>
                      <a:pt x="3688" y="1033"/>
                    </a:cubicBezTo>
                    <a:close/>
                    <a:moveTo>
                      <a:pt x="4685" y="848"/>
                    </a:moveTo>
                    <a:lnTo>
                      <a:pt x="4256" y="848"/>
                    </a:lnTo>
                    <a:lnTo>
                      <a:pt x="4256" y="1423"/>
                    </a:lnTo>
                    <a:cubicBezTo>
                      <a:pt x="4256" y="1451"/>
                      <a:pt x="4254" y="1479"/>
                      <a:pt x="4253" y="1505"/>
                    </a:cubicBezTo>
                    <a:lnTo>
                      <a:pt x="4256" y="1505"/>
                    </a:lnTo>
                    <a:cubicBezTo>
                      <a:pt x="4493" y="1505"/>
                      <a:pt x="4685" y="1312"/>
                      <a:pt x="4685" y="1076"/>
                    </a:cubicBezTo>
                    <a:lnTo>
                      <a:pt x="4685" y="848"/>
                    </a:lnTo>
                    <a:close/>
                    <a:moveTo>
                      <a:pt x="2982" y="805"/>
                    </a:moveTo>
                    <a:lnTo>
                      <a:pt x="2864" y="1099"/>
                    </a:lnTo>
                    <a:lnTo>
                      <a:pt x="2548" y="1121"/>
                    </a:lnTo>
                    <a:lnTo>
                      <a:pt x="2789" y="1325"/>
                    </a:lnTo>
                    <a:lnTo>
                      <a:pt x="2713" y="1632"/>
                    </a:lnTo>
                    <a:lnTo>
                      <a:pt x="2982" y="1465"/>
                    </a:lnTo>
                    <a:lnTo>
                      <a:pt x="3252" y="1632"/>
                    </a:lnTo>
                    <a:lnTo>
                      <a:pt x="3176" y="1325"/>
                    </a:lnTo>
                    <a:lnTo>
                      <a:pt x="3417" y="1121"/>
                    </a:lnTo>
                    <a:lnTo>
                      <a:pt x="3101" y="1099"/>
                    </a:lnTo>
                    <a:lnTo>
                      <a:pt x="2982" y="80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C36063CD-C078-42B2-856B-D0CFBB1E1EE6}"/>
                  </a:ext>
                </a:extLst>
              </p:cNvPr>
              <p:cNvSpPr txBox="1"/>
              <p:nvPr/>
            </p:nvSpPr>
            <p:spPr>
              <a:xfrm>
                <a:off x="9077740" y="2981738"/>
                <a:ext cx="11794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>
                        <a:lumMod val="95000"/>
                      </a:schemeClr>
                    </a:solidFill>
                    <a:latin typeface="方正幼线简体" panose="03000509000000000000" pitchFamily="65" charset="-122"/>
                    <a:ea typeface="方正幼线简体" panose="03000509000000000000" pitchFamily="65" charset="-122"/>
                  </a:rPr>
                  <a:t>关键词</a:t>
                </a: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CF14B1E4-88FB-48B6-919B-6270D5D0E7FC}"/>
                </a:ext>
              </a:extLst>
            </p:cNvPr>
            <p:cNvSpPr txBox="1"/>
            <p:nvPr/>
          </p:nvSpPr>
          <p:spPr>
            <a:xfrm>
              <a:off x="8588318" y="3627359"/>
              <a:ext cx="231912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David" panose="020E0502060401010101" pitchFamily="34" charset="-79"/>
                  <a:cs typeface="David" panose="020E0502060401010101" pitchFamily="34" charset="-79"/>
                </a:rPr>
                <a:t>Life if only such as first see, what autumn wind sad painting fan. It is easy to change, but it is easy to change. . Life if only such as first see, what autumn wind sad painting fan. It is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DF87FFC-BF68-4FDC-9B00-B7E164F035C0}"/>
              </a:ext>
            </a:extLst>
          </p:cNvPr>
          <p:cNvSpPr/>
          <p:nvPr/>
        </p:nvSpPr>
        <p:spPr>
          <a:xfrm>
            <a:off x="-3901" y="6679096"/>
            <a:ext cx="12192000" cy="178904"/>
          </a:xfrm>
          <a:prstGeom prst="rect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77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286381A-B50C-4BCC-9544-8592E9BD30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85" y="3802582"/>
            <a:ext cx="1946497" cy="3226905"/>
          </a:xfrm>
          <a:prstGeom prst="rect">
            <a:avLst/>
          </a:prstGeom>
          <a:effectLst>
            <a:outerShdw blurRad="101600" dist="25400" dir="2700000" sx="103000" sy="103000" algn="tl" rotWithShape="0">
              <a:prstClr val="black">
                <a:alpha val="36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B7CD18A-FDF2-44CB-888A-E0EA70A599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4270" y="-1638942"/>
            <a:ext cx="3920512" cy="6858000"/>
          </a:xfrm>
          <a:prstGeom prst="rect">
            <a:avLst/>
          </a:prstGeom>
          <a:effectLst>
            <a:outerShdw blurRad="101600" dist="38100" dir="8100000" sx="103000" sy="103000" algn="tr" rotWithShape="0">
              <a:prstClr val="black">
                <a:alpha val="34000"/>
              </a:prstClr>
            </a:outerShdw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DF03784-1CA8-4A97-9B21-DFA7BE40CF9B}"/>
              </a:ext>
            </a:extLst>
          </p:cNvPr>
          <p:cNvSpPr txBox="1"/>
          <p:nvPr/>
        </p:nvSpPr>
        <p:spPr>
          <a:xfrm>
            <a:off x="4075044" y="3158364"/>
            <a:ext cx="40419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工作完成情况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21D44C5-E8DF-4759-B4E1-9084F4FC3BDA}"/>
              </a:ext>
            </a:extLst>
          </p:cNvPr>
          <p:cNvSpPr txBox="1"/>
          <p:nvPr/>
        </p:nvSpPr>
        <p:spPr>
          <a:xfrm>
            <a:off x="3204213" y="2096557"/>
            <a:ext cx="57835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338459"/>
                </a:solidFill>
              </a:rPr>
              <a:t>PART 02</a:t>
            </a:r>
            <a:endParaRPr lang="zh-CN" altLang="en-US" sz="6600" dirty="0">
              <a:solidFill>
                <a:srgbClr val="338459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CA7A92-ADC2-48B0-89F9-23CD052B4BD7}"/>
              </a:ext>
            </a:extLst>
          </p:cNvPr>
          <p:cNvSpPr/>
          <p:nvPr/>
        </p:nvSpPr>
        <p:spPr>
          <a:xfrm>
            <a:off x="5335215" y="3653447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338459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Work completion</a:t>
            </a:r>
            <a:endParaRPr lang="zh-CN" altLang="en-US" sz="1400" dirty="0">
              <a:solidFill>
                <a:srgbClr val="338459"/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52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91F2955-30C5-423E-B39D-8B889492B5CE}"/>
              </a:ext>
            </a:extLst>
          </p:cNvPr>
          <p:cNvSpPr txBox="1"/>
          <p:nvPr/>
        </p:nvSpPr>
        <p:spPr>
          <a:xfrm>
            <a:off x="1338274" y="384065"/>
            <a:ext cx="2822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工作完成情况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1AC188A9-DC6E-4726-83B8-EDD3448F95DC}"/>
              </a:ext>
            </a:extLst>
          </p:cNvPr>
          <p:cNvSpPr/>
          <p:nvPr/>
        </p:nvSpPr>
        <p:spPr>
          <a:xfrm>
            <a:off x="649162" y="306850"/>
            <a:ext cx="554541" cy="554541"/>
          </a:xfrm>
          <a:prstGeom prst="ellipse">
            <a:avLst/>
          </a:prstGeom>
          <a:solidFill>
            <a:srgbClr val="3384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3E013A3-0D50-46FD-BDB5-57E8F5750DDC}"/>
              </a:ext>
            </a:extLst>
          </p:cNvPr>
          <p:cNvSpPr txBox="1"/>
          <p:nvPr/>
        </p:nvSpPr>
        <p:spPr>
          <a:xfrm>
            <a:off x="674738" y="399454"/>
            <a:ext cx="503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2879144-6F5D-4A93-9611-9024D06D0669}"/>
              </a:ext>
            </a:extLst>
          </p:cNvPr>
          <p:cNvSpPr txBox="1"/>
          <p:nvPr/>
        </p:nvSpPr>
        <p:spPr>
          <a:xfrm>
            <a:off x="596351" y="1470227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工作完成情况概要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CD3643B-79F5-4AD4-8DDF-5649DACBA31D}"/>
              </a:ext>
            </a:extLst>
          </p:cNvPr>
          <p:cNvSpPr txBox="1"/>
          <p:nvPr/>
        </p:nvSpPr>
        <p:spPr>
          <a:xfrm>
            <a:off x="596351" y="1982976"/>
            <a:ext cx="53406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  <a:cs typeface="Dubai Medium" panose="020B0603030403030204" pitchFamily="34" charset="-78"/>
              </a:rPr>
              <a:t>在这里输入计划简要，尽可能的简介生动。对以后的工作计划，做一个规划，让别人能够快速了解你的计划内容。在这里输入计划简要，尽可能的简介生动。对以后的工作计划，做一个规划，让别人能够快速了解你的计划内容。在这里输入计划简要，尽可能的简介生动。对以后的工作计划，做一个规划，让别人能够快速了解你的计划内容。</a:t>
            </a:r>
          </a:p>
          <a:p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  <a:cs typeface="Dubai Medium" panose="020B0603030403030204" pitchFamily="34" charset="-78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E843974-6C81-4443-B3A4-0C5BDDAE5A7C}"/>
              </a:ext>
            </a:extLst>
          </p:cNvPr>
          <p:cNvGrpSpPr/>
          <p:nvPr/>
        </p:nvGrpSpPr>
        <p:grpSpPr>
          <a:xfrm>
            <a:off x="1207896" y="3748762"/>
            <a:ext cx="791569" cy="791569"/>
            <a:chOff x="7036905" y="3337950"/>
            <a:chExt cx="791569" cy="791569"/>
          </a:xfrm>
        </p:grpSpPr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xmlns="" id="{00346FC7-536C-4FE7-AB18-0511F594DED8}"/>
                </a:ext>
              </a:extLst>
            </p:cNvPr>
            <p:cNvSpPr/>
            <p:nvPr/>
          </p:nvSpPr>
          <p:spPr>
            <a:xfrm>
              <a:off x="7036905" y="3337950"/>
              <a:ext cx="791569" cy="791569"/>
            </a:xfrm>
            <a:prstGeom prst="donut">
              <a:avLst>
                <a:gd name="adj" fmla="val 2177"/>
              </a:avLst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man-succesing_75727">
              <a:extLst>
                <a:ext uri="{FF2B5EF4-FFF2-40B4-BE49-F238E27FC236}">
                  <a16:creationId xmlns:a16="http://schemas.microsoft.com/office/drawing/2014/main" xmlns="" id="{67C5592B-5B12-47C8-B9B2-685061254F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244641" y="3549846"/>
              <a:ext cx="376096" cy="367776"/>
            </a:xfrm>
            <a:custGeom>
              <a:avLst/>
              <a:gdLst>
                <a:gd name="connsiteX0" fmla="*/ 454143 w 606157"/>
                <a:gd name="connsiteY0" fmla="*/ 386956 h 592750"/>
                <a:gd name="connsiteX1" fmla="*/ 454143 w 606157"/>
                <a:gd name="connsiteY1" fmla="*/ 559114 h 592750"/>
                <a:gd name="connsiteX2" fmla="*/ 456800 w 606157"/>
                <a:gd name="connsiteY2" fmla="*/ 561957 h 592750"/>
                <a:gd name="connsiteX3" fmla="*/ 466005 w 606157"/>
                <a:gd name="connsiteY3" fmla="*/ 561957 h 592750"/>
                <a:gd name="connsiteX4" fmla="*/ 467997 w 606157"/>
                <a:gd name="connsiteY4" fmla="*/ 559114 h 592750"/>
                <a:gd name="connsiteX5" fmla="*/ 467997 w 606157"/>
                <a:gd name="connsiteY5" fmla="*/ 386956 h 592750"/>
                <a:gd name="connsiteX6" fmla="*/ 242918 w 606157"/>
                <a:gd name="connsiteY6" fmla="*/ 134357 h 592750"/>
                <a:gd name="connsiteX7" fmla="*/ 256203 w 606157"/>
                <a:gd name="connsiteY7" fmla="*/ 141463 h 592750"/>
                <a:gd name="connsiteX8" fmla="*/ 323764 w 606157"/>
                <a:gd name="connsiteY8" fmla="*/ 230906 h 592750"/>
                <a:gd name="connsiteX9" fmla="*/ 326327 w 606157"/>
                <a:gd name="connsiteY9" fmla="*/ 244644 h 592750"/>
                <a:gd name="connsiteX10" fmla="*/ 313801 w 606157"/>
                <a:gd name="connsiteY10" fmla="*/ 250803 h 592750"/>
                <a:gd name="connsiteX11" fmla="*/ 286757 w 606157"/>
                <a:gd name="connsiteY11" fmla="*/ 250803 h 592750"/>
                <a:gd name="connsiteX12" fmla="*/ 286757 w 606157"/>
                <a:gd name="connsiteY12" fmla="*/ 561957 h 592750"/>
                <a:gd name="connsiteX13" fmla="*/ 386202 w 606157"/>
                <a:gd name="connsiteY13" fmla="*/ 561957 h 592750"/>
                <a:gd name="connsiteX14" fmla="*/ 389144 w 606157"/>
                <a:gd name="connsiteY14" fmla="*/ 559114 h 592750"/>
                <a:gd name="connsiteX15" fmla="*/ 389144 w 606157"/>
                <a:gd name="connsiteY15" fmla="*/ 332760 h 592750"/>
                <a:gd name="connsiteX16" fmla="*/ 389144 w 606157"/>
                <a:gd name="connsiteY16" fmla="*/ 306799 h 592750"/>
                <a:gd name="connsiteX17" fmla="*/ 378136 w 606157"/>
                <a:gd name="connsiteY17" fmla="*/ 332192 h 592750"/>
                <a:gd name="connsiteX18" fmla="*/ 350998 w 606157"/>
                <a:gd name="connsiteY18" fmla="*/ 350004 h 592750"/>
                <a:gd name="connsiteX19" fmla="*/ 339232 w 606157"/>
                <a:gd name="connsiteY19" fmla="*/ 347541 h 592750"/>
                <a:gd name="connsiteX20" fmla="*/ 323575 w 606157"/>
                <a:gd name="connsiteY20" fmla="*/ 331339 h 592750"/>
                <a:gd name="connsiteX21" fmla="*/ 323859 w 606157"/>
                <a:gd name="connsiteY21" fmla="*/ 308789 h 592750"/>
                <a:gd name="connsiteX22" fmla="*/ 380793 w 606157"/>
                <a:gd name="connsiteY22" fmla="*/ 177278 h 592750"/>
                <a:gd name="connsiteX23" fmla="*/ 404041 w 606157"/>
                <a:gd name="connsiteY23" fmla="*/ 159750 h 592750"/>
                <a:gd name="connsiteX24" fmla="*/ 514683 w 606157"/>
                <a:gd name="connsiteY24" fmla="*/ 159465 h 592750"/>
                <a:gd name="connsiteX25" fmla="*/ 542296 w 606157"/>
                <a:gd name="connsiteY25" fmla="*/ 177278 h 592750"/>
                <a:gd name="connsiteX26" fmla="*/ 599230 w 606157"/>
                <a:gd name="connsiteY26" fmla="*/ 308789 h 592750"/>
                <a:gd name="connsiteX27" fmla="*/ 599610 w 606157"/>
                <a:gd name="connsiteY27" fmla="*/ 331339 h 592750"/>
                <a:gd name="connsiteX28" fmla="*/ 583858 w 606157"/>
                <a:gd name="connsiteY28" fmla="*/ 347541 h 592750"/>
                <a:gd name="connsiteX29" fmla="*/ 572092 w 606157"/>
                <a:gd name="connsiteY29" fmla="*/ 350004 h 592750"/>
                <a:gd name="connsiteX30" fmla="*/ 544953 w 606157"/>
                <a:gd name="connsiteY30" fmla="*/ 332192 h 592750"/>
                <a:gd name="connsiteX31" fmla="*/ 532997 w 606157"/>
                <a:gd name="connsiteY31" fmla="*/ 304525 h 592750"/>
                <a:gd name="connsiteX32" fmla="*/ 532997 w 606157"/>
                <a:gd name="connsiteY32" fmla="*/ 332760 h 592750"/>
                <a:gd name="connsiteX33" fmla="*/ 532997 w 606157"/>
                <a:gd name="connsiteY33" fmla="*/ 559114 h 592750"/>
                <a:gd name="connsiteX34" fmla="*/ 536887 w 606157"/>
                <a:gd name="connsiteY34" fmla="*/ 561957 h 592750"/>
                <a:gd name="connsiteX35" fmla="*/ 590785 w 606157"/>
                <a:gd name="connsiteY35" fmla="*/ 561957 h 592750"/>
                <a:gd name="connsiteX36" fmla="*/ 606157 w 606157"/>
                <a:gd name="connsiteY36" fmla="*/ 577401 h 592750"/>
                <a:gd name="connsiteX37" fmla="*/ 590785 w 606157"/>
                <a:gd name="connsiteY37" fmla="*/ 592750 h 592750"/>
                <a:gd name="connsiteX38" fmla="*/ 15372 w 606157"/>
                <a:gd name="connsiteY38" fmla="*/ 592750 h 592750"/>
                <a:gd name="connsiteX39" fmla="*/ 0 w 606157"/>
                <a:gd name="connsiteY39" fmla="*/ 577401 h 592750"/>
                <a:gd name="connsiteX40" fmla="*/ 15372 w 606157"/>
                <a:gd name="connsiteY40" fmla="*/ 561957 h 592750"/>
                <a:gd name="connsiteX41" fmla="*/ 50766 w 606157"/>
                <a:gd name="connsiteY41" fmla="*/ 561957 h 592750"/>
                <a:gd name="connsiteX42" fmla="*/ 50766 w 606157"/>
                <a:gd name="connsiteY42" fmla="*/ 369617 h 592750"/>
                <a:gd name="connsiteX43" fmla="*/ 23628 w 606157"/>
                <a:gd name="connsiteY43" fmla="*/ 369617 h 592750"/>
                <a:gd name="connsiteX44" fmla="*/ 11102 w 606157"/>
                <a:gd name="connsiteY44" fmla="*/ 363459 h 592750"/>
                <a:gd name="connsiteX45" fmla="*/ 13759 w 606157"/>
                <a:gd name="connsiteY45" fmla="*/ 349720 h 592750"/>
                <a:gd name="connsiteX46" fmla="*/ 81226 w 606157"/>
                <a:gd name="connsiteY46" fmla="*/ 260278 h 592750"/>
                <a:gd name="connsiteX47" fmla="*/ 94605 w 606157"/>
                <a:gd name="connsiteY47" fmla="*/ 253172 h 592750"/>
                <a:gd name="connsiteX48" fmla="*/ 107890 w 606157"/>
                <a:gd name="connsiteY48" fmla="*/ 260278 h 592750"/>
                <a:gd name="connsiteX49" fmla="*/ 175452 w 606157"/>
                <a:gd name="connsiteY49" fmla="*/ 349720 h 592750"/>
                <a:gd name="connsiteX50" fmla="*/ 178014 w 606157"/>
                <a:gd name="connsiteY50" fmla="*/ 363459 h 592750"/>
                <a:gd name="connsiteX51" fmla="*/ 165488 w 606157"/>
                <a:gd name="connsiteY51" fmla="*/ 369617 h 592750"/>
                <a:gd name="connsiteX52" fmla="*/ 138350 w 606157"/>
                <a:gd name="connsiteY52" fmla="*/ 369617 h 592750"/>
                <a:gd name="connsiteX53" fmla="*/ 138350 w 606157"/>
                <a:gd name="connsiteY53" fmla="*/ 561957 h 592750"/>
                <a:gd name="connsiteX54" fmla="*/ 199079 w 606157"/>
                <a:gd name="connsiteY54" fmla="*/ 561957 h 592750"/>
                <a:gd name="connsiteX55" fmla="*/ 199079 w 606157"/>
                <a:gd name="connsiteY55" fmla="*/ 250803 h 592750"/>
                <a:gd name="connsiteX56" fmla="*/ 172035 w 606157"/>
                <a:gd name="connsiteY56" fmla="*/ 250803 h 592750"/>
                <a:gd name="connsiteX57" fmla="*/ 159510 w 606157"/>
                <a:gd name="connsiteY57" fmla="*/ 244644 h 592750"/>
                <a:gd name="connsiteX58" fmla="*/ 162072 w 606157"/>
                <a:gd name="connsiteY58" fmla="*/ 230906 h 592750"/>
                <a:gd name="connsiteX59" fmla="*/ 229539 w 606157"/>
                <a:gd name="connsiteY59" fmla="*/ 141463 h 592750"/>
                <a:gd name="connsiteX60" fmla="*/ 242918 w 606157"/>
                <a:gd name="connsiteY60" fmla="*/ 134357 h 592750"/>
                <a:gd name="connsiteX61" fmla="*/ 458182 w 606157"/>
                <a:gd name="connsiteY61" fmla="*/ 0 h 592750"/>
                <a:gd name="connsiteX62" fmla="*/ 532629 w 606157"/>
                <a:gd name="connsiteY62" fmla="*/ 74306 h 592750"/>
                <a:gd name="connsiteX63" fmla="*/ 458182 w 606157"/>
                <a:gd name="connsiteY63" fmla="*/ 148612 h 592750"/>
                <a:gd name="connsiteX64" fmla="*/ 383735 w 606157"/>
                <a:gd name="connsiteY64" fmla="*/ 74306 h 592750"/>
                <a:gd name="connsiteX65" fmla="*/ 458182 w 606157"/>
                <a:gd name="connsiteY65" fmla="*/ 0 h 59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592750">
                  <a:moveTo>
                    <a:pt x="454143" y="386956"/>
                  </a:moveTo>
                  <a:lnTo>
                    <a:pt x="454143" y="559114"/>
                  </a:lnTo>
                  <a:cubicBezTo>
                    <a:pt x="454143" y="560062"/>
                    <a:pt x="454048" y="561957"/>
                    <a:pt x="456800" y="561957"/>
                  </a:cubicBezTo>
                  <a:lnTo>
                    <a:pt x="466005" y="561957"/>
                  </a:lnTo>
                  <a:cubicBezTo>
                    <a:pt x="468282" y="561957"/>
                    <a:pt x="467997" y="560062"/>
                    <a:pt x="467997" y="559114"/>
                  </a:cubicBezTo>
                  <a:lnTo>
                    <a:pt x="467997" y="386956"/>
                  </a:lnTo>
                  <a:close/>
                  <a:moveTo>
                    <a:pt x="242918" y="134357"/>
                  </a:moveTo>
                  <a:cubicBezTo>
                    <a:pt x="247947" y="134357"/>
                    <a:pt x="252787" y="136915"/>
                    <a:pt x="256203" y="141463"/>
                  </a:cubicBezTo>
                  <a:lnTo>
                    <a:pt x="323764" y="230906"/>
                  </a:lnTo>
                  <a:cubicBezTo>
                    <a:pt x="328699" y="237443"/>
                    <a:pt x="327465" y="242275"/>
                    <a:pt x="326327" y="244644"/>
                  </a:cubicBezTo>
                  <a:cubicBezTo>
                    <a:pt x="325188" y="246918"/>
                    <a:pt x="322056" y="250803"/>
                    <a:pt x="313801" y="250803"/>
                  </a:cubicBezTo>
                  <a:lnTo>
                    <a:pt x="286757" y="250803"/>
                  </a:lnTo>
                  <a:lnTo>
                    <a:pt x="286757" y="561957"/>
                  </a:lnTo>
                  <a:lnTo>
                    <a:pt x="386202" y="561957"/>
                  </a:lnTo>
                  <a:cubicBezTo>
                    <a:pt x="389713" y="561957"/>
                    <a:pt x="389144" y="560062"/>
                    <a:pt x="389144" y="559114"/>
                  </a:cubicBezTo>
                  <a:lnTo>
                    <a:pt x="389144" y="332760"/>
                  </a:lnTo>
                  <a:lnTo>
                    <a:pt x="389144" y="306799"/>
                  </a:lnTo>
                  <a:lnTo>
                    <a:pt x="378136" y="332192"/>
                  </a:lnTo>
                  <a:cubicBezTo>
                    <a:pt x="373392" y="342993"/>
                    <a:pt x="362764" y="350004"/>
                    <a:pt x="350998" y="350004"/>
                  </a:cubicBezTo>
                  <a:cubicBezTo>
                    <a:pt x="346918" y="350004"/>
                    <a:pt x="343027" y="349152"/>
                    <a:pt x="339232" y="347541"/>
                  </a:cubicBezTo>
                  <a:cubicBezTo>
                    <a:pt x="332020" y="344414"/>
                    <a:pt x="326421" y="338635"/>
                    <a:pt x="323575" y="331339"/>
                  </a:cubicBezTo>
                  <a:cubicBezTo>
                    <a:pt x="320633" y="324043"/>
                    <a:pt x="320728" y="315990"/>
                    <a:pt x="323859" y="308789"/>
                  </a:cubicBezTo>
                  <a:lnTo>
                    <a:pt x="380793" y="177278"/>
                  </a:lnTo>
                  <a:cubicBezTo>
                    <a:pt x="384969" y="167708"/>
                    <a:pt x="393224" y="159750"/>
                    <a:pt x="404041" y="159750"/>
                  </a:cubicBezTo>
                  <a:cubicBezTo>
                    <a:pt x="404990" y="159750"/>
                    <a:pt x="514304" y="159465"/>
                    <a:pt x="514683" y="159465"/>
                  </a:cubicBezTo>
                  <a:cubicBezTo>
                    <a:pt x="526544" y="159465"/>
                    <a:pt x="537552" y="166477"/>
                    <a:pt x="542296" y="177278"/>
                  </a:cubicBezTo>
                  <a:lnTo>
                    <a:pt x="599230" y="308789"/>
                  </a:lnTo>
                  <a:cubicBezTo>
                    <a:pt x="602361" y="315990"/>
                    <a:pt x="602456" y="324043"/>
                    <a:pt x="599610" y="331339"/>
                  </a:cubicBezTo>
                  <a:cubicBezTo>
                    <a:pt x="596668" y="338635"/>
                    <a:pt x="591070" y="344414"/>
                    <a:pt x="583858" y="347541"/>
                  </a:cubicBezTo>
                  <a:cubicBezTo>
                    <a:pt x="580062" y="349152"/>
                    <a:pt x="576172" y="350004"/>
                    <a:pt x="572092" y="350004"/>
                  </a:cubicBezTo>
                  <a:cubicBezTo>
                    <a:pt x="560325" y="350004"/>
                    <a:pt x="549698" y="342993"/>
                    <a:pt x="544953" y="332192"/>
                  </a:cubicBezTo>
                  <a:lnTo>
                    <a:pt x="532997" y="304525"/>
                  </a:lnTo>
                  <a:lnTo>
                    <a:pt x="532997" y="332760"/>
                  </a:lnTo>
                  <a:lnTo>
                    <a:pt x="532997" y="559114"/>
                  </a:lnTo>
                  <a:cubicBezTo>
                    <a:pt x="532997" y="560062"/>
                    <a:pt x="533282" y="561957"/>
                    <a:pt x="536887" y="561957"/>
                  </a:cubicBezTo>
                  <a:lnTo>
                    <a:pt x="590785" y="561957"/>
                  </a:lnTo>
                  <a:cubicBezTo>
                    <a:pt x="599230" y="561957"/>
                    <a:pt x="606157" y="568873"/>
                    <a:pt x="606157" y="577401"/>
                  </a:cubicBezTo>
                  <a:cubicBezTo>
                    <a:pt x="606157" y="585928"/>
                    <a:pt x="599230" y="592750"/>
                    <a:pt x="590785" y="592750"/>
                  </a:cubicBezTo>
                  <a:lnTo>
                    <a:pt x="15372" y="592750"/>
                  </a:lnTo>
                  <a:cubicBezTo>
                    <a:pt x="6927" y="592750"/>
                    <a:pt x="0" y="585833"/>
                    <a:pt x="0" y="577401"/>
                  </a:cubicBezTo>
                  <a:cubicBezTo>
                    <a:pt x="0" y="568873"/>
                    <a:pt x="6927" y="561957"/>
                    <a:pt x="15372" y="561957"/>
                  </a:cubicBezTo>
                  <a:lnTo>
                    <a:pt x="50766" y="561957"/>
                  </a:lnTo>
                  <a:lnTo>
                    <a:pt x="50766" y="369617"/>
                  </a:lnTo>
                  <a:lnTo>
                    <a:pt x="23628" y="369617"/>
                  </a:lnTo>
                  <a:cubicBezTo>
                    <a:pt x="15467" y="369617"/>
                    <a:pt x="12336" y="365733"/>
                    <a:pt x="11102" y="363459"/>
                  </a:cubicBezTo>
                  <a:cubicBezTo>
                    <a:pt x="9963" y="361090"/>
                    <a:pt x="8825" y="356258"/>
                    <a:pt x="13759" y="349720"/>
                  </a:cubicBezTo>
                  <a:lnTo>
                    <a:pt x="81226" y="260278"/>
                  </a:lnTo>
                  <a:cubicBezTo>
                    <a:pt x="84642" y="255730"/>
                    <a:pt x="89481" y="253172"/>
                    <a:pt x="94605" y="253172"/>
                  </a:cubicBezTo>
                  <a:cubicBezTo>
                    <a:pt x="99634" y="253172"/>
                    <a:pt x="104474" y="255730"/>
                    <a:pt x="107890" y="260278"/>
                  </a:cubicBezTo>
                  <a:lnTo>
                    <a:pt x="175452" y="349720"/>
                  </a:lnTo>
                  <a:cubicBezTo>
                    <a:pt x="180386" y="356258"/>
                    <a:pt x="179152" y="361090"/>
                    <a:pt x="178014" y="363459"/>
                  </a:cubicBezTo>
                  <a:cubicBezTo>
                    <a:pt x="176875" y="365733"/>
                    <a:pt x="173649" y="369617"/>
                    <a:pt x="165488" y="369617"/>
                  </a:cubicBezTo>
                  <a:lnTo>
                    <a:pt x="138350" y="369617"/>
                  </a:lnTo>
                  <a:lnTo>
                    <a:pt x="138350" y="561957"/>
                  </a:lnTo>
                  <a:lnTo>
                    <a:pt x="199079" y="561957"/>
                  </a:lnTo>
                  <a:lnTo>
                    <a:pt x="199079" y="250803"/>
                  </a:lnTo>
                  <a:lnTo>
                    <a:pt x="172035" y="250803"/>
                  </a:lnTo>
                  <a:cubicBezTo>
                    <a:pt x="163780" y="250803"/>
                    <a:pt x="160649" y="246918"/>
                    <a:pt x="159510" y="244644"/>
                  </a:cubicBezTo>
                  <a:cubicBezTo>
                    <a:pt x="158276" y="242275"/>
                    <a:pt x="157138" y="237443"/>
                    <a:pt x="162072" y="230906"/>
                  </a:cubicBezTo>
                  <a:lnTo>
                    <a:pt x="229539" y="141463"/>
                  </a:lnTo>
                  <a:cubicBezTo>
                    <a:pt x="232955" y="136915"/>
                    <a:pt x="237889" y="134357"/>
                    <a:pt x="242918" y="134357"/>
                  </a:cubicBezTo>
                  <a:close/>
                  <a:moveTo>
                    <a:pt x="458182" y="0"/>
                  </a:moveTo>
                  <a:cubicBezTo>
                    <a:pt x="499298" y="0"/>
                    <a:pt x="532629" y="33268"/>
                    <a:pt x="532629" y="74306"/>
                  </a:cubicBezTo>
                  <a:cubicBezTo>
                    <a:pt x="532629" y="115344"/>
                    <a:pt x="499298" y="148612"/>
                    <a:pt x="458182" y="148612"/>
                  </a:cubicBezTo>
                  <a:cubicBezTo>
                    <a:pt x="417066" y="148612"/>
                    <a:pt x="383735" y="115344"/>
                    <a:pt x="383735" y="74306"/>
                  </a:cubicBezTo>
                  <a:cubicBezTo>
                    <a:pt x="383735" y="33268"/>
                    <a:pt x="417066" y="0"/>
                    <a:pt x="458182" y="0"/>
                  </a:cubicBezTo>
                  <a:close/>
                </a:path>
              </a:pathLst>
            </a:custGeom>
            <a:solidFill>
              <a:srgbClr val="338459"/>
            </a:solidFill>
            <a:ln>
              <a:noFill/>
            </a:ln>
          </p:spPr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E4D7FA4-E2CF-4E65-AB50-CC8B9EBBB896}"/>
              </a:ext>
            </a:extLst>
          </p:cNvPr>
          <p:cNvGrpSpPr/>
          <p:nvPr/>
        </p:nvGrpSpPr>
        <p:grpSpPr>
          <a:xfrm>
            <a:off x="4243072" y="3748762"/>
            <a:ext cx="791569" cy="791569"/>
            <a:chOff x="9793753" y="3337950"/>
            <a:chExt cx="791569" cy="791569"/>
          </a:xfrm>
        </p:grpSpPr>
        <p:sp>
          <p:nvSpPr>
            <p:cNvPr id="11" name="圆: 空心 10">
              <a:extLst>
                <a:ext uri="{FF2B5EF4-FFF2-40B4-BE49-F238E27FC236}">
                  <a16:creationId xmlns:a16="http://schemas.microsoft.com/office/drawing/2014/main" xmlns="" id="{624C84F0-EC46-4449-9DDC-5B1696AB0D9C}"/>
                </a:ext>
              </a:extLst>
            </p:cNvPr>
            <p:cNvSpPr/>
            <p:nvPr/>
          </p:nvSpPr>
          <p:spPr>
            <a:xfrm>
              <a:off x="9793753" y="3337950"/>
              <a:ext cx="791569" cy="791569"/>
            </a:xfrm>
            <a:prstGeom prst="donut">
              <a:avLst>
                <a:gd name="adj" fmla="val 2177"/>
              </a:avLst>
            </a:prstGeom>
            <a:solidFill>
              <a:srgbClr val="338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black-lightbulb-symbol_44754">
              <a:extLst>
                <a:ext uri="{FF2B5EF4-FFF2-40B4-BE49-F238E27FC236}">
                  <a16:creationId xmlns:a16="http://schemas.microsoft.com/office/drawing/2014/main" xmlns="" id="{87E864CB-4C9D-4EA4-87B8-71B6B083AF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74416" y="3545687"/>
              <a:ext cx="230242" cy="376094"/>
            </a:xfrm>
            <a:custGeom>
              <a:avLst/>
              <a:gdLst>
                <a:gd name="connsiteX0" fmla="*/ 145931 w 371950"/>
                <a:gd name="connsiteY0" fmla="*/ 570451 h 607568"/>
                <a:gd name="connsiteX1" fmla="*/ 226019 w 371950"/>
                <a:gd name="connsiteY1" fmla="*/ 570451 h 607568"/>
                <a:gd name="connsiteX2" fmla="*/ 244650 w 371950"/>
                <a:gd name="connsiteY2" fmla="*/ 589048 h 607568"/>
                <a:gd name="connsiteX3" fmla="*/ 226019 w 371950"/>
                <a:gd name="connsiteY3" fmla="*/ 607568 h 607568"/>
                <a:gd name="connsiteX4" fmla="*/ 145931 w 371950"/>
                <a:gd name="connsiteY4" fmla="*/ 607568 h 607568"/>
                <a:gd name="connsiteX5" fmla="*/ 127300 w 371950"/>
                <a:gd name="connsiteY5" fmla="*/ 589048 h 607568"/>
                <a:gd name="connsiteX6" fmla="*/ 145931 w 371950"/>
                <a:gd name="connsiteY6" fmla="*/ 570451 h 607568"/>
                <a:gd name="connsiteX7" fmla="*/ 130186 w 371950"/>
                <a:gd name="connsiteY7" fmla="*/ 516891 h 607568"/>
                <a:gd name="connsiteX8" fmla="*/ 241764 w 371950"/>
                <a:gd name="connsiteY8" fmla="*/ 516891 h 607568"/>
                <a:gd name="connsiteX9" fmla="*/ 260386 w 371950"/>
                <a:gd name="connsiteY9" fmla="*/ 535520 h 607568"/>
                <a:gd name="connsiteX10" fmla="*/ 241764 w 371950"/>
                <a:gd name="connsiteY10" fmla="*/ 554150 h 607568"/>
                <a:gd name="connsiteX11" fmla="*/ 130186 w 371950"/>
                <a:gd name="connsiteY11" fmla="*/ 554150 h 607568"/>
                <a:gd name="connsiteX12" fmla="*/ 111564 w 371950"/>
                <a:gd name="connsiteY12" fmla="*/ 535520 h 607568"/>
                <a:gd name="connsiteX13" fmla="*/ 130186 w 371950"/>
                <a:gd name="connsiteY13" fmla="*/ 516891 h 607568"/>
                <a:gd name="connsiteX14" fmla="*/ 130186 w 371950"/>
                <a:gd name="connsiteY14" fmla="*/ 464391 h 607568"/>
                <a:gd name="connsiteX15" fmla="*/ 241764 w 371950"/>
                <a:gd name="connsiteY15" fmla="*/ 464391 h 607568"/>
                <a:gd name="connsiteX16" fmla="*/ 260386 w 371950"/>
                <a:gd name="connsiteY16" fmla="*/ 482988 h 607568"/>
                <a:gd name="connsiteX17" fmla="*/ 241764 w 371950"/>
                <a:gd name="connsiteY17" fmla="*/ 501508 h 607568"/>
                <a:gd name="connsiteX18" fmla="*/ 130186 w 371950"/>
                <a:gd name="connsiteY18" fmla="*/ 501508 h 607568"/>
                <a:gd name="connsiteX19" fmla="*/ 111564 w 371950"/>
                <a:gd name="connsiteY19" fmla="*/ 482988 h 607568"/>
                <a:gd name="connsiteX20" fmla="*/ 130186 w 371950"/>
                <a:gd name="connsiteY20" fmla="*/ 464391 h 607568"/>
                <a:gd name="connsiteX21" fmla="*/ 185975 w 371950"/>
                <a:gd name="connsiteY21" fmla="*/ 0 h 607568"/>
                <a:gd name="connsiteX22" fmla="*/ 371950 w 371950"/>
                <a:gd name="connsiteY22" fmla="*/ 185728 h 607568"/>
                <a:gd name="connsiteX23" fmla="*/ 287037 w 371950"/>
                <a:gd name="connsiteY23" fmla="*/ 340745 h 607568"/>
                <a:gd name="connsiteX24" fmla="*/ 279001 w 371950"/>
                <a:gd name="connsiteY24" fmla="*/ 355174 h 607568"/>
                <a:gd name="connsiteX25" fmla="*/ 279001 w 371950"/>
                <a:gd name="connsiteY25" fmla="*/ 408647 h 607568"/>
                <a:gd name="connsiteX26" fmla="*/ 241760 w 371950"/>
                <a:gd name="connsiteY26" fmla="*/ 445762 h 607568"/>
                <a:gd name="connsiteX27" fmla="*/ 130190 w 371950"/>
                <a:gd name="connsiteY27" fmla="*/ 445762 h 607568"/>
                <a:gd name="connsiteX28" fmla="*/ 93026 w 371950"/>
                <a:gd name="connsiteY28" fmla="*/ 408647 h 607568"/>
                <a:gd name="connsiteX29" fmla="*/ 93026 w 371950"/>
                <a:gd name="connsiteY29" fmla="*/ 355174 h 607568"/>
                <a:gd name="connsiteX30" fmla="*/ 84913 w 371950"/>
                <a:gd name="connsiteY30" fmla="*/ 340745 h 607568"/>
                <a:gd name="connsiteX31" fmla="*/ 0 w 371950"/>
                <a:gd name="connsiteY31" fmla="*/ 185728 h 607568"/>
                <a:gd name="connsiteX32" fmla="*/ 185975 w 371950"/>
                <a:gd name="connsiteY32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950" h="607568">
                  <a:moveTo>
                    <a:pt x="145931" y="570451"/>
                  </a:moveTo>
                  <a:lnTo>
                    <a:pt x="226019" y="570451"/>
                  </a:lnTo>
                  <a:cubicBezTo>
                    <a:pt x="236301" y="570451"/>
                    <a:pt x="244650" y="578785"/>
                    <a:pt x="244650" y="589048"/>
                  </a:cubicBezTo>
                  <a:cubicBezTo>
                    <a:pt x="244650" y="599311"/>
                    <a:pt x="236301" y="607568"/>
                    <a:pt x="226019" y="607568"/>
                  </a:cubicBezTo>
                  <a:lnTo>
                    <a:pt x="145931" y="607568"/>
                  </a:lnTo>
                  <a:cubicBezTo>
                    <a:pt x="135649" y="607568"/>
                    <a:pt x="127300" y="599311"/>
                    <a:pt x="127300" y="589048"/>
                  </a:cubicBezTo>
                  <a:cubicBezTo>
                    <a:pt x="127300" y="578785"/>
                    <a:pt x="135649" y="570451"/>
                    <a:pt x="145931" y="570451"/>
                  </a:cubicBezTo>
                  <a:close/>
                  <a:moveTo>
                    <a:pt x="130186" y="516891"/>
                  </a:moveTo>
                  <a:lnTo>
                    <a:pt x="241764" y="516891"/>
                  </a:lnTo>
                  <a:cubicBezTo>
                    <a:pt x="252041" y="516891"/>
                    <a:pt x="260386" y="525239"/>
                    <a:pt x="260386" y="535520"/>
                  </a:cubicBezTo>
                  <a:cubicBezTo>
                    <a:pt x="260386" y="545802"/>
                    <a:pt x="252041" y="554150"/>
                    <a:pt x="241764" y="554150"/>
                  </a:cubicBezTo>
                  <a:lnTo>
                    <a:pt x="130186" y="554150"/>
                  </a:lnTo>
                  <a:cubicBezTo>
                    <a:pt x="119909" y="554150"/>
                    <a:pt x="111564" y="545802"/>
                    <a:pt x="111564" y="535520"/>
                  </a:cubicBezTo>
                  <a:cubicBezTo>
                    <a:pt x="111564" y="525239"/>
                    <a:pt x="119909" y="516891"/>
                    <a:pt x="130186" y="516891"/>
                  </a:cubicBezTo>
                  <a:close/>
                  <a:moveTo>
                    <a:pt x="130186" y="464391"/>
                  </a:moveTo>
                  <a:lnTo>
                    <a:pt x="241764" y="464391"/>
                  </a:lnTo>
                  <a:cubicBezTo>
                    <a:pt x="252041" y="464391"/>
                    <a:pt x="260386" y="472725"/>
                    <a:pt x="260386" y="482988"/>
                  </a:cubicBezTo>
                  <a:cubicBezTo>
                    <a:pt x="260386" y="493251"/>
                    <a:pt x="252041" y="501508"/>
                    <a:pt x="241764" y="501508"/>
                  </a:cubicBezTo>
                  <a:lnTo>
                    <a:pt x="130186" y="501508"/>
                  </a:lnTo>
                  <a:cubicBezTo>
                    <a:pt x="119909" y="501508"/>
                    <a:pt x="111564" y="493251"/>
                    <a:pt x="111564" y="482988"/>
                  </a:cubicBezTo>
                  <a:cubicBezTo>
                    <a:pt x="111564" y="472725"/>
                    <a:pt x="119909" y="464391"/>
                    <a:pt x="130186" y="464391"/>
                  </a:cubicBezTo>
                  <a:close/>
                  <a:moveTo>
                    <a:pt x="185975" y="0"/>
                  </a:moveTo>
                  <a:cubicBezTo>
                    <a:pt x="288737" y="0"/>
                    <a:pt x="371950" y="83180"/>
                    <a:pt x="371950" y="185728"/>
                  </a:cubicBezTo>
                  <a:cubicBezTo>
                    <a:pt x="371950" y="250929"/>
                    <a:pt x="337954" y="307720"/>
                    <a:pt x="287037" y="340745"/>
                  </a:cubicBezTo>
                  <a:cubicBezTo>
                    <a:pt x="282633" y="343600"/>
                    <a:pt x="279001" y="349927"/>
                    <a:pt x="279001" y="355174"/>
                  </a:cubicBezTo>
                  <a:lnTo>
                    <a:pt x="279001" y="408647"/>
                  </a:lnTo>
                  <a:cubicBezTo>
                    <a:pt x="279001" y="429172"/>
                    <a:pt x="262312" y="445762"/>
                    <a:pt x="241760" y="445762"/>
                  </a:cubicBezTo>
                  <a:lnTo>
                    <a:pt x="130190" y="445762"/>
                  </a:lnTo>
                  <a:cubicBezTo>
                    <a:pt x="109638" y="445762"/>
                    <a:pt x="93026" y="429172"/>
                    <a:pt x="93026" y="408647"/>
                  </a:cubicBezTo>
                  <a:lnTo>
                    <a:pt x="93026" y="355174"/>
                  </a:lnTo>
                  <a:cubicBezTo>
                    <a:pt x="93026" y="349927"/>
                    <a:pt x="89318" y="343600"/>
                    <a:pt x="84913" y="340745"/>
                  </a:cubicBezTo>
                  <a:cubicBezTo>
                    <a:pt x="33996" y="307643"/>
                    <a:pt x="0" y="250929"/>
                    <a:pt x="0" y="185728"/>
                  </a:cubicBezTo>
                  <a:cubicBezTo>
                    <a:pt x="0" y="83180"/>
                    <a:pt x="83291" y="0"/>
                    <a:pt x="185975" y="0"/>
                  </a:cubicBezTo>
                  <a:close/>
                </a:path>
              </a:pathLst>
            </a:custGeom>
            <a:solidFill>
              <a:srgbClr val="338459"/>
            </a:solidFill>
            <a:ln>
              <a:noFill/>
            </a:ln>
          </p:spPr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B44409B-8A96-4ACD-92E8-DBB2A8EADC61}"/>
              </a:ext>
            </a:extLst>
          </p:cNvPr>
          <p:cNvSpPr txBox="1"/>
          <p:nvPr/>
        </p:nvSpPr>
        <p:spPr>
          <a:xfrm>
            <a:off x="444116" y="5145811"/>
            <a:ext cx="2319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1C99A90-D500-41A0-9FBC-6BE52BCEA966}"/>
              </a:ext>
            </a:extLst>
          </p:cNvPr>
          <p:cNvSpPr txBox="1"/>
          <p:nvPr/>
        </p:nvSpPr>
        <p:spPr>
          <a:xfrm>
            <a:off x="2806003" y="4633062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C09A9E2-22BF-4B2E-8260-48BC3C014B05}"/>
              </a:ext>
            </a:extLst>
          </p:cNvPr>
          <p:cNvSpPr txBox="1"/>
          <p:nvPr/>
        </p:nvSpPr>
        <p:spPr>
          <a:xfrm>
            <a:off x="3479292" y="5145811"/>
            <a:ext cx="23191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Life if only such as first see, what autumn wind sad painting fan. It is easy to change, but it is easy to change. . Life if only such as first see, what autumn wind sad painting fan. It is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David" panose="020E0502060401010101" pitchFamily="34" charset="-79"/>
              <a:cs typeface="David" panose="020E0502060401010101" pitchFamily="34" charset="-79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D9F2713-57C6-4089-9CFB-A8B750B4147C}"/>
              </a:ext>
            </a:extLst>
          </p:cNvPr>
          <p:cNvSpPr/>
          <p:nvPr/>
        </p:nvSpPr>
        <p:spPr>
          <a:xfrm>
            <a:off x="7697465" y="1179790"/>
            <a:ext cx="3962400" cy="5061111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4B322C9-E6EB-48BE-B580-33EBA3E934B2}"/>
              </a:ext>
            </a:extLst>
          </p:cNvPr>
          <p:cNvSpPr txBox="1"/>
          <p:nvPr/>
        </p:nvSpPr>
        <p:spPr>
          <a:xfrm>
            <a:off x="-232415" y="4633062"/>
            <a:ext cx="3665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38459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36775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2872</Words>
  <Application>Microsoft Office PowerPoint</Application>
  <PresentationFormat>宽屏</PresentationFormat>
  <Paragraphs>200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方正正准黑简体</vt:lpstr>
      <vt:lpstr>微软雅黑</vt:lpstr>
      <vt:lpstr>方正幼线简体</vt:lpstr>
      <vt:lpstr>等线</vt:lpstr>
      <vt:lpstr>Arial</vt:lpstr>
      <vt:lpstr>Dubai Medium</vt:lpstr>
      <vt:lpstr>David</vt:lpstr>
      <vt:lpstr>等线 Light</vt:lpstr>
      <vt:lpstr>方正兰亭黑简体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阿豆PPT</dc:creator>
  <cp:keywords>51PPT模板网</cp:keywords>
  <cp:lastModifiedBy>阳光 男孩</cp:lastModifiedBy>
  <cp:revision>24</cp:revision>
  <dcterms:created xsi:type="dcterms:W3CDTF">2019-08-14T07:03:23Z</dcterms:created>
  <dcterms:modified xsi:type="dcterms:W3CDTF">2019-10-16T12:42:47Z</dcterms:modified>
</cp:coreProperties>
</file>