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356" r:id="rId2"/>
    <p:sldId id="342" r:id="rId3"/>
    <p:sldId id="343" r:id="rId4"/>
    <p:sldId id="313" r:id="rId5"/>
    <p:sldId id="310" r:id="rId6"/>
    <p:sldId id="312" r:id="rId7"/>
    <p:sldId id="336" r:id="rId8"/>
    <p:sldId id="322" r:id="rId9"/>
    <p:sldId id="315" r:id="rId10"/>
    <p:sldId id="357" r:id="rId11"/>
    <p:sldId id="318" r:id="rId12"/>
    <p:sldId id="314" r:id="rId13"/>
    <p:sldId id="335" r:id="rId14"/>
    <p:sldId id="338" r:id="rId15"/>
    <p:sldId id="321" r:id="rId16"/>
    <p:sldId id="324" r:id="rId17"/>
    <p:sldId id="328" r:id="rId18"/>
    <p:sldId id="358" r:id="rId19"/>
    <p:sldId id="316" r:id="rId20"/>
    <p:sldId id="329" r:id="rId21"/>
    <p:sldId id="326" r:id="rId22"/>
    <p:sldId id="337" r:id="rId23"/>
    <p:sldId id="317" r:id="rId24"/>
    <p:sldId id="327" r:id="rId25"/>
    <p:sldId id="359" r:id="rId26"/>
    <p:sldId id="309" r:id="rId27"/>
    <p:sldId id="323" r:id="rId28"/>
    <p:sldId id="320" r:id="rId29"/>
    <p:sldId id="332" r:id="rId30"/>
    <p:sldId id="325" r:id="rId31"/>
    <p:sldId id="319" r:id="rId32"/>
    <p:sldId id="360" r:id="rId33"/>
    <p:sldId id="361" r:id="rId34"/>
  </p:sldIdLst>
  <p:sldSz cx="12192000" cy="6858000"/>
  <p:notesSz cx="6858000" cy="9144000"/>
  <p:defaultTextStyle>
    <a:defPPr>
      <a:defRPr lang="zh-CN"/>
    </a:defPPr>
    <a:lvl1pPr algn="ctr" rtl="0" eaLnBrk="0" fontAlgn="ctr" hangingPunct="0">
      <a:spcBef>
        <a:spcPct val="0"/>
      </a:spcBef>
      <a:spcAft>
        <a:spcPct val="0"/>
      </a:spcAft>
      <a:buClr>
        <a:srgbClr val="FF0000"/>
      </a:buClr>
      <a:buSzPct val="70000"/>
      <a:buFont typeface="Arial" panose="020B0604020202020204" pitchFamily="34" charset="0"/>
      <a:defRPr sz="1865" kern="1200">
        <a:solidFill>
          <a:schemeClr val="tx1"/>
        </a:solidFill>
        <a:latin typeface="微软雅黑" pitchFamily="34" charset="-122"/>
        <a:ea typeface="宋体" pitchFamily="2" charset="-122"/>
        <a:cs typeface="+mn-cs"/>
      </a:defRPr>
    </a:lvl1pPr>
    <a:lvl2pPr marL="609600" algn="ctr" rtl="0" eaLnBrk="0" fontAlgn="ctr" hangingPunct="0">
      <a:spcBef>
        <a:spcPct val="0"/>
      </a:spcBef>
      <a:spcAft>
        <a:spcPct val="0"/>
      </a:spcAft>
      <a:buClr>
        <a:srgbClr val="FF0000"/>
      </a:buClr>
      <a:buSzPct val="70000"/>
      <a:buFont typeface="Arial" panose="020B0604020202020204" pitchFamily="34" charset="0"/>
      <a:defRPr sz="1865" kern="1200">
        <a:solidFill>
          <a:schemeClr val="tx1"/>
        </a:solidFill>
        <a:latin typeface="微软雅黑" pitchFamily="34" charset="-122"/>
        <a:ea typeface="宋体" pitchFamily="2" charset="-122"/>
        <a:cs typeface="+mn-cs"/>
      </a:defRPr>
    </a:lvl2pPr>
    <a:lvl3pPr marL="1218565" algn="ctr" rtl="0" eaLnBrk="0" fontAlgn="ctr" hangingPunct="0">
      <a:spcBef>
        <a:spcPct val="0"/>
      </a:spcBef>
      <a:spcAft>
        <a:spcPct val="0"/>
      </a:spcAft>
      <a:buClr>
        <a:srgbClr val="FF0000"/>
      </a:buClr>
      <a:buSzPct val="70000"/>
      <a:buFont typeface="Arial" panose="020B0604020202020204" pitchFamily="34" charset="0"/>
      <a:defRPr sz="1865" kern="1200">
        <a:solidFill>
          <a:schemeClr val="tx1"/>
        </a:solidFill>
        <a:latin typeface="微软雅黑" pitchFamily="34" charset="-122"/>
        <a:ea typeface="宋体" pitchFamily="2" charset="-122"/>
        <a:cs typeface="+mn-cs"/>
      </a:defRPr>
    </a:lvl3pPr>
    <a:lvl4pPr marL="1828165" algn="ctr" rtl="0" eaLnBrk="0" fontAlgn="ctr" hangingPunct="0">
      <a:spcBef>
        <a:spcPct val="0"/>
      </a:spcBef>
      <a:spcAft>
        <a:spcPct val="0"/>
      </a:spcAft>
      <a:buClr>
        <a:srgbClr val="FF0000"/>
      </a:buClr>
      <a:buSzPct val="70000"/>
      <a:buFont typeface="Arial" panose="020B0604020202020204" pitchFamily="34" charset="0"/>
      <a:defRPr sz="1865" kern="1200">
        <a:solidFill>
          <a:schemeClr val="tx1"/>
        </a:solidFill>
        <a:latin typeface="微软雅黑" pitchFamily="34" charset="-122"/>
        <a:ea typeface="宋体" pitchFamily="2" charset="-122"/>
        <a:cs typeface="+mn-cs"/>
      </a:defRPr>
    </a:lvl4pPr>
    <a:lvl5pPr marL="2437765" algn="ctr" rtl="0" eaLnBrk="0" fontAlgn="ctr" hangingPunct="0">
      <a:spcBef>
        <a:spcPct val="0"/>
      </a:spcBef>
      <a:spcAft>
        <a:spcPct val="0"/>
      </a:spcAft>
      <a:buClr>
        <a:srgbClr val="FF0000"/>
      </a:buClr>
      <a:buSzPct val="70000"/>
      <a:buFont typeface="Arial" panose="020B0604020202020204" pitchFamily="34" charset="0"/>
      <a:defRPr sz="1865" kern="1200">
        <a:solidFill>
          <a:schemeClr val="tx1"/>
        </a:solidFill>
        <a:latin typeface="微软雅黑" pitchFamily="34" charset="-122"/>
        <a:ea typeface="宋体" pitchFamily="2" charset="-122"/>
        <a:cs typeface="+mn-cs"/>
      </a:defRPr>
    </a:lvl5pPr>
    <a:lvl6pPr marL="3046730" algn="l" defTabSz="1218565" rtl="0" eaLnBrk="1" latinLnBrk="0" hangingPunct="1">
      <a:defRPr sz="1865" kern="1200">
        <a:solidFill>
          <a:schemeClr val="tx1"/>
        </a:solidFill>
        <a:latin typeface="微软雅黑" pitchFamily="34" charset="-122"/>
        <a:ea typeface="宋体" pitchFamily="2" charset="-122"/>
        <a:cs typeface="+mn-cs"/>
      </a:defRPr>
    </a:lvl6pPr>
    <a:lvl7pPr marL="3656330" algn="l" defTabSz="1218565" rtl="0" eaLnBrk="1" latinLnBrk="0" hangingPunct="1">
      <a:defRPr sz="1865" kern="1200">
        <a:solidFill>
          <a:schemeClr val="tx1"/>
        </a:solidFill>
        <a:latin typeface="微软雅黑" pitchFamily="34" charset="-122"/>
        <a:ea typeface="宋体" pitchFamily="2" charset="-122"/>
        <a:cs typeface="+mn-cs"/>
      </a:defRPr>
    </a:lvl7pPr>
    <a:lvl8pPr marL="4265930" algn="l" defTabSz="1218565" rtl="0" eaLnBrk="1" latinLnBrk="0" hangingPunct="1">
      <a:defRPr sz="1865" kern="1200">
        <a:solidFill>
          <a:schemeClr val="tx1"/>
        </a:solidFill>
        <a:latin typeface="微软雅黑" pitchFamily="34" charset="-122"/>
        <a:ea typeface="宋体" pitchFamily="2" charset="-122"/>
        <a:cs typeface="+mn-cs"/>
      </a:defRPr>
    </a:lvl8pPr>
    <a:lvl9pPr marL="4874895" algn="l" defTabSz="1218565" rtl="0" eaLnBrk="1" latinLnBrk="0" hangingPunct="1">
      <a:defRPr sz="1865" kern="1200">
        <a:solidFill>
          <a:schemeClr val="tx1"/>
        </a:solidFill>
        <a:latin typeface="微软雅黑" pitchFamily="34" charset="-122"/>
        <a:ea typeface="宋体" pitchFamily="2" charset="-122"/>
        <a:cs typeface="+mn-cs"/>
      </a:defRPr>
    </a:lvl9pPr>
  </p:defaultTextStyle>
  <p:extLst>
    <p:ext uri="{EFAFB233-063F-42B5-8137-9DF3F51BA10A}">
      <p15:sldGuideLst xmlns:p15="http://schemas.microsoft.com/office/powerpoint/2012/main">
        <p15:guide id="1" orient="horz" pos="2159">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EE2"/>
    <a:srgbClr val="0070C0"/>
    <a:srgbClr val="F9FAFC"/>
    <a:srgbClr val="595959"/>
    <a:srgbClr val="FFFFFF"/>
    <a:srgbClr val="4D4D4D"/>
    <a:srgbClr val="FF9900"/>
    <a:srgbClr val="44CEB9"/>
    <a:srgbClr val="CC000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86" autoAdjust="0"/>
    <p:restoredTop sz="96357" autoAdjust="0"/>
  </p:normalViewPr>
  <p:slideViewPr>
    <p:cSldViewPr>
      <p:cViewPr>
        <p:scale>
          <a:sx n="100" d="100"/>
          <a:sy n="100" d="100"/>
        </p:scale>
        <p:origin x="84" y="396"/>
      </p:cViewPr>
      <p:guideLst>
        <p:guide orient="horz" pos="2159"/>
        <p:guide pos="3840"/>
      </p:guideLst>
    </p:cSldViewPr>
  </p:slideViewPr>
  <p:notesTextViewPr>
    <p:cViewPr>
      <p:scale>
        <a:sx n="3" d="2"/>
        <a:sy n="3" d="2"/>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square" lIns="91440" tIns="45720" rIns="91440" bIns="45720" numCol="1" anchor="t" anchorCtr="0" compatLnSpc="1"/>
          <a:lstStyle>
            <a:lvl1pPr algn="l" eaLnBrk="1" fontAlgn="base" hangingPunct="1">
              <a:defRPr sz="1200">
                <a:latin typeface="Arial" panose="020B0604020202020204" pitchFamily="34" charset="0"/>
              </a:defRPr>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square" lIns="91440" tIns="45720" rIns="91440" bIns="45720" numCol="1" anchor="t" anchorCtr="0" compatLnSpc="1"/>
          <a:lstStyle>
            <a:lvl1pPr algn="r" eaLnBrk="1" fontAlgn="base" hangingPunct="1">
              <a:defRPr sz="1200">
                <a:latin typeface="Arial" panose="020B0604020202020204" pitchFamily="34" charset="0"/>
              </a:defRPr>
            </a:lvl1pPr>
          </a:lstStyle>
          <a:p>
            <a:endParaRPr lang="zh-CN" altLang="en-US"/>
          </a:p>
        </p:txBody>
      </p:sp>
      <p:sp>
        <p:nvSpPr>
          <p:cNvPr id="4100" name="Rectangle 4"/>
          <p:cNvSpPr>
            <a:spLocks noGrp="1" noRot="1" noChangeAspect="1" noChangeArrowheads="1" noTextEdit="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sp>
      <p:sp>
        <p:nvSpPr>
          <p:cNvPr id="4101" name="Rectangle 5"/>
          <p:cNvSpPr>
            <a:spLocks noGrp="1" noRot="1" noChangeAspect="1" noChangeArrowheads="1" noTextEdit="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pPr algn="l" defTabSz="0" fontAlgn="base">
              <a:spcBef>
                <a:spcPct val="30000"/>
              </a:spcBef>
              <a:buClrTx/>
              <a:buSzTx/>
              <a:buFontTx/>
              <a:buNone/>
            </a:pPr>
            <a:r>
              <a:rPr lang="zh-CN" altLang="en-US" sz="1200">
                <a:latin typeface="Arial" panose="020B0604020202020204" pitchFamily="34" charset="0"/>
              </a:rPr>
              <a:t>单击此处编辑母版文本样式</a:t>
            </a:r>
          </a:p>
          <a:p>
            <a:pPr algn="l" defTabSz="0" fontAlgn="base">
              <a:spcBef>
                <a:spcPct val="30000"/>
              </a:spcBef>
              <a:buClrTx/>
              <a:buSzTx/>
              <a:buFontTx/>
              <a:buNone/>
            </a:pPr>
            <a:r>
              <a:rPr lang="zh-CN" altLang="en-US" sz="1200">
                <a:latin typeface="Arial" panose="020B0604020202020204" pitchFamily="34" charset="0"/>
              </a:rPr>
              <a:t>第二级</a:t>
            </a:r>
          </a:p>
          <a:p>
            <a:pPr algn="l" defTabSz="0" fontAlgn="base">
              <a:spcBef>
                <a:spcPct val="30000"/>
              </a:spcBef>
              <a:buClrTx/>
              <a:buSzTx/>
              <a:buFontTx/>
              <a:buNone/>
            </a:pPr>
            <a:r>
              <a:rPr lang="zh-CN" altLang="en-US" sz="1200">
                <a:latin typeface="Arial" panose="020B0604020202020204" pitchFamily="34" charset="0"/>
              </a:rPr>
              <a:t>第三级</a:t>
            </a:r>
          </a:p>
          <a:p>
            <a:pPr algn="l" defTabSz="0" fontAlgn="base">
              <a:spcBef>
                <a:spcPct val="30000"/>
              </a:spcBef>
              <a:buClrTx/>
              <a:buSzTx/>
              <a:buFontTx/>
              <a:buNone/>
            </a:pPr>
            <a:r>
              <a:rPr lang="zh-CN" altLang="en-US" sz="1200">
                <a:latin typeface="Arial" panose="020B0604020202020204" pitchFamily="34" charset="0"/>
              </a:rPr>
              <a:t>第四级</a:t>
            </a:r>
          </a:p>
          <a:p>
            <a:pPr algn="l" defTabSz="0" fontAlgn="base">
              <a:spcBef>
                <a:spcPct val="30000"/>
              </a:spcBef>
              <a:buClrTx/>
              <a:buSzTx/>
              <a:buFontTx/>
              <a:buNone/>
            </a:pPr>
            <a:r>
              <a:rPr lang="zh-CN" altLang="en-US" sz="1200">
                <a:latin typeface="Arial" panose="020B0604020202020204" pitchFamily="34" charset="0"/>
              </a:rPr>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square" lIns="91440" tIns="45720" rIns="91440" bIns="45720" numCol="1" anchor="b" anchorCtr="0" compatLnSpc="1"/>
          <a:lstStyle>
            <a:lvl1pPr algn="l" eaLnBrk="1" fontAlgn="base" hangingPunct="1">
              <a:defRPr sz="1200">
                <a:latin typeface="Arial" panose="020B0604020202020204" pitchFamily="34" charset="0"/>
              </a:defRPr>
            </a:lvl1pPr>
          </a:lstStyle>
          <a:p>
            <a:endParaRPr lang="zh-CN"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square" lIns="91440" tIns="45720" rIns="91440" bIns="45720" numCol="1" anchor="b" anchorCtr="0" compatLnSpc="1"/>
          <a:lstStyle>
            <a:lvl1pPr algn="r" eaLnBrk="1" fontAlgn="base" hangingPunct="1">
              <a:defRPr>
                <a:ea typeface="微软雅黑" pitchFamily="34" charset="-122"/>
              </a:defRPr>
            </a:lvl1pPr>
          </a:lstStyle>
          <a:p>
            <a:fld id="{5711C0B8-ACC3-4D91-8B38-72ED5A969CBF}" type="slidenum">
              <a:rPr lang="zh-CN" altLang="en-US"/>
              <a:t>‹#›</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1440856079"/>
      </p:ext>
    </p:extLst>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600" kern="1200">
        <a:solidFill>
          <a:schemeClr val="tx1"/>
        </a:solidFill>
        <a:latin typeface="Arial" panose="020B0604020202020204" pitchFamily="34" charset="0"/>
        <a:ea typeface="+mn-ea"/>
        <a:cs typeface="+mn-cs"/>
      </a:defRPr>
    </a:lvl1pPr>
    <a:lvl2pPr algn="l" defTabSz="0" rtl="0" eaLnBrk="0" fontAlgn="base" hangingPunct="0">
      <a:spcBef>
        <a:spcPct val="30000"/>
      </a:spcBef>
      <a:spcAft>
        <a:spcPct val="0"/>
      </a:spcAft>
      <a:defRPr sz="1600" kern="1200">
        <a:solidFill>
          <a:schemeClr val="tx1"/>
        </a:solidFill>
        <a:latin typeface="Arial" panose="020B0604020202020204" pitchFamily="34" charset="0"/>
        <a:ea typeface="+mn-ea"/>
        <a:cs typeface="+mn-cs"/>
      </a:defRPr>
    </a:lvl2pPr>
    <a:lvl3pPr algn="l" defTabSz="0" rtl="0" eaLnBrk="0" fontAlgn="base" hangingPunct="0">
      <a:spcBef>
        <a:spcPct val="30000"/>
      </a:spcBef>
      <a:spcAft>
        <a:spcPct val="0"/>
      </a:spcAft>
      <a:defRPr sz="1600" kern="1200">
        <a:solidFill>
          <a:schemeClr val="tx1"/>
        </a:solidFill>
        <a:latin typeface="Arial" panose="020B0604020202020204" pitchFamily="34" charset="0"/>
        <a:ea typeface="+mn-ea"/>
        <a:cs typeface="+mn-cs"/>
      </a:defRPr>
    </a:lvl3pPr>
    <a:lvl4pPr algn="l" defTabSz="0" rtl="0" eaLnBrk="0" fontAlgn="base" hangingPunct="0">
      <a:spcBef>
        <a:spcPct val="30000"/>
      </a:spcBef>
      <a:spcAft>
        <a:spcPct val="0"/>
      </a:spcAft>
      <a:defRPr sz="1600" kern="1200">
        <a:solidFill>
          <a:schemeClr val="tx1"/>
        </a:solidFill>
        <a:latin typeface="Arial" panose="020B0604020202020204" pitchFamily="34" charset="0"/>
        <a:ea typeface="+mn-ea"/>
        <a:cs typeface="+mn-cs"/>
      </a:defRPr>
    </a:lvl4pPr>
    <a:lvl5pPr algn="l" defTabSz="0" rtl="0" eaLnBrk="0" fontAlgn="base" hangingPunct="0">
      <a:spcBef>
        <a:spcPct val="30000"/>
      </a:spcBef>
      <a:spcAft>
        <a:spcPct val="0"/>
      </a:spcAft>
      <a:defRPr sz="1600" kern="1200">
        <a:solidFill>
          <a:schemeClr val="tx1"/>
        </a:solidFill>
        <a:latin typeface="Arial" panose="020B0604020202020204" pitchFamily="34" charset="0"/>
        <a:ea typeface="+mn-ea"/>
        <a:cs typeface="+mn-cs"/>
      </a:defRPr>
    </a:lvl5pPr>
    <a:lvl6pPr marL="3046730" algn="l" defTabSz="1218565" rtl="0" eaLnBrk="1" latinLnBrk="0" hangingPunct="1">
      <a:defRPr sz="1600" kern="1200">
        <a:solidFill>
          <a:schemeClr val="tx1"/>
        </a:solidFill>
        <a:latin typeface="+mn-lt"/>
        <a:ea typeface="+mn-ea"/>
        <a:cs typeface="+mn-cs"/>
      </a:defRPr>
    </a:lvl6pPr>
    <a:lvl7pPr marL="3656330" algn="l" defTabSz="1218565" rtl="0" eaLnBrk="1" latinLnBrk="0" hangingPunct="1">
      <a:defRPr sz="1600" kern="1200">
        <a:solidFill>
          <a:schemeClr val="tx1"/>
        </a:solidFill>
        <a:latin typeface="+mn-lt"/>
        <a:ea typeface="+mn-ea"/>
        <a:cs typeface="+mn-cs"/>
      </a:defRPr>
    </a:lvl7pPr>
    <a:lvl8pPr marL="4265930" algn="l" defTabSz="1218565" rtl="0" eaLnBrk="1" latinLnBrk="0" hangingPunct="1">
      <a:defRPr sz="1600" kern="1200">
        <a:solidFill>
          <a:schemeClr val="tx1"/>
        </a:solidFill>
        <a:latin typeface="+mn-lt"/>
        <a:ea typeface="+mn-ea"/>
        <a:cs typeface="+mn-cs"/>
      </a:defRPr>
    </a:lvl8pPr>
    <a:lvl9pPr marL="4874895"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291847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10</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3584769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11</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1254965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12</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2665678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13</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2186890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14</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40382324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15</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29624568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16</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2212142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17</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2480104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18</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13129400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19</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3727079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AD7BA12E-7FFF-4F46-9B4A-ECA91CF409FD}" type="slidenum">
              <a:rPr lang="zh-CN" altLang="en-US" smtClean="0"/>
              <a:t>2</a:t>
            </a:fld>
            <a:endParaRPr lang="zh-CN" altLang="en-US"/>
          </a:p>
        </p:txBody>
      </p:sp>
    </p:spTree>
    <p:extLst>
      <p:ext uri="{BB962C8B-B14F-4D97-AF65-F5344CB8AC3E}">
        <p14:creationId xmlns:p14="http://schemas.microsoft.com/office/powerpoint/2010/main" val="15012187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20</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38861056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21</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14780238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22</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35356261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23</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38615716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24</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25918687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25</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33776984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26</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30295640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27</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16052068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28</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41946529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29</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1987598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3</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2216862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30</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7068383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31</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28215470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32</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2476316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4</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695173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5</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36831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6</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3906083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Slide Image Placeholder 1"/>
          <p:cNvSpPr>
            <a:spLocks noGrp="1" noRot="1" noChangeAspec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53954" name="Notes Placeholder 2"/>
          <p:cNvSpPr>
            <a:spLocks noGrp="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id-ID" altLang="zh-CN" smtClean="0"/>
          </a:p>
        </p:txBody>
      </p:sp>
      <p:sp>
        <p:nvSpPr>
          <p:cNvPr id="2539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itchFamily="34" charset="-128"/>
              </a:defRPr>
            </a:lvl1pPr>
            <a:lvl2pPr marL="742950" indent="-285750">
              <a:defRPr>
                <a:solidFill>
                  <a:schemeClr val="tx1"/>
                </a:solidFill>
                <a:latin typeface="Calibri" panose="020F0502020204030204" pitchFamily="34" charset="0"/>
                <a:ea typeface="MS PGothic" pitchFamily="34" charset="-128"/>
              </a:defRPr>
            </a:lvl2pPr>
            <a:lvl3pPr marL="1143000" indent="-228600">
              <a:defRPr>
                <a:solidFill>
                  <a:schemeClr val="tx1"/>
                </a:solidFill>
                <a:latin typeface="Calibri" panose="020F0502020204030204" pitchFamily="34" charset="0"/>
                <a:ea typeface="MS PGothic" pitchFamily="34" charset="-128"/>
              </a:defRPr>
            </a:lvl3pPr>
            <a:lvl4pPr marL="1600200" indent="-228600">
              <a:defRPr>
                <a:solidFill>
                  <a:schemeClr val="tx1"/>
                </a:solidFill>
                <a:latin typeface="Calibri" panose="020F0502020204030204" pitchFamily="34" charset="0"/>
                <a:ea typeface="MS PGothic" pitchFamily="34" charset="-128"/>
              </a:defRPr>
            </a:lvl4pPr>
            <a:lvl5pPr marL="2057400" indent="-228600">
              <a:defRPr>
                <a:solidFill>
                  <a:schemeClr val="tx1"/>
                </a:solidFill>
                <a:latin typeface="Calibri" panose="020F0502020204030204" pitchFamily="34" charset="0"/>
                <a:ea typeface="MS PGothic"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itchFamily="34" charset="-128"/>
              </a:defRPr>
            </a:lvl9pPr>
          </a:lstStyle>
          <a:p>
            <a:fld id="{2F47AFBA-C8CD-4E74-9A8B-98F593107E2C}" type="slidenum">
              <a:rPr lang="en-US" altLang="zh-CN">
                <a:solidFill>
                  <a:srgbClr val="000000"/>
                </a:solidFill>
                <a:latin typeface="Arial" panose="020B0604020202020204" pitchFamily="34" charset="0"/>
              </a:rPr>
              <a:t>7</a:t>
            </a:fld>
            <a:endParaRPr lang="en-US" altLang="zh-CN">
              <a:solidFill>
                <a:srgbClr val="000000"/>
              </a:solidFill>
              <a:latin typeface="Arial" panose="020B0604020202020204" pitchFamily="34" charset="0"/>
            </a:endParaRPr>
          </a:p>
        </p:txBody>
      </p:sp>
    </p:spTree>
    <p:extLst>
      <p:ext uri="{BB962C8B-B14F-4D97-AF65-F5344CB8AC3E}">
        <p14:creationId xmlns:p14="http://schemas.microsoft.com/office/powerpoint/2010/main" val="2508048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8</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1818268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9</a:t>
            </a:fld>
            <a:endParaRPr lang="en-US" sz="1200">
              <a:latin typeface="Arial" panose="020B0604020202020204" pitchFamily="34" charset="0"/>
              <a:ea typeface="宋体" pitchFamily="2" charset="-122"/>
            </a:endParaRPr>
          </a:p>
        </p:txBody>
      </p:sp>
    </p:spTree>
    <p:extLst>
      <p:ext uri="{BB962C8B-B14F-4D97-AF65-F5344CB8AC3E}">
        <p14:creationId xmlns:p14="http://schemas.microsoft.com/office/powerpoint/2010/main" val="34408104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826"/>
            <a:ext cx="10363200" cy="147062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7117"/>
            <a:ext cx="8534400" cy="1752059"/>
          </a:xfrm>
          <a:prstGeom prst="rect">
            <a:avLst/>
          </a:prstGeom>
        </p:spPr>
        <p:txBody>
          <a:bodyPr/>
          <a:lstStyle>
            <a:lvl1pPr marL="0" indent="0" algn="ctr">
              <a:buNone/>
              <a:defRPr/>
            </a:lvl1pPr>
            <a:lvl2pPr marL="609600" indent="0" algn="ctr">
              <a:buNone/>
              <a:defRPr/>
            </a:lvl2pPr>
            <a:lvl3pPr marL="1218565" indent="0" algn="ctr">
              <a:buNone/>
              <a:defRPr/>
            </a:lvl3pPr>
            <a:lvl4pPr marL="1828165" indent="0" algn="ctr">
              <a:buNone/>
              <a:defRPr/>
            </a:lvl4pPr>
            <a:lvl5pPr marL="2437765" indent="0" algn="ctr">
              <a:buNone/>
              <a:defRPr/>
            </a:lvl5pPr>
            <a:lvl6pPr marL="3046730" indent="0" algn="ctr">
              <a:buNone/>
              <a:defRPr/>
            </a:lvl6pPr>
            <a:lvl7pPr marL="3656330" indent="0" algn="ctr">
              <a:buNone/>
              <a:defRPr/>
            </a:lvl7pPr>
            <a:lvl8pPr marL="4265930" indent="0" algn="ctr">
              <a:buNone/>
              <a:defRPr/>
            </a:lvl8pPr>
            <a:lvl9pPr marL="4875530" indent="0" algn="ctr">
              <a:buNone/>
              <a:defRPr/>
            </a:lvl9pPr>
          </a:lstStyle>
          <a:p>
            <a:r>
              <a:rPr lang="zh-CN" altLang="en-US" smtClean="0"/>
              <a:t>单击此处编辑母版副标题样式</a:t>
            </a:r>
            <a:endParaRPr lang="zh-CN" altLang="en-US"/>
          </a:p>
        </p:txBody>
      </p:sp>
    </p:spTree>
  </p:cSld>
  <p:clrMapOvr>
    <a:masterClrMapping/>
  </p:clrMapOvr>
  <p:transition advTm="3000"/>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1235"/>
            <a:ext cx="7315200" cy="567092"/>
          </a:xfrm>
          <a:prstGeom prst="rect">
            <a:avLst/>
          </a:prstGeom>
        </p:spPr>
        <p:txBody>
          <a:bodyPr anchor="b"/>
          <a:lstStyle>
            <a:lvl1pPr algn="l">
              <a:defRPr sz="266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3644"/>
            <a:ext cx="7315200" cy="4113530"/>
          </a:xfrm>
          <a:prstGeom prst="rect">
            <a:avLst/>
          </a:prstGeom>
        </p:spPr>
        <p:txBody>
          <a:bodyPr/>
          <a:lstStyle>
            <a:lvl1pPr marL="0" indent="0">
              <a:buNone/>
              <a:defRPr sz="4265"/>
            </a:lvl1pPr>
            <a:lvl2pPr marL="609600" indent="0">
              <a:buNone/>
              <a:defRPr sz="3730"/>
            </a:lvl2pPr>
            <a:lvl3pPr marL="1218565" indent="0">
              <a:buNone/>
              <a:defRPr sz="3200"/>
            </a:lvl3pPr>
            <a:lvl4pPr marL="1828165" indent="0">
              <a:buNone/>
              <a:defRPr sz="2665"/>
            </a:lvl4pPr>
            <a:lvl5pPr marL="2437765" indent="0">
              <a:buNone/>
              <a:defRPr sz="2665"/>
            </a:lvl5pPr>
            <a:lvl6pPr marL="3046730" indent="0">
              <a:buNone/>
              <a:defRPr sz="2665"/>
            </a:lvl6pPr>
            <a:lvl7pPr marL="3656330" indent="0">
              <a:buNone/>
              <a:defRPr sz="2665"/>
            </a:lvl7pPr>
            <a:lvl8pPr marL="4265930" indent="0">
              <a:buNone/>
              <a:defRPr sz="2665"/>
            </a:lvl8pPr>
            <a:lvl9pPr marL="4875530" indent="0">
              <a:buNone/>
              <a:defRPr sz="2665"/>
            </a:lvl9pPr>
          </a:lstStyle>
          <a:p>
            <a:endParaRPr lang="zh-CN" altLang="en-US"/>
          </a:p>
        </p:txBody>
      </p:sp>
      <p:sp>
        <p:nvSpPr>
          <p:cNvPr id="4" name="文本占位符 3"/>
          <p:cNvSpPr>
            <a:spLocks noGrp="1"/>
          </p:cNvSpPr>
          <p:nvPr>
            <p:ph type="body" sz="half" idx="2"/>
          </p:nvPr>
        </p:nvSpPr>
        <p:spPr>
          <a:xfrm>
            <a:off x="2389717" y="5368328"/>
            <a:ext cx="7315200" cy="804085"/>
          </a:xfrm>
          <a:prstGeom prst="rect">
            <a:avLst/>
          </a:prstGeom>
        </p:spPr>
        <p:txBody>
          <a:bodyPr/>
          <a:lstStyle>
            <a:lvl1pPr marL="0" indent="0">
              <a:buNone/>
              <a:defRPr sz="1865"/>
            </a:lvl1pPr>
            <a:lvl2pPr marL="609600" indent="0">
              <a:buNone/>
              <a:defRPr sz="1600"/>
            </a:lvl2pPr>
            <a:lvl3pPr marL="1218565" indent="0">
              <a:buNone/>
              <a:defRPr sz="1335"/>
            </a:lvl3pPr>
            <a:lvl4pPr marL="1828165" indent="0">
              <a:buNone/>
              <a:defRPr sz="1200"/>
            </a:lvl4pPr>
            <a:lvl5pPr marL="2437765" indent="0">
              <a:buNone/>
              <a:defRPr sz="1200"/>
            </a:lvl5pPr>
            <a:lvl6pPr marL="3046730" indent="0">
              <a:buNone/>
              <a:defRPr sz="1200"/>
            </a:lvl6pPr>
            <a:lvl7pPr marL="3656330" indent="0">
              <a:buNone/>
              <a:defRPr sz="1200"/>
            </a:lvl7pPr>
            <a:lvl8pPr marL="4265930" indent="0">
              <a:buNone/>
              <a:defRPr sz="1200"/>
            </a:lvl8pPr>
            <a:lvl9pPr marL="4875530" indent="0">
              <a:buNone/>
              <a:defRPr sz="1200"/>
            </a:lvl9pPr>
          </a:lstStyle>
          <a:p>
            <a:pPr lvl="0"/>
            <a:r>
              <a:rPr lang="zh-CN" altLang="en-US" smtClean="0"/>
              <a:t>单击此处编辑母版文本样式</a:t>
            </a:r>
          </a:p>
        </p:txBody>
      </p:sp>
    </p:spTree>
  </p:cSld>
  <p:clrMapOvr>
    <a:masterClrMapping/>
  </p:clrMapOvr>
  <p:transition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082"/>
            <a:ext cx="10972800" cy="1142647"/>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599708"/>
            <a:ext cx="10972800" cy="452615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5082"/>
            <a:ext cx="2743200" cy="585077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5082"/>
            <a:ext cx="8026400" cy="585077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Tm="3000"/>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advTm="3000"/>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itle 8"/>
          <p:cNvSpPr>
            <a:spLocks noGrp="1"/>
          </p:cNvSpPr>
          <p:nvPr>
            <p:ph type="title"/>
          </p:nvPr>
        </p:nvSpPr>
        <p:spPr>
          <a:xfrm>
            <a:off x="364068" y="683683"/>
            <a:ext cx="8652933" cy="698500"/>
          </a:xfrm>
          <a:prstGeom prst="rect">
            <a:avLst/>
          </a:prstGeom>
        </p:spPr>
        <p:txBody>
          <a:bodyPr lIns="68580" tIns="34290" rIns="68580" bIns="34290"/>
          <a:lstStyle>
            <a:lvl1pPr algn="l">
              <a:defRPr sz="3200">
                <a:solidFill>
                  <a:schemeClr val="tx1">
                    <a:lumMod val="65000"/>
                    <a:lumOff val="35000"/>
                  </a:schemeClr>
                </a:solidFill>
                <a:latin typeface="Roboto Condensed" panose="02000000000000000000" pitchFamily="2" charset="0"/>
                <a:cs typeface="Roboto Condensed" panose="02000000000000000000" pitchFamily="2" charset="0"/>
              </a:defRPr>
            </a:lvl1pPr>
          </a:lstStyle>
          <a:p>
            <a:r>
              <a:rPr lang="en-US" dirty="0" smtClean="0"/>
              <a:t>Click to edit Master title style</a:t>
            </a:r>
            <a:endParaRPr lang="en-US" dirty="0"/>
          </a:p>
        </p:txBody>
      </p:sp>
      <p:sp>
        <p:nvSpPr>
          <p:cNvPr id="6" name="Text Placeholder 27"/>
          <p:cNvSpPr>
            <a:spLocks noGrp="1"/>
          </p:cNvSpPr>
          <p:nvPr>
            <p:ph type="body" sz="quarter" idx="25"/>
          </p:nvPr>
        </p:nvSpPr>
        <p:spPr>
          <a:xfrm>
            <a:off x="364068" y="1253460"/>
            <a:ext cx="8652933" cy="381065"/>
          </a:xfrm>
          <a:prstGeom prst="rect">
            <a:avLst/>
          </a:prstGeom>
        </p:spPr>
        <p:txBody>
          <a:bodyPr lIns="68580" tIns="34290" rIns="68580" bIns="34290"/>
          <a:lstStyle>
            <a:lvl1pPr marL="0" indent="0" algn="l">
              <a:buNone/>
              <a:defRPr sz="1200" baseline="0">
                <a:solidFill>
                  <a:schemeClr val="bg1">
                    <a:lumMod val="65000"/>
                  </a:schemeClr>
                </a:solidFill>
                <a:latin typeface="Roboto Condensed" panose="02000000000000000000" pitchFamily="2" charset="0"/>
                <a:cs typeface="Roboto Condensed" panose="02000000000000000000" pitchFamily="2" charset="0"/>
              </a:defRPr>
            </a:lvl1pPr>
          </a:lstStyle>
          <a:p>
            <a:pPr lvl="0"/>
            <a:r>
              <a:rPr lang="en-US" smtClean="0"/>
              <a:t>Click to edit Master text styles</a:t>
            </a:r>
          </a:p>
        </p:txBody>
      </p:sp>
    </p:spTree>
  </p:cSld>
  <p:clrMapOvr>
    <a:masterClrMapping/>
  </p:clrMapOvr>
  <p:transition advTm="3000"/>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cSld>
  <p:clrMapOvr>
    <a:masterClrMapping/>
  </p:clrMapOvr>
  <p:transition advTm="3000"/>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082"/>
            <a:ext cx="10972800" cy="114264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599708"/>
            <a:ext cx="10972800" cy="452615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Tm="3000"/>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7656"/>
            <a:ext cx="10363200" cy="1360596"/>
          </a:xfrm>
          <a:prstGeom prst="rect">
            <a:avLst/>
          </a:prstGeom>
        </p:spPr>
        <p:txBody>
          <a:bodyPr anchor="t"/>
          <a:lstStyle>
            <a:lvl1pPr algn="l">
              <a:defRPr sz="533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7402"/>
            <a:ext cx="10363200" cy="1500254"/>
          </a:xfrm>
          <a:prstGeom prst="rect">
            <a:avLst/>
          </a:prstGeom>
        </p:spPr>
        <p:txBody>
          <a:bodyPr anchor="b"/>
          <a:lstStyle>
            <a:lvl1pPr marL="0" indent="0">
              <a:buNone/>
              <a:defRPr sz="2665"/>
            </a:lvl1pPr>
            <a:lvl2pPr marL="609600" indent="0">
              <a:buNone/>
              <a:defRPr sz="2400"/>
            </a:lvl2pPr>
            <a:lvl3pPr marL="1218565" indent="0">
              <a:buNone/>
              <a:defRPr sz="2135"/>
            </a:lvl3pPr>
            <a:lvl4pPr marL="1828165" indent="0">
              <a:buNone/>
              <a:defRPr sz="1865"/>
            </a:lvl4pPr>
            <a:lvl5pPr marL="2437765" indent="0">
              <a:buNone/>
              <a:defRPr sz="1865"/>
            </a:lvl5pPr>
            <a:lvl6pPr marL="3046730" indent="0">
              <a:buNone/>
              <a:defRPr sz="1865"/>
            </a:lvl6pPr>
            <a:lvl7pPr marL="3656330" indent="0">
              <a:buNone/>
              <a:defRPr sz="1865"/>
            </a:lvl7pPr>
            <a:lvl8pPr marL="4265930" indent="0">
              <a:buNone/>
              <a:defRPr sz="1865"/>
            </a:lvl8pPr>
            <a:lvl9pPr marL="4875530" indent="0">
              <a:buNone/>
              <a:defRPr sz="1865"/>
            </a:lvl9pPr>
          </a:lstStyle>
          <a:p>
            <a:pPr lvl="0"/>
            <a:r>
              <a:rPr lang="zh-CN" altLang="en-US" smtClean="0"/>
              <a:t>单击此处编辑母版文本样式</a:t>
            </a:r>
          </a:p>
        </p:txBody>
      </p:sp>
    </p:spTree>
  </p:cSld>
  <p:clrMapOvr>
    <a:masterClrMapping/>
  </p:clrMapOvr>
  <p:transition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082"/>
            <a:ext cx="10972800" cy="114264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599708"/>
            <a:ext cx="5384800" cy="4526153"/>
          </a:xfrm>
          <a:prstGeom prst="rect">
            <a:avLst/>
          </a:prstGeom>
        </p:spPr>
        <p:txBody>
          <a:bodyPr/>
          <a:lstStyle>
            <a:lvl1pPr>
              <a:defRPr sz="3730"/>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599708"/>
            <a:ext cx="5384800" cy="4526153"/>
          </a:xfrm>
          <a:prstGeom prst="rect">
            <a:avLst/>
          </a:prstGeom>
        </p:spPr>
        <p:txBody>
          <a:bodyPr/>
          <a:lstStyle>
            <a:lvl1pPr>
              <a:defRPr sz="3730"/>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082"/>
            <a:ext cx="10972800" cy="1142647"/>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4112"/>
            <a:ext cx="5386917" cy="641151"/>
          </a:xfrm>
          <a:prstGeom prst="rect">
            <a:avLst/>
          </a:prstGeom>
        </p:spPr>
        <p:txBody>
          <a:bodyPr anchor="b"/>
          <a:lstStyle>
            <a:lvl1pPr marL="0" indent="0">
              <a:buNone/>
              <a:defRPr sz="3200" b="1"/>
            </a:lvl1pPr>
            <a:lvl2pPr marL="609600" indent="0">
              <a:buNone/>
              <a:defRPr sz="2665" b="1"/>
            </a:lvl2pPr>
            <a:lvl3pPr marL="1218565" indent="0">
              <a:buNone/>
              <a:defRPr sz="2400" b="1"/>
            </a:lvl3pPr>
            <a:lvl4pPr marL="1828165" indent="0">
              <a:buNone/>
              <a:defRPr sz="2135" b="1"/>
            </a:lvl4pPr>
            <a:lvl5pPr marL="2437765" indent="0">
              <a:buNone/>
              <a:defRPr sz="2135" b="1"/>
            </a:lvl5pPr>
            <a:lvl6pPr marL="3046730" indent="0">
              <a:buNone/>
              <a:defRPr sz="2135" b="1"/>
            </a:lvl6pPr>
            <a:lvl7pPr marL="3656330" indent="0">
              <a:buNone/>
              <a:defRPr sz="2135" b="1"/>
            </a:lvl7pPr>
            <a:lvl8pPr marL="4265930" indent="0">
              <a:buNone/>
              <a:defRPr sz="2135" b="1"/>
            </a:lvl8pPr>
            <a:lvl9pPr marL="4875530" indent="0">
              <a:buNone/>
              <a:defRPr sz="2135" b="1"/>
            </a:lvl9pPr>
          </a:lstStyle>
          <a:p>
            <a:pPr lvl="0"/>
            <a:r>
              <a:rPr lang="zh-CN" altLang="en-US" smtClean="0"/>
              <a:t>单击此处编辑母版文本样式</a:t>
            </a:r>
          </a:p>
        </p:txBody>
      </p:sp>
      <p:sp>
        <p:nvSpPr>
          <p:cNvPr id="4" name="内容占位符 3"/>
          <p:cNvSpPr>
            <a:spLocks noGrp="1"/>
          </p:cNvSpPr>
          <p:nvPr>
            <p:ph sz="half" idx="2"/>
          </p:nvPr>
        </p:nvSpPr>
        <p:spPr>
          <a:xfrm>
            <a:off x="609600" y="2175262"/>
            <a:ext cx="5386917" cy="395059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4112"/>
            <a:ext cx="5389033" cy="641151"/>
          </a:xfrm>
          <a:prstGeom prst="rect">
            <a:avLst/>
          </a:prstGeom>
        </p:spPr>
        <p:txBody>
          <a:bodyPr anchor="b"/>
          <a:lstStyle>
            <a:lvl1pPr marL="0" indent="0">
              <a:buNone/>
              <a:defRPr sz="3200" b="1"/>
            </a:lvl1pPr>
            <a:lvl2pPr marL="609600" indent="0">
              <a:buNone/>
              <a:defRPr sz="2665" b="1"/>
            </a:lvl2pPr>
            <a:lvl3pPr marL="1218565" indent="0">
              <a:buNone/>
              <a:defRPr sz="2400" b="1"/>
            </a:lvl3pPr>
            <a:lvl4pPr marL="1828165" indent="0">
              <a:buNone/>
              <a:defRPr sz="2135" b="1"/>
            </a:lvl4pPr>
            <a:lvl5pPr marL="2437765" indent="0">
              <a:buNone/>
              <a:defRPr sz="2135" b="1"/>
            </a:lvl5pPr>
            <a:lvl6pPr marL="3046730" indent="0">
              <a:buNone/>
              <a:defRPr sz="2135" b="1"/>
            </a:lvl6pPr>
            <a:lvl7pPr marL="3656330" indent="0">
              <a:buNone/>
              <a:defRPr sz="2135" b="1"/>
            </a:lvl7pPr>
            <a:lvl8pPr marL="4265930" indent="0">
              <a:buNone/>
              <a:defRPr sz="2135" b="1"/>
            </a:lvl8pPr>
            <a:lvl9pPr marL="4875530" indent="0">
              <a:buNone/>
              <a:defRPr sz="2135"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5262"/>
            <a:ext cx="5389033" cy="395059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082"/>
            <a:ext cx="10972800" cy="1142647"/>
          </a:xfrm>
          <a:prstGeom prst="rect">
            <a:avLst/>
          </a:prstGeom>
        </p:spPr>
        <p:txBody>
          <a:bodyPr/>
          <a:lstStyle/>
          <a:p>
            <a:r>
              <a:rPr lang="zh-CN" altLang="en-US" smtClean="0"/>
              <a:t>单击此处编辑母版标题样式</a:t>
            </a:r>
            <a:endParaRPr lang="zh-CN" altLang="en-US"/>
          </a:p>
        </p:txBody>
      </p:sp>
    </p:spTree>
  </p:cSld>
  <p:clrMapOvr>
    <a:masterClrMapping/>
  </p:clrMapOvr>
  <p:transition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90476" cy="6858858"/>
          </a:xfrm>
          <a:prstGeom prst="rect">
            <a:avLst/>
          </a:prstGeom>
        </p:spPr>
      </p:pic>
    </p:spTree>
  </p:cSld>
  <p:clrMapOvr>
    <a:masterClrMapping/>
  </p:clrMapOvr>
  <p:transition advTm="3000"/>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79"/>
            <a:ext cx="12192000" cy="6856442"/>
          </a:xfrm>
          <a:prstGeom prst="rect">
            <a:avLst/>
          </a:prstGeom>
        </p:spPr>
      </p:pic>
    </p:spTree>
  </p:cSld>
  <p:clrMapOvr>
    <a:masterClrMapping/>
  </p:clrMapOvr>
  <p:transition advTm="3000"/>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2968"/>
            <a:ext cx="4011084" cy="1161691"/>
          </a:xfrm>
          <a:prstGeom prst="rect">
            <a:avLst/>
          </a:prstGeom>
        </p:spPr>
        <p:txBody>
          <a:bodyPr anchor="b"/>
          <a:lstStyle>
            <a:lvl1pPr algn="l">
              <a:defRPr sz="266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2968"/>
            <a:ext cx="6815667" cy="5852893"/>
          </a:xfrm>
          <a:prstGeom prst="rect">
            <a:avLst/>
          </a:prstGeom>
        </p:spPr>
        <p:txBody>
          <a:bodyPr/>
          <a:lstStyle>
            <a:lvl1pPr>
              <a:defRPr sz="4265"/>
            </a:lvl1pPr>
            <a:lvl2pPr>
              <a:defRPr sz="3730"/>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4657"/>
            <a:ext cx="4011084" cy="4691202"/>
          </a:xfrm>
          <a:prstGeom prst="rect">
            <a:avLst/>
          </a:prstGeom>
        </p:spPr>
        <p:txBody>
          <a:bodyPr/>
          <a:lstStyle>
            <a:lvl1pPr marL="0" indent="0">
              <a:buNone/>
              <a:defRPr sz="1865"/>
            </a:lvl1pPr>
            <a:lvl2pPr marL="609600" indent="0">
              <a:buNone/>
              <a:defRPr sz="1600"/>
            </a:lvl2pPr>
            <a:lvl3pPr marL="1218565" indent="0">
              <a:buNone/>
              <a:defRPr sz="1335"/>
            </a:lvl3pPr>
            <a:lvl4pPr marL="1828165" indent="0">
              <a:buNone/>
              <a:defRPr sz="1200"/>
            </a:lvl4pPr>
            <a:lvl5pPr marL="2437765" indent="0">
              <a:buNone/>
              <a:defRPr sz="1200"/>
            </a:lvl5pPr>
            <a:lvl6pPr marL="3046730" indent="0">
              <a:buNone/>
              <a:defRPr sz="1200"/>
            </a:lvl6pPr>
            <a:lvl7pPr marL="3656330" indent="0">
              <a:buNone/>
              <a:defRPr sz="1200"/>
            </a:lvl7pPr>
            <a:lvl8pPr marL="4265930" indent="0">
              <a:buNone/>
              <a:defRPr sz="1200"/>
            </a:lvl8pPr>
            <a:lvl9pPr marL="4875530" indent="0">
              <a:buNone/>
              <a:defRPr sz="1200"/>
            </a:lvl9pPr>
          </a:lstStyle>
          <a:p>
            <a:pPr lvl="0"/>
            <a:r>
              <a:rPr lang="zh-CN" altLang="en-US" smtClean="0"/>
              <a:t>单击此处编辑母版文本样式</a:t>
            </a:r>
          </a:p>
        </p:txBody>
      </p:sp>
    </p:spTree>
  </p:cSld>
  <p:clrMapOvr>
    <a:masterClrMapping/>
  </p:clrMapOvr>
  <p:transition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bwMode="auto">
          <a:xfrm>
            <a:off x="0" y="2"/>
            <a:ext cx="12192000" cy="6857999"/>
          </a:xfrm>
          <a:prstGeom prst="rect">
            <a:avLst/>
          </a:prstGeom>
          <a:solidFill>
            <a:srgbClr val="EAEAEA"/>
          </a:solidFill>
          <a:ln w="9525" cap="flat" cmpd="sng" algn="ctr">
            <a:noFill/>
            <a:prstDash val="solid"/>
            <a:round/>
            <a:headEnd type="none" w="med" len="med"/>
            <a:tailEnd type="none" w="med" len="med"/>
          </a:ln>
          <a:effectLst/>
        </p:spPr>
        <p:txBody>
          <a:bodyPr vert="horz" wrap="square" lIns="121882" tIns="60941" rIns="121882" bIns="60941" numCol="1" rtlCol="0" anchor="t" anchorCtr="0" compatLnSpc="1"/>
          <a:lstStyle/>
          <a:p>
            <a:pPr marL="0" marR="0" indent="0" algn="ctr" defTabSz="1218565" rtl="0" eaLnBrk="0" fontAlgn="ctr" latinLnBrk="0" hangingPunct="0">
              <a:lnSpc>
                <a:spcPct val="100000"/>
              </a:lnSpc>
              <a:spcBef>
                <a:spcPct val="0"/>
              </a:spcBef>
              <a:spcAft>
                <a:spcPct val="0"/>
              </a:spcAft>
              <a:buClr>
                <a:srgbClr val="FF0000"/>
              </a:buClr>
              <a:buSzPct val="70000"/>
              <a:buFont typeface="Arial" panose="020B0604020202020204" pitchFamily="34" charset="0"/>
              <a:buNone/>
            </a:pPr>
            <a:endParaRPr kumimoji="0" lang="zh-CN" altLang="en-US" sz="1865" b="0" i="0" u="none" strike="noStrike" cap="none" normalizeH="0" baseline="0" smtClean="0">
              <a:ln>
                <a:noFill/>
              </a:ln>
              <a:solidFill>
                <a:schemeClr val="tx1"/>
              </a:solidFill>
              <a:effectLst/>
              <a:latin typeface="微软雅黑" pitchFamily="34" charset="-122"/>
              <a:ea typeface="宋体"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advTm="3000"/>
  <p:timing>
    <p:tnLst>
      <p:par>
        <p:cTn id="1" dur="indefinite" restart="never" nodeType="tmRoot"/>
      </p:par>
    </p:tnLst>
  </p:timing>
  <p:txStyles>
    <p:titleStyle>
      <a:lvl1pPr algn="ctr" rtl="0" fontAlgn="base">
        <a:spcBef>
          <a:spcPct val="0"/>
        </a:spcBef>
        <a:spcAft>
          <a:spcPct val="0"/>
        </a:spcAft>
        <a:defRPr sz="4265" b="1">
          <a:solidFill>
            <a:srgbClr val="FFFFFF"/>
          </a:solidFill>
          <a:latin typeface="+mj-lt"/>
          <a:ea typeface="+mj-ea"/>
          <a:cs typeface="+mj-cs"/>
          <a:sym typeface="Verdana" panose="020B0604030504040204" pitchFamily="34" charset="0"/>
        </a:defRPr>
      </a:lvl1pPr>
      <a:lvl2pPr algn="ctr" rtl="0" fontAlgn="base">
        <a:spcBef>
          <a:spcPct val="0"/>
        </a:spcBef>
        <a:spcAft>
          <a:spcPct val="0"/>
        </a:spcAft>
        <a:defRPr sz="4265" b="1">
          <a:solidFill>
            <a:srgbClr val="FFFFFF"/>
          </a:solidFill>
          <a:latin typeface="Verdana" panose="020B0604030504040204" pitchFamily="34" charset="0"/>
          <a:sym typeface="Verdana" panose="020B0604030504040204" pitchFamily="34" charset="0"/>
        </a:defRPr>
      </a:lvl2pPr>
      <a:lvl3pPr algn="ctr" rtl="0" fontAlgn="base">
        <a:spcBef>
          <a:spcPct val="0"/>
        </a:spcBef>
        <a:spcAft>
          <a:spcPct val="0"/>
        </a:spcAft>
        <a:defRPr sz="4265" b="1">
          <a:solidFill>
            <a:srgbClr val="FFFFFF"/>
          </a:solidFill>
          <a:latin typeface="Verdana" panose="020B0604030504040204" pitchFamily="34" charset="0"/>
          <a:sym typeface="Verdana" panose="020B0604030504040204" pitchFamily="34" charset="0"/>
        </a:defRPr>
      </a:lvl3pPr>
      <a:lvl4pPr algn="ctr" rtl="0" fontAlgn="base">
        <a:spcBef>
          <a:spcPct val="0"/>
        </a:spcBef>
        <a:spcAft>
          <a:spcPct val="0"/>
        </a:spcAft>
        <a:defRPr sz="4265" b="1">
          <a:solidFill>
            <a:srgbClr val="FFFFFF"/>
          </a:solidFill>
          <a:latin typeface="Verdana" panose="020B0604030504040204" pitchFamily="34" charset="0"/>
          <a:sym typeface="Verdana" panose="020B0604030504040204" pitchFamily="34" charset="0"/>
        </a:defRPr>
      </a:lvl4pPr>
      <a:lvl5pPr algn="ctr" rtl="0" fontAlgn="base">
        <a:spcBef>
          <a:spcPct val="0"/>
        </a:spcBef>
        <a:spcAft>
          <a:spcPct val="0"/>
        </a:spcAft>
        <a:defRPr sz="4265" b="1">
          <a:solidFill>
            <a:srgbClr val="FFFFFF"/>
          </a:solidFill>
          <a:latin typeface="Verdana" panose="020B0604030504040204" pitchFamily="34" charset="0"/>
          <a:sym typeface="Verdana" panose="020B0604030504040204" pitchFamily="34" charset="0"/>
        </a:defRPr>
      </a:lvl5pPr>
      <a:lvl6pPr marL="609600" algn="ctr" rtl="0" fontAlgn="base">
        <a:spcBef>
          <a:spcPct val="0"/>
        </a:spcBef>
        <a:spcAft>
          <a:spcPct val="0"/>
        </a:spcAft>
        <a:defRPr sz="4265" b="1">
          <a:solidFill>
            <a:srgbClr val="FFFFFF"/>
          </a:solidFill>
          <a:latin typeface="Verdana" panose="020B0604030504040204" pitchFamily="34" charset="0"/>
          <a:sym typeface="Verdana" panose="020B0604030504040204" pitchFamily="34" charset="0"/>
        </a:defRPr>
      </a:lvl6pPr>
      <a:lvl7pPr marL="1218565" algn="ctr" rtl="0" fontAlgn="base">
        <a:spcBef>
          <a:spcPct val="0"/>
        </a:spcBef>
        <a:spcAft>
          <a:spcPct val="0"/>
        </a:spcAft>
        <a:defRPr sz="4265" b="1">
          <a:solidFill>
            <a:srgbClr val="FFFFFF"/>
          </a:solidFill>
          <a:latin typeface="Verdana" panose="020B0604030504040204" pitchFamily="34" charset="0"/>
          <a:sym typeface="Verdana" panose="020B0604030504040204" pitchFamily="34" charset="0"/>
        </a:defRPr>
      </a:lvl7pPr>
      <a:lvl8pPr marL="1828165" algn="ctr" rtl="0" fontAlgn="base">
        <a:spcBef>
          <a:spcPct val="0"/>
        </a:spcBef>
        <a:spcAft>
          <a:spcPct val="0"/>
        </a:spcAft>
        <a:defRPr sz="4265" b="1">
          <a:solidFill>
            <a:srgbClr val="FFFFFF"/>
          </a:solidFill>
          <a:latin typeface="Verdana" panose="020B0604030504040204" pitchFamily="34" charset="0"/>
          <a:sym typeface="Verdana" panose="020B0604030504040204" pitchFamily="34" charset="0"/>
        </a:defRPr>
      </a:lvl8pPr>
      <a:lvl9pPr marL="2437765" algn="ctr" rtl="0" fontAlgn="base">
        <a:spcBef>
          <a:spcPct val="0"/>
        </a:spcBef>
        <a:spcAft>
          <a:spcPct val="0"/>
        </a:spcAft>
        <a:defRPr sz="4265" b="1">
          <a:solidFill>
            <a:srgbClr val="FFFFFF"/>
          </a:solidFill>
          <a:latin typeface="Verdana" panose="020B0604030504040204" pitchFamily="34" charset="0"/>
          <a:sym typeface="Verdana" panose="020B0604030504040204" pitchFamily="34" charset="0"/>
        </a:defRPr>
      </a:lvl9pPr>
    </p:titleStyle>
    <p:bodyStyle>
      <a:lvl1pPr marL="457200" indent="-457200" algn="l" defTabSz="0" rtl="0" fontAlgn="base">
        <a:spcBef>
          <a:spcPct val="20000"/>
        </a:spcBef>
        <a:spcAft>
          <a:spcPct val="0"/>
        </a:spcAft>
        <a:buClr>
          <a:schemeClr val="hlink"/>
        </a:buClr>
        <a:buFont typeface="Wingdings" panose="05000000000000000000" pitchFamily="2" charset="2"/>
        <a:buChar char="•"/>
        <a:defRPr sz="3730">
          <a:solidFill>
            <a:schemeClr val="tx1"/>
          </a:solidFill>
          <a:latin typeface="+mn-lt"/>
          <a:ea typeface="+mn-ea"/>
          <a:cs typeface="+mn-cs"/>
          <a:sym typeface="Verdana" panose="020B0604030504040204" pitchFamily="34" charset="0"/>
        </a:defRPr>
      </a:lvl1pPr>
      <a:lvl2pPr marL="989965" indent="-381000" algn="l" defTabSz="0" rtl="0" fontAlgn="base">
        <a:spcBef>
          <a:spcPct val="20000"/>
        </a:spcBef>
        <a:spcAft>
          <a:spcPct val="0"/>
        </a:spcAft>
        <a:buClr>
          <a:schemeClr val="accent1"/>
        </a:buClr>
        <a:buFont typeface="Wingdings" panose="05000000000000000000" pitchFamily="2" charset="2"/>
        <a:buChar char="§"/>
        <a:defRPr sz="3730">
          <a:solidFill>
            <a:schemeClr val="tx1"/>
          </a:solidFill>
          <a:latin typeface="Arial" panose="020B0604020202020204" pitchFamily="34" charset="0"/>
          <a:sym typeface="Verdana" panose="020B0604030504040204" pitchFamily="34" charset="0"/>
        </a:defRPr>
      </a:lvl2pPr>
      <a:lvl3pPr marL="1523365" indent="-304800" algn="l" defTabSz="0" rtl="0" fontAlgn="base">
        <a:spcBef>
          <a:spcPct val="20000"/>
        </a:spcBef>
        <a:spcAft>
          <a:spcPct val="0"/>
        </a:spcAft>
        <a:buClr>
          <a:schemeClr val="tx1"/>
        </a:buClr>
        <a:buFont typeface="Wingdings" panose="05000000000000000000" pitchFamily="2" charset="2"/>
        <a:buChar char="•"/>
        <a:defRPr sz="3200">
          <a:solidFill>
            <a:schemeClr val="tx1"/>
          </a:solidFill>
          <a:latin typeface="Arial" panose="020B0604020202020204" pitchFamily="34" charset="0"/>
          <a:sym typeface="Verdana" panose="020B0604030504040204" pitchFamily="34" charset="0"/>
        </a:defRPr>
      </a:lvl3pPr>
      <a:lvl4pPr marL="2132965" indent="-304800" algn="l" defTabSz="0" rtl="0" fontAlgn="base">
        <a:spcBef>
          <a:spcPct val="20000"/>
        </a:spcBef>
        <a:spcAft>
          <a:spcPct val="0"/>
        </a:spcAft>
        <a:buClr>
          <a:schemeClr val="tx1"/>
        </a:buClr>
        <a:buFont typeface="Wingdings" panose="05000000000000000000" pitchFamily="2" charset="2"/>
        <a:buChar char="–"/>
        <a:defRPr sz="2665">
          <a:solidFill>
            <a:schemeClr val="tx1"/>
          </a:solidFill>
          <a:latin typeface="Arial" panose="020B0604020202020204" pitchFamily="34" charset="0"/>
          <a:sym typeface="Verdana" panose="020B0604030504040204" pitchFamily="34" charset="0"/>
        </a:defRPr>
      </a:lvl4pPr>
      <a:lvl5pPr marL="2742565" indent="-304800" algn="l" defTabSz="0" rtl="0" fontAlgn="base">
        <a:spcBef>
          <a:spcPct val="20000"/>
        </a:spcBef>
        <a:spcAft>
          <a:spcPct val="0"/>
        </a:spcAft>
        <a:buClr>
          <a:schemeClr val="tx1"/>
        </a:buClr>
        <a:buFont typeface="Wingdings" panose="05000000000000000000" pitchFamily="2" charset="2"/>
        <a:buChar char="»"/>
        <a:defRPr sz="2665">
          <a:solidFill>
            <a:schemeClr val="tx1"/>
          </a:solidFill>
          <a:latin typeface="Arial" panose="020B0604020202020204" pitchFamily="34" charset="0"/>
          <a:sym typeface="Verdana" panose="020B0604030504040204" pitchFamily="34" charset="0"/>
        </a:defRPr>
      </a:lvl5pPr>
      <a:lvl6pPr marL="3351530" indent="-304800" algn="l" defTabSz="0" rtl="0" fontAlgn="base">
        <a:spcBef>
          <a:spcPct val="20000"/>
        </a:spcBef>
        <a:spcAft>
          <a:spcPct val="0"/>
        </a:spcAft>
        <a:buClr>
          <a:schemeClr val="tx1"/>
        </a:buClr>
        <a:buFont typeface="Wingdings" panose="05000000000000000000" pitchFamily="2" charset="2"/>
        <a:buChar char="»"/>
        <a:defRPr sz="2665">
          <a:solidFill>
            <a:schemeClr val="tx1"/>
          </a:solidFill>
          <a:latin typeface="Arial" panose="020B0604020202020204" pitchFamily="34" charset="0"/>
          <a:sym typeface="Verdana" panose="020B0604030504040204" pitchFamily="34" charset="0"/>
        </a:defRPr>
      </a:lvl6pPr>
      <a:lvl7pPr marL="3961130" indent="-304800" algn="l" defTabSz="0" rtl="0" fontAlgn="base">
        <a:spcBef>
          <a:spcPct val="20000"/>
        </a:spcBef>
        <a:spcAft>
          <a:spcPct val="0"/>
        </a:spcAft>
        <a:buClr>
          <a:schemeClr val="tx1"/>
        </a:buClr>
        <a:buFont typeface="Wingdings" panose="05000000000000000000" pitchFamily="2" charset="2"/>
        <a:buChar char="»"/>
        <a:defRPr sz="2665">
          <a:solidFill>
            <a:schemeClr val="tx1"/>
          </a:solidFill>
          <a:latin typeface="Arial" panose="020B0604020202020204" pitchFamily="34" charset="0"/>
          <a:sym typeface="Verdana" panose="020B0604030504040204" pitchFamily="34" charset="0"/>
        </a:defRPr>
      </a:lvl7pPr>
      <a:lvl8pPr marL="4570730" indent="-304800" algn="l" defTabSz="0" rtl="0" fontAlgn="base">
        <a:spcBef>
          <a:spcPct val="20000"/>
        </a:spcBef>
        <a:spcAft>
          <a:spcPct val="0"/>
        </a:spcAft>
        <a:buClr>
          <a:schemeClr val="tx1"/>
        </a:buClr>
        <a:buFont typeface="Wingdings" panose="05000000000000000000" pitchFamily="2" charset="2"/>
        <a:buChar char="»"/>
        <a:defRPr sz="2665">
          <a:solidFill>
            <a:schemeClr val="tx1"/>
          </a:solidFill>
          <a:latin typeface="Arial" panose="020B0604020202020204" pitchFamily="34" charset="0"/>
          <a:sym typeface="Verdana" panose="020B0604030504040204" pitchFamily="34" charset="0"/>
        </a:defRPr>
      </a:lvl8pPr>
      <a:lvl9pPr marL="5179695" indent="-304800" algn="l" defTabSz="0" rtl="0" fontAlgn="base">
        <a:spcBef>
          <a:spcPct val="20000"/>
        </a:spcBef>
        <a:spcAft>
          <a:spcPct val="0"/>
        </a:spcAft>
        <a:buClr>
          <a:schemeClr val="tx1"/>
        </a:buClr>
        <a:buFont typeface="Wingdings" panose="05000000000000000000" pitchFamily="2" charset="2"/>
        <a:buChar char="»"/>
        <a:defRPr sz="2665">
          <a:solidFill>
            <a:schemeClr val="tx1"/>
          </a:solidFill>
          <a:latin typeface="Arial" panose="020B0604020202020204" pitchFamily="34" charset="0"/>
          <a:sym typeface="Verdana" panose="020B0604030504040204" pitchFamily="34" charset="0"/>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553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2.xml"/><Relationship Id="rId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4"/>
          <p:cNvSpPr txBox="1">
            <a:spLocks noChangeArrowheads="1"/>
          </p:cNvSpPr>
          <p:nvPr/>
        </p:nvSpPr>
        <p:spPr bwMode="auto">
          <a:xfrm>
            <a:off x="10122854" y="2106908"/>
            <a:ext cx="649112" cy="22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1400" dirty="0">
                <a:solidFill>
                  <a:schemeClr val="tx1">
                    <a:lumMod val="50000"/>
                    <a:lumOff val="50000"/>
                  </a:schemeClr>
                </a:solidFill>
                <a:latin typeface="黑体" panose="02010609060101010101" pitchFamily="49" charset="-122"/>
                <a:ea typeface="黑体" panose="02010609060101010101" pitchFamily="49" charset="-122"/>
              </a:rPr>
              <a:t>汇报</a:t>
            </a:r>
            <a:r>
              <a:rPr lang="zh-CN" altLang="en-US" sz="1400" dirty="0" smtClean="0">
                <a:solidFill>
                  <a:schemeClr val="tx1">
                    <a:lumMod val="50000"/>
                    <a:lumOff val="50000"/>
                  </a:schemeClr>
                </a:solidFill>
                <a:latin typeface="黑体" panose="02010609060101010101" pitchFamily="49" charset="-122"/>
                <a:ea typeface="黑体" panose="02010609060101010101" pitchFamily="49" charset="-122"/>
              </a:rPr>
              <a:t>人</a:t>
            </a:r>
            <a:r>
              <a:rPr lang="en-US" altLang="zh-CN" sz="1400" dirty="0" smtClean="0">
                <a:solidFill>
                  <a:schemeClr val="tx1">
                    <a:lumMod val="50000"/>
                    <a:lumOff val="50000"/>
                  </a:schemeClr>
                </a:solidFill>
                <a:latin typeface="黑体" panose="02010609060101010101" pitchFamily="49" charset="-122"/>
                <a:ea typeface="黑体" panose="02010609060101010101" pitchFamily="49" charset="-122"/>
              </a:rPr>
              <a:t>:X </a:t>
            </a:r>
            <a:r>
              <a:rPr lang="en-US" altLang="zh-CN" sz="1400" dirty="0" err="1" smtClean="0">
                <a:solidFill>
                  <a:schemeClr val="tx1">
                    <a:lumMod val="50000"/>
                    <a:lumOff val="50000"/>
                  </a:schemeClr>
                </a:solidFill>
                <a:latin typeface="黑体" panose="02010609060101010101" pitchFamily="49" charset="-122"/>
                <a:ea typeface="黑体" panose="02010609060101010101" pitchFamily="49" charset="-122"/>
              </a:rPr>
              <a:t>X</a:t>
            </a:r>
            <a:r>
              <a:rPr lang="en-US" altLang="zh-CN" sz="1400" dirty="0" smtClean="0">
                <a:solidFill>
                  <a:schemeClr val="tx1">
                    <a:lumMod val="50000"/>
                    <a:lumOff val="50000"/>
                  </a:schemeClr>
                </a:solidFill>
                <a:latin typeface="黑体" panose="02010609060101010101" pitchFamily="49" charset="-122"/>
                <a:ea typeface="黑体" panose="02010609060101010101" pitchFamily="49" charset="-122"/>
              </a:rPr>
              <a:t> </a:t>
            </a:r>
            <a:r>
              <a:rPr lang="en-US" altLang="zh-CN" sz="1400" dirty="0" err="1" smtClean="0">
                <a:solidFill>
                  <a:schemeClr val="tx1">
                    <a:lumMod val="50000"/>
                    <a:lumOff val="50000"/>
                  </a:schemeClr>
                </a:solidFill>
                <a:latin typeface="黑体" panose="02010609060101010101" pitchFamily="49" charset="-122"/>
                <a:ea typeface="黑体" panose="02010609060101010101" pitchFamily="49" charset="-122"/>
              </a:rPr>
              <a:t>X</a:t>
            </a:r>
            <a:endParaRPr lang="zh-CN" altLang="en-US" sz="1400" dirty="0">
              <a:solidFill>
                <a:schemeClr val="tx1">
                  <a:lumMod val="50000"/>
                  <a:lumOff val="50000"/>
                </a:schemeClr>
              </a:solidFill>
              <a:latin typeface="黑体" panose="02010609060101010101" pitchFamily="49" charset="-122"/>
              <a:ea typeface="黑体" panose="02010609060101010101" pitchFamily="49" charset="-122"/>
            </a:endParaRPr>
          </a:p>
          <a:p>
            <a:pPr eaLnBrk="1" hangingPunct="1"/>
            <a:r>
              <a:rPr lang="zh-CN" altLang="en-US" sz="1400" dirty="0" smtClean="0">
                <a:solidFill>
                  <a:schemeClr val="tx1">
                    <a:lumMod val="50000"/>
                    <a:lumOff val="50000"/>
                  </a:schemeClr>
                </a:solidFill>
                <a:latin typeface="黑体" panose="02010609060101010101" pitchFamily="49" charset="-122"/>
                <a:ea typeface="黑体" panose="02010609060101010101" pitchFamily="49" charset="-122"/>
              </a:rPr>
              <a:t>汇报时间</a:t>
            </a:r>
            <a:r>
              <a:rPr lang="en-US" altLang="zh-CN" sz="1400" dirty="0" smtClean="0">
                <a:solidFill>
                  <a:schemeClr val="tx1">
                    <a:lumMod val="50000"/>
                    <a:lumOff val="50000"/>
                  </a:schemeClr>
                </a:solidFill>
                <a:latin typeface="黑体" panose="02010609060101010101" pitchFamily="49" charset="-122"/>
                <a:ea typeface="黑体" panose="02010609060101010101" pitchFamily="49" charset="-122"/>
              </a:rPr>
              <a:t>:</a:t>
            </a:r>
            <a:r>
              <a:rPr lang="zh-CN" altLang="en-US" sz="1400" dirty="0" smtClean="0">
                <a:solidFill>
                  <a:schemeClr val="tx1">
                    <a:lumMod val="50000"/>
                    <a:lumOff val="50000"/>
                  </a:schemeClr>
                </a:solidFill>
                <a:latin typeface="黑体" panose="02010609060101010101" pitchFamily="49" charset="-122"/>
                <a:ea typeface="黑体" panose="02010609060101010101" pitchFamily="49" charset="-122"/>
              </a:rPr>
              <a:t>ＸＸ年ＸＸ月</a:t>
            </a:r>
            <a:endParaRPr lang="zh-CN" altLang="en-US" sz="1400" dirty="0">
              <a:solidFill>
                <a:schemeClr val="tx1">
                  <a:lumMod val="50000"/>
                  <a:lumOff val="50000"/>
                </a:schemeClr>
              </a:solidFill>
              <a:latin typeface="黑体" panose="02010609060101010101" pitchFamily="49" charset="-122"/>
              <a:ea typeface="黑体" panose="02010609060101010101" pitchFamily="49" charset="-122"/>
            </a:endParaRPr>
          </a:p>
        </p:txBody>
      </p:sp>
      <p:sp>
        <p:nvSpPr>
          <p:cNvPr id="4" name="文本框 24"/>
          <p:cNvSpPr txBox="1">
            <a:spLocks noChangeArrowheads="1"/>
          </p:cNvSpPr>
          <p:nvPr/>
        </p:nvSpPr>
        <p:spPr bwMode="auto">
          <a:xfrm>
            <a:off x="7896200" y="589511"/>
            <a:ext cx="1203109" cy="518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3200" spc="300" dirty="0" smtClean="0">
                <a:solidFill>
                  <a:srgbClr val="009EE2"/>
                </a:solidFill>
                <a:latin typeface="造字工房艺尚（非商用）常规体" pitchFamily="2" charset="-122"/>
                <a:ea typeface="造字工房艺尚（非商用）常规体" pitchFamily="2" charset="-122"/>
              </a:rPr>
              <a:t>医院医疗系统</a:t>
            </a:r>
            <a:r>
              <a:rPr lang="zh-CN" altLang="en-US" sz="3200" spc="300" dirty="0" smtClean="0">
                <a:solidFill>
                  <a:schemeClr val="tx1">
                    <a:lumMod val="50000"/>
                    <a:lumOff val="50000"/>
                  </a:schemeClr>
                </a:solidFill>
                <a:latin typeface="造字工房艺尚（非商用）常规体" pitchFamily="2" charset="-122"/>
                <a:ea typeface="造字工房艺尚（非商用）常规体" pitchFamily="2" charset="-122"/>
              </a:rPr>
              <a:t>年度</a:t>
            </a:r>
            <a:r>
              <a:rPr lang="en-US" altLang="zh-CN" sz="3200" spc="300" dirty="0" smtClean="0">
                <a:solidFill>
                  <a:schemeClr val="tx1">
                    <a:lumMod val="50000"/>
                    <a:lumOff val="50000"/>
                  </a:schemeClr>
                </a:solidFill>
                <a:latin typeface="造字工房艺尚（非商用）常规体" pitchFamily="2" charset="-122"/>
                <a:ea typeface="造字工房艺尚（非商用）常规体" pitchFamily="2" charset="-122"/>
              </a:rPr>
              <a:t>|</a:t>
            </a:r>
            <a:r>
              <a:rPr lang="zh-CN" altLang="en-US" sz="3200" spc="300" dirty="0" smtClean="0">
                <a:solidFill>
                  <a:schemeClr val="tx1">
                    <a:lumMod val="50000"/>
                    <a:lumOff val="50000"/>
                  </a:schemeClr>
                </a:solidFill>
                <a:latin typeface="造字工房艺尚（非商用）常规体" pitchFamily="2" charset="-122"/>
                <a:ea typeface="造字工房艺尚（非商用）常规体" pitchFamily="2" charset="-122"/>
              </a:rPr>
              <a:t>季度</a:t>
            </a:r>
            <a:endParaRPr lang="en-US" altLang="zh-CN" sz="3200" spc="300" dirty="0" smtClean="0">
              <a:solidFill>
                <a:schemeClr val="tx1">
                  <a:lumMod val="50000"/>
                  <a:lumOff val="50000"/>
                </a:schemeClr>
              </a:solidFill>
              <a:latin typeface="造字工房艺尚（非商用）常规体" pitchFamily="2" charset="-122"/>
              <a:ea typeface="造字工房艺尚（非商用）常规体" pitchFamily="2" charset="-122"/>
            </a:endParaRPr>
          </a:p>
          <a:p>
            <a:pPr eaLnBrk="1" hangingPunct="1"/>
            <a:r>
              <a:rPr lang="zh-CN" altLang="en-US" sz="3200" spc="300" dirty="0" smtClean="0">
                <a:solidFill>
                  <a:schemeClr val="tx1">
                    <a:lumMod val="50000"/>
                    <a:lumOff val="50000"/>
                  </a:schemeClr>
                </a:solidFill>
                <a:latin typeface="造字工房艺尚（非商用）常规体" pitchFamily="2" charset="-122"/>
                <a:ea typeface="造字工房艺尚（非商用）常规体" pitchFamily="2" charset="-122"/>
              </a:rPr>
              <a:t>工作报告</a:t>
            </a:r>
            <a:endParaRPr lang="zh-CN" altLang="en-US" sz="3200" spc="300" dirty="0">
              <a:solidFill>
                <a:schemeClr val="tx1">
                  <a:lumMod val="50000"/>
                  <a:lumOff val="50000"/>
                </a:schemeClr>
              </a:solidFill>
              <a:latin typeface="造字工房艺尚（非商用）常规体" pitchFamily="2" charset="-122"/>
              <a:ea typeface="造字工房艺尚（非商用）常规体" pitchFamily="2" charset="-122"/>
            </a:endParaRPr>
          </a:p>
        </p:txBody>
      </p:sp>
      <p:sp>
        <p:nvSpPr>
          <p:cNvPr id="5" name="椭圆 4"/>
          <p:cNvSpPr/>
          <p:nvPr/>
        </p:nvSpPr>
        <p:spPr>
          <a:xfrm>
            <a:off x="9244888" y="3998190"/>
            <a:ext cx="596212" cy="596212"/>
          </a:xfrm>
          <a:prstGeom prst="ellipse">
            <a:avLst/>
          </a:prstGeom>
          <a:gradFill>
            <a:gsLst>
              <a:gs pos="0">
                <a:srgbClr val="00B0F0"/>
              </a:gs>
              <a:gs pos="100000">
                <a:srgbClr val="0070C0"/>
              </a:gs>
            </a:gsLst>
            <a:lin ang="5400000" scaled="1"/>
          </a:gra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6" name="椭圆 5"/>
          <p:cNvSpPr/>
          <p:nvPr/>
        </p:nvSpPr>
        <p:spPr>
          <a:xfrm>
            <a:off x="9244888" y="3245353"/>
            <a:ext cx="596212" cy="596212"/>
          </a:xfrm>
          <a:prstGeom prst="ellipse">
            <a:avLst/>
          </a:prstGeom>
          <a:gradFill>
            <a:gsLst>
              <a:gs pos="0">
                <a:srgbClr val="00B0F0"/>
              </a:gs>
              <a:gs pos="100000">
                <a:srgbClr val="0070C0"/>
              </a:gs>
            </a:gsLst>
            <a:lin ang="5400000" scaled="1"/>
          </a:gra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7" name="椭圆 6"/>
          <p:cNvSpPr/>
          <p:nvPr/>
        </p:nvSpPr>
        <p:spPr>
          <a:xfrm>
            <a:off x="9244888" y="2507137"/>
            <a:ext cx="596212" cy="596212"/>
          </a:xfrm>
          <a:prstGeom prst="ellipse">
            <a:avLst/>
          </a:prstGeom>
          <a:gradFill>
            <a:gsLst>
              <a:gs pos="0">
                <a:srgbClr val="00B0F0"/>
              </a:gs>
              <a:gs pos="100000">
                <a:srgbClr val="0070C0"/>
              </a:gs>
            </a:gsLst>
            <a:lin ang="5400000" scaled="1"/>
          </a:gra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8" name="椭圆 7"/>
          <p:cNvSpPr/>
          <p:nvPr/>
        </p:nvSpPr>
        <p:spPr>
          <a:xfrm>
            <a:off x="9244888" y="1726444"/>
            <a:ext cx="596212" cy="596212"/>
          </a:xfrm>
          <a:prstGeom prst="ellipse">
            <a:avLst/>
          </a:prstGeom>
          <a:gradFill>
            <a:gsLst>
              <a:gs pos="0">
                <a:srgbClr val="00B0F0"/>
              </a:gs>
              <a:gs pos="100000">
                <a:srgbClr val="0070C0"/>
              </a:gs>
            </a:gsLst>
            <a:lin ang="5400000" scaled="1"/>
          </a:gra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 name="文本框 24"/>
          <p:cNvSpPr txBox="1">
            <a:spLocks noChangeArrowheads="1"/>
          </p:cNvSpPr>
          <p:nvPr/>
        </p:nvSpPr>
        <p:spPr bwMode="auto">
          <a:xfrm>
            <a:off x="9214227" y="1768929"/>
            <a:ext cx="649112" cy="51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2800" spc="300" dirty="0" smtClean="0">
                <a:solidFill>
                  <a:srgbClr val="F9FAFC"/>
                </a:solidFill>
                <a:latin typeface="造字工房艺尚（非商用）常规体" pitchFamily="2" charset="-122"/>
                <a:ea typeface="造字工房艺尚（非商用）常规体" pitchFamily="2" charset="-122"/>
              </a:rPr>
              <a:t>医</a:t>
            </a:r>
            <a:endParaRPr lang="zh-CN" altLang="en-US" sz="2800" spc="300" dirty="0">
              <a:solidFill>
                <a:srgbClr val="F9FAFC"/>
              </a:solidFill>
              <a:latin typeface="造字工房艺尚（非商用）常规体" pitchFamily="2" charset="-122"/>
              <a:ea typeface="造字工房艺尚（非商用）常规体" pitchFamily="2" charset="-122"/>
            </a:endParaRPr>
          </a:p>
        </p:txBody>
      </p:sp>
      <p:sp>
        <p:nvSpPr>
          <p:cNvPr id="11" name="文本框 24"/>
          <p:cNvSpPr txBox="1">
            <a:spLocks noChangeArrowheads="1"/>
          </p:cNvSpPr>
          <p:nvPr/>
        </p:nvSpPr>
        <p:spPr bwMode="auto">
          <a:xfrm>
            <a:off x="9214227" y="2498847"/>
            <a:ext cx="649112" cy="51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2800" spc="300" dirty="0" smtClean="0">
                <a:solidFill>
                  <a:srgbClr val="F9FAFC"/>
                </a:solidFill>
                <a:latin typeface="造字工房艺尚（非商用）常规体" pitchFamily="2" charset="-122"/>
                <a:ea typeface="造字工房艺尚（非商用）常规体" pitchFamily="2" charset="-122"/>
              </a:rPr>
              <a:t>疗</a:t>
            </a:r>
            <a:endParaRPr lang="zh-CN" altLang="en-US" sz="2800" spc="300" dirty="0">
              <a:solidFill>
                <a:srgbClr val="F9FAFC"/>
              </a:solidFill>
              <a:latin typeface="造字工房艺尚（非商用）常规体" pitchFamily="2" charset="-122"/>
              <a:ea typeface="造字工房艺尚（非商用）常规体" pitchFamily="2" charset="-122"/>
            </a:endParaRPr>
          </a:p>
        </p:txBody>
      </p:sp>
      <p:sp>
        <p:nvSpPr>
          <p:cNvPr id="12" name="文本框 24"/>
          <p:cNvSpPr txBox="1">
            <a:spLocks noChangeArrowheads="1"/>
          </p:cNvSpPr>
          <p:nvPr/>
        </p:nvSpPr>
        <p:spPr bwMode="auto">
          <a:xfrm>
            <a:off x="9214227" y="3249662"/>
            <a:ext cx="649112" cy="51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2800" spc="300" dirty="0" smtClean="0">
                <a:solidFill>
                  <a:srgbClr val="F9FAFC"/>
                </a:solidFill>
                <a:latin typeface="造字工房艺尚（非商用）常规体" pitchFamily="2" charset="-122"/>
                <a:ea typeface="造字工房艺尚（非商用）常规体" pitchFamily="2" charset="-122"/>
              </a:rPr>
              <a:t>救</a:t>
            </a:r>
            <a:endParaRPr lang="zh-CN" altLang="en-US" sz="2800" spc="300" dirty="0">
              <a:solidFill>
                <a:srgbClr val="F9FAFC"/>
              </a:solidFill>
              <a:latin typeface="造字工房艺尚（非商用）常规体" pitchFamily="2" charset="-122"/>
              <a:ea typeface="造字工房艺尚（非商用）常规体" pitchFamily="2" charset="-122"/>
            </a:endParaRPr>
          </a:p>
        </p:txBody>
      </p:sp>
      <p:sp>
        <p:nvSpPr>
          <p:cNvPr id="13" name="文本框 24"/>
          <p:cNvSpPr txBox="1">
            <a:spLocks noChangeArrowheads="1"/>
          </p:cNvSpPr>
          <p:nvPr/>
        </p:nvSpPr>
        <p:spPr bwMode="auto">
          <a:xfrm>
            <a:off x="9214227" y="4033206"/>
            <a:ext cx="649112" cy="51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2800" spc="300" dirty="0" smtClean="0">
                <a:solidFill>
                  <a:srgbClr val="F9FAFC"/>
                </a:solidFill>
                <a:latin typeface="造字工房艺尚（非商用）常规体" pitchFamily="2" charset="-122"/>
                <a:ea typeface="造字工房艺尚（非商用）常规体" pitchFamily="2" charset="-122"/>
              </a:rPr>
              <a:t>护</a:t>
            </a:r>
            <a:endParaRPr lang="zh-CN" altLang="en-US" sz="2800" spc="300" dirty="0">
              <a:solidFill>
                <a:srgbClr val="F9FAFC"/>
              </a:solidFill>
              <a:latin typeface="造字工房艺尚（非商用）常规体" pitchFamily="2" charset="-122"/>
              <a:ea typeface="造字工房艺尚（非商用）常规体" pitchFamily="2" charset="-122"/>
            </a:endParaRPr>
          </a:p>
        </p:txBody>
      </p:sp>
      <p:sp>
        <p:nvSpPr>
          <p:cNvPr id="19" name="等腰三角形 18"/>
          <p:cNvSpPr/>
          <p:nvPr/>
        </p:nvSpPr>
        <p:spPr bwMode="auto">
          <a:xfrm rot="10800000" flipV="1">
            <a:off x="8594332" y="5627217"/>
            <a:ext cx="1827114" cy="1239938"/>
          </a:xfrm>
          <a:prstGeom prst="triangle">
            <a:avLst/>
          </a:prstGeom>
          <a:solidFill>
            <a:srgbClr val="0070C0">
              <a:alpha val="20000"/>
            </a:srgbClr>
          </a:solidFill>
          <a:ln w="9525" cap="flat" cmpd="sng" algn="ctr">
            <a:noFill/>
            <a:prstDash val="solid"/>
            <a:round/>
            <a:headEnd type="none" w="med" len="med"/>
            <a:tailEnd type="none" w="med" len="med"/>
          </a:ln>
          <a:effectLst/>
        </p:spPr>
        <p:txBody>
          <a:bodyPr vert="horz" wrap="square" lIns="121882" tIns="60941" rIns="121882" bIns="60941" numCol="1" rtlCol="0" anchor="t" anchorCtr="0" compatLnSpc="1"/>
          <a:lstStyle/>
          <a:p>
            <a:endParaRPr lang="zh-CN" altLang="en-US" sz="2485">
              <a:latin typeface="+mn-lt"/>
              <a:ea typeface="+mn-ea"/>
              <a:cs typeface="+mn-ea"/>
              <a:sym typeface="+mn-lt"/>
            </a:endParaRPr>
          </a:p>
        </p:txBody>
      </p:sp>
      <p:sp>
        <p:nvSpPr>
          <p:cNvPr id="20" name="等腰三角形 19"/>
          <p:cNvSpPr/>
          <p:nvPr/>
        </p:nvSpPr>
        <p:spPr bwMode="auto">
          <a:xfrm rot="10800000" flipV="1">
            <a:off x="8892924" y="6032485"/>
            <a:ext cx="1229930" cy="834670"/>
          </a:xfrm>
          <a:prstGeom prst="triangle">
            <a:avLst/>
          </a:prstGeom>
          <a:solidFill>
            <a:srgbClr val="00B0F0">
              <a:alpha val="60000"/>
            </a:srgbClr>
          </a:solidFill>
          <a:ln w="9525" cap="flat" cmpd="sng" algn="ctr">
            <a:noFill/>
            <a:prstDash val="solid"/>
            <a:round/>
            <a:headEnd type="none" w="med" len="med"/>
            <a:tailEnd type="none" w="med" len="med"/>
          </a:ln>
          <a:effectLst/>
        </p:spPr>
        <p:txBody>
          <a:bodyPr vert="horz" wrap="square" lIns="121882" tIns="60941" rIns="121882" bIns="60941" numCol="1" rtlCol="0" anchor="t" anchorCtr="0" compatLnSpc="1"/>
          <a:lstStyle/>
          <a:p>
            <a:endParaRPr lang="zh-CN" altLang="en-US" sz="2485">
              <a:latin typeface="+mn-lt"/>
              <a:ea typeface="+mn-ea"/>
              <a:cs typeface="+mn-ea"/>
              <a:sym typeface="+mn-lt"/>
            </a:endParaRPr>
          </a:p>
        </p:txBody>
      </p:sp>
      <p:sp>
        <p:nvSpPr>
          <p:cNvPr id="21" name="等腰三角形 20"/>
          <p:cNvSpPr/>
          <p:nvPr/>
        </p:nvSpPr>
        <p:spPr bwMode="auto">
          <a:xfrm rot="10800000">
            <a:off x="8959448" y="0"/>
            <a:ext cx="1096882" cy="744379"/>
          </a:xfrm>
          <a:prstGeom prst="triangle">
            <a:avLst/>
          </a:prstGeom>
          <a:solidFill>
            <a:srgbClr val="00B0F0">
              <a:alpha val="40000"/>
            </a:srgbClr>
          </a:solidFill>
          <a:ln w="9525" cap="flat" cmpd="sng" algn="ctr">
            <a:noFill/>
            <a:prstDash val="solid"/>
            <a:round/>
            <a:headEnd type="none" w="med" len="med"/>
            <a:tailEnd type="none" w="med" len="med"/>
          </a:ln>
          <a:effectLst/>
        </p:spPr>
        <p:txBody>
          <a:bodyPr vert="horz" wrap="square" lIns="121882" tIns="60941" rIns="121882" bIns="60941" numCol="1" rtlCol="0" anchor="t" anchorCtr="0" compatLnSpc="1"/>
          <a:lstStyle/>
          <a:p>
            <a:endParaRPr lang="zh-CN" altLang="en-US" sz="2485">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by="(-#ppt_w*2)" calcmode="lin" valueType="num">
                                      <p:cBhvr rctx="PPT">
                                        <p:cTn id="40" dur="500" autoRev="1" fill="hold">
                                          <p:stCondLst>
                                            <p:cond delay="0"/>
                                          </p:stCondLst>
                                        </p:cTn>
                                        <p:tgtEl>
                                          <p:spTgt spid="4"/>
                                        </p:tgtEl>
                                        <p:attrNameLst>
                                          <p:attrName>ppt_w</p:attrName>
                                        </p:attrNameLst>
                                      </p:cBhvr>
                                    </p:anim>
                                    <p:anim by="(#ppt_w*0.50)" calcmode="lin" valueType="num">
                                      <p:cBhvr>
                                        <p:cTn id="41" dur="500" decel="50000" autoRev="1" fill="hold">
                                          <p:stCondLst>
                                            <p:cond delay="0"/>
                                          </p:stCondLst>
                                        </p:cTn>
                                        <p:tgtEl>
                                          <p:spTgt spid="4"/>
                                        </p:tgtEl>
                                        <p:attrNameLst>
                                          <p:attrName>ppt_x</p:attrName>
                                        </p:attrNameLst>
                                      </p:cBhvr>
                                    </p:anim>
                                    <p:anim from="(-#ppt_h/2)" to="(#ppt_y)" calcmode="lin" valueType="num">
                                      <p:cBhvr>
                                        <p:cTn id="42" dur="1000" fill="hold">
                                          <p:stCondLst>
                                            <p:cond delay="0"/>
                                          </p:stCondLst>
                                        </p:cTn>
                                        <p:tgtEl>
                                          <p:spTgt spid="4"/>
                                        </p:tgtEl>
                                        <p:attrNameLst>
                                          <p:attrName>ppt_y</p:attrName>
                                        </p:attrNameLst>
                                      </p:cBhvr>
                                    </p:anim>
                                    <p:animRot by="21600000">
                                      <p:cBhvr>
                                        <p:cTn id="43" dur="1000" fill="hold">
                                          <p:stCondLst>
                                            <p:cond delay="0"/>
                                          </p:stCondLst>
                                        </p:cTn>
                                        <p:tgtEl>
                                          <p:spTgt spid="4"/>
                                        </p:tgtEl>
                                        <p:attrNameLst>
                                          <p:attrName>r</p:attrName>
                                        </p:attrNameLst>
                                      </p:cBhvr>
                                    </p:animRot>
                                  </p:childTnLst>
                                </p:cTn>
                              </p:par>
                              <p:par>
                                <p:cTn id="44" presetID="14" presetClass="entr" presetSubtype="1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randombar(horizontal)">
                                      <p:cBhvr>
                                        <p:cTn id="46" dur="500"/>
                                        <p:tgtEl>
                                          <p:spTgt spid="20"/>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randombar(horizontal)">
                                      <p:cBhvr>
                                        <p:cTn id="49" dur="500"/>
                                        <p:tgtEl>
                                          <p:spTgt spid="19"/>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randombar(horizontal)">
                                      <p:cBhvr>
                                        <p:cTn id="52" dur="500"/>
                                        <p:tgtEl>
                                          <p:spTgt spid="21"/>
                                        </p:tgtEl>
                                      </p:cBhvr>
                                    </p:animEffect>
                                  </p:childTnLst>
                                </p:cTn>
                              </p:par>
                            </p:childTnLst>
                          </p:cTn>
                        </p:par>
                        <p:par>
                          <p:cTn id="53" fill="hold">
                            <p:stCondLst>
                              <p:cond delay="2900"/>
                            </p:stCondLst>
                            <p:childTnLst>
                              <p:par>
                                <p:cTn id="54" presetID="42" presetClass="entr" presetSubtype="0"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10" grpId="0"/>
      <p:bldP spid="11" grpId="0"/>
      <p:bldP spid="12" grpId="0"/>
      <p:bldP spid="13" grpId="0"/>
      <p:bldP spid="19" grpId="0" animBg="1"/>
      <p:bldP spid="20" grpId="0" animBg="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3044017" y="3276604"/>
            <a:ext cx="1487540" cy="5330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ea"/>
                <a:sym typeface="+mn-lt"/>
              </a:rPr>
              <a:t>PART TWO</a:t>
            </a:r>
            <a:endParaRPr kumimoji="0" lang="zh-CN" altLang="en-US" sz="2000" b="0" i="0" u="none" strike="noStrike" kern="120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
        <p:nvSpPr>
          <p:cNvPr id="8" name="矩形 7"/>
          <p:cNvSpPr/>
          <p:nvPr/>
        </p:nvSpPr>
        <p:spPr>
          <a:xfrm>
            <a:off x="7543762" y="0"/>
            <a:ext cx="4648238" cy="68580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 name="标题 1"/>
          <p:cNvSpPr txBox="1"/>
          <p:nvPr/>
        </p:nvSpPr>
        <p:spPr>
          <a:xfrm>
            <a:off x="1484905" y="3641374"/>
            <a:ext cx="4605765" cy="57813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none" spc="0" normalizeH="0" baseline="0" noProof="0" dirty="0" smtClean="0">
                <a:ln>
                  <a:noFill/>
                </a:ln>
                <a:solidFill>
                  <a:srgbClr val="009EE2"/>
                </a:solidFill>
                <a:effectLst/>
                <a:uLnTx/>
                <a:uFillTx/>
                <a:latin typeface="+mn-lt"/>
                <a:ea typeface="+mn-ea"/>
                <a:cs typeface="+mn-ea"/>
                <a:sym typeface="+mn-lt"/>
              </a:rPr>
              <a:t>工作完成情况</a:t>
            </a:r>
            <a:endParaRPr kumimoji="0" lang="zh-CN" altLang="en-US" sz="4000" b="1" i="0" u="none" strike="noStrike" kern="1200" cap="none" spc="0" normalizeH="0" baseline="0" noProof="0" dirty="0">
              <a:ln>
                <a:noFill/>
              </a:ln>
              <a:solidFill>
                <a:srgbClr val="009EE2"/>
              </a:solidFill>
              <a:effectLst/>
              <a:uLnTx/>
              <a:uFillTx/>
              <a:latin typeface="+mn-lt"/>
              <a:ea typeface="+mn-ea"/>
              <a:cs typeface="+mn-ea"/>
              <a:sym typeface="+mn-lt"/>
            </a:endParaRPr>
          </a:p>
        </p:txBody>
      </p:sp>
      <p:sp>
        <p:nvSpPr>
          <p:cNvPr id="14" name="十字形 13"/>
          <p:cNvSpPr/>
          <p:nvPr/>
        </p:nvSpPr>
        <p:spPr bwMode="auto">
          <a:xfrm>
            <a:off x="2971882" y="1524050"/>
            <a:ext cx="1631810" cy="1631804"/>
          </a:xfrm>
          <a:prstGeom prst="plus">
            <a:avLst>
              <a:gd name="adj" fmla="val 33240"/>
            </a:avLst>
          </a:prstGeom>
          <a:gradFill>
            <a:gsLst>
              <a:gs pos="0">
                <a:srgbClr val="00B0F0"/>
              </a:gs>
              <a:gs pos="100000">
                <a:srgbClr val="0070C0"/>
              </a:gs>
            </a:gsLst>
            <a:lin ang="5400000" scaled="1"/>
          </a:gradFill>
          <a:ln w="9525" algn="ctr">
            <a:noFill/>
            <a:miter lim="800000"/>
          </a:ln>
          <a:effectLst/>
        </p:spPr>
        <p:txBody>
          <a:bodyPr wrap="none" anchor="ctr"/>
          <a:lstStyle/>
          <a:p>
            <a:endParaRPr lang="zh-CN" altLang="en-US">
              <a:solidFill>
                <a:schemeClr val="bg1"/>
              </a:solidFill>
              <a:latin typeface="+mn-lt"/>
              <a:ea typeface="+mn-ea"/>
              <a:cs typeface="+mn-ea"/>
            </a:endParaRPr>
          </a:p>
        </p:txBody>
      </p:sp>
      <p:sp>
        <p:nvSpPr>
          <p:cNvPr id="15" name="AutoShape 3"/>
          <p:cNvSpPr/>
          <p:nvPr/>
        </p:nvSpPr>
        <p:spPr bwMode="auto">
          <a:xfrm>
            <a:off x="668372" y="4295132"/>
            <a:ext cx="6490712" cy="13388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a:spAutoFit/>
          </a:bodyPr>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8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endParaRPr lang="es-ES" altLang="zh-CN" sz="1000" dirty="0">
              <a:cs typeface="+mn-ea"/>
              <a:sym typeface="+mn-lt"/>
            </a:endParaRPr>
          </a:p>
        </p:txBody>
      </p:sp>
      <p:sp>
        <p:nvSpPr>
          <p:cNvPr id="10" name="AutoShape 7"/>
          <p:cNvSpPr/>
          <p:nvPr/>
        </p:nvSpPr>
        <p:spPr bwMode="auto">
          <a:xfrm>
            <a:off x="7543762" y="0"/>
            <a:ext cx="4648238" cy="6858000"/>
          </a:xfrm>
          <a:custGeom>
            <a:avLst/>
            <a:gdLst>
              <a:gd name="T0" fmla="*/ 6348412 w 21600"/>
              <a:gd name="T1" fmla="*/ 2533650 h 21600"/>
              <a:gd name="T2" fmla="*/ 6348412 w 21600"/>
              <a:gd name="T3" fmla="*/ 2533650 h 21600"/>
              <a:gd name="T4" fmla="*/ 6348412 w 21600"/>
              <a:gd name="T5" fmla="*/ 2533650 h 21600"/>
              <a:gd name="T6" fmla="*/ 6348412 w 21600"/>
              <a:gd name="T7" fmla="*/ 25336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70C0">
              <a:alpha val="70195"/>
            </a:srgbClr>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vertical)">
                                      <p:cBhvr>
                                        <p:cTn id="16" dur="500"/>
                                        <p:tgtEl>
                                          <p:spTgt spid="8"/>
                                        </p:tgtEl>
                                      </p:cBhvr>
                                    </p:animEffect>
                                  </p:childTnLst>
                                </p:cTn>
                              </p:par>
                              <p:par>
                                <p:cTn id="17" presetID="2" presetClass="entr" presetSubtype="2" fill="hold" grpId="0" nodeType="with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14" presetClass="entr" presetSubtype="5"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vertical)">
                                      <p:cBhvr>
                                        <p:cTn id="23" dur="500"/>
                                        <p:tgtEl>
                                          <p:spTgt spid="10"/>
                                        </p:tgtEl>
                                      </p:cBhvr>
                                    </p:animEffect>
                                  </p:childTnLst>
                                </p:cTn>
                              </p:par>
                            </p:childTnLst>
                          </p:cTn>
                        </p:par>
                        <p:par>
                          <p:cTn id="24" fill="hold">
                            <p:stCondLst>
                              <p:cond delay="750"/>
                            </p:stCondLst>
                            <p:childTnLst>
                              <p:par>
                                <p:cTn id="25" presetID="18" presetClass="entr" presetSubtype="6"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trips(downRight)">
                                      <p:cBhvr>
                                        <p:cTn id="27"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4" grpId="0" animBg="1"/>
      <p:bldP spid="15"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462318" y="2178050"/>
            <a:ext cx="4603158" cy="26926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3554" name="AutoShape 2"/>
          <p:cNvSpPr/>
          <p:nvPr/>
        </p:nvSpPr>
        <p:spPr bwMode="auto">
          <a:xfrm>
            <a:off x="1356393" y="2178050"/>
            <a:ext cx="5122870" cy="2692668"/>
          </a:xfrm>
          <a:custGeom>
            <a:avLst/>
            <a:gdLst>
              <a:gd name="T0" fmla="*/ 5124450 w 21600"/>
              <a:gd name="T1" fmla="*/ 2533650 h 21600"/>
              <a:gd name="T2" fmla="*/ 5124450 w 21600"/>
              <a:gd name="T3" fmla="*/ 2533650 h 21600"/>
              <a:gd name="T4" fmla="*/ 5124450 w 21600"/>
              <a:gd name="T5" fmla="*/ 2533650 h 21600"/>
              <a:gd name="T6" fmla="*/ 5124450 w 21600"/>
              <a:gd name="T7" fmla="*/ 25336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gradFill>
            <a:gsLst>
              <a:gs pos="0">
                <a:srgbClr val="00B0F0"/>
              </a:gs>
              <a:gs pos="100000">
                <a:srgbClr val="0070C0"/>
              </a:gs>
            </a:gsLst>
            <a:lin ang="5400000" scaled="1"/>
          </a:gradFill>
          <a:ln w="12700" cap="flat" cmpd="sng" algn="ctr">
            <a:noFill/>
            <a:prstDash val="solid"/>
            <a:miter lim="800000"/>
          </a:ln>
          <a:effectLst/>
        </p:spPr>
        <p:txBody>
          <a:bodyPr rtlCol="0" anchor="ctr"/>
          <a:lstStyle/>
          <a:p>
            <a:pPr eaLnBrk="1" fontAlgn="auto" hangingPunct="1">
              <a:spcBef>
                <a:spcPts val="0"/>
              </a:spcBef>
              <a:spcAft>
                <a:spcPts val="0"/>
              </a:spcAft>
              <a:buClrTx/>
              <a:buSzTx/>
              <a:buFontTx/>
              <a:buNone/>
            </a:pPr>
            <a:endParaRPr lang="zh-CN" altLang="en-US" sz="1800" kern="0">
              <a:solidFill>
                <a:schemeClr val="tx1">
                  <a:lumMod val="65000"/>
                  <a:lumOff val="35000"/>
                </a:schemeClr>
              </a:solidFill>
              <a:latin typeface="+mn-lt"/>
              <a:ea typeface="+mn-ea"/>
              <a:cs typeface="+mn-ea"/>
              <a:sym typeface="+mn-lt"/>
            </a:endParaRPr>
          </a:p>
        </p:txBody>
      </p:sp>
      <p:sp>
        <p:nvSpPr>
          <p:cNvPr id="23555" name="AutoShape 3"/>
          <p:cNvSpPr/>
          <p:nvPr/>
        </p:nvSpPr>
        <p:spPr bwMode="auto">
          <a:xfrm>
            <a:off x="1362742" y="1527973"/>
            <a:ext cx="9404623" cy="474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400" dirty="0">
              <a:cs typeface="+mn-ea"/>
              <a:sym typeface="+mn-lt"/>
            </a:endParaRPr>
          </a:p>
          <a:p>
            <a:pPr defTabSz="323215">
              <a:lnSpc>
                <a:spcPct val="120000"/>
              </a:lnSpc>
              <a:spcBef>
                <a:spcPts val="850"/>
              </a:spcBef>
            </a:pPr>
            <a:endParaRPr lang="es-ES" altLang="zh-CN" sz="900" dirty="0">
              <a:cs typeface="+mn-ea"/>
              <a:sym typeface="+mn-lt"/>
            </a:endParaRPr>
          </a:p>
          <a:p>
            <a:pPr defTabSz="323215">
              <a:lnSpc>
                <a:spcPct val="120000"/>
              </a:lnSpc>
              <a:spcBef>
                <a:spcPts val="850"/>
              </a:spcBef>
            </a:pPr>
            <a:endParaRPr lang="es-ES" altLang="zh-CN" sz="900" dirty="0">
              <a:cs typeface="+mn-ea"/>
              <a:sym typeface="+mn-lt"/>
            </a:endParaRPr>
          </a:p>
        </p:txBody>
      </p:sp>
      <p:sp>
        <p:nvSpPr>
          <p:cNvPr id="23563" name="AutoShape 11"/>
          <p:cNvSpPr/>
          <p:nvPr/>
        </p:nvSpPr>
        <p:spPr bwMode="auto">
          <a:xfrm>
            <a:off x="1362742" y="5364957"/>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400" dirty="0">
              <a:cs typeface="+mn-ea"/>
              <a:sym typeface="+mn-lt"/>
            </a:endParaRPr>
          </a:p>
          <a:p>
            <a:pPr defTabSz="323215">
              <a:lnSpc>
                <a:spcPct val="120000"/>
              </a:lnSpc>
              <a:spcBef>
                <a:spcPts val="850"/>
              </a:spcBef>
            </a:pPr>
            <a:endParaRPr lang="es-ES" altLang="zh-CN" sz="900" dirty="0">
              <a:cs typeface="+mn-ea"/>
              <a:sym typeface="+mn-lt"/>
            </a:endParaRPr>
          </a:p>
          <a:p>
            <a:pPr defTabSz="323215">
              <a:lnSpc>
                <a:spcPct val="120000"/>
              </a:lnSpc>
              <a:spcBef>
                <a:spcPts val="850"/>
              </a:spcBef>
            </a:pPr>
            <a:endParaRPr lang="es-ES" altLang="zh-CN" sz="900" dirty="0">
              <a:cs typeface="+mn-ea"/>
              <a:sym typeface="+mn-lt"/>
            </a:endParaRPr>
          </a:p>
        </p:txBody>
      </p:sp>
      <p:sp>
        <p:nvSpPr>
          <p:cNvPr id="23564" name="AutoShape 12"/>
          <p:cNvSpPr/>
          <p:nvPr/>
        </p:nvSpPr>
        <p:spPr bwMode="auto">
          <a:xfrm>
            <a:off x="1365916" y="5056190"/>
            <a:ext cx="6235364"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735" dirty="0" smtClean="0">
                <a:solidFill>
                  <a:schemeClr val="tx1">
                    <a:lumMod val="65000"/>
                    <a:lumOff val="35000"/>
                  </a:schemeClr>
                </a:solidFill>
                <a:latin typeface="+mn-lt"/>
                <a:ea typeface="+mn-ea"/>
                <a:cs typeface="+mn-ea"/>
                <a:sym typeface="+mn-lt"/>
              </a:rPr>
              <a:t>点击输入文字内容</a:t>
            </a:r>
            <a:endParaRPr lang="es-ES" altLang="zh-CN" sz="2485" dirty="0">
              <a:solidFill>
                <a:schemeClr val="tx1">
                  <a:lumMod val="65000"/>
                  <a:lumOff val="35000"/>
                </a:schemeClr>
              </a:solidFill>
              <a:latin typeface="+mn-lt"/>
              <a:ea typeface="+mn-ea"/>
              <a:cs typeface="+mn-ea"/>
              <a:sym typeface="+mn-lt"/>
            </a:endParaRPr>
          </a:p>
        </p:txBody>
      </p:sp>
      <p:sp>
        <p:nvSpPr>
          <p:cNvPr id="14" name="Text Box 552"/>
          <p:cNvSpPr txBox="1">
            <a:spLocks noChangeArrowheads="1"/>
          </p:cNvSpPr>
          <p:nvPr/>
        </p:nvSpPr>
        <p:spPr bwMode="auto">
          <a:xfrm>
            <a:off x="1512062" y="2526435"/>
            <a:ext cx="4279243" cy="92333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zh-CN" sz="5400" dirty="0">
                <a:solidFill>
                  <a:schemeClr val="bg1"/>
                </a:solidFill>
                <a:latin typeface="+mn-lt"/>
                <a:ea typeface="+mn-ea"/>
                <a:cs typeface="+mn-ea"/>
                <a:sym typeface="+mn-lt"/>
              </a:rPr>
              <a:t>YOUR TITLE</a:t>
            </a:r>
          </a:p>
        </p:txBody>
      </p:sp>
      <p:sp>
        <p:nvSpPr>
          <p:cNvPr id="15" name="Text Box 552"/>
          <p:cNvSpPr txBox="1">
            <a:spLocks noChangeArrowheads="1"/>
          </p:cNvSpPr>
          <p:nvPr/>
        </p:nvSpPr>
        <p:spPr bwMode="auto">
          <a:xfrm>
            <a:off x="1512060" y="3309247"/>
            <a:ext cx="4050554" cy="646331"/>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zh-CN" sz="1800" dirty="0" err="1">
                <a:solidFill>
                  <a:schemeClr val="bg1"/>
                </a:solidFill>
                <a:latin typeface="+mn-lt"/>
                <a:ea typeface="+mn-ea"/>
                <a:cs typeface="+mn-ea"/>
                <a:sym typeface="+mn-lt"/>
              </a:rPr>
              <a:t>Lorem</a:t>
            </a:r>
            <a:r>
              <a:rPr lang="en-US" altLang="zh-CN" sz="1800" dirty="0">
                <a:solidFill>
                  <a:schemeClr val="bg1"/>
                </a:solidFill>
                <a:latin typeface="+mn-lt"/>
                <a:ea typeface="+mn-ea"/>
                <a:cs typeface="+mn-ea"/>
                <a:sym typeface="+mn-lt"/>
              </a:rPr>
              <a:t> </a:t>
            </a:r>
            <a:r>
              <a:rPr lang="en-US" altLang="zh-CN" sz="1800" dirty="0" err="1">
                <a:solidFill>
                  <a:schemeClr val="bg1"/>
                </a:solidFill>
                <a:latin typeface="+mn-lt"/>
                <a:ea typeface="+mn-ea"/>
                <a:cs typeface="+mn-ea"/>
                <a:sym typeface="+mn-lt"/>
              </a:rPr>
              <a:t>Ipsum</a:t>
            </a:r>
            <a:r>
              <a:rPr lang="en-US" altLang="zh-CN" sz="1800" dirty="0">
                <a:solidFill>
                  <a:schemeClr val="bg1"/>
                </a:solidFill>
                <a:latin typeface="+mn-lt"/>
                <a:ea typeface="+mn-ea"/>
                <a:cs typeface="+mn-ea"/>
                <a:sym typeface="+mn-lt"/>
              </a:rPr>
              <a:t> is simply dummy text of the printing and typesetting industry.</a:t>
            </a:r>
          </a:p>
        </p:txBody>
      </p:sp>
      <p:sp>
        <p:nvSpPr>
          <p:cNvPr id="13"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16"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17"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18"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ssolve">
                                      <p:cBhvr>
                                        <p:cTn id="16" dur="500"/>
                                        <p:tgtEl>
                                          <p:spTgt spid="18"/>
                                        </p:tgtEl>
                                      </p:cBhvr>
                                    </p:animEffect>
                                  </p:childTnLst>
                                </p:cTn>
                              </p:par>
                              <p:par>
                                <p:cTn id="17" presetID="22" presetClass="entr" presetSubtype="8"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23553"/>
                                        </p:tgtEl>
                                        <p:attrNameLst>
                                          <p:attrName>style.visibility</p:attrName>
                                        </p:attrNameLst>
                                      </p:cBhvr>
                                      <p:to>
                                        <p:strVal val="visible"/>
                                      </p:to>
                                    </p:set>
                                    <p:animEffect transition="in" filter="fade">
                                      <p:cBhvr>
                                        <p:cTn id="22" dur="500"/>
                                        <p:tgtEl>
                                          <p:spTgt spid="23553"/>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23555"/>
                                        </p:tgtEl>
                                        <p:attrNameLst>
                                          <p:attrName>style.visibility</p:attrName>
                                        </p:attrNameLst>
                                      </p:cBhvr>
                                      <p:to>
                                        <p:strVal val="visible"/>
                                      </p:to>
                                    </p:set>
                                    <p:anim calcmode="lin" valueType="num">
                                      <p:cBhvr additive="base">
                                        <p:cTn id="26" dur="500" fill="hold"/>
                                        <p:tgtEl>
                                          <p:spTgt spid="23555"/>
                                        </p:tgtEl>
                                        <p:attrNameLst>
                                          <p:attrName>ppt_x</p:attrName>
                                        </p:attrNameLst>
                                      </p:cBhvr>
                                      <p:tavLst>
                                        <p:tav tm="0">
                                          <p:val>
                                            <p:strVal val="1+#ppt_w/2"/>
                                          </p:val>
                                        </p:tav>
                                        <p:tav tm="100000">
                                          <p:val>
                                            <p:strVal val="#ppt_x"/>
                                          </p:val>
                                        </p:tav>
                                      </p:tavLst>
                                    </p:anim>
                                    <p:anim calcmode="lin" valueType="num">
                                      <p:cBhvr additive="base">
                                        <p:cTn id="27" dur="500" fill="hold"/>
                                        <p:tgtEl>
                                          <p:spTgt spid="23555"/>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9" presetClass="entr" presetSubtype="0" fill="hold" grpId="0" nodeType="afterEffect">
                                  <p:stCondLst>
                                    <p:cond delay="0"/>
                                  </p:stCondLst>
                                  <p:childTnLst>
                                    <p:set>
                                      <p:cBhvr>
                                        <p:cTn id="30" dur="1" fill="hold">
                                          <p:stCondLst>
                                            <p:cond delay="0"/>
                                          </p:stCondLst>
                                        </p:cTn>
                                        <p:tgtEl>
                                          <p:spTgt spid="23554"/>
                                        </p:tgtEl>
                                        <p:attrNameLst>
                                          <p:attrName>style.visibility</p:attrName>
                                        </p:attrNameLst>
                                      </p:cBhvr>
                                      <p:to>
                                        <p:strVal val="visible"/>
                                      </p:to>
                                    </p:set>
                                    <p:animEffect transition="in" filter="dissolve">
                                      <p:cBhvr>
                                        <p:cTn id="31" dur="500"/>
                                        <p:tgtEl>
                                          <p:spTgt spid="23554"/>
                                        </p:tgtEl>
                                      </p:cBhvr>
                                    </p:animEffect>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23563"/>
                                        </p:tgtEl>
                                        <p:attrNameLst>
                                          <p:attrName>style.visibility</p:attrName>
                                        </p:attrNameLst>
                                      </p:cBhvr>
                                      <p:to>
                                        <p:strVal val="visible"/>
                                      </p:to>
                                    </p:set>
                                    <p:anim calcmode="lin" valueType="num">
                                      <p:cBhvr additive="base">
                                        <p:cTn id="35" dur="500" fill="hold"/>
                                        <p:tgtEl>
                                          <p:spTgt spid="23563"/>
                                        </p:tgtEl>
                                        <p:attrNameLst>
                                          <p:attrName>ppt_x</p:attrName>
                                        </p:attrNameLst>
                                      </p:cBhvr>
                                      <p:tavLst>
                                        <p:tav tm="0">
                                          <p:val>
                                            <p:strVal val="1+#ppt_w/2"/>
                                          </p:val>
                                        </p:tav>
                                        <p:tav tm="100000">
                                          <p:val>
                                            <p:strVal val="#ppt_x"/>
                                          </p:val>
                                        </p:tav>
                                      </p:tavLst>
                                    </p:anim>
                                    <p:anim calcmode="lin" valueType="num">
                                      <p:cBhvr additive="base">
                                        <p:cTn id="36" dur="500" fill="hold"/>
                                        <p:tgtEl>
                                          <p:spTgt spid="2356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2" fill="hold" grpId="0" nodeType="afterEffect">
                                  <p:stCondLst>
                                    <p:cond delay="0"/>
                                  </p:stCondLst>
                                  <p:childTnLst>
                                    <p:set>
                                      <p:cBhvr>
                                        <p:cTn id="39" dur="1" fill="hold">
                                          <p:stCondLst>
                                            <p:cond delay="0"/>
                                          </p:stCondLst>
                                        </p:cTn>
                                        <p:tgtEl>
                                          <p:spTgt spid="23564"/>
                                        </p:tgtEl>
                                        <p:attrNameLst>
                                          <p:attrName>style.visibility</p:attrName>
                                        </p:attrNameLst>
                                      </p:cBhvr>
                                      <p:to>
                                        <p:strVal val="visible"/>
                                      </p:to>
                                    </p:set>
                                    <p:anim calcmode="lin" valueType="num">
                                      <p:cBhvr additive="base">
                                        <p:cTn id="40" dur="500" fill="hold"/>
                                        <p:tgtEl>
                                          <p:spTgt spid="23564"/>
                                        </p:tgtEl>
                                        <p:attrNameLst>
                                          <p:attrName>ppt_x</p:attrName>
                                        </p:attrNameLst>
                                      </p:cBhvr>
                                      <p:tavLst>
                                        <p:tav tm="0">
                                          <p:val>
                                            <p:strVal val="1+#ppt_w/2"/>
                                          </p:val>
                                        </p:tav>
                                        <p:tav tm="100000">
                                          <p:val>
                                            <p:strVal val="#ppt_x"/>
                                          </p:val>
                                        </p:tav>
                                      </p:tavLst>
                                    </p:anim>
                                    <p:anim calcmode="lin" valueType="num">
                                      <p:cBhvr additive="base">
                                        <p:cTn id="41" dur="500" fill="hold"/>
                                        <p:tgtEl>
                                          <p:spTgt spid="23564"/>
                                        </p:tgtEl>
                                        <p:attrNameLst>
                                          <p:attrName>ppt_y</p:attrName>
                                        </p:attrNameLst>
                                      </p:cBhvr>
                                      <p:tavLst>
                                        <p:tav tm="0">
                                          <p:val>
                                            <p:strVal val="#ppt_y"/>
                                          </p:val>
                                        </p:tav>
                                        <p:tav tm="100000">
                                          <p:val>
                                            <p:strVal val="#ppt_y"/>
                                          </p:val>
                                        </p:tav>
                                      </p:tavLst>
                                    </p:anim>
                                  </p:childTnLst>
                                </p:cTn>
                              </p:par>
                              <p:par>
                                <p:cTn id="42" presetID="41" presetClass="entr" presetSubtype="0" fill="hold" nodeType="withEffect">
                                  <p:stCondLst>
                                    <p:cond delay="200"/>
                                  </p:stCondLst>
                                  <p:iterate type="lt">
                                    <p:tmPct val="10000"/>
                                  </p:iterate>
                                  <p:childTnLst>
                                    <p:set>
                                      <p:cBhvr>
                                        <p:cTn id="43" dur="1" fill="hold">
                                          <p:stCondLst>
                                            <p:cond delay="0"/>
                                          </p:stCondLst>
                                        </p:cTn>
                                        <p:tgtEl>
                                          <p:spTgt spid="14"/>
                                        </p:tgtEl>
                                        <p:attrNameLst>
                                          <p:attrName>style.visibility</p:attrName>
                                        </p:attrNameLst>
                                      </p:cBhvr>
                                      <p:to>
                                        <p:strVal val="visible"/>
                                      </p:to>
                                    </p:set>
                                    <p:anim calcmode="lin" valueType="num">
                                      <p:cBhvr>
                                        <p:cTn id="44" dur="10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5" dur="1000" fill="hold"/>
                                        <p:tgtEl>
                                          <p:spTgt spid="14"/>
                                        </p:tgtEl>
                                        <p:attrNameLst>
                                          <p:attrName>ppt_y</p:attrName>
                                        </p:attrNameLst>
                                      </p:cBhvr>
                                      <p:tavLst>
                                        <p:tav tm="0">
                                          <p:val>
                                            <p:strVal val="#ppt_y"/>
                                          </p:val>
                                        </p:tav>
                                        <p:tav tm="100000">
                                          <p:val>
                                            <p:strVal val="#ppt_y"/>
                                          </p:val>
                                        </p:tav>
                                      </p:tavLst>
                                    </p:anim>
                                    <p:anim calcmode="lin" valueType="num">
                                      <p:cBhvr>
                                        <p:cTn id="46" dur="10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7" dur="10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1000" tmFilter="0,0; .5, 1; 1, 1"/>
                                        <p:tgtEl>
                                          <p:spTgt spid="14"/>
                                        </p:tgtEl>
                                      </p:cBhvr>
                                    </p:animEffect>
                                  </p:childTnLst>
                                </p:cTn>
                              </p:par>
                              <p:par>
                                <p:cTn id="49" presetID="41" presetClass="entr" presetSubtype="0" fill="hold" nodeType="withEffect">
                                  <p:stCondLst>
                                    <p:cond delay="200"/>
                                  </p:stCondLst>
                                  <p:iterate type="lt">
                                    <p:tmPct val="10000"/>
                                  </p:iterate>
                                  <p:childTnLst>
                                    <p:set>
                                      <p:cBhvr>
                                        <p:cTn id="50" dur="1" fill="hold">
                                          <p:stCondLst>
                                            <p:cond delay="0"/>
                                          </p:stCondLst>
                                        </p:cTn>
                                        <p:tgtEl>
                                          <p:spTgt spid="15"/>
                                        </p:tgtEl>
                                        <p:attrNameLst>
                                          <p:attrName>style.visibility</p:attrName>
                                        </p:attrNameLst>
                                      </p:cBhvr>
                                      <p:to>
                                        <p:strVal val="visible"/>
                                      </p:to>
                                    </p:set>
                                    <p:anim calcmode="lin" valueType="num">
                                      <p:cBhvr>
                                        <p:cTn id="51" dur="10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2" dur="1000" fill="hold"/>
                                        <p:tgtEl>
                                          <p:spTgt spid="15"/>
                                        </p:tgtEl>
                                        <p:attrNameLst>
                                          <p:attrName>ppt_y</p:attrName>
                                        </p:attrNameLst>
                                      </p:cBhvr>
                                      <p:tavLst>
                                        <p:tav tm="0">
                                          <p:val>
                                            <p:strVal val="#ppt_y"/>
                                          </p:val>
                                        </p:tav>
                                        <p:tav tm="100000">
                                          <p:val>
                                            <p:strVal val="#ppt_y"/>
                                          </p:val>
                                        </p:tav>
                                      </p:tavLst>
                                    </p:anim>
                                    <p:anim calcmode="lin" valueType="num">
                                      <p:cBhvr>
                                        <p:cTn id="53" dur="10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4" dur="10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10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5" grpId="0" autoUpdateAnimBg="0"/>
      <p:bldP spid="23563" grpId="0" autoUpdateAnimBg="0"/>
      <p:bldP spid="23564" grpId="0" autoUpdateAnimBg="0"/>
      <p:bldP spid="13" grpId="0" autoUpdateAnimBg="0"/>
      <p:bldP spid="17" grpId="0" autoUpdateAnimBg="0"/>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AutoShape 5"/>
          <p:cNvSpPr/>
          <p:nvPr/>
        </p:nvSpPr>
        <p:spPr bwMode="auto">
          <a:xfrm>
            <a:off x="3867842" y="2350348"/>
            <a:ext cx="357078" cy="297656"/>
          </a:xfrm>
          <a:custGeom>
            <a:avLst/>
            <a:gdLst>
              <a:gd name="T0" fmla="*/ 357188 w 21600"/>
              <a:gd name="T1" fmla="*/ 297657 h 21600"/>
              <a:gd name="T2" fmla="*/ 357188 w 21600"/>
              <a:gd name="T3" fmla="*/ 297657 h 21600"/>
              <a:gd name="T4" fmla="*/ 357188 w 21600"/>
              <a:gd name="T5" fmla="*/ 297657 h 21600"/>
              <a:gd name="T6" fmla="*/ 357188 w 21600"/>
              <a:gd name="T7" fmla="*/ 297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4D4D4D"/>
          </a:solidFill>
          <a:ln>
            <a:noFill/>
          </a:ln>
          <a:effec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5366" name="AutoShape 6"/>
          <p:cNvSpPr/>
          <p:nvPr/>
        </p:nvSpPr>
        <p:spPr bwMode="auto">
          <a:xfrm>
            <a:off x="6471331" y="2373366"/>
            <a:ext cx="357078" cy="297656"/>
          </a:xfrm>
          <a:custGeom>
            <a:avLst/>
            <a:gdLst>
              <a:gd name="T0" fmla="*/ 357188 w 21600"/>
              <a:gd name="T1" fmla="*/ 297642 h 21579"/>
              <a:gd name="T2" fmla="*/ 357188 w 21600"/>
              <a:gd name="T3" fmla="*/ 297642 h 21579"/>
              <a:gd name="T4" fmla="*/ 357188 w 21600"/>
              <a:gd name="T5" fmla="*/ 297642 h 21579"/>
              <a:gd name="T6" fmla="*/ 357188 w 21600"/>
              <a:gd name="T7" fmla="*/ 297642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0070C0"/>
          </a:solidFill>
          <a:ln>
            <a:noFill/>
          </a:ln>
          <a:effec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5367" name="AutoShape 7"/>
          <p:cNvSpPr/>
          <p:nvPr/>
        </p:nvSpPr>
        <p:spPr bwMode="auto">
          <a:xfrm>
            <a:off x="1358777" y="2337648"/>
            <a:ext cx="357078" cy="357187"/>
          </a:xfrm>
          <a:custGeom>
            <a:avLst/>
            <a:gdLst>
              <a:gd name="T0" fmla="*/ 357188 w 21600"/>
              <a:gd name="T1" fmla="*/ 357188 h 21600"/>
              <a:gd name="T2" fmla="*/ 357188 w 21600"/>
              <a:gd name="T3" fmla="*/ 357188 h 21600"/>
              <a:gd name="T4" fmla="*/ 357188 w 21600"/>
              <a:gd name="T5" fmla="*/ 357188 h 21600"/>
              <a:gd name="T6" fmla="*/ 357188 w 21600"/>
              <a:gd name="T7" fmla="*/ 357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0070C0"/>
          </a:solidFill>
          <a:ln>
            <a:noFill/>
          </a:ln>
          <a:effec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5368" name="AutoShape 8"/>
          <p:cNvSpPr/>
          <p:nvPr/>
        </p:nvSpPr>
        <p:spPr bwMode="auto">
          <a:xfrm>
            <a:off x="8982771" y="2378129"/>
            <a:ext cx="298359" cy="298451"/>
          </a:xfrm>
          <a:custGeom>
            <a:avLst/>
            <a:gdLst>
              <a:gd name="T0" fmla="*/ 298450 w 21600"/>
              <a:gd name="T1" fmla="*/ 298450 h 21600"/>
              <a:gd name="T2" fmla="*/ 298450 w 21600"/>
              <a:gd name="T3" fmla="*/ 298450 h 21600"/>
              <a:gd name="T4" fmla="*/ 298450 w 21600"/>
              <a:gd name="T5" fmla="*/ 298450 h 21600"/>
              <a:gd name="T6" fmla="*/ 298450 w 21600"/>
              <a:gd name="T7" fmla="*/ 2984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4"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4D4D4D"/>
          </a:solidFill>
          <a:ln>
            <a:noFill/>
          </a:ln>
          <a:effec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5369" name="AutoShape 9"/>
          <p:cNvSpPr/>
          <p:nvPr/>
        </p:nvSpPr>
        <p:spPr bwMode="auto">
          <a:xfrm>
            <a:off x="1347669" y="2813101"/>
            <a:ext cx="1840932"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a:t>
            </a:r>
            <a:r>
              <a:rPr lang="zh-CN" altLang="en-US" sz="900" dirty="0" smtClean="0">
                <a:solidFill>
                  <a:srgbClr val="838383"/>
                </a:solidFill>
                <a:cs typeface="+mn-ea"/>
                <a:sym typeface="+mn-lt"/>
              </a:rPr>
              <a:t>内容</a:t>
            </a:r>
            <a:endParaRPr lang="es-ES" altLang="zh-CN" sz="900" dirty="0">
              <a:cs typeface="+mn-ea"/>
              <a:sym typeface="+mn-lt"/>
            </a:endParaRPr>
          </a:p>
        </p:txBody>
      </p:sp>
      <p:grpSp>
        <p:nvGrpSpPr>
          <p:cNvPr id="26634" name="Group 10"/>
          <p:cNvGrpSpPr/>
          <p:nvPr/>
        </p:nvGrpSpPr>
        <p:grpSpPr bwMode="auto">
          <a:xfrm>
            <a:off x="1343699" y="3839420"/>
            <a:ext cx="355490" cy="355600"/>
            <a:chOff x="-16934" y="-16934"/>
            <a:chExt cx="711201" cy="711201"/>
          </a:xfrm>
          <a:solidFill>
            <a:srgbClr val="4D4D4D"/>
          </a:solidFill>
        </p:grpSpPr>
        <p:sp>
          <p:nvSpPr>
            <p:cNvPr id="2" name="AutoShape 11"/>
            <p:cNvSpPr/>
            <p:nvPr/>
          </p:nvSpPr>
          <p:spPr bwMode="auto">
            <a:xfrm>
              <a:off x="-16934" y="-16934"/>
              <a:ext cx="711201" cy="711201"/>
            </a:xfrm>
            <a:custGeom>
              <a:avLst/>
              <a:gdLst>
                <a:gd name="T0" fmla="*/ 355601 w 21600"/>
                <a:gd name="T1" fmla="*/ 355601 h 21600"/>
                <a:gd name="T2" fmla="*/ 355601 w 21600"/>
                <a:gd name="T3" fmla="*/ 355601 h 21600"/>
                <a:gd name="T4" fmla="*/ 355601 w 21600"/>
                <a:gd name="T5" fmla="*/ 355601 h 21600"/>
                <a:gd name="T6" fmla="*/ 355601 w 21600"/>
                <a:gd name="T7" fmla="*/ 3556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780" y="0"/>
                    <a:pt x="0" y="4780"/>
                    <a:pt x="0" y="10800"/>
                  </a:cubicBezTo>
                  <a:cubicBezTo>
                    <a:pt x="0" y="16819"/>
                    <a:pt x="4780" y="21599"/>
                    <a:pt x="10800" y="21599"/>
                  </a:cubicBezTo>
                  <a:cubicBezTo>
                    <a:pt x="16642" y="21599"/>
                    <a:pt x="21600" y="16819"/>
                    <a:pt x="21600" y="10800"/>
                  </a:cubicBezTo>
                  <a:cubicBezTo>
                    <a:pt x="21600" y="4780"/>
                    <a:pt x="16642" y="0"/>
                    <a:pt x="10800" y="0"/>
                  </a:cubicBezTo>
                  <a:close/>
                  <a:moveTo>
                    <a:pt x="11331" y="19298"/>
                  </a:moveTo>
                  <a:cubicBezTo>
                    <a:pt x="11331" y="18059"/>
                    <a:pt x="11331" y="18059"/>
                    <a:pt x="11331" y="18059"/>
                  </a:cubicBezTo>
                  <a:cubicBezTo>
                    <a:pt x="10091" y="18059"/>
                    <a:pt x="10091" y="18059"/>
                    <a:pt x="10091" y="18059"/>
                  </a:cubicBezTo>
                  <a:cubicBezTo>
                    <a:pt x="10091" y="19298"/>
                    <a:pt x="10091" y="19298"/>
                    <a:pt x="10091" y="19298"/>
                  </a:cubicBezTo>
                  <a:cubicBezTo>
                    <a:pt x="8144" y="19121"/>
                    <a:pt x="6550" y="18413"/>
                    <a:pt x="5134" y="17173"/>
                  </a:cubicBezTo>
                  <a:cubicBezTo>
                    <a:pt x="5134" y="17173"/>
                    <a:pt x="5134" y="17173"/>
                    <a:pt x="4957" y="17173"/>
                  </a:cubicBezTo>
                  <a:cubicBezTo>
                    <a:pt x="4957" y="16996"/>
                    <a:pt x="4780" y="16996"/>
                    <a:pt x="4780" y="16819"/>
                  </a:cubicBezTo>
                  <a:cubicBezTo>
                    <a:pt x="4603" y="16819"/>
                    <a:pt x="4426" y="16642"/>
                    <a:pt x="4426" y="16465"/>
                  </a:cubicBezTo>
                  <a:cubicBezTo>
                    <a:pt x="4426" y="16465"/>
                    <a:pt x="4426" y="16465"/>
                    <a:pt x="4249" y="16465"/>
                  </a:cubicBezTo>
                  <a:cubicBezTo>
                    <a:pt x="3186" y="15049"/>
                    <a:pt x="2301" y="13278"/>
                    <a:pt x="2301" y="11508"/>
                  </a:cubicBezTo>
                  <a:cubicBezTo>
                    <a:pt x="3540" y="11508"/>
                    <a:pt x="3540" y="11508"/>
                    <a:pt x="3540" y="11508"/>
                  </a:cubicBezTo>
                  <a:cubicBezTo>
                    <a:pt x="3540" y="10268"/>
                    <a:pt x="3540" y="10268"/>
                    <a:pt x="3540" y="10268"/>
                  </a:cubicBezTo>
                  <a:cubicBezTo>
                    <a:pt x="2301" y="10268"/>
                    <a:pt x="2301" y="10268"/>
                    <a:pt x="2301" y="10268"/>
                  </a:cubicBezTo>
                  <a:cubicBezTo>
                    <a:pt x="2655" y="6019"/>
                    <a:pt x="5842" y="2655"/>
                    <a:pt x="10091" y="2301"/>
                  </a:cubicBezTo>
                  <a:cubicBezTo>
                    <a:pt x="10091" y="3540"/>
                    <a:pt x="10091" y="3540"/>
                    <a:pt x="10091" y="3540"/>
                  </a:cubicBezTo>
                  <a:cubicBezTo>
                    <a:pt x="11331" y="3540"/>
                    <a:pt x="11331" y="3540"/>
                    <a:pt x="11331" y="3540"/>
                  </a:cubicBezTo>
                  <a:cubicBezTo>
                    <a:pt x="11331" y="2301"/>
                    <a:pt x="11331" y="2301"/>
                    <a:pt x="11331" y="2301"/>
                  </a:cubicBezTo>
                  <a:cubicBezTo>
                    <a:pt x="12570" y="2478"/>
                    <a:pt x="13632" y="2832"/>
                    <a:pt x="14695" y="3186"/>
                  </a:cubicBezTo>
                  <a:cubicBezTo>
                    <a:pt x="14695" y="3363"/>
                    <a:pt x="14695" y="3363"/>
                    <a:pt x="14695" y="3363"/>
                  </a:cubicBezTo>
                  <a:cubicBezTo>
                    <a:pt x="14872" y="3363"/>
                    <a:pt x="15049" y="3540"/>
                    <a:pt x="15226" y="3718"/>
                  </a:cubicBezTo>
                  <a:cubicBezTo>
                    <a:pt x="15403" y="3718"/>
                    <a:pt x="15403" y="3718"/>
                    <a:pt x="15403" y="3718"/>
                  </a:cubicBezTo>
                  <a:cubicBezTo>
                    <a:pt x="15580" y="3895"/>
                    <a:pt x="15757" y="3895"/>
                    <a:pt x="15934" y="4072"/>
                  </a:cubicBezTo>
                  <a:cubicBezTo>
                    <a:pt x="15934" y="4072"/>
                    <a:pt x="16111" y="4249"/>
                    <a:pt x="16111" y="4249"/>
                  </a:cubicBezTo>
                  <a:cubicBezTo>
                    <a:pt x="16288" y="4426"/>
                    <a:pt x="16288" y="4426"/>
                    <a:pt x="16465" y="4603"/>
                  </a:cubicBezTo>
                  <a:cubicBezTo>
                    <a:pt x="16642" y="4603"/>
                    <a:pt x="16642" y="4780"/>
                    <a:pt x="16642" y="4780"/>
                  </a:cubicBezTo>
                  <a:cubicBezTo>
                    <a:pt x="16819" y="4957"/>
                    <a:pt x="16996" y="4957"/>
                    <a:pt x="16996" y="5134"/>
                  </a:cubicBezTo>
                  <a:cubicBezTo>
                    <a:pt x="17173" y="5134"/>
                    <a:pt x="17173" y="5311"/>
                    <a:pt x="17350" y="5488"/>
                  </a:cubicBezTo>
                  <a:cubicBezTo>
                    <a:pt x="17350" y="5488"/>
                    <a:pt x="17350" y="5665"/>
                    <a:pt x="17527" y="5665"/>
                  </a:cubicBezTo>
                  <a:cubicBezTo>
                    <a:pt x="17527" y="5842"/>
                    <a:pt x="17704" y="6019"/>
                    <a:pt x="17881" y="6196"/>
                  </a:cubicBezTo>
                  <a:cubicBezTo>
                    <a:pt x="17881" y="6196"/>
                    <a:pt x="17881" y="6196"/>
                    <a:pt x="17881" y="6373"/>
                  </a:cubicBezTo>
                  <a:cubicBezTo>
                    <a:pt x="18059" y="6550"/>
                    <a:pt x="18236" y="6727"/>
                    <a:pt x="18236" y="6904"/>
                  </a:cubicBezTo>
                  <a:cubicBezTo>
                    <a:pt x="18236" y="6904"/>
                    <a:pt x="18236" y="6904"/>
                    <a:pt x="18236" y="6904"/>
                  </a:cubicBezTo>
                  <a:cubicBezTo>
                    <a:pt x="18767" y="7967"/>
                    <a:pt x="19121" y="9029"/>
                    <a:pt x="19121" y="10268"/>
                  </a:cubicBezTo>
                  <a:cubicBezTo>
                    <a:pt x="18059" y="10268"/>
                    <a:pt x="18059" y="10268"/>
                    <a:pt x="18059" y="10268"/>
                  </a:cubicBezTo>
                  <a:cubicBezTo>
                    <a:pt x="18059" y="11508"/>
                    <a:pt x="18059" y="11508"/>
                    <a:pt x="18059" y="11508"/>
                  </a:cubicBezTo>
                  <a:cubicBezTo>
                    <a:pt x="19121" y="11508"/>
                    <a:pt x="19121" y="11508"/>
                    <a:pt x="19121" y="11508"/>
                  </a:cubicBezTo>
                  <a:cubicBezTo>
                    <a:pt x="18944" y="15580"/>
                    <a:pt x="15580" y="18944"/>
                    <a:pt x="11331" y="19298"/>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60940" tIns="60940" rIns="60940" bIns="60940"/>
            <a:lstStyle/>
            <a:p>
              <a:endParaRPr lang="zh-CN" altLang="en-US" sz="2485">
                <a:solidFill>
                  <a:schemeClr val="tx1">
                    <a:lumMod val="65000"/>
                    <a:lumOff val="35000"/>
                  </a:schemeClr>
                </a:solidFill>
                <a:latin typeface="+mn-lt"/>
                <a:ea typeface="+mn-ea"/>
                <a:cs typeface="+mn-ea"/>
                <a:sym typeface="+mn-lt"/>
              </a:endParaRPr>
            </a:p>
          </p:txBody>
        </p:sp>
        <p:sp>
          <p:nvSpPr>
            <p:cNvPr id="15372" name="AutoShape 12"/>
            <p:cNvSpPr/>
            <p:nvPr/>
          </p:nvSpPr>
          <p:spPr bwMode="auto">
            <a:xfrm>
              <a:off x="257703" y="181504"/>
              <a:ext cx="214313" cy="304800"/>
            </a:xfrm>
            <a:custGeom>
              <a:avLst/>
              <a:gdLst>
                <a:gd name="T0" fmla="*/ 107157 w 21600"/>
                <a:gd name="T1" fmla="*/ 152400 h 21600"/>
                <a:gd name="T2" fmla="*/ 107157 w 21600"/>
                <a:gd name="T3" fmla="*/ 152400 h 21600"/>
                <a:gd name="T4" fmla="*/ 107157 w 21600"/>
                <a:gd name="T5" fmla="*/ 152400 h 21600"/>
                <a:gd name="T6" fmla="*/ 107157 w 21600"/>
                <a:gd name="T7" fmla="*/ 152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399" y="12046"/>
                  </a:moveTo>
                  <a:cubicBezTo>
                    <a:pt x="5399" y="12046"/>
                    <a:pt x="5399" y="12046"/>
                    <a:pt x="5399" y="12046"/>
                  </a:cubicBezTo>
                  <a:cubicBezTo>
                    <a:pt x="0" y="21599"/>
                    <a:pt x="0" y="21599"/>
                    <a:pt x="0" y="21599"/>
                  </a:cubicBezTo>
                  <a:cubicBezTo>
                    <a:pt x="12000" y="14953"/>
                    <a:pt x="12000" y="14953"/>
                    <a:pt x="12000" y="14953"/>
                  </a:cubicBezTo>
                  <a:cubicBezTo>
                    <a:pt x="12000" y="14953"/>
                    <a:pt x="12000" y="14953"/>
                    <a:pt x="12000" y="14953"/>
                  </a:cubicBezTo>
                  <a:cubicBezTo>
                    <a:pt x="13200" y="14538"/>
                    <a:pt x="13200" y="13707"/>
                    <a:pt x="13200" y="13292"/>
                  </a:cubicBezTo>
                  <a:cubicBezTo>
                    <a:pt x="21600" y="0"/>
                    <a:pt x="21600" y="0"/>
                    <a:pt x="21600" y="0"/>
                  </a:cubicBezTo>
                  <a:cubicBezTo>
                    <a:pt x="6600" y="10384"/>
                    <a:pt x="6600" y="10384"/>
                    <a:pt x="6600" y="10384"/>
                  </a:cubicBezTo>
                  <a:cubicBezTo>
                    <a:pt x="6000" y="10800"/>
                    <a:pt x="5399" y="11215"/>
                    <a:pt x="5399" y="12046"/>
                  </a:cubicBezTo>
                  <a:close/>
                  <a:moveTo>
                    <a:pt x="9600" y="11215"/>
                  </a:moveTo>
                  <a:cubicBezTo>
                    <a:pt x="10199" y="11215"/>
                    <a:pt x="11400" y="11630"/>
                    <a:pt x="11400" y="12461"/>
                  </a:cubicBezTo>
                  <a:cubicBezTo>
                    <a:pt x="11400" y="13292"/>
                    <a:pt x="10199" y="13707"/>
                    <a:pt x="9600" y="13707"/>
                  </a:cubicBezTo>
                  <a:cubicBezTo>
                    <a:pt x="8400" y="13707"/>
                    <a:pt x="7800" y="13292"/>
                    <a:pt x="7800" y="12461"/>
                  </a:cubicBezTo>
                  <a:cubicBezTo>
                    <a:pt x="7800" y="11630"/>
                    <a:pt x="8400" y="11215"/>
                    <a:pt x="9600" y="1121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60940" tIns="60940" rIns="60940" bIns="60940"/>
            <a:lstStyle/>
            <a:p>
              <a:endParaRPr lang="zh-CN" altLang="en-US" sz="2485">
                <a:solidFill>
                  <a:schemeClr val="tx1">
                    <a:lumMod val="65000"/>
                    <a:lumOff val="35000"/>
                  </a:schemeClr>
                </a:solidFill>
                <a:latin typeface="+mn-lt"/>
                <a:ea typeface="+mn-ea"/>
                <a:cs typeface="+mn-ea"/>
                <a:sym typeface="+mn-lt"/>
              </a:endParaRPr>
            </a:p>
          </p:txBody>
        </p:sp>
        <p:sp>
          <p:nvSpPr>
            <p:cNvPr id="15373" name="AutoShape 13"/>
            <p:cNvSpPr/>
            <p:nvPr/>
          </p:nvSpPr>
          <p:spPr bwMode="auto">
            <a:xfrm>
              <a:off x="306916" y="348192"/>
              <a:ext cx="19050" cy="19050"/>
            </a:xfrm>
            <a:custGeom>
              <a:avLst/>
              <a:gdLst>
                <a:gd name="T0" fmla="*/ 9525 w 19679"/>
                <a:gd name="T1" fmla="*/ 10455 h 19679"/>
                <a:gd name="T2" fmla="*/ 9525 w 19679"/>
                <a:gd name="T3" fmla="*/ 10455 h 19679"/>
                <a:gd name="T4" fmla="*/ 9525 w 19679"/>
                <a:gd name="T5" fmla="*/ 10455 h 19679"/>
                <a:gd name="T6" fmla="*/ 9525 w 19679"/>
                <a:gd name="T7" fmla="*/ 1045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60940" tIns="60940" rIns="60940" bIns="60940"/>
            <a:lstStyle/>
            <a:p>
              <a:endParaRPr lang="zh-CN" altLang="en-US" sz="2485">
                <a:solidFill>
                  <a:schemeClr val="tx1">
                    <a:lumMod val="65000"/>
                    <a:lumOff val="35000"/>
                  </a:schemeClr>
                </a:solidFill>
                <a:latin typeface="+mn-lt"/>
                <a:ea typeface="+mn-ea"/>
                <a:cs typeface="+mn-ea"/>
                <a:sym typeface="+mn-lt"/>
              </a:endParaRPr>
            </a:p>
          </p:txBody>
        </p:sp>
      </p:grpSp>
      <p:grpSp>
        <p:nvGrpSpPr>
          <p:cNvPr id="26635" name="Group 14"/>
          <p:cNvGrpSpPr/>
          <p:nvPr/>
        </p:nvGrpSpPr>
        <p:grpSpPr bwMode="auto">
          <a:xfrm>
            <a:off x="3859905" y="3893397"/>
            <a:ext cx="444363" cy="298451"/>
            <a:chOff x="0" y="0"/>
            <a:chExt cx="889000" cy="596900"/>
          </a:xfrm>
          <a:solidFill>
            <a:srgbClr val="0070C0"/>
          </a:solidFill>
        </p:grpSpPr>
        <p:sp>
          <p:nvSpPr>
            <p:cNvPr id="15375" name="AutoShape 15"/>
            <p:cNvSpPr/>
            <p:nvPr/>
          </p:nvSpPr>
          <p:spPr bwMode="auto">
            <a:xfrm>
              <a:off x="317500" y="412750"/>
              <a:ext cx="250825" cy="184150"/>
            </a:xfrm>
            <a:custGeom>
              <a:avLst/>
              <a:gdLst>
                <a:gd name="T0" fmla="*/ 125407 w 20977"/>
                <a:gd name="T1" fmla="*/ 112536 h 19440"/>
                <a:gd name="T2" fmla="*/ 125407 w 20977"/>
                <a:gd name="T3" fmla="*/ 112536 h 19440"/>
                <a:gd name="T4" fmla="*/ 125407 w 20977"/>
                <a:gd name="T5" fmla="*/ 112536 h 19440"/>
                <a:gd name="T6" fmla="*/ 125407 w 20977"/>
                <a:gd name="T7" fmla="*/ 112536 h 194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977" h="19440">
                  <a:moveTo>
                    <a:pt x="20321" y="5040"/>
                  </a:moveTo>
                  <a:cubicBezTo>
                    <a:pt x="14636" y="-1441"/>
                    <a:pt x="6679" y="-2160"/>
                    <a:pt x="426" y="5759"/>
                  </a:cubicBezTo>
                  <a:cubicBezTo>
                    <a:pt x="-142" y="5759"/>
                    <a:pt x="-142" y="6479"/>
                    <a:pt x="426" y="7200"/>
                  </a:cubicBezTo>
                  <a:cubicBezTo>
                    <a:pt x="10658" y="19440"/>
                    <a:pt x="10658" y="19440"/>
                    <a:pt x="10658" y="19440"/>
                  </a:cubicBezTo>
                  <a:cubicBezTo>
                    <a:pt x="20321" y="7200"/>
                    <a:pt x="20321" y="7200"/>
                    <a:pt x="20321" y="7200"/>
                  </a:cubicBezTo>
                  <a:cubicBezTo>
                    <a:pt x="21457" y="5759"/>
                    <a:pt x="20889" y="5759"/>
                    <a:pt x="20321" y="504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60940" tIns="60940" rIns="60940" bIns="60940"/>
            <a:lstStyle/>
            <a:p>
              <a:endParaRPr lang="zh-CN" altLang="en-US" sz="2485">
                <a:solidFill>
                  <a:schemeClr val="tx1">
                    <a:lumMod val="65000"/>
                    <a:lumOff val="35000"/>
                  </a:schemeClr>
                </a:solidFill>
                <a:latin typeface="+mn-lt"/>
                <a:ea typeface="+mn-ea"/>
                <a:cs typeface="+mn-ea"/>
                <a:sym typeface="+mn-lt"/>
              </a:endParaRPr>
            </a:p>
          </p:txBody>
        </p:sp>
        <p:sp>
          <p:nvSpPr>
            <p:cNvPr id="15376" name="AutoShape 16"/>
            <p:cNvSpPr/>
            <p:nvPr/>
          </p:nvSpPr>
          <p:spPr bwMode="auto">
            <a:xfrm>
              <a:off x="144463" y="209550"/>
              <a:ext cx="592137" cy="220663"/>
            </a:xfrm>
            <a:custGeom>
              <a:avLst/>
              <a:gdLst>
                <a:gd name="T0" fmla="*/ 296055 w 21539"/>
                <a:gd name="T1" fmla="*/ 149746 h 18209"/>
                <a:gd name="T2" fmla="*/ 296055 w 21539"/>
                <a:gd name="T3" fmla="*/ 149746 h 18209"/>
                <a:gd name="T4" fmla="*/ 296055 w 21539"/>
                <a:gd name="T5" fmla="*/ 149746 h 18209"/>
                <a:gd name="T6" fmla="*/ 296055 w 21539"/>
                <a:gd name="T7" fmla="*/ 149746 h 182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39" h="18209">
                  <a:moveTo>
                    <a:pt x="21354" y="9485"/>
                  </a:moveTo>
                  <a:cubicBezTo>
                    <a:pt x="15463" y="-3253"/>
                    <a:pt x="5890" y="-3253"/>
                    <a:pt x="0" y="10039"/>
                  </a:cubicBezTo>
                  <a:cubicBezTo>
                    <a:pt x="0" y="10039"/>
                    <a:pt x="0" y="10593"/>
                    <a:pt x="0" y="11146"/>
                  </a:cubicBezTo>
                  <a:cubicBezTo>
                    <a:pt x="3190" y="17793"/>
                    <a:pt x="3190" y="17793"/>
                    <a:pt x="3190" y="17793"/>
                  </a:cubicBezTo>
                  <a:cubicBezTo>
                    <a:pt x="3190" y="18347"/>
                    <a:pt x="3436" y="18347"/>
                    <a:pt x="3681" y="17793"/>
                  </a:cubicBezTo>
                  <a:cubicBezTo>
                    <a:pt x="7609" y="8931"/>
                    <a:pt x="13990" y="8931"/>
                    <a:pt x="17918" y="17793"/>
                  </a:cubicBezTo>
                  <a:cubicBezTo>
                    <a:pt x="17918" y="18347"/>
                    <a:pt x="18163" y="18347"/>
                    <a:pt x="18409" y="17793"/>
                  </a:cubicBezTo>
                  <a:cubicBezTo>
                    <a:pt x="21354" y="11146"/>
                    <a:pt x="21354" y="11146"/>
                    <a:pt x="21354" y="11146"/>
                  </a:cubicBezTo>
                  <a:cubicBezTo>
                    <a:pt x="21354" y="11146"/>
                    <a:pt x="21354" y="11146"/>
                    <a:pt x="21354" y="11146"/>
                  </a:cubicBezTo>
                  <a:cubicBezTo>
                    <a:pt x="21600" y="10593"/>
                    <a:pt x="21600" y="10039"/>
                    <a:pt x="21354" y="10039"/>
                  </a:cubicBezTo>
                  <a:lnTo>
                    <a:pt x="21354" y="9485"/>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60940" tIns="60940" rIns="60940" bIns="60940"/>
            <a:lstStyle/>
            <a:p>
              <a:endParaRPr lang="zh-CN" altLang="en-US" sz="2485">
                <a:solidFill>
                  <a:schemeClr val="tx1">
                    <a:lumMod val="65000"/>
                    <a:lumOff val="35000"/>
                  </a:schemeClr>
                </a:solidFill>
                <a:latin typeface="+mn-lt"/>
                <a:ea typeface="+mn-ea"/>
                <a:cs typeface="+mn-ea"/>
                <a:sym typeface="+mn-lt"/>
              </a:endParaRPr>
            </a:p>
          </p:txBody>
        </p:sp>
        <p:sp>
          <p:nvSpPr>
            <p:cNvPr id="15377" name="AutoShape 17"/>
            <p:cNvSpPr/>
            <p:nvPr/>
          </p:nvSpPr>
          <p:spPr bwMode="auto">
            <a:xfrm>
              <a:off x="0" y="0"/>
              <a:ext cx="889000" cy="280988"/>
            </a:xfrm>
            <a:custGeom>
              <a:avLst/>
              <a:gdLst>
                <a:gd name="T0" fmla="*/ 444500 w 21518"/>
                <a:gd name="T1" fmla="*/ 200710 h 17788"/>
                <a:gd name="T2" fmla="*/ 444500 w 21518"/>
                <a:gd name="T3" fmla="*/ 200710 h 17788"/>
                <a:gd name="T4" fmla="*/ 444500 w 21518"/>
                <a:gd name="T5" fmla="*/ 200710 h 17788"/>
                <a:gd name="T6" fmla="*/ 444500 w 21518"/>
                <a:gd name="T7" fmla="*/ 200710 h 177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18" h="17788">
                  <a:moveTo>
                    <a:pt x="21395" y="11435"/>
                  </a:moveTo>
                  <a:cubicBezTo>
                    <a:pt x="21395" y="11435"/>
                    <a:pt x="21395" y="11435"/>
                    <a:pt x="21395" y="11435"/>
                  </a:cubicBezTo>
                  <a:cubicBezTo>
                    <a:pt x="15504" y="-3812"/>
                    <a:pt x="5849" y="-3812"/>
                    <a:pt x="122" y="11435"/>
                  </a:cubicBezTo>
                  <a:cubicBezTo>
                    <a:pt x="-41" y="11858"/>
                    <a:pt x="-41" y="11858"/>
                    <a:pt x="122" y="12282"/>
                  </a:cubicBezTo>
                  <a:cubicBezTo>
                    <a:pt x="2086" y="17787"/>
                    <a:pt x="2086" y="17787"/>
                    <a:pt x="2086" y="17787"/>
                  </a:cubicBezTo>
                  <a:cubicBezTo>
                    <a:pt x="2249" y="17787"/>
                    <a:pt x="2413" y="17787"/>
                    <a:pt x="2577" y="17787"/>
                  </a:cubicBezTo>
                  <a:cubicBezTo>
                    <a:pt x="6995" y="5929"/>
                    <a:pt x="14358" y="5929"/>
                    <a:pt x="18940" y="17787"/>
                  </a:cubicBezTo>
                  <a:cubicBezTo>
                    <a:pt x="19104" y="17787"/>
                    <a:pt x="19268" y="17787"/>
                    <a:pt x="19268" y="17787"/>
                  </a:cubicBezTo>
                  <a:cubicBezTo>
                    <a:pt x="21395" y="12282"/>
                    <a:pt x="21395" y="12282"/>
                    <a:pt x="21395" y="12282"/>
                  </a:cubicBezTo>
                  <a:cubicBezTo>
                    <a:pt x="21395" y="12282"/>
                    <a:pt x="21395" y="12282"/>
                    <a:pt x="21395" y="12282"/>
                  </a:cubicBezTo>
                  <a:cubicBezTo>
                    <a:pt x="21559" y="11858"/>
                    <a:pt x="21559" y="11858"/>
                    <a:pt x="21395" y="1143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60940" tIns="60940" rIns="60940" bIns="60940"/>
            <a:lstStyle/>
            <a:p>
              <a:endParaRPr lang="zh-CN" altLang="en-US" sz="2485">
                <a:solidFill>
                  <a:schemeClr val="tx1">
                    <a:lumMod val="65000"/>
                    <a:lumOff val="35000"/>
                  </a:schemeClr>
                </a:solidFill>
                <a:latin typeface="+mn-lt"/>
                <a:ea typeface="+mn-ea"/>
                <a:cs typeface="+mn-ea"/>
                <a:sym typeface="+mn-lt"/>
              </a:endParaRPr>
            </a:p>
          </p:txBody>
        </p:sp>
      </p:grpSp>
      <p:sp>
        <p:nvSpPr>
          <p:cNvPr id="15378" name="AutoShape 18"/>
          <p:cNvSpPr/>
          <p:nvPr/>
        </p:nvSpPr>
        <p:spPr bwMode="auto">
          <a:xfrm>
            <a:off x="6495133" y="3894984"/>
            <a:ext cx="304706" cy="292101"/>
          </a:xfrm>
          <a:custGeom>
            <a:avLst/>
            <a:gdLst>
              <a:gd name="T0" fmla="*/ 304800 w 21600"/>
              <a:gd name="T1" fmla="*/ 292100 h 21600"/>
              <a:gd name="T2" fmla="*/ 304800 w 21600"/>
              <a:gd name="T3" fmla="*/ 292100 h 21600"/>
              <a:gd name="T4" fmla="*/ 304800 w 21600"/>
              <a:gd name="T5" fmla="*/ 292100 h 21600"/>
              <a:gd name="T6" fmla="*/ 304800 w 21600"/>
              <a:gd name="T7" fmla="*/ 2921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138" y="0"/>
                </a:moveTo>
                <a:cubicBezTo>
                  <a:pt x="1461" y="0"/>
                  <a:pt x="1461" y="0"/>
                  <a:pt x="1461" y="0"/>
                </a:cubicBezTo>
                <a:cubicBezTo>
                  <a:pt x="649" y="0"/>
                  <a:pt x="0" y="680"/>
                  <a:pt x="0" y="1530"/>
                </a:cubicBezTo>
                <a:cubicBezTo>
                  <a:pt x="0" y="15477"/>
                  <a:pt x="0" y="15477"/>
                  <a:pt x="0" y="15477"/>
                </a:cubicBezTo>
                <a:cubicBezTo>
                  <a:pt x="0" y="16327"/>
                  <a:pt x="649" y="17007"/>
                  <a:pt x="1461" y="17007"/>
                </a:cubicBezTo>
                <a:cubicBezTo>
                  <a:pt x="8607" y="17007"/>
                  <a:pt x="8607" y="17007"/>
                  <a:pt x="8607" y="17007"/>
                </a:cubicBezTo>
                <a:cubicBezTo>
                  <a:pt x="8607" y="17007"/>
                  <a:pt x="8932" y="20069"/>
                  <a:pt x="6333" y="20069"/>
                </a:cubicBezTo>
                <a:cubicBezTo>
                  <a:pt x="6333" y="21599"/>
                  <a:pt x="6333" y="21599"/>
                  <a:pt x="6333" y="21599"/>
                </a:cubicBezTo>
                <a:cubicBezTo>
                  <a:pt x="8607" y="21599"/>
                  <a:pt x="8607" y="21599"/>
                  <a:pt x="8607" y="21599"/>
                </a:cubicBezTo>
                <a:cubicBezTo>
                  <a:pt x="12992" y="21599"/>
                  <a:pt x="12992" y="21599"/>
                  <a:pt x="12992" y="21599"/>
                </a:cubicBezTo>
                <a:cubicBezTo>
                  <a:pt x="15103" y="21599"/>
                  <a:pt x="15103" y="21599"/>
                  <a:pt x="15103" y="21599"/>
                </a:cubicBezTo>
                <a:cubicBezTo>
                  <a:pt x="15103" y="20069"/>
                  <a:pt x="15103" y="20069"/>
                  <a:pt x="15103" y="20069"/>
                </a:cubicBezTo>
                <a:cubicBezTo>
                  <a:pt x="12505" y="20069"/>
                  <a:pt x="12992" y="17007"/>
                  <a:pt x="12992" y="17007"/>
                </a:cubicBezTo>
                <a:cubicBezTo>
                  <a:pt x="20138" y="17007"/>
                  <a:pt x="20138" y="17007"/>
                  <a:pt x="20138" y="17007"/>
                </a:cubicBezTo>
                <a:cubicBezTo>
                  <a:pt x="20950" y="17007"/>
                  <a:pt x="21600" y="16327"/>
                  <a:pt x="21600" y="15477"/>
                </a:cubicBezTo>
                <a:cubicBezTo>
                  <a:pt x="21600" y="1530"/>
                  <a:pt x="21600" y="1530"/>
                  <a:pt x="21600" y="1530"/>
                </a:cubicBezTo>
                <a:cubicBezTo>
                  <a:pt x="21600" y="680"/>
                  <a:pt x="20950" y="0"/>
                  <a:pt x="20138" y="0"/>
                </a:cubicBezTo>
                <a:close/>
                <a:moveTo>
                  <a:pt x="9581" y="15137"/>
                </a:moveTo>
                <a:cubicBezTo>
                  <a:pt x="9581" y="14456"/>
                  <a:pt x="10231" y="13946"/>
                  <a:pt x="10881" y="13946"/>
                </a:cubicBezTo>
                <a:cubicBezTo>
                  <a:pt x="11530" y="13946"/>
                  <a:pt x="12180" y="14456"/>
                  <a:pt x="12180" y="15137"/>
                </a:cubicBezTo>
                <a:cubicBezTo>
                  <a:pt x="12180" y="15817"/>
                  <a:pt x="11530" y="16497"/>
                  <a:pt x="10881" y="16497"/>
                </a:cubicBezTo>
                <a:cubicBezTo>
                  <a:pt x="10231" y="16497"/>
                  <a:pt x="9581" y="15817"/>
                  <a:pt x="9581" y="15137"/>
                </a:cubicBezTo>
                <a:close/>
                <a:moveTo>
                  <a:pt x="19975" y="13436"/>
                </a:moveTo>
                <a:cubicBezTo>
                  <a:pt x="1461" y="13436"/>
                  <a:pt x="1461" y="13436"/>
                  <a:pt x="1461" y="13436"/>
                </a:cubicBezTo>
                <a:cubicBezTo>
                  <a:pt x="1461" y="1700"/>
                  <a:pt x="1461" y="1700"/>
                  <a:pt x="1461" y="1700"/>
                </a:cubicBezTo>
                <a:cubicBezTo>
                  <a:pt x="19975" y="1700"/>
                  <a:pt x="19975" y="1700"/>
                  <a:pt x="19975" y="1700"/>
                </a:cubicBezTo>
                <a:lnTo>
                  <a:pt x="19975" y="13436"/>
                </a:lnTo>
                <a:close/>
              </a:path>
            </a:pathLst>
          </a:custGeom>
          <a:solidFill>
            <a:srgbClr val="4D4D4D"/>
          </a:solidFill>
          <a:ln>
            <a:noFill/>
          </a:ln>
          <a:effectLst/>
        </p:spPr>
        <p:txBody>
          <a:bodyPr lIns="22853" tIns="22853" rIns="22853" bIns="22853"/>
          <a:lstStyle/>
          <a:p>
            <a:endParaRPr lang="zh-CN" altLang="en-US" sz="2485">
              <a:solidFill>
                <a:schemeClr val="tx1">
                  <a:lumMod val="65000"/>
                  <a:lumOff val="35000"/>
                </a:schemeClr>
              </a:solidFill>
              <a:latin typeface="+mn-lt"/>
              <a:ea typeface="+mn-ea"/>
              <a:cs typeface="+mn-ea"/>
              <a:sym typeface="+mn-lt"/>
            </a:endParaRPr>
          </a:p>
        </p:txBody>
      </p:sp>
      <p:sp>
        <p:nvSpPr>
          <p:cNvPr id="15379" name="AutoShape 19"/>
          <p:cNvSpPr/>
          <p:nvPr/>
        </p:nvSpPr>
        <p:spPr bwMode="auto">
          <a:xfrm>
            <a:off x="8928812" y="3869583"/>
            <a:ext cx="323751" cy="323849"/>
          </a:xfrm>
          <a:custGeom>
            <a:avLst/>
            <a:gdLst>
              <a:gd name="T0" fmla="*/ 323850 w 21600"/>
              <a:gd name="T1" fmla="*/ 323850 h 21600"/>
              <a:gd name="T2" fmla="*/ 323850 w 21600"/>
              <a:gd name="T3" fmla="*/ 323850 h 21600"/>
              <a:gd name="T4" fmla="*/ 323850 w 21600"/>
              <a:gd name="T5" fmla="*/ 323850 h 21600"/>
              <a:gd name="T6" fmla="*/ 323850 w 21600"/>
              <a:gd name="T7" fmla="*/ 3238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612" y="13470"/>
                </a:moveTo>
                <a:cubicBezTo>
                  <a:pt x="18612" y="13470"/>
                  <a:pt x="21600" y="12077"/>
                  <a:pt x="21600" y="12077"/>
                </a:cubicBezTo>
                <a:cubicBezTo>
                  <a:pt x="21600" y="9754"/>
                  <a:pt x="21600" y="9754"/>
                  <a:pt x="21600" y="9754"/>
                </a:cubicBezTo>
                <a:cubicBezTo>
                  <a:pt x="21600" y="9522"/>
                  <a:pt x="18612" y="8361"/>
                  <a:pt x="18612" y="8361"/>
                </a:cubicBezTo>
                <a:cubicBezTo>
                  <a:pt x="18153" y="7200"/>
                  <a:pt x="18153" y="7200"/>
                  <a:pt x="18153" y="7200"/>
                </a:cubicBezTo>
                <a:cubicBezTo>
                  <a:pt x="18153" y="7200"/>
                  <a:pt x="19531" y="4180"/>
                  <a:pt x="19302" y="3948"/>
                </a:cubicBezTo>
                <a:cubicBezTo>
                  <a:pt x="17693" y="2322"/>
                  <a:pt x="17693" y="2322"/>
                  <a:pt x="17693" y="2322"/>
                </a:cubicBezTo>
                <a:cubicBezTo>
                  <a:pt x="17463" y="2322"/>
                  <a:pt x="14706" y="3716"/>
                  <a:pt x="14706" y="3716"/>
                </a:cubicBezTo>
                <a:cubicBezTo>
                  <a:pt x="13327" y="3019"/>
                  <a:pt x="13327" y="3019"/>
                  <a:pt x="13327" y="3019"/>
                </a:cubicBezTo>
                <a:cubicBezTo>
                  <a:pt x="13327" y="3019"/>
                  <a:pt x="12178" y="0"/>
                  <a:pt x="11948" y="0"/>
                </a:cubicBezTo>
                <a:cubicBezTo>
                  <a:pt x="9651" y="0"/>
                  <a:pt x="9651" y="0"/>
                  <a:pt x="9651" y="0"/>
                </a:cubicBezTo>
                <a:cubicBezTo>
                  <a:pt x="9421" y="0"/>
                  <a:pt x="8272" y="3019"/>
                  <a:pt x="8272" y="3019"/>
                </a:cubicBezTo>
                <a:cubicBezTo>
                  <a:pt x="6893" y="3716"/>
                  <a:pt x="6893" y="3716"/>
                  <a:pt x="6893" y="3716"/>
                </a:cubicBezTo>
                <a:cubicBezTo>
                  <a:pt x="6893" y="3716"/>
                  <a:pt x="3906" y="2322"/>
                  <a:pt x="3906" y="2554"/>
                </a:cubicBezTo>
                <a:cubicBezTo>
                  <a:pt x="2297" y="4180"/>
                  <a:pt x="2297" y="4180"/>
                  <a:pt x="2297" y="4180"/>
                </a:cubicBezTo>
                <a:cubicBezTo>
                  <a:pt x="2068" y="4180"/>
                  <a:pt x="3446" y="7200"/>
                  <a:pt x="3446" y="7200"/>
                </a:cubicBezTo>
                <a:cubicBezTo>
                  <a:pt x="2987" y="8361"/>
                  <a:pt x="2987" y="8361"/>
                  <a:pt x="2987" y="8361"/>
                </a:cubicBezTo>
                <a:cubicBezTo>
                  <a:pt x="2987" y="8361"/>
                  <a:pt x="0" y="9522"/>
                  <a:pt x="0" y="9754"/>
                </a:cubicBezTo>
                <a:cubicBezTo>
                  <a:pt x="0" y="12077"/>
                  <a:pt x="0" y="12077"/>
                  <a:pt x="0" y="12077"/>
                </a:cubicBezTo>
                <a:cubicBezTo>
                  <a:pt x="0" y="12309"/>
                  <a:pt x="2987" y="13470"/>
                  <a:pt x="2987" y="13470"/>
                </a:cubicBezTo>
                <a:cubicBezTo>
                  <a:pt x="3446" y="14632"/>
                  <a:pt x="3446" y="14632"/>
                  <a:pt x="3446" y="14632"/>
                </a:cubicBezTo>
                <a:cubicBezTo>
                  <a:pt x="3446" y="14632"/>
                  <a:pt x="2068" y="17651"/>
                  <a:pt x="2297" y="17651"/>
                </a:cubicBezTo>
                <a:cubicBezTo>
                  <a:pt x="3906" y="19509"/>
                  <a:pt x="3906" y="19509"/>
                  <a:pt x="3906" y="19509"/>
                </a:cubicBezTo>
                <a:cubicBezTo>
                  <a:pt x="4136" y="19509"/>
                  <a:pt x="6893" y="18116"/>
                  <a:pt x="6893" y="18116"/>
                </a:cubicBezTo>
                <a:cubicBezTo>
                  <a:pt x="8272" y="18812"/>
                  <a:pt x="8272" y="18812"/>
                  <a:pt x="8272" y="18812"/>
                </a:cubicBezTo>
                <a:cubicBezTo>
                  <a:pt x="8272" y="18812"/>
                  <a:pt x="9421" y="21600"/>
                  <a:pt x="9651" y="21600"/>
                </a:cubicBezTo>
                <a:cubicBezTo>
                  <a:pt x="11948" y="21600"/>
                  <a:pt x="11948" y="21600"/>
                  <a:pt x="11948" y="21600"/>
                </a:cubicBezTo>
                <a:cubicBezTo>
                  <a:pt x="12178" y="21600"/>
                  <a:pt x="13327" y="18812"/>
                  <a:pt x="13327" y="18812"/>
                </a:cubicBezTo>
                <a:cubicBezTo>
                  <a:pt x="14706" y="18116"/>
                  <a:pt x="14706" y="18116"/>
                  <a:pt x="14706" y="18116"/>
                </a:cubicBezTo>
                <a:cubicBezTo>
                  <a:pt x="14706" y="18116"/>
                  <a:pt x="17693" y="19509"/>
                  <a:pt x="17693" y="19277"/>
                </a:cubicBezTo>
                <a:cubicBezTo>
                  <a:pt x="19302" y="17651"/>
                  <a:pt x="19302" y="17651"/>
                  <a:pt x="19302" y="17651"/>
                </a:cubicBezTo>
                <a:cubicBezTo>
                  <a:pt x="19531" y="17651"/>
                  <a:pt x="18153" y="14632"/>
                  <a:pt x="18153" y="14632"/>
                </a:cubicBezTo>
                <a:lnTo>
                  <a:pt x="18612" y="13470"/>
                </a:lnTo>
                <a:close/>
                <a:moveTo>
                  <a:pt x="10800" y="14400"/>
                </a:moveTo>
                <a:cubicBezTo>
                  <a:pt x="8961" y="14400"/>
                  <a:pt x="7353" y="12774"/>
                  <a:pt x="7353" y="10916"/>
                </a:cubicBezTo>
                <a:cubicBezTo>
                  <a:pt x="7353" y="9058"/>
                  <a:pt x="8961" y="7432"/>
                  <a:pt x="10800" y="7432"/>
                </a:cubicBezTo>
                <a:cubicBezTo>
                  <a:pt x="12638" y="7432"/>
                  <a:pt x="14246" y="9058"/>
                  <a:pt x="14246" y="10916"/>
                </a:cubicBezTo>
                <a:cubicBezTo>
                  <a:pt x="14246" y="12774"/>
                  <a:pt x="12638" y="14400"/>
                  <a:pt x="10800" y="14400"/>
                </a:cubicBezTo>
                <a:close/>
              </a:path>
            </a:pathLst>
          </a:custGeom>
          <a:solidFill>
            <a:srgbClr val="0070C0"/>
          </a:solidFill>
          <a:ln>
            <a:noFill/>
          </a:ln>
          <a:effectLst/>
        </p:spPr>
        <p:txBody>
          <a:bodyPr lIns="22853" tIns="22853" rIns="22853" bIns="22853"/>
          <a:lstStyle/>
          <a:p>
            <a:endParaRPr lang="zh-CN" altLang="en-US" sz="2485">
              <a:solidFill>
                <a:schemeClr val="tx1">
                  <a:lumMod val="65000"/>
                  <a:lumOff val="35000"/>
                </a:schemeClr>
              </a:solidFill>
              <a:latin typeface="+mn-lt"/>
              <a:ea typeface="+mn-ea"/>
              <a:cs typeface="+mn-ea"/>
              <a:sym typeface="+mn-lt"/>
            </a:endParaRPr>
          </a:p>
        </p:txBody>
      </p:sp>
      <p:sp>
        <p:nvSpPr>
          <p:cNvPr id="15380" name="AutoShape 20"/>
          <p:cNvSpPr/>
          <p:nvPr/>
        </p:nvSpPr>
        <p:spPr bwMode="auto">
          <a:xfrm>
            <a:off x="3874189" y="2813101"/>
            <a:ext cx="1840932"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a:t>
            </a:r>
            <a:endParaRPr lang="es-ES" altLang="zh-CN" sz="1000" dirty="0">
              <a:cs typeface="+mn-ea"/>
              <a:sym typeface="+mn-lt"/>
            </a:endParaRPr>
          </a:p>
        </p:txBody>
      </p:sp>
      <p:sp>
        <p:nvSpPr>
          <p:cNvPr id="15381" name="AutoShape 21"/>
          <p:cNvSpPr/>
          <p:nvPr/>
        </p:nvSpPr>
        <p:spPr bwMode="auto">
          <a:xfrm>
            <a:off x="6476886" y="2813101"/>
            <a:ext cx="1840932"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a:t>
            </a:r>
            <a:endParaRPr lang="es-ES" altLang="zh-CN" sz="1000" dirty="0">
              <a:cs typeface="+mn-ea"/>
              <a:sym typeface="+mn-lt"/>
            </a:endParaRPr>
          </a:p>
        </p:txBody>
      </p:sp>
      <p:sp>
        <p:nvSpPr>
          <p:cNvPr id="15382" name="AutoShape 22"/>
          <p:cNvSpPr/>
          <p:nvPr/>
        </p:nvSpPr>
        <p:spPr bwMode="auto">
          <a:xfrm>
            <a:off x="8933578" y="2813101"/>
            <a:ext cx="1840932"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a:t>
            </a:r>
            <a:endParaRPr lang="es-ES" altLang="zh-CN" sz="1000" dirty="0">
              <a:cs typeface="+mn-ea"/>
              <a:sym typeface="+mn-lt"/>
            </a:endParaRPr>
          </a:p>
        </p:txBody>
      </p:sp>
      <p:sp>
        <p:nvSpPr>
          <p:cNvPr id="15383" name="AutoShape 23"/>
          <p:cNvSpPr/>
          <p:nvPr/>
        </p:nvSpPr>
        <p:spPr bwMode="auto">
          <a:xfrm>
            <a:off x="1347669" y="4311701"/>
            <a:ext cx="1840932"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a:t>
            </a:r>
            <a:endParaRPr lang="es-ES" altLang="zh-CN" sz="1000" dirty="0">
              <a:cs typeface="+mn-ea"/>
              <a:sym typeface="+mn-lt"/>
            </a:endParaRPr>
          </a:p>
        </p:txBody>
      </p:sp>
      <p:sp>
        <p:nvSpPr>
          <p:cNvPr id="15384" name="AutoShape 24"/>
          <p:cNvSpPr/>
          <p:nvPr/>
        </p:nvSpPr>
        <p:spPr bwMode="auto">
          <a:xfrm>
            <a:off x="3874189" y="4311701"/>
            <a:ext cx="1840932"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a:t>
            </a:r>
            <a:endParaRPr lang="es-ES" altLang="zh-CN" sz="1000" dirty="0">
              <a:cs typeface="+mn-ea"/>
              <a:sym typeface="+mn-lt"/>
            </a:endParaRPr>
          </a:p>
        </p:txBody>
      </p:sp>
      <p:sp>
        <p:nvSpPr>
          <p:cNvPr id="15385" name="AutoShape 25"/>
          <p:cNvSpPr/>
          <p:nvPr/>
        </p:nvSpPr>
        <p:spPr bwMode="auto">
          <a:xfrm>
            <a:off x="6476886" y="4311701"/>
            <a:ext cx="1840932"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a:t>
            </a:r>
            <a:endParaRPr lang="es-ES" altLang="zh-CN" sz="1000" dirty="0">
              <a:cs typeface="+mn-ea"/>
              <a:sym typeface="+mn-lt"/>
            </a:endParaRPr>
          </a:p>
        </p:txBody>
      </p:sp>
      <p:sp>
        <p:nvSpPr>
          <p:cNvPr id="15386" name="AutoShape 26"/>
          <p:cNvSpPr/>
          <p:nvPr/>
        </p:nvSpPr>
        <p:spPr bwMode="auto">
          <a:xfrm>
            <a:off x="8933578" y="4311701"/>
            <a:ext cx="1840932"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a:t>
            </a:r>
            <a:endParaRPr lang="es-ES" altLang="zh-CN" sz="1000" dirty="0">
              <a:cs typeface="+mn-ea"/>
              <a:sym typeface="+mn-lt"/>
            </a:endParaRPr>
          </a:p>
        </p:txBody>
      </p:sp>
      <p:sp>
        <p:nvSpPr>
          <p:cNvPr id="15387" name="AutoShape 27"/>
          <p:cNvSpPr/>
          <p:nvPr/>
        </p:nvSpPr>
        <p:spPr bwMode="auto">
          <a:xfrm>
            <a:off x="1356395" y="1524050"/>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400" dirty="0">
              <a:cs typeface="+mn-ea"/>
              <a:sym typeface="+mn-lt"/>
            </a:endParaRPr>
          </a:p>
          <a:p>
            <a:pPr defTabSz="323215">
              <a:lnSpc>
                <a:spcPct val="120000"/>
              </a:lnSpc>
              <a:spcBef>
                <a:spcPts val="850"/>
              </a:spcBef>
            </a:pPr>
            <a:endParaRPr lang="es-ES" altLang="zh-CN" sz="900" dirty="0">
              <a:cs typeface="+mn-ea"/>
              <a:sym typeface="+mn-lt"/>
            </a:endParaRPr>
          </a:p>
          <a:p>
            <a:pPr defTabSz="323215">
              <a:lnSpc>
                <a:spcPct val="120000"/>
              </a:lnSpc>
              <a:spcBef>
                <a:spcPts val="850"/>
              </a:spcBef>
            </a:pPr>
            <a:endParaRPr lang="es-ES" altLang="zh-CN" sz="900" dirty="0">
              <a:cs typeface="+mn-ea"/>
              <a:sym typeface="+mn-lt"/>
            </a:endParaRPr>
          </a:p>
        </p:txBody>
      </p:sp>
      <p:sp>
        <p:nvSpPr>
          <p:cNvPr id="15388" name="AutoShape 28"/>
          <p:cNvSpPr/>
          <p:nvPr/>
        </p:nvSpPr>
        <p:spPr bwMode="auto">
          <a:xfrm>
            <a:off x="1865031" y="2389241"/>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735" dirty="0" smtClean="0">
                <a:solidFill>
                  <a:schemeClr val="tx1">
                    <a:lumMod val="65000"/>
                    <a:lumOff val="35000"/>
                  </a:schemeClr>
                </a:solidFill>
                <a:latin typeface="+mn-lt"/>
                <a:ea typeface="+mn-ea"/>
                <a:cs typeface="+mn-ea"/>
                <a:sym typeface="+mn-lt"/>
              </a:rPr>
              <a:t>输入文字</a:t>
            </a:r>
            <a:endParaRPr lang="es-ES" altLang="zh-CN" sz="2485" dirty="0">
              <a:solidFill>
                <a:schemeClr val="tx1">
                  <a:lumMod val="65000"/>
                  <a:lumOff val="35000"/>
                </a:schemeClr>
              </a:solidFill>
              <a:latin typeface="+mn-lt"/>
              <a:ea typeface="+mn-ea"/>
              <a:cs typeface="+mn-ea"/>
              <a:sym typeface="+mn-lt"/>
            </a:endParaRPr>
          </a:p>
        </p:txBody>
      </p:sp>
      <p:sp>
        <p:nvSpPr>
          <p:cNvPr id="15389" name="AutoShape 29"/>
          <p:cNvSpPr/>
          <p:nvPr/>
        </p:nvSpPr>
        <p:spPr bwMode="auto">
          <a:xfrm>
            <a:off x="4404248" y="2376541"/>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735" dirty="0">
                <a:solidFill>
                  <a:schemeClr val="tx1">
                    <a:lumMod val="65000"/>
                    <a:lumOff val="35000"/>
                  </a:schemeClr>
                </a:solidFill>
                <a:cs typeface="+mn-ea"/>
                <a:sym typeface="+mn-lt"/>
              </a:rPr>
              <a:t>输入文字</a:t>
            </a:r>
            <a:endParaRPr lang="es-ES" altLang="zh-CN" sz="2485" dirty="0">
              <a:solidFill>
                <a:schemeClr val="tx1">
                  <a:lumMod val="65000"/>
                  <a:lumOff val="35000"/>
                </a:schemeClr>
              </a:solidFill>
              <a:cs typeface="+mn-ea"/>
              <a:sym typeface="+mn-lt"/>
            </a:endParaRPr>
          </a:p>
        </p:txBody>
      </p:sp>
      <p:sp>
        <p:nvSpPr>
          <p:cNvPr id="15390" name="AutoShape 30"/>
          <p:cNvSpPr/>
          <p:nvPr/>
        </p:nvSpPr>
        <p:spPr bwMode="auto">
          <a:xfrm>
            <a:off x="6943464" y="2376541"/>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735" dirty="0">
                <a:solidFill>
                  <a:schemeClr val="tx1">
                    <a:lumMod val="65000"/>
                    <a:lumOff val="35000"/>
                  </a:schemeClr>
                </a:solidFill>
                <a:cs typeface="+mn-ea"/>
                <a:sym typeface="+mn-lt"/>
              </a:rPr>
              <a:t>输入文字</a:t>
            </a:r>
            <a:endParaRPr lang="es-ES" altLang="zh-CN" sz="2485" dirty="0">
              <a:solidFill>
                <a:schemeClr val="tx1">
                  <a:lumMod val="65000"/>
                  <a:lumOff val="35000"/>
                </a:schemeClr>
              </a:solidFill>
              <a:cs typeface="+mn-ea"/>
              <a:sym typeface="+mn-lt"/>
            </a:endParaRPr>
          </a:p>
        </p:txBody>
      </p:sp>
      <p:sp>
        <p:nvSpPr>
          <p:cNvPr id="15391" name="AutoShape 31"/>
          <p:cNvSpPr/>
          <p:nvPr/>
        </p:nvSpPr>
        <p:spPr bwMode="auto">
          <a:xfrm>
            <a:off x="9482680" y="2376541"/>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735" dirty="0">
                <a:solidFill>
                  <a:schemeClr val="tx1">
                    <a:lumMod val="65000"/>
                    <a:lumOff val="35000"/>
                  </a:schemeClr>
                </a:solidFill>
                <a:cs typeface="+mn-ea"/>
                <a:sym typeface="+mn-lt"/>
              </a:rPr>
              <a:t>输入文字</a:t>
            </a:r>
            <a:endParaRPr lang="es-ES" altLang="zh-CN" sz="2485" dirty="0">
              <a:solidFill>
                <a:schemeClr val="tx1">
                  <a:lumMod val="65000"/>
                  <a:lumOff val="35000"/>
                </a:schemeClr>
              </a:solidFill>
              <a:cs typeface="+mn-ea"/>
              <a:sym typeface="+mn-lt"/>
            </a:endParaRPr>
          </a:p>
        </p:txBody>
      </p:sp>
      <p:sp>
        <p:nvSpPr>
          <p:cNvPr id="15392" name="AutoShape 32"/>
          <p:cNvSpPr/>
          <p:nvPr/>
        </p:nvSpPr>
        <p:spPr bwMode="auto">
          <a:xfrm>
            <a:off x="1865031" y="3876729"/>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735" dirty="0">
                <a:solidFill>
                  <a:schemeClr val="tx1">
                    <a:lumMod val="65000"/>
                    <a:lumOff val="35000"/>
                  </a:schemeClr>
                </a:solidFill>
                <a:cs typeface="+mn-ea"/>
                <a:sym typeface="+mn-lt"/>
              </a:rPr>
              <a:t>输入文字</a:t>
            </a:r>
            <a:endParaRPr lang="es-ES" altLang="zh-CN" sz="2485" dirty="0">
              <a:solidFill>
                <a:schemeClr val="tx1">
                  <a:lumMod val="65000"/>
                  <a:lumOff val="35000"/>
                </a:schemeClr>
              </a:solidFill>
              <a:cs typeface="+mn-ea"/>
              <a:sym typeface="+mn-lt"/>
            </a:endParaRPr>
          </a:p>
        </p:txBody>
      </p:sp>
      <p:sp>
        <p:nvSpPr>
          <p:cNvPr id="15393" name="AutoShape 33"/>
          <p:cNvSpPr/>
          <p:nvPr/>
        </p:nvSpPr>
        <p:spPr bwMode="auto">
          <a:xfrm>
            <a:off x="4404248" y="3888634"/>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735" dirty="0">
                <a:solidFill>
                  <a:schemeClr val="tx1">
                    <a:lumMod val="65000"/>
                    <a:lumOff val="35000"/>
                  </a:schemeClr>
                </a:solidFill>
                <a:cs typeface="+mn-ea"/>
                <a:sym typeface="+mn-lt"/>
              </a:rPr>
              <a:t>输入文字</a:t>
            </a:r>
            <a:endParaRPr lang="es-ES" altLang="zh-CN" sz="2485" dirty="0">
              <a:solidFill>
                <a:schemeClr val="tx1">
                  <a:lumMod val="65000"/>
                  <a:lumOff val="35000"/>
                </a:schemeClr>
              </a:solidFill>
              <a:cs typeface="+mn-ea"/>
              <a:sym typeface="+mn-lt"/>
            </a:endParaRPr>
          </a:p>
        </p:txBody>
      </p:sp>
      <p:sp>
        <p:nvSpPr>
          <p:cNvPr id="15394" name="AutoShape 34"/>
          <p:cNvSpPr/>
          <p:nvPr/>
        </p:nvSpPr>
        <p:spPr bwMode="auto">
          <a:xfrm>
            <a:off x="6943464" y="3864029"/>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735" dirty="0">
                <a:solidFill>
                  <a:schemeClr val="tx1">
                    <a:lumMod val="65000"/>
                    <a:lumOff val="35000"/>
                  </a:schemeClr>
                </a:solidFill>
                <a:cs typeface="+mn-ea"/>
                <a:sym typeface="+mn-lt"/>
              </a:rPr>
              <a:t>输入文字</a:t>
            </a:r>
            <a:endParaRPr lang="es-ES" altLang="zh-CN" sz="2485" dirty="0">
              <a:solidFill>
                <a:schemeClr val="tx1">
                  <a:lumMod val="65000"/>
                  <a:lumOff val="35000"/>
                </a:schemeClr>
              </a:solidFill>
              <a:cs typeface="+mn-ea"/>
              <a:sym typeface="+mn-lt"/>
            </a:endParaRPr>
          </a:p>
        </p:txBody>
      </p:sp>
      <p:sp>
        <p:nvSpPr>
          <p:cNvPr id="15395" name="AutoShape 35"/>
          <p:cNvSpPr/>
          <p:nvPr/>
        </p:nvSpPr>
        <p:spPr bwMode="auto">
          <a:xfrm>
            <a:off x="9482680" y="3864029"/>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735" dirty="0">
                <a:solidFill>
                  <a:schemeClr val="tx1">
                    <a:lumMod val="65000"/>
                    <a:lumOff val="35000"/>
                  </a:schemeClr>
                </a:solidFill>
                <a:cs typeface="+mn-ea"/>
                <a:sym typeface="+mn-lt"/>
              </a:rPr>
              <a:t>输入文字</a:t>
            </a:r>
            <a:endParaRPr lang="es-ES" altLang="zh-CN" sz="2485" dirty="0">
              <a:solidFill>
                <a:schemeClr val="tx1">
                  <a:lumMod val="65000"/>
                  <a:lumOff val="35000"/>
                </a:schemeClr>
              </a:solidFill>
              <a:cs typeface="+mn-ea"/>
              <a:sym typeface="+mn-lt"/>
            </a:endParaRPr>
          </a:p>
        </p:txBody>
      </p:sp>
      <p:sp>
        <p:nvSpPr>
          <p:cNvPr id="37"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38"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39"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40"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dissolve">
                                      <p:cBhvr>
                                        <p:cTn id="16" dur="500"/>
                                        <p:tgtEl>
                                          <p:spTgt spid="40"/>
                                        </p:tgtEl>
                                      </p:cBhvr>
                                    </p:animEffect>
                                  </p:childTnLst>
                                </p:cTn>
                              </p:par>
                              <p:par>
                                <p:cTn id="17" presetID="22" presetClass="entr" presetSubtype="8"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5365"/>
                                        </p:tgtEl>
                                        <p:attrNameLst>
                                          <p:attrName>style.visibility</p:attrName>
                                        </p:attrNameLst>
                                      </p:cBhvr>
                                      <p:to>
                                        <p:strVal val="visible"/>
                                      </p:to>
                                    </p:set>
                                    <p:animEffect transition="in" filter="fade">
                                      <p:cBhvr>
                                        <p:cTn id="23" dur="1000"/>
                                        <p:tgtEl>
                                          <p:spTgt spid="15365"/>
                                        </p:tgtEl>
                                      </p:cBhvr>
                                    </p:animEffect>
                                    <p:anim calcmode="lin" valueType="num">
                                      <p:cBhvr>
                                        <p:cTn id="24" dur="1000" fill="hold"/>
                                        <p:tgtEl>
                                          <p:spTgt spid="15365"/>
                                        </p:tgtEl>
                                        <p:attrNameLst>
                                          <p:attrName>ppt_x</p:attrName>
                                        </p:attrNameLst>
                                      </p:cBhvr>
                                      <p:tavLst>
                                        <p:tav tm="0">
                                          <p:val>
                                            <p:strVal val="#ppt_x"/>
                                          </p:val>
                                        </p:tav>
                                        <p:tav tm="100000">
                                          <p:val>
                                            <p:strVal val="#ppt_x"/>
                                          </p:val>
                                        </p:tav>
                                      </p:tavLst>
                                    </p:anim>
                                    <p:anim calcmode="lin" valueType="num">
                                      <p:cBhvr>
                                        <p:cTn id="25" dur="1000" fill="hold"/>
                                        <p:tgtEl>
                                          <p:spTgt spid="1536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5366"/>
                                        </p:tgtEl>
                                        <p:attrNameLst>
                                          <p:attrName>style.visibility</p:attrName>
                                        </p:attrNameLst>
                                      </p:cBhvr>
                                      <p:to>
                                        <p:strVal val="visible"/>
                                      </p:to>
                                    </p:set>
                                    <p:animEffect transition="in" filter="fade">
                                      <p:cBhvr>
                                        <p:cTn id="28" dur="1000"/>
                                        <p:tgtEl>
                                          <p:spTgt spid="15366"/>
                                        </p:tgtEl>
                                      </p:cBhvr>
                                    </p:animEffect>
                                    <p:anim calcmode="lin" valueType="num">
                                      <p:cBhvr>
                                        <p:cTn id="29" dur="1000" fill="hold"/>
                                        <p:tgtEl>
                                          <p:spTgt spid="15366"/>
                                        </p:tgtEl>
                                        <p:attrNameLst>
                                          <p:attrName>ppt_x</p:attrName>
                                        </p:attrNameLst>
                                      </p:cBhvr>
                                      <p:tavLst>
                                        <p:tav tm="0">
                                          <p:val>
                                            <p:strVal val="#ppt_x"/>
                                          </p:val>
                                        </p:tav>
                                        <p:tav tm="100000">
                                          <p:val>
                                            <p:strVal val="#ppt_x"/>
                                          </p:val>
                                        </p:tav>
                                      </p:tavLst>
                                    </p:anim>
                                    <p:anim calcmode="lin" valueType="num">
                                      <p:cBhvr>
                                        <p:cTn id="30" dur="1000" fill="hold"/>
                                        <p:tgtEl>
                                          <p:spTgt spid="1536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5367"/>
                                        </p:tgtEl>
                                        <p:attrNameLst>
                                          <p:attrName>style.visibility</p:attrName>
                                        </p:attrNameLst>
                                      </p:cBhvr>
                                      <p:to>
                                        <p:strVal val="visible"/>
                                      </p:to>
                                    </p:set>
                                    <p:animEffect transition="in" filter="fade">
                                      <p:cBhvr>
                                        <p:cTn id="33" dur="1000"/>
                                        <p:tgtEl>
                                          <p:spTgt spid="15367"/>
                                        </p:tgtEl>
                                      </p:cBhvr>
                                    </p:animEffect>
                                    <p:anim calcmode="lin" valueType="num">
                                      <p:cBhvr>
                                        <p:cTn id="34" dur="1000" fill="hold"/>
                                        <p:tgtEl>
                                          <p:spTgt spid="15367"/>
                                        </p:tgtEl>
                                        <p:attrNameLst>
                                          <p:attrName>ppt_x</p:attrName>
                                        </p:attrNameLst>
                                      </p:cBhvr>
                                      <p:tavLst>
                                        <p:tav tm="0">
                                          <p:val>
                                            <p:strVal val="#ppt_x"/>
                                          </p:val>
                                        </p:tav>
                                        <p:tav tm="100000">
                                          <p:val>
                                            <p:strVal val="#ppt_x"/>
                                          </p:val>
                                        </p:tav>
                                      </p:tavLst>
                                    </p:anim>
                                    <p:anim calcmode="lin" valueType="num">
                                      <p:cBhvr>
                                        <p:cTn id="35" dur="1000" fill="hold"/>
                                        <p:tgtEl>
                                          <p:spTgt spid="1536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5368"/>
                                        </p:tgtEl>
                                        <p:attrNameLst>
                                          <p:attrName>style.visibility</p:attrName>
                                        </p:attrNameLst>
                                      </p:cBhvr>
                                      <p:to>
                                        <p:strVal val="visible"/>
                                      </p:to>
                                    </p:set>
                                    <p:animEffect transition="in" filter="fade">
                                      <p:cBhvr>
                                        <p:cTn id="38" dur="1000"/>
                                        <p:tgtEl>
                                          <p:spTgt spid="15368"/>
                                        </p:tgtEl>
                                      </p:cBhvr>
                                    </p:animEffect>
                                    <p:anim calcmode="lin" valueType="num">
                                      <p:cBhvr>
                                        <p:cTn id="39" dur="1000" fill="hold"/>
                                        <p:tgtEl>
                                          <p:spTgt spid="15368"/>
                                        </p:tgtEl>
                                        <p:attrNameLst>
                                          <p:attrName>ppt_x</p:attrName>
                                        </p:attrNameLst>
                                      </p:cBhvr>
                                      <p:tavLst>
                                        <p:tav tm="0">
                                          <p:val>
                                            <p:strVal val="#ppt_x"/>
                                          </p:val>
                                        </p:tav>
                                        <p:tav tm="100000">
                                          <p:val>
                                            <p:strVal val="#ppt_x"/>
                                          </p:val>
                                        </p:tav>
                                      </p:tavLst>
                                    </p:anim>
                                    <p:anim calcmode="lin" valueType="num">
                                      <p:cBhvr>
                                        <p:cTn id="40" dur="1000" fill="hold"/>
                                        <p:tgtEl>
                                          <p:spTgt spid="1536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5369"/>
                                        </p:tgtEl>
                                        <p:attrNameLst>
                                          <p:attrName>style.visibility</p:attrName>
                                        </p:attrNameLst>
                                      </p:cBhvr>
                                      <p:to>
                                        <p:strVal val="visible"/>
                                      </p:to>
                                    </p:set>
                                    <p:animEffect transition="in" filter="fade">
                                      <p:cBhvr>
                                        <p:cTn id="43" dur="1000"/>
                                        <p:tgtEl>
                                          <p:spTgt spid="15369"/>
                                        </p:tgtEl>
                                      </p:cBhvr>
                                    </p:animEffect>
                                    <p:anim calcmode="lin" valueType="num">
                                      <p:cBhvr>
                                        <p:cTn id="44" dur="1000" fill="hold"/>
                                        <p:tgtEl>
                                          <p:spTgt spid="15369"/>
                                        </p:tgtEl>
                                        <p:attrNameLst>
                                          <p:attrName>ppt_x</p:attrName>
                                        </p:attrNameLst>
                                      </p:cBhvr>
                                      <p:tavLst>
                                        <p:tav tm="0">
                                          <p:val>
                                            <p:strVal val="#ppt_x"/>
                                          </p:val>
                                        </p:tav>
                                        <p:tav tm="100000">
                                          <p:val>
                                            <p:strVal val="#ppt_x"/>
                                          </p:val>
                                        </p:tav>
                                      </p:tavLst>
                                    </p:anim>
                                    <p:anim calcmode="lin" valueType="num">
                                      <p:cBhvr>
                                        <p:cTn id="45" dur="1000" fill="hold"/>
                                        <p:tgtEl>
                                          <p:spTgt spid="15369"/>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26634"/>
                                        </p:tgtEl>
                                        <p:attrNameLst>
                                          <p:attrName>style.visibility</p:attrName>
                                        </p:attrNameLst>
                                      </p:cBhvr>
                                      <p:to>
                                        <p:strVal val="visible"/>
                                      </p:to>
                                    </p:set>
                                    <p:animEffect transition="in" filter="fade">
                                      <p:cBhvr>
                                        <p:cTn id="48" dur="1000"/>
                                        <p:tgtEl>
                                          <p:spTgt spid="26634"/>
                                        </p:tgtEl>
                                      </p:cBhvr>
                                    </p:animEffect>
                                    <p:anim calcmode="lin" valueType="num">
                                      <p:cBhvr>
                                        <p:cTn id="49" dur="1000" fill="hold"/>
                                        <p:tgtEl>
                                          <p:spTgt spid="26634"/>
                                        </p:tgtEl>
                                        <p:attrNameLst>
                                          <p:attrName>ppt_x</p:attrName>
                                        </p:attrNameLst>
                                      </p:cBhvr>
                                      <p:tavLst>
                                        <p:tav tm="0">
                                          <p:val>
                                            <p:strVal val="#ppt_x"/>
                                          </p:val>
                                        </p:tav>
                                        <p:tav tm="100000">
                                          <p:val>
                                            <p:strVal val="#ppt_x"/>
                                          </p:val>
                                        </p:tav>
                                      </p:tavLst>
                                    </p:anim>
                                    <p:anim calcmode="lin" valueType="num">
                                      <p:cBhvr>
                                        <p:cTn id="50" dur="1000" fill="hold"/>
                                        <p:tgtEl>
                                          <p:spTgt spid="26634"/>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6635"/>
                                        </p:tgtEl>
                                        <p:attrNameLst>
                                          <p:attrName>style.visibility</p:attrName>
                                        </p:attrNameLst>
                                      </p:cBhvr>
                                      <p:to>
                                        <p:strVal val="visible"/>
                                      </p:to>
                                    </p:set>
                                    <p:animEffect transition="in" filter="fade">
                                      <p:cBhvr>
                                        <p:cTn id="53" dur="1000"/>
                                        <p:tgtEl>
                                          <p:spTgt spid="26635"/>
                                        </p:tgtEl>
                                      </p:cBhvr>
                                    </p:animEffect>
                                    <p:anim calcmode="lin" valueType="num">
                                      <p:cBhvr>
                                        <p:cTn id="54" dur="1000" fill="hold"/>
                                        <p:tgtEl>
                                          <p:spTgt spid="26635"/>
                                        </p:tgtEl>
                                        <p:attrNameLst>
                                          <p:attrName>ppt_x</p:attrName>
                                        </p:attrNameLst>
                                      </p:cBhvr>
                                      <p:tavLst>
                                        <p:tav tm="0">
                                          <p:val>
                                            <p:strVal val="#ppt_x"/>
                                          </p:val>
                                        </p:tav>
                                        <p:tav tm="100000">
                                          <p:val>
                                            <p:strVal val="#ppt_x"/>
                                          </p:val>
                                        </p:tav>
                                      </p:tavLst>
                                    </p:anim>
                                    <p:anim calcmode="lin" valueType="num">
                                      <p:cBhvr>
                                        <p:cTn id="55" dur="1000" fill="hold"/>
                                        <p:tgtEl>
                                          <p:spTgt spid="2663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5378"/>
                                        </p:tgtEl>
                                        <p:attrNameLst>
                                          <p:attrName>style.visibility</p:attrName>
                                        </p:attrNameLst>
                                      </p:cBhvr>
                                      <p:to>
                                        <p:strVal val="visible"/>
                                      </p:to>
                                    </p:set>
                                    <p:animEffect transition="in" filter="fade">
                                      <p:cBhvr>
                                        <p:cTn id="58" dur="1000"/>
                                        <p:tgtEl>
                                          <p:spTgt spid="15378"/>
                                        </p:tgtEl>
                                      </p:cBhvr>
                                    </p:animEffect>
                                    <p:anim calcmode="lin" valueType="num">
                                      <p:cBhvr>
                                        <p:cTn id="59" dur="1000" fill="hold"/>
                                        <p:tgtEl>
                                          <p:spTgt spid="15378"/>
                                        </p:tgtEl>
                                        <p:attrNameLst>
                                          <p:attrName>ppt_x</p:attrName>
                                        </p:attrNameLst>
                                      </p:cBhvr>
                                      <p:tavLst>
                                        <p:tav tm="0">
                                          <p:val>
                                            <p:strVal val="#ppt_x"/>
                                          </p:val>
                                        </p:tav>
                                        <p:tav tm="100000">
                                          <p:val>
                                            <p:strVal val="#ppt_x"/>
                                          </p:val>
                                        </p:tav>
                                      </p:tavLst>
                                    </p:anim>
                                    <p:anim calcmode="lin" valueType="num">
                                      <p:cBhvr>
                                        <p:cTn id="60" dur="1000" fill="hold"/>
                                        <p:tgtEl>
                                          <p:spTgt spid="1537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5379"/>
                                        </p:tgtEl>
                                        <p:attrNameLst>
                                          <p:attrName>style.visibility</p:attrName>
                                        </p:attrNameLst>
                                      </p:cBhvr>
                                      <p:to>
                                        <p:strVal val="visible"/>
                                      </p:to>
                                    </p:set>
                                    <p:animEffect transition="in" filter="fade">
                                      <p:cBhvr>
                                        <p:cTn id="63" dur="1000"/>
                                        <p:tgtEl>
                                          <p:spTgt spid="15379"/>
                                        </p:tgtEl>
                                      </p:cBhvr>
                                    </p:animEffect>
                                    <p:anim calcmode="lin" valueType="num">
                                      <p:cBhvr>
                                        <p:cTn id="64" dur="1000" fill="hold"/>
                                        <p:tgtEl>
                                          <p:spTgt spid="15379"/>
                                        </p:tgtEl>
                                        <p:attrNameLst>
                                          <p:attrName>ppt_x</p:attrName>
                                        </p:attrNameLst>
                                      </p:cBhvr>
                                      <p:tavLst>
                                        <p:tav tm="0">
                                          <p:val>
                                            <p:strVal val="#ppt_x"/>
                                          </p:val>
                                        </p:tav>
                                        <p:tav tm="100000">
                                          <p:val>
                                            <p:strVal val="#ppt_x"/>
                                          </p:val>
                                        </p:tav>
                                      </p:tavLst>
                                    </p:anim>
                                    <p:anim calcmode="lin" valueType="num">
                                      <p:cBhvr>
                                        <p:cTn id="65" dur="1000" fill="hold"/>
                                        <p:tgtEl>
                                          <p:spTgt spid="1537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5380"/>
                                        </p:tgtEl>
                                        <p:attrNameLst>
                                          <p:attrName>style.visibility</p:attrName>
                                        </p:attrNameLst>
                                      </p:cBhvr>
                                      <p:to>
                                        <p:strVal val="visible"/>
                                      </p:to>
                                    </p:set>
                                    <p:animEffect transition="in" filter="fade">
                                      <p:cBhvr>
                                        <p:cTn id="68" dur="1000"/>
                                        <p:tgtEl>
                                          <p:spTgt spid="15380"/>
                                        </p:tgtEl>
                                      </p:cBhvr>
                                    </p:animEffect>
                                    <p:anim calcmode="lin" valueType="num">
                                      <p:cBhvr>
                                        <p:cTn id="69" dur="1000" fill="hold"/>
                                        <p:tgtEl>
                                          <p:spTgt spid="15380"/>
                                        </p:tgtEl>
                                        <p:attrNameLst>
                                          <p:attrName>ppt_x</p:attrName>
                                        </p:attrNameLst>
                                      </p:cBhvr>
                                      <p:tavLst>
                                        <p:tav tm="0">
                                          <p:val>
                                            <p:strVal val="#ppt_x"/>
                                          </p:val>
                                        </p:tav>
                                        <p:tav tm="100000">
                                          <p:val>
                                            <p:strVal val="#ppt_x"/>
                                          </p:val>
                                        </p:tav>
                                      </p:tavLst>
                                    </p:anim>
                                    <p:anim calcmode="lin" valueType="num">
                                      <p:cBhvr>
                                        <p:cTn id="70" dur="1000" fill="hold"/>
                                        <p:tgtEl>
                                          <p:spTgt spid="1538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5381"/>
                                        </p:tgtEl>
                                        <p:attrNameLst>
                                          <p:attrName>style.visibility</p:attrName>
                                        </p:attrNameLst>
                                      </p:cBhvr>
                                      <p:to>
                                        <p:strVal val="visible"/>
                                      </p:to>
                                    </p:set>
                                    <p:animEffect transition="in" filter="fade">
                                      <p:cBhvr>
                                        <p:cTn id="73" dur="1000"/>
                                        <p:tgtEl>
                                          <p:spTgt spid="15381"/>
                                        </p:tgtEl>
                                      </p:cBhvr>
                                    </p:animEffect>
                                    <p:anim calcmode="lin" valueType="num">
                                      <p:cBhvr>
                                        <p:cTn id="74" dur="1000" fill="hold"/>
                                        <p:tgtEl>
                                          <p:spTgt spid="15381"/>
                                        </p:tgtEl>
                                        <p:attrNameLst>
                                          <p:attrName>ppt_x</p:attrName>
                                        </p:attrNameLst>
                                      </p:cBhvr>
                                      <p:tavLst>
                                        <p:tav tm="0">
                                          <p:val>
                                            <p:strVal val="#ppt_x"/>
                                          </p:val>
                                        </p:tav>
                                        <p:tav tm="100000">
                                          <p:val>
                                            <p:strVal val="#ppt_x"/>
                                          </p:val>
                                        </p:tav>
                                      </p:tavLst>
                                    </p:anim>
                                    <p:anim calcmode="lin" valueType="num">
                                      <p:cBhvr>
                                        <p:cTn id="75" dur="1000" fill="hold"/>
                                        <p:tgtEl>
                                          <p:spTgt spid="1538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5382"/>
                                        </p:tgtEl>
                                        <p:attrNameLst>
                                          <p:attrName>style.visibility</p:attrName>
                                        </p:attrNameLst>
                                      </p:cBhvr>
                                      <p:to>
                                        <p:strVal val="visible"/>
                                      </p:to>
                                    </p:set>
                                    <p:animEffect transition="in" filter="fade">
                                      <p:cBhvr>
                                        <p:cTn id="78" dur="1000"/>
                                        <p:tgtEl>
                                          <p:spTgt spid="15382"/>
                                        </p:tgtEl>
                                      </p:cBhvr>
                                    </p:animEffect>
                                    <p:anim calcmode="lin" valueType="num">
                                      <p:cBhvr>
                                        <p:cTn id="79" dur="1000" fill="hold"/>
                                        <p:tgtEl>
                                          <p:spTgt spid="15382"/>
                                        </p:tgtEl>
                                        <p:attrNameLst>
                                          <p:attrName>ppt_x</p:attrName>
                                        </p:attrNameLst>
                                      </p:cBhvr>
                                      <p:tavLst>
                                        <p:tav tm="0">
                                          <p:val>
                                            <p:strVal val="#ppt_x"/>
                                          </p:val>
                                        </p:tav>
                                        <p:tav tm="100000">
                                          <p:val>
                                            <p:strVal val="#ppt_x"/>
                                          </p:val>
                                        </p:tav>
                                      </p:tavLst>
                                    </p:anim>
                                    <p:anim calcmode="lin" valueType="num">
                                      <p:cBhvr>
                                        <p:cTn id="80" dur="1000" fill="hold"/>
                                        <p:tgtEl>
                                          <p:spTgt spid="1538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5383"/>
                                        </p:tgtEl>
                                        <p:attrNameLst>
                                          <p:attrName>style.visibility</p:attrName>
                                        </p:attrNameLst>
                                      </p:cBhvr>
                                      <p:to>
                                        <p:strVal val="visible"/>
                                      </p:to>
                                    </p:set>
                                    <p:animEffect transition="in" filter="fade">
                                      <p:cBhvr>
                                        <p:cTn id="83" dur="1000"/>
                                        <p:tgtEl>
                                          <p:spTgt spid="15383"/>
                                        </p:tgtEl>
                                      </p:cBhvr>
                                    </p:animEffect>
                                    <p:anim calcmode="lin" valueType="num">
                                      <p:cBhvr>
                                        <p:cTn id="84" dur="1000" fill="hold"/>
                                        <p:tgtEl>
                                          <p:spTgt spid="15383"/>
                                        </p:tgtEl>
                                        <p:attrNameLst>
                                          <p:attrName>ppt_x</p:attrName>
                                        </p:attrNameLst>
                                      </p:cBhvr>
                                      <p:tavLst>
                                        <p:tav tm="0">
                                          <p:val>
                                            <p:strVal val="#ppt_x"/>
                                          </p:val>
                                        </p:tav>
                                        <p:tav tm="100000">
                                          <p:val>
                                            <p:strVal val="#ppt_x"/>
                                          </p:val>
                                        </p:tav>
                                      </p:tavLst>
                                    </p:anim>
                                    <p:anim calcmode="lin" valueType="num">
                                      <p:cBhvr>
                                        <p:cTn id="85" dur="1000" fill="hold"/>
                                        <p:tgtEl>
                                          <p:spTgt spid="1538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5384"/>
                                        </p:tgtEl>
                                        <p:attrNameLst>
                                          <p:attrName>style.visibility</p:attrName>
                                        </p:attrNameLst>
                                      </p:cBhvr>
                                      <p:to>
                                        <p:strVal val="visible"/>
                                      </p:to>
                                    </p:set>
                                    <p:animEffect transition="in" filter="fade">
                                      <p:cBhvr>
                                        <p:cTn id="88" dur="1000"/>
                                        <p:tgtEl>
                                          <p:spTgt spid="15384"/>
                                        </p:tgtEl>
                                      </p:cBhvr>
                                    </p:animEffect>
                                    <p:anim calcmode="lin" valueType="num">
                                      <p:cBhvr>
                                        <p:cTn id="89" dur="1000" fill="hold"/>
                                        <p:tgtEl>
                                          <p:spTgt spid="15384"/>
                                        </p:tgtEl>
                                        <p:attrNameLst>
                                          <p:attrName>ppt_x</p:attrName>
                                        </p:attrNameLst>
                                      </p:cBhvr>
                                      <p:tavLst>
                                        <p:tav tm="0">
                                          <p:val>
                                            <p:strVal val="#ppt_x"/>
                                          </p:val>
                                        </p:tav>
                                        <p:tav tm="100000">
                                          <p:val>
                                            <p:strVal val="#ppt_x"/>
                                          </p:val>
                                        </p:tav>
                                      </p:tavLst>
                                    </p:anim>
                                    <p:anim calcmode="lin" valueType="num">
                                      <p:cBhvr>
                                        <p:cTn id="90" dur="1000" fill="hold"/>
                                        <p:tgtEl>
                                          <p:spTgt spid="15384"/>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5385"/>
                                        </p:tgtEl>
                                        <p:attrNameLst>
                                          <p:attrName>style.visibility</p:attrName>
                                        </p:attrNameLst>
                                      </p:cBhvr>
                                      <p:to>
                                        <p:strVal val="visible"/>
                                      </p:to>
                                    </p:set>
                                    <p:animEffect transition="in" filter="fade">
                                      <p:cBhvr>
                                        <p:cTn id="93" dur="1000"/>
                                        <p:tgtEl>
                                          <p:spTgt spid="15385"/>
                                        </p:tgtEl>
                                      </p:cBhvr>
                                    </p:animEffect>
                                    <p:anim calcmode="lin" valueType="num">
                                      <p:cBhvr>
                                        <p:cTn id="94" dur="1000" fill="hold"/>
                                        <p:tgtEl>
                                          <p:spTgt spid="15385"/>
                                        </p:tgtEl>
                                        <p:attrNameLst>
                                          <p:attrName>ppt_x</p:attrName>
                                        </p:attrNameLst>
                                      </p:cBhvr>
                                      <p:tavLst>
                                        <p:tav tm="0">
                                          <p:val>
                                            <p:strVal val="#ppt_x"/>
                                          </p:val>
                                        </p:tav>
                                        <p:tav tm="100000">
                                          <p:val>
                                            <p:strVal val="#ppt_x"/>
                                          </p:val>
                                        </p:tav>
                                      </p:tavLst>
                                    </p:anim>
                                    <p:anim calcmode="lin" valueType="num">
                                      <p:cBhvr>
                                        <p:cTn id="95" dur="1000" fill="hold"/>
                                        <p:tgtEl>
                                          <p:spTgt spid="15385"/>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5386"/>
                                        </p:tgtEl>
                                        <p:attrNameLst>
                                          <p:attrName>style.visibility</p:attrName>
                                        </p:attrNameLst>
                                      </p:cBhvr>
                                      <p:to>
                                        <p:strVal val="visible"/>
                                      </p:to>
                                    </p:set>
                                    <p:animEffect transition="in" filter="fade">
                                      <p:cBhvr>
                                        <p:cTn id="98" dur="1000"/>
                                        <p:tgtEl>
                                          <p:spTgt spid="15386"/>
                                        </p:tgtEl>
                                      </p:cBhvr>
                                    </p:animEffect>
                                    <p:anim calcmode="lin" valueType="num">
                                      <p:cBhvr>
                                        <p:cTn id="99" dur="1000" fill="hold"/>
                                        <p:tgtEl>
                                          <p:spTgt spid="15386"/>
                                        </p:tgtEl>
                                        <p:attrNameLst>
                                          <p:attrName>ppt_x</p:attrName>
                                        </p:attrNameLst>
                                      </p:cBhvr>
                                      <p:tavLst>
                                        <p:tav tm="0">
                                          <p:val>
                                            <p:strVal val="#ppt_x"/>
                                          </p:val>
                                        </p:tav>
                                        <p:tav tm="100000">
                                          <p:val>
                                            <p:strVal val="#ppt_x"/>
                                          </p:val>
                                        </p:tav>
                                      </p:tavLst>
                                    </p:anim>
                                    <p:anim calcmode="lin" valueType="num">
                                      <p:cBhvr>
                                        <p:cTn id="100" dur="1000" fill="hold"/>
                                        <p:tgtEl>
                                          <p:spTgt spid="15386"/>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5388"/>
                                        </p:tgtEl>
                                        <p:attrNameLst>
                                          <p:attrName>style.visibility</p:attrName>
                                        </p:attrNameLst>
                                      </p:cBhvr>
                                      <p:to>
                                        <p:strVal val="visible"/>
                                      </p:to>
                                    </p:set>
                                    <p:animEffect transition="in" filter="fade">
                                      <p:cBhvr>
                                        <p:cTn id="103" dur="1000"/>
                                        <p:tgtEl>
                                          <p:spTgt spid="15388"/>
                                        </p:tgtEl>
                                      </p:cBhvr>
                                    </p:animEffect>
                                    <p:anim calcmode="lin" valueType="num">
                                      <p:cBhvr>
                                        <p:cTn id="104" dur="1000" fill="hold"/>
                                        <p:tgtEl>
                                          <p:spTgt spid="15388"/>
                                        </p:tgtEl>
                                        <p:attrNameLst>
                                          <p:attrName>ppt_x</p:attrName>
                                        </p:attrNameLst>
                                      </p:cBhvr>
                                      <p:tavLst>
                                        <p:tav tm="0">
                                          <p:val>
                                            <p:strVal val="#ppt_x"/>
                                          </p:val>
                                        </p:tav>
                                        <p:tav tm="100000">
                                          <p:val>
                                            <p:strVal val="#ppt_x"/>
                                          </p:val>
                                        </p:tav>
                                      </p:tavLst>
                                    </p:anim>
                                    <p:anim calcmode="lin" valueType="num">
                                      <p:cBhvr>
                                        <p:cTn id="105" dur="1000" fill="hold"/>
                                        <p:tgtEl>
                                          <p:spTgt spid="15388"/>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15389"/>
                                        </p:tgtEl>
                                        <p:attrNameLst>
                                          <p:attrName>style.visibility</p:attrName>
                                        </p:attrNameLst>
                                      </p:cBhvr>
                                      <p:to>
                                        <p:strVal val="visible"/>
                                      </p:to>
                                    </p:set>
                                    <p:animEffect transition="in" filter="fade">
                                      <p:cBhvr>
                                        <p:cTn id="108" dur="1000"/>
                                        <p:tgtEl>
                                          <p:spTgt spid="15389"/>
                                        </p:tgtEl>
                                      </p:cBhvr>
                                    </p:animEffect>
                                    <p:anim calcmode="lin" valueType="num">
                                      <p:cBhvr>
                                        <p:cTn id="109" dur="1000" fill="hold"/>
                                        <p:tgtEl>
                                          <p:spTgt spid="15389"/>
                                        </p:tgtEl>
                                        <p:attrNameLst>
                                          <p:attrName>ppt_x</p:attrName>
                                        </p:attrNameLst>
                                      </p:cBhvr>
                                      <p:tavLst>
                                        <p:tav tm="0">
                                          <p:val>
                                            <p:strVal val="#ppt_x"/>
                                          </p:val>
                                        </p:tav>
                                        <p:tav tm="100000">
                                          <p:val>
                                            <p:strVal val="#ppt_x"/>
                                          </p:val>
                                        </p:tav>
                                      </p:tavLst>
                                    </p:anim>
                                    <p:anim calcmode="lin" valueType="num">
                                      <p:cBhvr>
                                        <p:cTn id="110" dur="1000" fill="hold"/>
                                        <p:tgtEl>
                                          <p:spTgt spid="15389"/>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15390"/>
                                        </p:tgtEl>
                                        <p:attrNameLst>
                                          <p:attrName>style.visibility</p:attrName>
                                        </p:attrNameLst>
                                      </p:cBhvr>
                                      <p:to>
                                        <p:strVal val="visible"/>
                                      </p:to>
                                    </p:set>
                                    <p:animEffect transition="in" filter="fade">
                                      <p:cBhvr>
                                        <p:cTn id="113" dur="1000"/>
                                        <p:tgtEl>
                                          <p:spTgt spid="15390"/>
                                        </p:tgtEl>
                                      </p:cBhvr>
                                    </p:animEffect>
                                    <p:anim calcmode="lin" valueType="num">
                                      <p:cBhvr>
                                        <p:cTn id="114" dur="1000" fill="hold"/>
                                        <p:tgtEl>
                                          <p:spTgt spid="15390"/>
                                        </p:tgtEl>
                                        <p:attrNameLst>
                                          <p:attrName>ppt_x</p:attrName>
                                        </p:attrNameLst>
                                      </p:cBhvr>
                                      <p:tavLst>
                                        <p:tav tm="0">
                                          <p:val>
                                            <p:strVal val="#ppt_x"/>
                                          </p:val>
                                        </p:tav>
                                        <p:tav tm="100000">
                                          <p:val>
                                            <p:strVal val="#ppt_x"/>
                                          </p:val>
                                        </p:tav>
                                      </p:tavLst>
                                    </p:anim>
                                    <p:anim calcmode="lin" valueType="num">
                                      <p:cBhvr>
                                        <p:cTn id="115" dur="1000" fill="hold"/>
                                        <p:tgtEl>
                                          <p:spTgt spid="15390"/>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15391"/>
                                        </p:tgtEl>
                                        <p:attrNameLst>
                                          <p:attrName>style.visibility</p:attrName>
                                        </p:attrNameLst>
                                      </p:cBhvr>
                                      <p:to>
                                        <p:strVal val="visible"/>
                                      </p:to>
                                    </p:set>
                                    <p:animEffect transition="in" filter="fade">
                                      <p:cBhvr>
                                        <p:cTn id="118" dur="1000"/>
                                        <p:tgtEl>
                                          <p:spTgt spid="15391"/>
                                        </p:tgtEl>
                                      </p:cBhvr>
                                    </p:animEffect>
                                    <p:anim calcmode="lin" valueType="num">
                                      <p:cBhvr>
                                        <p:cTn id="119" dur="1000" fill="hold"/>
                                        <p:tgtEl>
                                          <p:spTgt spid="15391"/>
                                        </p:tgtEl>
                                        <p:attrNameLst>
                                          <p:attrName>ppt_x</p:attrName>
                                        </p:attrNameLst>
                                      </p:cBhvr>
                                      <p:tavLst>
                                        <p:tav tm="0">
                                          <p:val>
                                            <p:strVal val="#ppt_x"/>
                                          </p:val>
                                        </p:tav>
                                        <p:tav tm="100000">
                                          <p:val>
                                            <p:strVal val="#ppt_x"/>
                                          </p:val>
                                        </p:tav>
                                      </p:tavLst>
                                    </p:anim>
                                    <p:anim calcmode="lin" valueType="num">
                                      <p:cBhvr>
                                        <p:cTn id="120" dur="1000" fill="hold"/>
                                        <p:tgtEl>
                                          <p:spTgt spid="15391"/>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15392"/>
                                        </p:tgtEl>
                                        <p:attrNameLst>
                                          <p:attrName>style.visibility</p:attrName>
                                        </p:attrNameLst>
                                      </p:cBhvr>
                                      <p:to>
                                        <p:strVal val="visible"/>
                                      </p:to>
                                    </p:set>
                                    <p:animEffect transition="in" filter="fade">
                                      <p:cBhvr>
                                        <p:cTn id="123" dur="1000"/>
                                        <p:tgtEl>
                                          <p:spTgt spid="15392"/>
                                        </p:tgtEl>
                                      </p:cBhvr>
                                    </p:animEffect>
                                    <p:anim calcmode="lin" valueType="num">
                                      <p:cBhvr>
                                        <p:cTn id="124" dur="1000" fill="hold"/>
                                        <p:tgtEl>
                                          <p:spTgt spid="15392"/>
                                        </p:tgtEl>
                                        <p:attrNameLst>
                                          <p:attrName>ppt_x</p:attrName>
                                        </p:attrNameLst>
                                      </p:cBhvr>
                                      <p:tavLst>
                                        <p:tav tm="0">
                                          <p:val>
                                            <p:strVal val="#ppt_x"/>
                                          </p:val>
                                        </p:tav>
                                        <p:tav tm="100000">
                                          <p:val>
                                            <p:strVal val="#ppt_x"/>
                                          </p:val>
                                        </p:tav>
                                      </p:tavLst>
                                    </p:anim>
                                    <p:anim calcmode="lin" valueType="num">
                                      <p:cBhvr>
                                        <p:cTn id="125" dur="1000" fill="hold"/>
                                        <p:tgtEl>
                                          <p:spTgt spid="15392"/>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15393"/>
                                        </p:tgtEl>
                                        <p:attrNameLst>
                                          <p:attrName>style.visibility</p:attrName>
                                        </p:attrNameLst>
                                      </p:cBhvr>
                                      <p:to>
                                        <p:strVal val="visible"/>
                                      </p:to>
                                    </p:set>
                                    <p:animEffect transition="in" filter="fade">
                                      <p:cBhvr>
                                        <p:cTn id="128" dur="1000"/>
                                        <p:tgtEl>
                                          <p:spTgt spid="15393"/>
                                        </p:tgtEl>
                                      </p:cBhvr>
                                    </p:animEffect>
                                    <p:anim calcmode="lin" valueType="num">
                                      <p:cBhvr>
                                        <p:cTn id="129" dur="1000" fill="hold"/>
                                        <p:tgtEl>
                                          <p:spTgt spid="15393"/>
                                        </p:tgtEl>
                                        <p:attrNameLst>
                                          <p:attrName>ppt_x</p:attrName>
                                        </p:attrNameLst>
                                      </p:cBhvr>
                                      <p:tavLst>
                                        <p:tav tm="0">
                                          <p:val>
                                            <p:strVal val="#ppt_x"/>
                                          </p:val>
                                        </p:tav>
                                        <p:tav tm="100000">
                                          <p:val>
                                            <p:strVal val="#ppt_x"/>
                                          </p:val>
                                        </p:tav>
                                      </p:tavLst>
                                    </p:anim>
                                    <p:anim calcmode="lin" valueType="num">
                                      <p:cBhvr>
                                        <p:cTn id="130" dur="1000" fill="hold"/>
                                        <p:tgtEl>
                                          <p:spTgt spid="15393"/>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15394"/>
                                        </p:tgtEl>
                                        <p:attrNameLst>
                                          <p:attrName>style.visibility</p:attrName>
                                        </p:attrNameLst>
                                      </p:cBhvr>
                                      <p:to>
                                        <p:strVal val="visible"/>
                                      </p:to>
                                    </p:set>
                                    <p:animEffect transition="in" filter="fade">
                                      <p:cBhvr>
                                        <p:cTn id="133" dur="1000"/>
                                        <p:tgtEl>
                                          <p:spTgt spid="15394"/>
                                        </p:tgtEl>
                                      </p:cBhvr>
                                    </p:animEffect>
                                    <p:anim calcmode="lin" valueType="num">
                                      <p:cBhvr>
                                        <p:cTn id="134" dur="1000" fill="hold"/>
                                        <p:tgtEl>
                                          <p:spTgt spid="15394"/>
                                        </p:tgtEl>
                                        <p:attrNameLst>
                                          <p:attrName>ppt_x</p:attrName>
                                        </p:attrNameLst>
                                      </p:cBhvr>
                                      <p:tavLst>
                                        <p:tav tm="0">
                                          <p:val>
                                            <p:strVal val="#ppt_x"/>
                                          </p:val>
                                        </p:tav>
                                        <p:tav tm="100000">
                                          <p:val>
                                            <p:strVal val="#ppt_x"/>
                                          </p:val>
                                        </p:tav>
                                      </p:tavLst>
                                    </p:anim>
                                    <p:anim calcmode="lin" valueType="num">
                                      <p:cBhvr>
                                        <p:cTn id="135" dur="1000" fill="hold"/>
                                        <p:tgtEl>
                                          <p:spTgt spid="15394"/>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15395"/>
                                        </p:tgtEl>
                                        <p:attrNameLst>
                                          <p:attrName>style.visibility</p:attrName>
                                        </p:attrNameLst>
                                      </p:cBhvr>
                                      <p:to>
                                        <p:strVal val="visible"/>
                                      </p:to>
                                    </p:set>
                                    <p:animEffect transition="in" filter="fade">
                                      <p:cBhvr>
                                        <p:cTn id="138" dur="1000"/>
                                        <p:tgtEl>
                                          <p:spTgt spid="15395"/>
                                        </p:tgtEl>
                                      </p:cBhvr>
                                    </p:animEffect>
                                    <p:anim calcmode="lin" valueType="num">
                                      <p:cBhvr>
                                        <p:cTn id="139" dur="1000" fill="hold"/>
                                        <p:tgtEl>
                                          <p:spTgt spid="15395"/>
                                        </p:tgtEl>
                                        <p:attrNameLst>
                                          <p:attrName>ppt_x</p:attrName>
                                        </p:attrNameLst>
                                      </p:cBhvr>
                                      <p:tavLst>
                                        <p:tav tm="0">
                                          <p:val>
                                            <p:strVal val="#ppt_x"/>
                                          </p:val>
                                        </p:tav>
                                        <p:tav tm="100000">
                                          <p:val>
                                            <p:strVal val="#ppt_x"/>
                                          </p:val>
                                        </p:tav>
                                      </p:tavLst>
                                    </p:anim>
                                    <p:anim calcmode="lin" valueType="num">
                                      <p:cBhvr>
                                        <p:cTn id="140" dur="1000" fill="hold"/>
                                        <p:tgtEl>
                                          <p:spTgt spid="153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nimBg="1"/>
      <p:bldP spid="15366" grpId="0" animBg="1"/>
      <p:bldP spid="15367" grpId="0" animBg="1"/>
      <p:bldP spid="15368" grpId="0" animBg="1"/>
      <p:bldP spid="15369" grpId="0"/>
      <p:bldP spid="15378" grpId="0" animBg="1"/>
      <p:bldP spid="15379" grpId="0" animBg="1"/>
      <p:bldP spid="15380" grpId="0"/>
      <p:bldP spid="15381" grpId="0"/>
      <p:bldP spid="15382" grpId="0"/>
      <p:bldP spid="15383" grpId="0"/>
      <p:bldP spid="15384" grpId="0"/>
      <p:bldP spid="15385" grpId="0"/>
      <p:bldP spid="15386" grpId="0"/>
      <p:bldP spid="15388" grpId="0"/>
      <p:bldP spid="15389" grpId="0"/>
      <p:bldP spid="15390" grpId="0"/>
      <p:bldP spid="15391" grpId="0"/>
      <p:bldP spid="15392" grpId="0"/>
      <p:bldP spid="15393" grpId="0"/>
      <p:bldP spid="15394" grpId="0"/>
      <p:bldP spid="15395" grpId="0"/>
      <p:bldP spid="37" grpId="0" autoUpdateAnimBg="0"/>
      <p:bldP spid="39" grpId="0" autoUpdateAnimBg="0"/>
      <p:bldP spid="4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58"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59"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60"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grpSp>
        <p:nvGrpSpPr>
          <p:cNvPr id="90" name="组合 89"/>
          <p:cNvGrpSpPr/>
          <p:nvPr/>
        </p:nvGrpSpPr>
        <p:grpSpPr>
          <a:xfrm>
            <a:off x="1485902" y="2163600"/>
            <a:ext cx="3378198" cy="3378194"/>
            <a:chOff x="2728823" y="2285211"/>
            <a:chExt cx="2700000" cy="2700000"/>
          </a:xfrm>
        </p:grpSpPr>
        <p:sp>
          <p:nvSpPr>
            <p:cNvPr id="91" name="椭圆 90"/>
            <p:cNvSpPr/>
            <p:nvPr/>
          </p:nvSpPr>
          <p:spPr>
            <a:xfrm>
              <a:off x="2728823" y="2285211"/>
              <a:ext cx="2700000" cy="2700000"/>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92" name="椭圆 91"/>
            <p:cNvSpPr/>
            <p:nvPr/>
          </p:nvSpPr>
          <p:spPr>
            <a:xfrm>
              <a:off x="2818823" y="2375211"/>
              <a:ext cx="2520000" cy="2520000"/>
            </a:xfrm>
            <a:prstGeom prst="ellipse">
              <a:avLst/>
            </a:prstGeom>
            <a:gradFill>
              <a:gsLst>
                <a:gs pos="0">
                  <a:srgbClr val="00B0F0"/>
                </a:gs>
                <a:gs pos="100000">
                  <a:srgbClr val="0070C0"/>
                </a:gs>
              </a:gsLst>
              <a:lin ang="5400000" scaled="1"/>
            </a:gra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93" name="椭圆 92"/>
            <p:cNvSpPr/>
            <p:nvPr/>
          </p:nvSpPr>
          <p:spPr>
            <a:xfrm>
              <a:off x="3034412" y="2590800"/>
              <a:ext cx="2088822" cy="2088822"/>
            </a:xfrm>
            <a:prstGeom prst="ellipse">
              <a:avLst/>
            </a:prstGeom>
            <a:solidFill>
              <a:sysClr val="window" lastClr="FFFFFF"/>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94" name="椭圆 93"/>
            <p:cNvSpPr/>
            <p:nvPr/>
          </p:nvSpPr>
          <p:spPr>
            <a:xfrm>
              <a:off x="3311326" y="2867714"/>
              <a:ext cx="1534994" cy="1534994"/>
            </a:xfrm>
            <a:prstGeom prst="ellipse">
              <a:avLst/>
            </a:prstGeom>
            <a:gradFill>
              <a:gsLst>
                <a:gs pos="0">
                  <a:srgbClr val="00B0F0"/>
                </a:gs>
                <a:gs pos="100000">
                  <a:srgbClr val="0070C0"/>
                </a:gs>
              </a:gsLst>
              <a:lin ang="5400000" scaled="1"/>
            </a:gra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95" name="椭圆 94"/>
            <p:cNvSpPr/>
            <p:nvPr/>
          </p:nvSpPr>
          <p:spPr>
            <a:xfrm>
              <a:off x="3567812" y="3124200"/>
              <a:ext cx="1022022" cy="1022022"/>
            </a:xfrm>
            <a:prstGeom prst="ellipse">
              <a:avLst/>
            </a:prstGeom>
            <a:solidFill>
              <a:sysClr val="window" lastClr="FFFFFF"/>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96" name="椭圆 95"/>
            <p:cNvSpPr/>
            <p:nvPr/>
          </p:nvSpPr>
          <p:spPr>
            <a:xfrm>
              <a:off x="3821866" y="3378254"/>
              <a:ext cx="513914" cy="513914"/>
            </a:xfrm>
            <a:prstGeom prst="ellipse">
              <a:avLst/>
            </a:prstGeom>
            <a:gradFill>
              <a:gsLst>
                <a:gs pos="0">
                  <a:srgbClr val="00B0F0"/>
                </a:gs>
                <a:gs pos="100000">
                  <a:srgbClr val="0070C0"/>
                </a:gs>
              </a:gsLst>
              <a:lin ang="5400000" scaled="1"/>
            </a:gra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grpSp>
        <p:nvGrpSpPr>
          <p:cNvPr id="97" name="组合 96"/>
          <p:cNvGrpSpPr/>
          <p:nvPr/>
        </p:nvGrpSpPr>
        <p:grpSpPr>
          <a:xfrm rot="2700000">
            <a:off x="-2854512" y="-1247350"/>
            <a:ext cx="2418449" cy="459608"/>
            <a:chOff x="4933951" y="3094038"/>
            <a:chExt cx="2263775" cy="430213"/>
          </a:xfrm>
        </p:grpSpPr>
        <p:sp>
          <p:nvSpPr>
            <p:cNvPr id="98" name="Freeform 11"/>
            <p:cNvSpPr/>
            <p:nvPr/>
          </p:nvSpPr>
          <p:spPr bwMode="auto">
            <a:xfrm>
              <a:off x="4933951" y="3094038"/>
              <a:ext cx="904875" cy="430213"/>
            </a:xfrm>
            <a:custGeom>
              <a:avLst/>
              <a:gdLst>
                <a:gd name="T0" fmla="*/ 0 w 570"/>
                <a:gd name="T1" fmla="*/ 271 h 271"/>
                <a:gd name="T2" fmla="*/ 142 w 570"/>
                <a:gd name="T3" fmla="*/ 134 h 271"/>
                <a:gd name="T4" fmla="*/ 0 w 570"/>
                <a:gd name="T5" fmla="*/ 0 h 271"/>
                <a:gd name="T6" fmla="*/ 214 w 570"/>
                <a:gd name="T7" fmla="*/ 0 h 271"/>
                <a:gd name="T8" fmla="*/ 429 w 570"/>
                <a:gd name="T9" fmla="*/ 0 h 271"/>
                <a:gd name="T10" fmla="*/ 570 w 570"/>
                <a:gd name="T11" fmla="*/ 134 h 271"/>
                <a:gd name="T12" fmla="*/ 429 w 570"/>
                <a:gd name="T13" fmla="*/ 271 h 271"/>
                <a:gd name="T14" fmla="*/ 214 w 570"/>
                <a:gd name="T15" fmla="*/ 271 h 271"/>
                <a:gd name="T16" fmla="*/ 0 w 570"/>
                <a:gd name="T1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271">
                  <a:moveTo>
                    <a:pt x="0" y="271"/>
                  </a:moveTo>
                  <a:lnTo>
                    <a:pt x="142" y="134"/>
                  </a:lnTo>
                  <a:lnTo>
                    <a:pt x="0" y="0"/>
                  </a:lnTo>
                  <a:lnTo>
                    <a:pt x="214" y="0"/>
                  </a:lnTo>
                  <a:lnTo>
                    <a:pt x="429" y="0"/>
                  </a:lnTo>
                  <a:lnTo>
                    <a:pt x="570" y="134"/>
                  </a:lnTo>
                  <a:lnTo>
                    <a:pt x="429" y="271"/>
                  </a:lnTo>
                  <a:lnTo>
                    <a:pt x="214" y="271"/>
                  </a:lnTo>
                  <a:lnTo>
                    <a:pt x="0" y="271"/>
                  </a:lnTo>
                  <a:close/>
                </a:path>
              </a:pathLst>
            </a:custGeom>
            <a:solidFill>
              <a:srgbClr val="5B9BD5"/>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99" name="Freeform 12"/>
            <p:cNvSpPr/>
            <p:nvPr/>
          </p:nvSpPr>
          <p:spPr bwMode="auto">
            <a:xfrm>
              <a:off x="5033963" y="3260725"/>
              <a:ext cx="1795463" cy="93663"/>
            </a:xfrm>
            <a:custGeom>
              <a:avLst/>
              <a:gdLst>
                <a:gd name="T0" fmla="*/ 1131 w 1131"/>
                <a:gd name="T1" fmla="*/ 29 h 59"/>
                <a:gd name="T2" fmla="*/ 1131 w 1131"/>
                <a:gd name="T3" fmla="*/ 0 h 59"/>
                <a:gd name="T4" fmla="*/ 0 w 1131"/>
                <a:gd name="T5" fmla="*/ 0 h 59"/>
                <a:gd name="T6" fmla="*/ 0 w 1131"/>
                <a:gd name="T7" fmla="*/ 29 h 59"/>
                <a:gd name="T8" fmla="*/ 0 w 1131"/>
                <a:gd name="T9" fmla="*/ 59 h 59"/>
                <a:gd name="T10" fmla="*/ 1131 w 1131"/>
                <a:gd name="T11" fmla="*/ 59 h 59"/>
                <a:gd name="T12" fmla="*/ 1131 w 1131"/>
                <a:gd name="T13" fmla="*/ 29 h 59"/>
              </a:gdLst>
              <a:ahLst/>
              <a:cxnLst>
                <a:cxn ang="0">
                  <a:pos x="T0" y="T1"/>
                </a:cxn>
                <a:cxn ang="0">
                  <a:pos x="T2" y="T3"/>
                </a:cxn>
                <a:cxn ang="0">
                  <a:pos x="T4" y="T5"/>
                </a:cxn>
                <a:cxn ang="0">
                  <a:pos x="T6" y="T7"/>
                </a:cxn>
                <a:cxn ang="0">
                  <a:pos x="T8" y="T9"/>
                </a:cxn>
                <a:cxn ang="0">
                  <a:pos x="T10" y="T11"/>
                </a:cxn>
                <a:cxn ang="0">
                  <a:pos x="T12" y="T13"/>
                </a:cxn>
              </a:cxnLst>
              <a:rect l="0" t="0" r="r" b="b"/>
              <a:pathLst>
                <a:path w="1131" h="59">
                  <a:moveTo>
                    <a:pt x="1131" y="29"/>
                  </a:moveTo>
                  <a:lnTo>
                    <a:pt x="1131" y="0"/>
                  </a:lnTo>
                  <a:lnTo>
                    <a:pt x="0" y="0"/>
                  </a:lnTo>
                  <a:lnTo>
                    <a:pt x="0" y="29"/>
                  </a:lnTo>
                  <a:lnTo>
                    <a:pt x="0" y="59"/>
                  </a:lnTo>
                  <a:lnTo>
                    <a:pt x="1131" y="59"/>
                  </a:lnTo>
                  <a:lnTo>
                    <a:pt x="1131" y="29"/>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00" name="Rectangle 13"/>
            <p:cNvSpPr>
              <a:spLocks noChangeArrowheads="1"/>
            </p:cNvSpPr>
            <p:nvPr/>
          </p:nvSpPr>
          <p:spPr bwMode="auto">
            <a:xfrm>
              <a:off x="5033963" y="3306763"/>
              <a:ext cx="1795463" cy="47625"/>
            </a:xfrm>
            <a:prstGeom prst="rect">
              <a:avLst/>
            </a:prstGeom>
            <a:solidFill>
              <a:sysClr val="windowText" lastClr="000000">
                <a:lumMod val="85000"/>
                <a:lumOff val="15000"/>
              </a:sysClr>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01" name="Freeform 14"/>
            <p:cNvSpPr/>
            <p:nvPr/>
          </p:nvSpPr>
          <p:spPr bwMode="auto">
            <a:xfrm>
              <a:off x="6713538" y="3198813"/>
              <a:ext cx="484188" cy="217488"/>
            </a:xfrm>
            <a:custGeom>
              <a:avLst/>
              <a:gdLst>
                <a:gd name="T0" fmla="*/ 305 w 305"/>
                <a:gd name="T1" fmla="*/ 68 h 137"/>
                <a:gd name="T2" fmla="*/ 305 w 305"/>
                <a:gd name="T3" fmla="*/ 68 h 137"/>
                <a:gd name="T4" fmla="*/ 0 w 305"/>
                <a:gd name="T5" fmla="*/ 0 h 137"/>
                <a:gd name="T6" fmla="*/ 59 w 305"/>
                <a:gd name="T7" fmla="*/ 68 h 137"/>
                <a:gd name="T8" fmla="*/ 59 w 305"/>
                <a:gd name="T9" fmla="*/ 68 h 137"/>
                <a:gd name="T10" fmla="*/ 0 w 305"/>
                <a:gd name="T11" fmla="*/ 137 h 137"/>
                <a:gd name="T12" fmla="*/ 305 w 305"/>
                <a:gd name="T13" fmla="*/ 68 h 137"/>
              </a:gdLst>
              <a:ahLst/>
              <a:cxnLst>
                <a:cxn ang="0">
                  <a:pos x="T0" y="T1"/>
                </a:cxn>
                <a:cxn ang="0">
                  <a:pos x="T2" y="T3"/>
                </a:cxn>
                <a:cxn ang="0">
                  <a:pos x="T4" y="T5"/>
                </a:cxn>
                <a:cxn ang="0">
                  <a:pos x="T6" y="T7"/>
                </a:cxn>
                <a:cxn ang="0">
                  <a:pos x="T8" y="T9"/>
                </a:cxn>
                <a:cxn ang="0">
                  <a:pos x="T10" y="T11"/>
                </a:cxn>
                <a:cxn ang="0">
                  <a:pos x="T12" y="T13"/>
                </a:cxn>
              </a:cxnLst>
              <a:rect l="0" t="0" r="r" b="b"/>
              <a:pathLst>
                <a:path w="305" h="137">
                  <a:moveTo>
                    <a:pt x="305" y="68"/>
                  </a:moveTo>
                  <a:lnTo>
                    <a:pt x="305" y="68"/>
                  </a:lnTo>
                  <a:lnTo>
                    <a:pt x="0" y="0"/>
                  </a:lnTo>
                  <a:lnTo>
                    <a:pt x="59" y="68"/>
                  </a:lnTo>
                  <a:lnTo>
                    <a:pt x="59" y="68"/>
                  </a:lnTo>
                  <a:lnTo>
                    <a:pt x="0" y="137"/>
                  </a:lnTo>
                  <a:lnTo>
                    <a:pt x="305" y="68"/>
                  </a:lnTo>
                  <a:close/>
                </a:path>
              </a:pathLst>
            </a:custGeom>
            <a:solidFill>
              <a:sysClr val="window" lastClr="FFFFFF">
                <a:lumMod val="85000"/>
              </a:sysClr>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02" name="Freeform 15"/>
            <p:cNvSpPr/>
            <p:nvPr/>
          </p:nvSpPr>
          <p:spPr bwMode="auto">
            <a:xfrm>
              <a:off x="6713538" y="3306763"/>
              <a:ext cx="484188" cy="109538"/>
            </a:xfrm>
            <a:custGeom>
              <a:avLst/>
              <a:gdLst>
                <a:gd name="T0" fmla="*/ 0 w 305"/>
                <a:gd name="T1" fmla="*/ 69 h 69"/>
                <a:gd name="T2" fmla="*/ 305 w 305"/>
                <a:gd name="T3" fmla="*/ 0 h 69"/>
                <a:gd name="T4" fmla="*/ 305 w 305"/>
                <a:gd name="T5" fmla="*/ 0 h 69"/>
                <a:gd name="T6" fmla="*/ 59 w 305"/>
                <a:gd name="T7" fmla="*/ 0 h 69"/>
                <a:gd name="T8" fmla="*/ 59 w 305"/>
                <a:gd name="T9" fmla="*/ 0 h 69"/>
                <a:gd name="T10" fmla="*/ 0 w 305"/>
                <a:gd name="T11" fmla="*/ 69 h 69"/>
              </a:gdLst>
              <a:ahLst/>
              <a:cxnLst>
                <a:cxn ang="0">
                  <a:pos x="T0" y="T1"/>
                </a:cxn>
                <a:cxn ang="0">
                  <a:pos x="T2" y="T3"/>
                </a:cxn>
                <a:cxn ang="0">
                  <a:pos x="T4" y="T5"/>
                </a:cxn>
                <a:cxn ang="0">
                  <a:pos x="T6" y="T7"/>
                </a:cxn>
                <a:cxn ang="0">
                  <a:pos x="T8" y="T9"/>
                </a:cxn>
                <a:cxn ang="0">
                  <a:pos x="T10" y="T11"/>
                </a:cxn>
              </a:cxnLst>
              <a:rect l="0" t="0" r="r" b="b"/>
              <a:pathLst>
                <a:path w="305" h="69">
                  <a:moveTo>
                    <a:pt x="0" y="69"/>
                  </a:moveTo>
                  <a:lnTo>
                    <a:pt x="305" y="0"/>
                  </a:lnTo>
                  <a:lnTo>
                    <a:pt x="305" y="0"/>
                  </a:lnTo>
                  <a:lnTo>
                    <a:pt x="59" y="0"/>
                  </a:lnTo>
                  <a:lnTo>
                    <a:pt x="59" y="0"/>
                  </a:lnTo>
                  <a:lnTo>
                    <a:pt x="0" y="69"/>
                  </a:lnTo>
                  <a:close/>
                </a:path>
              </a:pathLst>
            </a:custGeom>
            <a:solidFill>
              <a:sysClr val="window" lastClr="FFFFFF">
                <a:lumMod val="65000"/>
              </a:sysClr>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grpSp>
      <p:sp>
        <p:nvSpPr>
          <p:cNvPr id="103" name="矩形 102"/>
          <p:cNvSpPr/>
          <p:nvPr/>
        </p:nvSpPr>
        <p:spPr>
          <a:xfrm>
            <a:off x="5638800" y="1427502"/>
            <a:ext cx="5308600" cy="2046714"/>
          </a:xfrm>
          <a:prstGeom prst="rect">
            <a:avLst/>
          </a:prstGeom>
        </p:spPr>
        <p:txBody>
          <a:bodyPr wrap="square">
            <a:spAutoFit/>
          </a:bodyPr>
          <a:lstStyle/>
          <a:p>
            <a:pPr algn="l" eaLnBrk="1" fontAlgn="auto" hangingPunct="1">
              <a:lnSpc>
                <a:spcPct val="150000"/>
              </a:lnSpc>
              <a:spcBef>
                <a:spcPts val="0"/>
              </a:spcBef>
              <a:spcAft>
                <a:spcPts val="0"/>
              </a:spcAft>
              <a:buClrTx/>
              <a:buSzTx/>
              <a:buFontTx/>
              <a:buNone/>
            </a:pPr>
            <a:r>
              <a:rPr lang="zh-CN" altLang="en-US" sz="1400" dirty="0">
                <a:solidFill>
                  <a:schemeClr val="tx1">
                    <a:lumMod val="65000"/>
                    <a:lumOff val="35000"/>
                  </a:schemeClr>
                </a:solidFill>
                <a:latin typeface="+mn-lt"/>
                <a:ea typeface="+mn-ea"/>
                <a:cs typeface="+mn-ea"/>
                <a:sym typeface="+mn-lt"/>
              </a:rPr>
              <a:t>企业战略</a:t>
            </a:r>
            <a:r>
              <a:rPr lang="zh-CN" altLang="en-US" sz="1400" dirty="0" smtClean="0">
                <a:solidFill>
                  <a:schemeClr val="tx1">
                    <a:lumMod val="65000"/>
                    <a:lumOff val="35000"/>
                  </a:schemeClr>
                </a:solidFill>
                <a:latin typeface="+mn-lt"/>
                <a:ea typeface="+mn-ea"/>
                <a:cs typeface="+mn-ea"/>
                <a:sym typeface="+mn-lt"/>
              </a:rPr>
              <a:t>目标：</a:t>
            </a:r>
            <a:endParaRPr lang="en-US" altLang="zh-CN" sz="1400" dirty="0" smtClean="0">
              <a:solidFill>
                <a:schemeClr val="tx1">
                  <a:lumMod val="65000"/>
                  <a:lumOff val="35000"/>
                </a:schemeClr>
              </a:solidFill>
              <a:latin typeface="+mn-lt"/>
              <a:ea typeface="+mn-ea"/>
              <a:cs typeface="+mn-ea"/>
              <a:sym typeface="+mn-lt"/>
            </a:endParaRPr>
          </a:p>
          <a:p>
            <a:pPr algn="l" eaLnBrk="1" fontAlgn="auto" hangingPunct="1">
              <a:lnSpc>
                <a:spcPct val="150000"/>
              </a:lnSpc>
              <a:spcBef>
                <a:spcPts val="0"/>
              </a:spcBef>
              <a:spcAft>
                <a:spcPts val="1200"/>
              </a:spcAft>
              <a:buClrTx/>
              <a:buSzTx/>
              <a:buFontTx/>
              <a:buNone/>
            </a:pPr>
            <a:r>
              <a:rPr lang="zh-CN" altLang="en-US" sz="1000" dirty="0" smtClean="0">
                <a:solidFill>
                  <a:schemeClr val="tx1">
                    <a:lumMod val="65000"/>
                    <a:lumOff val="35000"/>
                  </a:schemeClr>
                </a:solidFill>
                <a:latin typeface="+mn-lt"/>
                <a:ea typeface="+mn-ea"/>
                <a:cs typeface="+mn-ea"/>
                <a:sym typeface="+mn-lt"/>
              </a:rPr>
              <a:t>是</a:t>
            </a:r>
            <a:r>
              <a:rPr lang="zh-CN" altLang="en-US" sz="1000" dirty="0">
                <a:solidFill>
                  <a:schemeClr val="tx1">
                    <a:lumMod val="65000"/>
                    <a:lumOff val="35000"/>
                  </a:schemeClr>
                </a:solidFill>
                <a:latin typeface="+mn-lt"/>
                <a:ea typeface="+mn-ea"/>
                <a:cs typeface="+mn-ea"/>
                <a:sym typeface="+mn-lt"/>
              </a:rPr>
              <a:t>企业使命和宗旨的具体化和定量化，是企业奋斗纲领，是衡量企业一切工作是否实现其企业使命的标准，是企业经营战略的核心。</a:t>
            </a:r>
          </a:p>
          <a:p>
            <a:pPr algn="l" eaLnBrk="1" fontAlgn="auto" hangingPunct="1">
              <a:lnSpc>
                <a:spcPct val="150000"/>
              </a:lnSpc>
              <a:spcBef>
                <a:spcPts val="0"/>
              </a:spcBef>
              <a:spcAft>
                <a:spcPts val="0"/>
              </a:spcAft>
              <a:buClrTx/>
              <a:buSzTx/>
              <a:buFontTx/>
              <a:buNone/>
            </a:pPr>
            <a:r>
              <a:rPr lang="zh-CN" altLang="en-US" sz="1400" dirty="0">
                <a:solidFill>
                  <a:schemeClr val="tx1">
                    <a:lumMod val="65000"/>
                    <a:lumOff val="35000"/>
                  </a:schemeClr>
                </a:solidFill>
                <a:latin typeface="+mn-lt"/>
                <a:ea typeface="+mn-ea"/>
                <a:cs typeface="+mn-ea"/>
                <a:sym typeface="+mn-lt"/>
              </a:rPr>
              <a:t>战略目标定义</a:t>
            </a:r>
            <a:r>
              <a:rPr lang="zh-CN" altLang="en-US" sz="1400" dirty="0" smtClean="0">
                <a:solidFill>
                  <a:schemeClr val="tx1">
                    <a:lumMod val="65000"/>
                    <a:lumOff val="35000"/>
                  </a:schemeClr>
                </a:solidFill>
                <a:latin typeface="+mn-lt"/>
                <a:ea typeface="+mn-ea"/>
                <a:cs typeface="+mn-ea"/>
                <a:sym typeface="+mn-lt"/>
              </a:rPr>
              <a:t>：</a:t>
            </a:r>
            <a:endParaRPr lang="en-US" altLang="zh-CN" sz="1400" dirty="0" smtClean="0">
              <a:solidFill>
                <a:schemeClr val="tx1">
                  <a:lumMod val="65000"/>
                  <a:lumOff val="35000"/>
                </a:schemeClr>
              </a:solidFill>
              <a:latin typeface="+mn-lt"/>
              <a:ea typeface="+mn-ea"/>
              <a:cs typeface="+mn-ea"/>
              <a:sym typeface="+mn-lt"/>
            </a:endParaRPr>
          </a:p>
          <a:p>
            <a:pPr algn="l" eaLnBrk="1" fontAlgn="auto" hangingPunct="1">
              <a:lnSpc>
                <a:spcPct val="150000"/>
              </a:lnSpc>
              <a:spcBef>
                <a:spcPts val="0"/>
              </a:spcBef>
              <a:spcAft>
                <a:spcPts val="1200"/>
              </a:spcAft>
              <a:buClrTx/>
              <a:buSzTx/>
              <a:buFontTx/>
              <a:buNone/>
            </a:pPr>
            <a:r>
              <a:rPr lang="zh-CN" altLang="en-US" sz="1000" dirty="0" smtClean="0">
                <a:solidFill>
                  <a:schemeClr val="tx1">
                    <a:lumMod val="65000"/>
                    <a:lumOff val="35000"/>
                  </a:schemeClr>
                </a:solidFill>
                <a:latin typeface="+mn-lt"/>
                <a:ea typeface="+mn-ea"/>
                <a:cs typeface="+mn-ea"/>
                <a:sym typeface="+mn-lt"/>
              </a:rPr>
              <a:t>从</a:t>
            </a:r>
            <a:r>
              <a:rPr lang="zh-CN" altLang="en-US" sz="1000" dirty="0">
                <a:solidFill>
                  <a:schemeClr val="tx1">
                    <a:lumMod val="65000"/>
                    <a:lumOff val="35000"/>
                  </a:schemeClr>
                </a:solidFill>
                <a:latin typeface="+mn-lt"/>
                <a:ea typeface="+mn-ea"/>
                <a:cs typeface="+mn-ea"/>
                <a:sym typeface="+mn-lt"/>
              </a:rPr>
              <a:t>广义上看，企业战略目标是企业战略构成的基本内容，战略目标是对企业战略经营活动预期取得的主要成果的期望值。从狭义上看，企业战略目标不包含在企业战略构成之中，它既是企业战略选择的出发点和依据，又是企业战略实施要达的结果。</a:t>
            </a:r>
          </a:p>
        </p:txBody>
      </p:sp>
      <p:sp>
        <p:nvSpPr>
          <p:cNvPr id="104" name="矩形 103"/>
          <p:cNvSpPr/>
          <p:nvPr/>
        </p:nvSpPr>
        <p:spPr>
          <a:xfrm>
            <a:off x="5638800" y="3557076"/>
            <a:ext cx="5397500" cy="2381421"/>
          </a:xfrm>
          <a:prstGeom prst="rect">
            <a:avLst/>
          </a:prstGeom>
        </p:spPr>
        <p:txBody>
          <a:bodyPr wrap="square">
            <a:spAutoFit/>
          </a:bodyPr>
          <a:lstStyle/>
          <a:p>
            <a:pPr marL="171450" indent="-171450" algn="l" eaLnBrk="1" fontAlgn="auto" hangingPunct="1">
              <a:lnSpc>
                <a:spcPct val="150000"/>
              </a:lnSpc>
              <a:spcBef>
                <a:spcPts val="0"/>
              </a:spcBef>
              <a:spcAft>
                <a:spcPts val="0"/>
              </a:spcAft>
              <a:buClrTx/>
              <a:buSzTx/>
              <a:buFont typeface="Wingdings" panose="05000000000000000000" pitchFamily="2" charset="2"/>
              <a:buChar char="l"/>
            </a:pPr>
            <a:r>
              <a:rPr lang="zh-CN" altLang="en-US" sz="1000" dirty="0">
                <a:solidFill>
                  <a:schemeClr val="tx1">
                    <a:lumMod val="65000"/>
                    <a:lumOff val="35000"/>
                  </a:schemeClr>
                </a:solidFill>
                <a:latin typeface="+mn-lt"/>
                <a:ea typeface="+mn-ea"/>
                <a:cs typeface="+mn-ea"/>
                <a:sym typeface="+mn-lt"/>
              </a:rPr>
              <a:t>盈利能力：用利润、投资收益率、每股平均受益、销售利润等来表示。</a:t>
            </a:r>
          </a:p>
          <a:p>
            <a:pPr marL="171450" indent="-171450" algn="l" eaLnBrk="1" fontAlgn="auto" hangingPunct="1">
              <a:lnSpc>
                <a:spcPct val="150000"/>
              </a:lnSpc>
              <a:spcBef>
                <a:spcPts val="0"/>
              </a:spcBef>
              <a:spcAft>
                <a:spcPts val="0"/>
              </a:spcAft>
              <a:buClrTx/>
              <a:buSzTx/>
              <a:buFont typeface="Wingdings" panose="05000000000000000000" pitchFamily="2" charset="2"/>
              <a:buChar char="l"/>
            </a:pPr>
            <a:r>
              <a:rPr lang="zh-CN" altLang="en-US" sz="1000" dirty="0" smtClean="0">
                <a:solidFill>
                  <a:schemeClr val="tx1">
                    <a:lumMod val="65000"/>
                    <a:lumOff val="35000"/>
                  </a:schemeClr>
                </a:solidFill>
                <a:latin typeface="+mn-lt"/>
                <a:ea typeface="+mn-ea"/>
                <a:cs typeface="+mn-ea"/>
                <a:sym typeface="+mn-lt"/>
              </a:rPr>
              <a:t>市　　场</a:t>
            </a:r>
            <a:r>
              <a:rPr lang="zh-CN" altLang="en-US" sz="1000" dirty="0">
                <a:solidFill>
                  <a:schemeClr val="tx1">
                    <a:lumMod val="65000"/>
                    <a:lumOff val="35000"/>
                  </a:schemeClr>
                </a:solidFill>
                <a:latin typeface="+mn-lt"/>
                <a:ea typeface="+mn-ea"/>
                <a:cs typeface="+mn-ea"/>
                <a:sym typeface="+mn-lt"/>
              </a:rPr>
              <a:t>：用市场占有率、销售额或销售量来表示。</a:t>
            </a:r>
          </a:p>
          <a:p>
            <a:pPr marL="171450" indent="-171450" algn="l" eaLnBrk="1" fontAlgn="auto" hangingPunct="1">
              <a:lnSpc>
                <a:spcPct val="150000"/>
              </a:lnSpc>
              <a:spcBef>
                <a:spcPts val="0"/>
              </a:spcBef>
              <a:spcAft>
                <a:spcPts val="0"/>
              </a:spcAft>
              <a:buClrTx/>
              <a:buSzTx/>
              <a:buFont typeface="Wingdings" panose="05000000000000000000" pitchFamily="2" charset="2"/>
              <a:buChar char="l"/>
            </a:pPr>
            <a:r>
              <a:rPr lang="zh-CN" altLang="en-US" sz="1000" dirty="0" smtClean="0">
                <a:solidFill>
                  <a:schemeClr val="tx1">
                    <a:lumMod val="65000"/>
                    <a:lumOff val="35000"/>
                  </a:schemeClr>
                </a:solidFill>
                <a:latin typeface="+mn-lt"/>
                <a:ea typeface="+mn-ea"/>
                <a:cs typeface="+mn-ea"/>
                <a:sym typeface="+mn-lt"/>
              </a:rPr>
              <a:t>产出比率</a:t>
            </a:r>
            <a:r>
              <a:rPr lang="zh-CN" altLang="en-US" sz="1000" dirty="0">
                <a:solidFill>
                  <a:schemeClr val="tx1">
                    <a:lumMod val="65000"/>
                    <a:lumOff val="35000"/>
                  </a:schemeClr>
                </a:solidFill>
                <a:latin typeface="+mn-lt"/>
                <a:ea typeface="+mn-ea"/>
                <a:cs typeface="+mn-ea"/>
                <a:sym typeface="+mn-lt"/>
              </a:rPr>
              <a:t>：用投入产出比率或单位产品成本来表示。</a:t>
            </a:r>
          </a:p>
          <a:p>
            <a:pPr marL="171450" indent="-171450" algn="l" eaLnBrk="1" fontAlgn="auto" hangingPunct="1">
              <a:lnSpc>
                <a:spcPct val="150000"/>
              </a:lnSpc>
              <a:spcBef>
                <a:spcPts val="0"/>
              </a:spcBef>
              <a:spcAft>
                <a:spcPts val="0"/>
              </a:spcAft>
              <a:buClrTx/>
              <a:buSzTx/>
              <a:buFont typeface="Wingdings" panose="05000000000000000000" pitchFamily="2" charset="2"/>
              <a:buChar char="l"/>
            </a:pPr>
            <a:r>
              <a:rPr lang="zh-CN" altLang="en-US" sz="1000" dirty="0" smtClean="0">
                <a:solidFill>
                  <a:schemeClr val="tx1">
                    <a:lumMod val="65000"/>
                    <a:lumOff val="35000"/>
                  </a:schemeClr>
                </a:solidFill>
                <a:latin typeface="+mn-lt"/>
                <a:ea typeface="+mn-ea"/>
                <a:cs typeface="+mn-ea"/>
                <a:sym typeface="+mn-lt"/>
              </a:rPr>
              <a:t>产　　品：用产品线或产品的销售额和盈利能力、开发新产品的完成期来表示。</a:t>
            </a:r>
          </a:p>
          <a:p>
            <a:pPr marL="171450" indent="-171450" algn="l" eaLnBrk="1" fontAlgn="auto" hangingPunct="1">
              <a:lnSpc>
                <a:spcPct val="150000"/>
              </a:lnSpc>
              <a:spcBef>
                <a:spcPts val="0"/>
              </a:spcBef>
              <a:spcAft>
                <a:spcPts val="0"/>
              </a:spcAft>
              <a:buClrTx/>
              <a:buSzTx/>
              <a:buFont typeface="Wingdings" panose="05000000000000000000" pitchFamily="2" charset="2"/>
              <a:buChar char="l"/>
            </a:pPr>
            <a:r>
              <a:rPr lang="zh-CN" altLang="en-US" sz="1000" dirty="0" smtClean="0">
                <a:solidFill>
                  <a:schemeClr val="tx1">
                    <a:lumMod val="65000"/>
                    <a:lumOff val="35000"/>
                  </a:schemeClr>
                </a:solidFill>
                <a:latin typeface="+mn-lt"/>
                <a:ea typeface="+mn-ea"/>
                <a:cs typeface="+mn-ea"/>
                <a:sym typeface="+mn-lt"/>
              </a:rPr>
              <a:t>资　　金：用资本构成、新增普通股、现金流量、流动资本、回收期来表示。</a:t>
            </a:r>
          </a:p>
          <a:p>
            <a:pPr marL="171450" indent="-171450" algn="l" eaLnBrk="1" fontAlgn="auto" hangingPunct="1">
              <a:lnSpc>
                <a:spcPct val="150000"/>
              </a:lnSpc>
              <a:spcBef>
                <a:spcPts val="0"/>
              </a:spcBef>
              <a:spcAft>
                <a:spcPts val="0"/>
              </a:spcAft>
              <a:buClrTx/>
              <a:buSzTx/>
              <a:buFont typeface="Wingdings" panose="05000000000000000000" pitchFamily="2" charset="2"/>
              <a:buChar char="l"/>
            </a:pPr>
            <a:r>
              <a:rPr lang="zh-CN" altLang="en-US" sz="1000" dirty="0" smtClean="0">
                <a:solidFill>
                  <a:schemeClr val="tx1">
                    <a:lumMod val="65000"/>
                    <a:lumOff val="35000"/>
                  </a:schemeClr>
                </a:solidFill>
                <a:latin typeface="+mn-lt"/>
                <a:ea typeface="+mn-ea"/>
                <a:cs typeface="+mn-ea"/>
                <a:sym typeface="+mn-lt"/>
              </a:rPr>
              <a:t>生　　产</a:t>
            </a:r>
            <a:r>
              <a:rPr lang="zh-CN" altLang="en-US" sz="1000" dirty="0">
                <a:solidFill>
                  <a:schemeClr val="tx1">
                    <a:lumMod val="65000"/>
                    <a:lumOff val="35000"/>
                  </a:schemeClr>
                </a:solidFill>
                <a:latin typeface="+mn-lt"/>
                <a:ea typeface="+mn-ea"/>
                <a:cs typeface="+mn-ea"/>
                <a:sym typeface="+mn-lt"/>
              </a:rPr>
              <a:t>：用工作面积、固定费用或生产量来表示。</a:t>
            </a:r>
          </a:p>
          <a:p>
            <a:pPr marL="171450" indent="-171450" algn="l" eaLnBrk="1" fontAlgn="auto" hangingPunct="1">
              <a:lnSpc>
                <a:spcPct val="150000"/>
              </a:lnSpc>
              <a:spcBef>
                <a:spcPts val="0"/>
              </a:spcBef>
              <a:spcAft>
                <a:spcPts val="0"/>
              </a:spcAft>
              <a:buClrTx/>
              <a:buSzTx/>
              <a:buFont typeface="Wingdings" panose="05000000000000000000" pitchFamily="2" charset="2"/>
              <a:buChar char="l"/>
            </a:pPr>
            <a:r>
              <a:rPr lang="zh-CN" altLang="en-US" sz="1000" dirty="0" smtClean="0">
                <a:solidFill>
                  <a:schemeClr val="tx1">
                    <a:lumMod val="65000"/>
                    <a:lumOff val="35000"/>
                  </a:schemeClr>
                </a:solidFill>
                <a:latin typeface="+mn-lt"/>
                <a:ea typeface="+mn-ea"/>
                <a:cs typeface="+mn-ea"/>
                <a:sym typeface="+mn-lt"/>
              </a:rPr>
              <a:t>研究开发</a:t>
            </a:r>
            <a:r>
              <a:rPr lang="zh-CN" altLang="en-US" sz="1000" dirty="0">
                <a:solidFill>
                  <a:schemeClr val="tx1">
                    <a:lumMod val="65000"/>
                    <a:lumOff val="35000"/>
                  </a:schemeClr>
                </a:solidFill>
                <a:latin typeface="+mn-lt"/>
                <a:ea typeface="+mn-ea"/>
                <a:cs typeface="+mn-ea"/>
                <a:sym typeface="+mn-lt"/>
              </a:rPr>
              <a:t>：用花费的货币量或完成的项目来表示。</a:t>
            </a:r>
          </a:p>
          <a:p>
            <a:pPr marL="171450" indent="-171450" algn="l" eaLnBrk="1" fontAlgn="auto" hangingPunct="1">
              <a:lnSpc>
                <a:spcPct val="150000"/>
              </a:lnSpc>
              <a:spcBef>
                <a:spcPts val="0"/>
              </a:spcBef>
              <a:spcAft>
                <a:spcPts val="0"/>
              </a:spcAft>
              <a:buClrTx/>
              <a:buSzTx/>
              <a:buFont typeface="Wingdings" panose="05000000000000000000" pitchFamily="2" charset="2"/>
              <a:buChar char="l"/>
            </a:pPr>
            <a:r>
              <a:rPr lang="zh-CN" altLang="en-US" sz="1000" dirty="0" smtClean="0">
                <a:solidFill>
                  <a:schemeClr val="tx1">
                    <a:lumMod val="65000"/>
                    <a:lumOff val="35000"/>
                  </a:schemeClr>
                </a:solidFill>
                <a:latin typeface="+mn-lt"/>
                <a:ea typeface="+mn-ea"/>
                <a:cs typeface="+mn-ea"/>
                <a:sym typeface="+mn-lt"/>
              </a:rPr>
              <a:t>组　　织</a:t>
            </a:r>
            <a:r>
              <a:rPr lang="zh-CN" altLang="en-US" sz="1000" dirty="0">
                <a:solidFill>
                  <a:schemeClr val="tx1">
                    <a:lumMod val="65000"/>
                    <a:lumOff val="35000"/>
                  </a:schemeClr>
                </a:solidFill>
                <a:latin typeface="+mn-lt"/>
                <a:ea typeface="+mn-ea"/>
                <a:cs typeface="+mn-ea"/>
                <a:sym typeface="+mn-lt"/>
              </a:rPr>
              <a:t>：用将实行变革获奖承担的项目来表示。</a:t>
            </a:r>
          </a:p>
          <a:p>
            <a:pPr marL="171450" indent="-171450" algn="l" eaLnBrk="1" fontAlgn="auto" hangingPunct="1">
              <a:lnSpc>
                <a:spcPct val="150000"/>
              </a:lnSpc>
              <a:spcBef>
                <a:spcPts val="0"/>
              </a:spcBef>
              <a:spcAft>
                <a:spcPts val="0"/>
              </a:spcAft>
              <a:buClrTx/>
              <a:buSzTx/>
              <a:buFont typeface="Wingdings" panose="05000000000000000000" pitchFamily="2" charset="2"/>
              <a:buChar char="l"/>
            </a:pPr>
            <a:r>
              <a:rPr lang="zh-CN" altLang="en-US" sz="1000" dirty="0">
                <a:solidFill>
                  <a:schemeClr val="tx1">
                    <a:lumMod val="65000"/>
                    <a:lumOff val="35000"/>
                  </a:schemeClr>
                </a:solidFill>
                <a:latin typeface="+mn-lt"/>
                <a:ea typeface="+mn-ea"/>
                <a:cs typeface="+mn-ea"/>
                <a:sym typeface="+mn-lt"/>
              </a:rPr>
              <a:t>人力资源：用缺勤率、迟到率、人员流动率、培训人数或将实施的培训计划数来表示。</a:t>
            </a:r>
          </a:p>
          <a:p>
            <a:pPr marL="171450" indent="-171450" algn="l" eaLnBrk="1" fontAlgn="auto" hangingPunct="1">
              <a:lnSpc>
                <a:spcPct val="150000"/>
              </a:lnSpc>
              <a:spcBef>
                <a:spcPts val="0"/>
              </a:spcBef>
              <a:spcAft>
                <a:spcPts val="0"/>
              </a:spcAft>
              <a:buClrTx/>
              <a:buSzTx/>
              <a:buFont typeface="Wingdings" panose="05000000000000000000" pitchFamily="2" charset="2"/>
              <a:buChar char="l"/>
            </a:pPr>
            <a:r>
              <a:rPr lang="zh-CN" altLang="en-US" sz="1000" dirty="0">
                <a:solidFill>
                  <a:schemeClr val="tx1">
                    <a:lumMod val="65000"/>
                    <a:lumOff val="35000"/>
                  </a:schemeClr>
                </a:solidFill>
                <a:latin typeface="+mn-lt"/>
                <a:ea typeface="+mn-ea"/>
                <a:cs typeface="+mn-ea"/>
                <a:sym typeface="+mn-lt"/>
              </a:rPr>
              <a:t>社会责任：用活动的类型、服务天数或财政资助来表示。</a:t>
            </a:r>
          </a:p>
        </p:txBody>
      </p:sp>
      <p:grpSp>
        <p:nvGrpSpPr>
          <p:cNvPr id="105" name="组合 104"/>
          <p:cNvGrpSpPr/>
          <p:nvPr/>
        </p:nvGrpSpPr>
        <p:grpSpPr>
          <a:xfrm rot="1386345">
            <a:off x="-2863504" y="1749540"/>
            <a:ext cx="2418449" cy="459608"/>
            <a:chOff x="4933951" y="3094038"/>
            <a:chExt cx="2263775" cy="430213"/>
          </a:xfrm>
        </p:grpSpPr>
        <p:sp>
          <p:nvSpPr>
            <p:cNvPr id="106" name="Freeform 11"/>
            <p:cNvSpPr/>
            <p:nvPr/>
          </p:nvSpPr>
          <p:spPr bwMode="auto">
            <a:xfrm>
              <a:off x="4933951" y="3094038"/>
              <a:ext cx="904875" cy="430213"/>
            </a:xfrm>
            <a:custGeom>
              <a:avLst/>
              <a:gdLst>
                <a:gd name="T0" fmla="*/ 0 w 570"/>
                <a:gd name="T1" fmla="*/ 271 h 271"/>
                <a:gd name="T2" fmla="*/ 142 w 570"/>
                <a:gd name="T3" fmla="*/ 134 h 271"/>
                <a:gd name="T4" fmla="*/ 0 w 570"/>
                <a:gd name="T5" fmla="*/ 0 h 271"/>
                <a:gd name="T6" fmla="*/ 214 w 570"/>
                <a:gd name="T7" fmla="*/ 0 h 271"/>
                <a:gd name="T8" fmla="*/ 429 w 570"/>
                <a:gd name="T9" fmla="*/ 0 h 271"/>
                <a:gd name="T10" fmla="*/ 570 w 570"/>
                <a:gd name="T11" fmla="*/ 134 h 271"/>
                <a:gd name="T12" fmla="*/ 429 w 570"/>
                <a:gd name="T13" fmla="*/ 271 h 271"/>
                <a:gd name="T14" fmla="*/ 214 w 570"/>
                <a:gd name="T15" fmla="*/ 271 h 271"/>
                <a:gd name="T16" fmla="*/ 0 w 570"/>
                <a:gd name="T1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271">
                  <a:moveTo>
                    <a:pt x="0" y="271"/>
                  </a:moveTo>
                  <a:lnTo>
                    <a:pt x="142" y="134"/>
                  </a:lnTo>
                  <a:lnTo>
                    <a:pt x="0" y="0"/>
                  </a:lnTo>
                  <a:lnTo>
                    <a:pt x="214" y="0"/>
                  </a:lnTo>
                  <a:lnTo>
                    <a:pt x="429" y="0"/>
                  </a:lnTo>
                  <a:lnTo>
                    <a:pt x="570" y="134"/>
                  </a:lnTo>
                  <a:lnTo>
                    <a:pt x="429" y="271"/>
                  </a:lnTo>
                  <a:lnTo>
                    <a:pt x="214" y="271"/>
                  </a:lnTo>
                  <a:lnTo>
                    <a:pt x="0" y="271"/>
                  </a:lnTo>
                  <a:close/>
                </a:path>
              </a:pathLst>
            </a:custGeom>
            <a:solidFill>
              <a:srgbClr val="A5A5A5"/>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07" name="Freeform 12"/>
            <p:cNvSpPr/>
            <p:nvPr/>
          </p:nvSpPr>
          <p:spPr bwMode="auto">
            <a:xfrm>
              <a:off x="5033963" y="3260725"/>
              <a:ext cx="1795463" cy="93663"/>
            </a:xfrm>
            <a:custGeom>
              <a:avLst/>
              <a:gdLst>
                <a:gd name="T0" fmla="*/ 1131 w 1131"/>
                <a:gd name="T1" fmla="*/ 29 h 59"/>
                <a:gd name="T2" fmla="*/ 1131 w 1131"/>
                <a:gd name="T3" fmla="*/ 0 h 59"/>
                <a:gd name="T4" fmla="*/ 0 w 1131"/>
                <a:gd name="T5" fmla="*/ 0 h 59"/>
                <a:gd name="T6" fmla="*/ 0 w 1131"/>
                <a:gd name="T7" fmla="*/ 29 h 59"/>
                <a:gd name="T8" fmla="*/ 0 w 1131"/>
                <a:gd name="T9" fmla="*/ 59 h 59"/>
                <a:gd name="T10" fmla="*/ 1131 w 1131"/>
                <a:gd name="T11" fmla="*/ 59 h 59"/>
                <a:gd name="T12" fmla="*/ 1131 w 1131"/>
                <a:gd name="T13" fmla="*/ 29 h 59"/>
              </a:gdLst>
              <a:ahLst/>
              <a:cxnLst>
                <a:cxn ang="0">
                  <a:pos x="T0" y="T1"/>
                </a:cxn>
                <a:cxn ang="0">
                  <a:pos x="T2" y="T3"/>
                </a:cxn>
                <a:cxn ang="0">
                  <a:pos x="T4" y="T5"/>
                </a:cxn>
                <a:cxn ang="0">
                  <a:pos x="T6" y="T7"/>
                </a:cxn>
                <a:cxn ang="0">
                  <a:pos x="T8" y="T9"/>
                </a:cxn>
                <a:cxn ang="0">
                  <a:pos x="T10" y="T11"/>
                </a:cxn>
                <a:cxn ang="0">
                  <a:pos x="T12" y="T13"/>
                </a:cxn>
              </a:cxnLst>
              <a:rect l="0" t="0" r="r" b="b"/>
              <a:pathLst>
                <a:path w="1131" h="59">
                  <a:moveTo>
                    <a:pt x="1131" y="29"/>
                  </a:moveTo>
                  <a:lnTo>
                    <a:pt x="1131" y="0"/>
                  </a:lnTo>
                  <a:lnTo>
                    <a:pt x="0" y="0"/>
                  </a:lnTo>
                  <a:lnTo>
                    <a:pt x="0" y="29"/>
                  </a:lnTo>
                  <a:lnTo>
                    <a:pt x="0" y="59"/>
                  </a:lnTo>
                  <a:lnTo>
                    <a:pt x="1131" y="59"/>
                  </a:lnTo>
                  <a:lnTo>
                    <a:pt x="1131" y="29"/>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08" name="Rectangle 13"/>
            <p:cNvSpPr>
              <a:spLocks noChangeArrowheads="1"/>
            </p:cNvSpPr>
            <p:nvPr/>
          </p:nvSpPr>
          <p:spPr bwMode="auto">
            <a:xfrm>
              <a:off x="5033963" y="3306763"/>
              <a:ext cx="1795463" cy="47625"/>
            </a:xfrm>
            <a:prstGeom prst="rect">
              <a:avLst/>
            </a:prstGeom>
            <a:solidFill>
              <a:sysClr val="windowText" lastClr="000000">
                <a:lumMod val="85000"/>
                <a:lumOff val="15000"/>
              </a:sysClr>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09" name="Freeform 14"/>
            <p:cNvSpPr/>
            <p:nvPr/>
          </p:nvSpPr>
          <p:spPr bwMode="auto">
            <a:xfrm>
              <a:off x="6713538" y="3198813"/>
              <a:ext cx="484188" cy="217488"/>
            </a:xfrm>
            <a:custGeom>
              <a:avLst/>
              <a:gdLst>
                <a:gd name="T0" fmla="*/ 305 w 305"/>
                <a:gd name="T1" fmla="*/ 68 h 137"/>
                <a:gd name="T2" fmla="*/ 305 w 305"/>
                <a:gd name="T3" fmla="*/ 68 h 137"/>
                <a:gd name="T4" fmla="*/ 0 w 305"/>
                <a:gd name="T5" fmla="*/ 0 h 137"/>
                <a:gd name="T6" fmla="*/ 59 w 305"/>
                <a:gd name="T7" fmla="*/ 68 h 137"/>
                <a:gd name="T8" fmla="*/ 59 w 305"/>
                <a:gd name="T9" fmla="*/ 68 h 137"/>
                <a:gd name="T10" fmla="*/ 0 w 305"/>
                <a:gd name="T11" fmla="*/ 137 h 137"/>
                <a:gd name="T12" fmla="*/ 305 w 305"/>
                <a:gd name="T13" fmla="*/ 68 h 137"/>
              </a:gdLst>
              <a:ahLst/>
              <a:cxnLst>
                <a:cxn ang="0">
                  <a:pos x="T0" y="T1"/>
                </a:cxn>
                <a:cxn ang="0">
                  <a:pos x="T2" y="T3"/>
                </a:cxn>
                <a:cxn ang="0">
                  <a:pos x="T4" y="T5"/>
                </a:cxn>
                <a:cxn ang="0">
                  <a:pos x="T6" y="T7"/>
                </a:cxn>
                <a:cxn ang="0">
                  <a:pos x="T8" y="T9"/>
                </a:cxn>
                <a:cxn ang="0">
                  <a:pos x="T10" y="T11"/>
                </a:cxn>
                <a:cxn ang="0">
                  <a:pos x="T12" y="T13"/>
                </a:cxn>
              </a:cxnLst>
              <a:rect l="0" t="0" r="r" b="b"/>
              <a:pathLst>
                <a:path w="305" h="137">
                  <a:moveTo>
                    <a:pt x="305" y="68"/>
                  </a:moveTo>
                  <a:lnTo>
                    <a:pt x="305" y="68"/>
                  </a:lnTo>
                  <a:lnTo>
                    <a:pt x="0" y="0"/>
                  </a:lnTo>
                  <a:lnTo>
                    <a:pt x="59" y="68"/>
                  </a:lnTo>
                  <a:lnTo>
                    <a:pt x="59" y="68"/>
                  </a:lnTo>
                  <a:lnTo>
                    <a:pt x="0" y="137"/>
                  </a:lnTo>
                  <a:lnTo>
                    <a:pt x="305" y="68"/>
                  </a:lnTo>
                  <a:close/>
                </a:path>
              </a:pathLst>
            </a:custGeom>
            <a:solidFill>
              <a:sysClr val="window" lastClr="FFFFFF">
                <a:lumMod val="85000"/>
              </a:sysClr>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10" name="Freeform 15"/>
            <p:cNvSpPr/>
            <p:nvPr/>
          </p:nvSpPr>
          <p:spPr bwMode="auto">
            <a:xfrm>
              <a:off x="6713538" y="3306763"/>
              <a:ext cx="484188" cy="109538"/>
            </a:xfrm>
            <a:custGeom>
              <a:avLst/>
              <a:gdLst>
                <a:gd name="T0" fmla="*/ 0 w 305"/>
                <a:gd name="T1" fmla="*/ 69 h 69"/>
                <a:gd name="T2" fmla="*/ 305 w 305"/>
                <a:gd name="T3" fmla="*/ 0 h 69"/>
                <a:gd name="T4" fmla="*/ 305 w 305"/>
                <a:gd name="T5" fmla="*/ 0 h 69"/>
                <a:gd name="T6" fmla="*/ 59 w 305"/>
                <a:gd name="T7" fmla="*/ 0 h 69"/>
                <a:gd name="T8" fmla="*/ 59 w 305"/>
                <a:gd name="T9" fmla="*/ 0 h 69"/>
                <a:gd name="T10" fmla="*/ 0 w 305"/>
                <a:gd name="T11" fmla="*/ 69 h 69"/>
              </a:gdLst>
              <a:ahLst/>
              <a:cxnLst>
                <a:cxn ang="0">
                  <a:pos x="T0" y="T1"/>
                </a:cxn>
                <a:cxn ang="0">
                  <a:pos x="T2" y="T3"/>
                </a:cxn>
                <a:cxn ang="0">
                  <a:pos x="T4" y="T5"/>
                </a:cxn>
                <a:cxn ang="0">
                  <a:pos x="T6" y="T7"/>
                </a:cxn>
                <a:cxn ang="0">
                  <a:pos x="T8" y="T9"/>
                </a:cxn>
                <a:cxn ang="0">
                  <a:pos x="T10" y="T11"/>
                </a:cxn>
              </a:cxnLst>
              <a:rect l="0" t="0" r="r" b="b"/>
              <a:pathLst>
                <a:path w="305" h="69">
                  <a:moveTo>
                    <a:pt x="0" y="69"/>
                  </a:moveTo>
                  <a:lnTo>
                    <a:pt x="305" y="0"/>
                  </a:lnTo>
                  <a:lnTo>
                    <a:pt x="305" y="0"/>
                  </a:lnTo>
                  <a:lnTo>
                    <a:pt x="59" y="0"/>
                  </a:lnTo>
                  <a:lnTo>
                    <a:pt x="59" y="0"/>
                  </a:lnTo>
                  <a:lnTo>
                    <a:pt x="0" y="69"/>
                  </a:lnTo>
                  <a:close/>
                </a:path>
              </a:pathLst>
            </a:custGeom>
            <a:solidFill>
              <a:sysClr val="window" lastClr="FFFFFF">
                <a:lumMod val="65000"/>
              </a:sysClr>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grpSp>
      <p:grpSp>
        <p:nvGrpSpPr>
          <p:cNvPr id="111" name="组合 110"/>
          <p:cNvGrpSpPr/>
          <p:nvPr/>
        </p:nvGrpSpPr>
        <p:grpSpPr>
          <a:xfrm rot="7392099">
            <a:off x="5298888" y="-1609300"/>
            <a:ext cx="2418449" cy="459608"/>
            <a:chOff x="4933951" y="3094038"/>
            <a:chExt cx="2263775" cy="430213"/>
          </a:xfrm>
        </p:grpSpPr>
        <p:sp>
          <p:nvSpPr>
            <p:cNvPr id="112" name="Freeform 11"/>
            <p:cNvSpPr/>
            <p:nvPr/>
          </p:nvSpPr>
          <p:spPr bwMode="auto">
            <a:xfrm>
              <a:off x="4933951" y="3094038"/>
              <a:ext cx="904875" cy="430213"/>
            </a:xfrm>
            <a:custGeom>
              <a:avLst/>
              <a:gdLst>
                <a:gd name="T0" fmla="*/ 0 w 570"/>
                <a:gd name="T1" fmla="*/ 271 h 271"/>
                <a:gd name="T2" fmla="*/ 142 w 570"/>
                <a:gd name="T3" fmla="*/ 134 h 271"/>
                <a:gd name="T4" fmla="*/ 0 w 570"/>
                <a:gd name="T5" fmla="*/ 0 h 271"/>
                <a:gd name="T6" fmla="*/ 214 w 570"/>
                <a:gd name="T7" fmla="*/ 0 h 271"/>
                <a:gd name="T8" fmla="*/ 429 w 570"/>
                <a:gd name="T9" fmla="*/ 0 h 271"/>
                <a:gd name="T10" fmla="*/ 570 w 570"/>
                <a:gd name="T11" fmla="*/ 134 h 271"/>
                <a:gd name="T12" fmla="*/ 429 w 570"/>
                <a:gd name="T13" fmla="*/ 271 h 271"/>
                <a:gd name="T14" fmla="*/ 214 w 570"/>
                <a:gd name="T15" fmla="*/ 271 h 271"/>
                <a:gd name="T16" fmla="*/ 0 w 570"/>
                <a:gd name="T1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271">
                  <a:moveTo>
                    <a:pt x="0" y="271"/>
                  </a:moveTo>
                  <a:lnTo>
                    <a:pt x="142" y="134"/>
                  </a:lnTo>
                  <a:lnTo>
                    <a:pt x="0" y="0"/>
                  </a:lnTo>
                  <a:lnTo>
                    <a:pt x="214" y="0"/>
                  </a:lnTo>
                  <a:lnTo>
                    <a:pt x="429" y="0"/>
                  </a:lnTo>
                  <a:lnTo>
                    <a:pt x="570" y="134"/>
                  </a:lnTo>
                  <a:lnTo>
                    <a:pt x="429" y="271"/>
                  </a:lnTo>
                  <a:lnTo>
                    <a:pt x="214" y="271"/>
                  </a:lnTo>
                  <a:lnTo>
                    <a:pt x="0" y="271"/>
                  </a:lnTo>
                  <a:close/>
                </a:path>
              </a:pathLst>
            </a:custGeom>
            <a:solidFill>
              <a:srgbClr val="ED7D31"/>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13" name="Freeform 12"/>
            <p:cNvSpPr/>
            <p:nvPr/>
          </p:nvSpPr>
          <p:spPr bwMode="auto">
            <a:xfrm>
              <a:off x="5033963" y="3260725"/>
              <a:ext cx="1795463" cy="93663"/>
            </a:xfrm>
            <a:custGeom>
              <a:avLst/>
              <a:gdLst>
                <a:gd name="T0" fmla="*/ 1131 w 1131"/>
                <a:gd name="T1" fmla="*/ 29 h 59"/>
                <a:gd name="T2" fmla="*/ 1131 w 1131"/>
                <a:gd name="T3" fmla="*/ 0 h 59"/>
                <a:gd name="T4" fmla="*/ 0 w 1131"/>
                <a:gd name="T5" fmla="*/ 0 h 59"/>
                <a:gd name="T6" fmla="*/ 0 w 1131"/>
                <a:gd name="T7" fmla="*/ 29 h 59"/>
                <a:gd name="T8" fmla="*/ 0 w 1131"/>
                <a:gd name="T9" fmla="*/ 59 h 59"/>
                <a:gd name="T10" fmla="*/ 1131 w 1131"/>
                <a:gd name="T11" fmla="*/ 59 h 59"/>
                <a:gd name="T12" fmla="*/ 1131 w 1131"/>
                <a:gd name="T13" fmla="*/ 29 h 59"/>
              </a:gdLst>
              <a:ahLst/>
              <a:cxnLst>
                <a:cxn ang="0">
                  <a:pos x="T0" y="T1"/>
                </a:cxn>
                <a:cxn ang="0">
                  <a:pos x="T2" y="T3"/>
                </a:cxn>
                <a:cxn ang="0">
                  <a:pos x="T4" y="T5"/>
                </a:cxn>
                <a:cxn ang="0">
                  <a:pos x="T6" y="T7"/>
                </a:cxn>
                <a:cxn ang="0">
                  <a:pos x="T8" y="T9"/>
                </a:cxn>
                <a:cxn ang="0">
                  <a:pos x="T10" y="T11"/>
                </a:cxn>
                <a:cxn ang="0">
                  <a:pos x="T12" y="T13"/>
                </a:cxn>
              </a:cxnLst>
              <a:rect l="0" t="0" r="r" b="b"/>
              <a:pathLst>
                <a:path w="1131" h="59">
                  <a:moveTo>
                    <a:pt x="1131" y="29"/>
                  </a:moveTo>
                  <a:lnTo>
                    <a:pt x="1131" y="0"/>
                  </a:lnTo>
                  <a:lnTo>
                    <a:pt x="0" y="0"/>
                  </a:lnTo>
                  <a:lnTo>
                    <a:pt x="0" y="29"/>
                  </a:lnTo>
                  <a:lnTo>
                    <a:pt x="0" y="59"/>
                  </a:lnTo>
                  <a:lnTo>
                    <a:pt x="1131" y="59"/>
                  </a:lnTo>
                  <a:lnTo>
                    <a:pt x="1131" y="29"/>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14" name="Rectangle 13"/>
            <p:cNvSpPr>
              <a:spLocks noChangeArrowheads="1"/>
            </p:cNvSpPr>
            <p:nvPr/>
          </p:nvSpPr>
          <p:spPr bwMode="auto">
            <a:xfrm>
              <a:off x="5033963" y="3306763"/>
              <a:ext cx="1795463" cy="47625"/>
            </a:xfrm>
            <a:prstGeom prst="rect">
              <a:avLst/>
            </a:prstGeom>
            <a:solidFill>
              <a:sysClr val="windowText" lastClr="000000">
                <a:lumMod val="85000"/>
                <a:lumOff val="15000"/>
              </a:sysClr>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15" name="Freeform 14"/>
            <p:cNvSpPr/>
            <p:nvPr/>
          </p:nvSpPr>
          <p:spPr bwMode="auto">
            <a:xfrm>
              <a:off x="6713538" y="3198813"/>
              <a:ext cx="484188" cy="217488"/>
            </a:xfrm>
            <a:custGeom>
              <a:avLst/>
              <a:gdLst>
                <a:gd name="T0" fmla="*/ 305 w 305"/>
                <a:gd name="T1" fmla="*/ 68 h 137"/>
                <a:gd name="T2" fmla="*/ 305 w 305"/>
                <a:gd name="T3" fmla="*/ 68 h 137"/>
                <a:gd name="T4" fmla="*/ 0 w 305"/>
                <a:gd name="T5" fmla="*/ 0 h 137"/>
                <a:gd name="T6" fmla="*/ 59 w 305"/>
                <a:gd name="T7" fmla="*/ 68 h 137"/>
                <a:gd name="T8" fmla="*/ 59 w 305"/>
                <a:gd name="T9" fmla="*/ 68 h 137"/>
                <a:gd name="T10" fmla="*/ 0 w 305"/>
                <a:gd name="T11" fmla="*/ 137 h 137"/>
                <a:gd name="T12" fmla="*/ 305 w 305"/>
                <a:gd name="T13" fmla="*/ 68 h 137"/>
              </a:gdLst>
              <a:ahLst/>
              <a:cxnLst>
                <a:cxn ang="0">
                  <a:pos x="T0" y="T1"/>
                </a:cxn>
                <a:cxn ang="0">
                  <a:pos x="T2" y="T3"/>
                </a:cxn>
                <a:cxn ang="0">
                  <a:pos x="T4" y="T5"/>
                </a:cxn>
                <a:cxn ang="0">
                  <a:pos x="T6" y="T7"/>
                </a:cxn>
                <a:cxn ang="0">
                  <a:pos x="T8" y="T9"/>
                </a:cxn>
                <a:cxn ang="0">
                  <a:pos x="T10" y="T11"/>
                </a:cxn>
                <a:cxn ang="0">
                  <a:pos x="T12" y="T13"/>
                </a:cxn>
              </a:cxnLst>
              <a:rect l="0" t="0" r="r" b="b"/>
              <a:pathLst>
                <a:path w="305" h="137">
                  <a:moveTo>
                    <a:pt x="305" y="68"/>
                  </a:moveTo>
                  <a:lnTo>
                    <a:pt x="305" y="68"/>
                  </a:lnTo>
                  <a:lnTo>
                    <a:pt x="0" y="0"/>
                  </a:lnTo>
                  <a:lnTo>
                    <a:pt x="59" y="68"/>
                  </a:lnTo>
                  <a:lnTo>
                    <a:pt x="59" y="68"/>
                  </a:lnTo>
                  <a:lnTo>
                    <a:pt x="0" y="137"/>
                  </a:lnTo>
                  <a:lnTo>
                    <a:pt x="305" y="68"/>
                  </a:lnTo>
                  <a:close/>
                </a:path>
              </a:pathLst>
            </a:custGeom>
            <a:solidFill>
              <a:sysClr val="window" lastClr="FFFFFF">
                <a:lumMod val="85000"/>
              </a:sysClr>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16" name="Freeform 15"/>
            <p:cNvSpPr/>
            <p:nvPr/>
          </p:nvSpPr>
          <p:spPr bwMode="auto">
            <a:xfrm>
              <a:off x="6713538" y="3306763"/>
              <a:ext cx="484188" cy="109538"/>
            </a:xfrm>
            <a:custGeom>
              <a:avLst/>
              <a:gdLst>
                <a:gd name="T0" fmla="*/ 0 w 305"/>
                <a:gd name="T1" fmla="*/ 69 h 69"/>
                <a:gd name="T2" fmla="*/ 305 w 305"/>
                <a:gd name="T3" fmla="*/ 0 h 69"/>
                <a:gd name="T4" fmla="*/ 305 w 305"/>
                <a:gd name="T5" fmla="*/ 0 h 69"/>
                <a:gd name="T6" fmla="*/ 59 w 305"/>
                <a:gd name="T7" fmla="*/ 0 h 69"/>
                <a:gd name="T8" fmla="*/ 59 w 305"/>
                <a:gd name="T9" fmla="*/ 0 h 69"/>
                <a:gd name="T10" fmla="*/ 0 w 305"/>
                <a:gd name="T11" fmla="*/ 69 h 69"/>
              </a:gdLst>
              <a:ahLst/>
              <a:cxnLst>
                <a:cxn ang="0">
                  <a:pos x="T0" y="T1"/>
                </a:cxn>
                <a:cxn ang="0">
                  <a:pos x="T2" y="T3"/>
                </a:cxn>
                <a:cxn ang="0">
                  <a:pos x="T4" y="T5"/>
                </a:cxn>
                <a:cxn ang="0">
                  <a:pos x="T6" y="T7"/>
                </a:cxn>
                <a:cxn ang="0">
                  <a:pos x="T8" y="T9"/>
                </a:cxn>
                <a:cxn ang="0">
                  <a:pos x="T10" y="T11"/>
                </a:cxn>
              </a:cxnLst>
              <a:rect l="0" t="0" r="r" b="b"/>
              <a:pathLst>
                <a:path w="305" h="69">
                  <a:moveTo>
                    <a:pt x="0" y="69"/>
                  </a:moveTo>
                  <a:lnTo>
                    <a:pt x="305" y="0"/>
                  </a:lnTo>
                  <a:lnTo>
                    <a:pt x="305" y="0"/>
                  </a:lnTo>
                  <a:lnTo>
                    <a:pt x="59" y="0"/>
                  </a:lnTo>
                  <a:lnTo>
                    <a:pt x="59" y="0"/>
                  </a:lnTo>
                  <a:lnTo>
                    <a:pt x="0" y="69"/>
                  </a:lnTo>
                  <a:close/>
                </a:path>
              </a:pathLst>
            </a:custGeom>
            <a:solidFill>
              <a:sysClr val="window" lastClr="FFFFFF">
                <a:lumMod val="65000"/>
              </a:sysClr>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mn-lt"/>
                <a:ea typeface="+mn-ea"/>
                <a:cs typeface="+mn-ea"/>
                <a:sym typeface="+mn-lt"/>
              </a:endParaRPr>
            </a:p>
          </p:txBody>
        </p:sp>
      </p:gr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1+#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dissolve">
                                      <p:cBhvr>
                                        <p:cTn id="16" dur="500"/>
                                        <p:tgtEl>
                                          <p:spTgt spid="60"/>
                                        </p:tgtEl>
                                      </p:cBhvr>
                                    </p:animEffect>
                                  </p:childTnLst>
                                </p:cTn>
                              </p:par>
                              <p:par>
                                <p:cTn id="17" presetID="22" presetClass="entr" presetSubtype="8"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left)">
                                      <p:cBhvr>
                                        <p:cTn id="19" dur="500"/>
                                        <p:tgtEl>
                                          <p:spTgt spid="58"/>
                                        </p:tgtEl>
                                      </p:cBhvr>
                                    </p:animEffect>
                                  </p:childTnLst>
                                </p:cTn>
                              </p:par>
                            </p:childTnLst>
                          </p:cTn>
                        </p:par>
                        <p:par>
                          <p:cTn id="20" fill="hold">
                            <p:stCondLst>
                              <p:cond delay="1000"/>
                            </p:stCondLst>
                            <p:childTnLst>
                              <p:par>
                                <p:cTn id="21" presetID="37" presetClass="entr" presetSubtype="0" fill="hold" nodeType="after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1000"/>
                                        <p:tgtEl>
                                          <p:spTgt spid="90"/>
                                        </p:tgtEl>
                                      </p:cBhvr>
                                    </p:animEffect>
                                    <p:anim calcmode="lin" valueType="num">
                                      <p:cBhvr>
                                        <p:cTn id="24" dur="1000" fill="hold"/>
                                        <p:tgtEl>
                                          <p:spTgt spid="90"/>
                                        </p:tgtEl>
                                        <p:attrNameLst>
                                          <p:attrName>ppt_x</p:attrName>
                                        </p:attrNameLst>
                                      </p:cBhvr>
                                      <p:tavLst>
                                        <p:tav tm="0">
                                          <p:val>
                                            <p:strVal val="#ppt_x"/>
                                          </p:val>
                                        </p:tav>
                                        <p:tav tm="100000">
                                          <p:val>
                                            <p:strVal val="#ppt_x"/>
                                          </p:val>
                                        </p:tav>
                                      </p:tavLst>
                                    </p:anim>
                                    <p:anim calcmode="lin" valueType="num">
                                      <p:cBhvr>
                                        <p:cTn id="25" dur="900" decel="100000" fill="hold"/>
                                        <p:tgtEl>
                                          <p:spTgt spid="90"/>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90"/>
                                        </p:tgtEl>
                                        <p:attrNameLst>
                                          <p:attrName>ppt_y</p:attrName>
                                        </p:attrNameLst>
                                      </p:cBhvr>
                                      <p:tavLst>
                                        <p:tav tm="0">
                                          <p:val>
                                            <p:strVal val="#ppt_y-.03"/>
                                          </p:val>
                                        </p:tav>
                                        <p:tav tm="100000">
                                          <p:val>
                                            <p:strVal val="#ppt_y"/>
                                          </p:val>
                                        </p:tav>
                                      </p:tavLst>
                                    </p:anim>
                                  </p:childTnLst>
                                </p:cTn>
                              </p:par>
                            </p:childTnLst>
                          </p:cTn>
                        </p:par>
                        <p:par>
                          <p:cTn id="27" fill="hold">
                            <p:stCondLst>
                              <p:cond delay="2000"/>
                            </p:stCondLst>
                            <p:childTnLst>
                              <p:par>
                                <p:cTn id="28" presetID="42" presetClass="path" presetSubtype="0" accel="50000" decel="50000" fill="hold" nodeType="afterEffect">
                                  <p:stCondLst>
                                    <p:cond delay="0"/>
                                  </p:stCondLst>
                                  <p:childTnLst>
                                    <p:animMotion origin="layout" path="M -4.16667E-6 -3.7037E-7 L 0.32878 0.59097 " pathEditMode="relative" rAng="0" ptsTypes="AA">
                                      <p:cBhvr>
                                        <p:cTn id="29" dur="300" fill="hold"/>
                                        <p:tgtEl>
                                          <p:spTgt spid="97"/>
                                        </p:tgtEl>
                                        <p:attrNameLst>
                                          <p:attrName>ppt_x</p:attrName>
                                          <p:attrName>ppt_y</p:attrName>
                                        </p:attrNameLst>
                                      </p:cBhvr>
                                      <p:rCtr x="16432" y="29537"/>
                                    </p:animMotion>
                                  </p:childTnLst>
                                </p:cTn>
                              </p:par>
                            </p:childTnLst>
                          </p:cTn>
                        </p:par>
                        <p:par>
                          <p:cTn id="30" fill="hold">
                            <p:stCondLst>
                              <p:cond delay="2500"/>
                            </p:stCondLst>
                            <p:childTnLst>
                              <p:par>
                                <p:cTn id="31" presetID="42" presetClass="path" presetSubtype="0" accel="50000" decel="50000" fill="hold" nodeType="afterEffect">
                                  <p:stCondLst>
                                    <p:cond delay="0"/>
                                  </p:stCondLst>
                                  <p:childTnLst>
                                    <p:animMotion origin="layout" path="M -2.91667E-6 2.59259E-6 L 0.30808 0.21782 " pathEditMode="relative" rAng="0" ptsTypes="AA">
                                      <p:cBhvr>
                                        <p:cTn id="32" dur="300" fill="hold"/>
                                        <p:tgtEl>
                                          <p:spTgt spid="105"/>
                                        </p:tgtEl>
                                        <p:attrNameLst>
                                          <p:attrName>ppt_x</p:attrName>
                                          <p:attrName>ppt_y</p:attrName>
                                        </p:attrNameLst>
                                      </p:cBhvr>
                                      <p:rCtr x="15404" y="10880"/>
                                    </p:animMotion>
                                  </p:childTnLst>
                                </p:cTn>
                              </p:par>
                            </p:childTnLst>
                          </p:cTn>
                        </p:par>
                        <p:par>
                          <p:cTn id="33" fill="hold">
                            <p:stCondLst>
                              <p:cond delay="3000"/>
                            </p:stCondLst>
                            <p:childTnLst>
                              <p:par>
                                <p:cTn id="34" presetID="42" presetClass="path" presetSubtype="0" accel="50000" decel="50000" fill="hold" nodeType="afterEffect">
                                  <p:stCondLst>
                                    <p:cond delay="0"/>
                                  </p:stCondLst>
                                  <p:childTnLst>
                                    <p:animMotion origin="layout" path="M -3.95833E-6 -2.59259E-6 L -0.22083 0.62292 " pathEditMode="relative" rAng="0" ptsTypes="AA">
                                      <p:cBhvr>
                                        <p:cTn id="35" dur="300" fill="hold"/>
                                        <p:tgtEl>
                                          <p:spTgt spid="111"/>
                                        </p:tgtEl>
                                        <p:attrNameLst>
                                          <p:attrName>ppt_x</p:attrName>
                                          <p:attrName>ppt_y</p:attrName>
                                        </p:attrNameLst>
                                      </p:cBhvr>
                                      <p:rCtr x="-11042" y="31134"/>
                                    </p:animMotion>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103">
                                            <p:txEl>
                                              <p:pRg st="0" end="0"/>
                                            </p:txEl>
                                          </p:spTgt>
                                        </p:tgtEl>
                                        <p:attrNameLst>
                                          <p:attrName>style.visibility</p:attrName>
                                        </p:attrNameLst>
                                      </p:cBhvr>
                                      <p:to>
                                        <p:strVal val="visible"/>
                                      </p:to>
                                    </p:set>
                                    <p:anim calcmode="lin" valueType="num">
                                      <p:cBhvr additive="base">
                                        <p:cTn id="39" dur="500" fill="hold"/>
                                        <p:tgtEl>
                                          <p:spTgt spid="103">
                                            <p:txEl>
                                              <p:pRg st="0" end="0"/>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103">
                                            <p:txEl>
                                              <p:pRg st="0" end="0"/>
                                            </p:txEl>
                                          </p:spTgt>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103">
                                            <p:txEl>
                                              <p:pRg st="1" end="1"/>
                                            </p:txEl>
                                          </p:spTgt>
                                        </p:tgtEl>
                                        <p:attrNameLst>
                                          <p:attrName>style.visibility</p:attrName>
                                        </p:attrNameLst>
                                      </p:cBhvr>
                                      <p:to>
                                        <p:strVal val="visible"/>
                                      </p:to>
                                    </p:set>
                                    <p:anim calcmode="lin" valueType="num">
                                      <p:cBhvr additive="base">
                                        <p:cTn id="43" dur="500" fill="hold"/>
                                        <p:tgtEl>
                                          <p:spTgt spid="103">
                                            <p:txEl>
                                              <p:pRg st="1" end="1"/>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103">
                                            <p:txEl>
                                              <p:pRg st="1" end="1"/>
                                            </p:txEl>
                                          </p:spTgt>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250"/>
                                  </p:stCondLst>
                                  <p:childTnLst>
                                    <p:set>
                                      <p:cBhvr>
                                        <p:cTn id="46" dur="1" fill="hold">
                                          <p:stCondLst>
                                            <p:cond delay="0"/>
                                          </p:stCondLst>
                                        </p:cTn>
                                        <p:tgtEl>
                                          <p:spTgt spid="103">
                                            <p:txEl>
                                              <p:pRg st="2" end="2"/>
                                            </p:txEl>
                                          </p:spTgt>
                                        </p:tgtEl>
                                        <p:attrNameLst>
                                          <p:attrName>style.visibility</p:attrName>
                                        </p:attrNameLst>
                                      </p:cBhvr>
                                      <p:to>
                                        <p:strVal val="visible"/>
                                      </p:to>
                                    </p:set>
                                    <p:anim calcmode="lin" valueType="num">
                                      <p:cBhvr additive="base">
                                        <p:cTn id="47" dur="500" fill="hold"/>
                                        <p:tgtEl>
                                          <p:spTgt spid="103">
                                            <p:txEl>
                                              <p:pRg st="2" end="2"/>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103">
                                            <p:txEl>
                                              <p:pRg st="2" end="2"/>
                                            </p:txEl>
                                          </p:spTgt>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250"/>
                                  </p:stCondLst>
                                  <p:childTnLst>
                                    <p:set>
                                      <p:cBhvr>
                                        <p:cTn id="50" dur="1" fill="hold">
                                          <p:stCondLst>
                                            <p:cond delay="0"/>
                                          </p:stCondLst>
                                        </p:cTn>
                                        <p:tgtEl>
                                          <p:spTgt spid="103">
                                            <p:txEl>
                                              <p:pRg st="3" end="3"/>
                                            </p:txEl>
                                          </p:spTgt>
                                        </p:tgtEl>
                                        <p:attrNameLst>
                                          <p:attrName>style.visibility</p:attrName>
                                        </p:attrNameLst>
                                      </p:cBhvr>
                                      <p:to>
                                        <p:strVal val="visible"/>
                                      </p:to>
                                    </p:set>
                                    <p:anim calcmode="lin" valueType="num">
                                      <p:cBhvr additive="base">
                                        <p:cTn id="51" dur="500" fill="hold"/>
                                        <p:tgtEl>
                                          <p:spTgt spid="103">
                                            <p:txEl>
                                              <p:pRg st="3" end="3"/>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103">
                                            <p:txEl>
                                              <p:pRg st="3" end="3"/>
                                            </p:txEl>
                                          </p:spTgt>
                                        </p:tgtEl>
                                        <p:attrNameLst>
                                          <p:attrName>ppt_y</p:attrName>
                                        </p:attrNameLst>
                                      </p:cBhvr>
                                      <p:tavLst>
                                        <p:tav tm="0">
                                          <p:val>
                                            <p:strVal val="#ppt_y"/>
                                          </p:val>
                                        </p:tav>
                                        <p:tav tm="100000">
                                          <p:val>
                                            <p:strVal val="#ppt_y"/>
                                          </p:val>
                                        </p:tav>
                                      </p:tavLst>
                                    </p:anim>
                                  </p:childTnLst>
                                </p:cTn>
                              </p:par>
                            </p:childTnLst>
                          </p:cTn>
                        </p:par>
                        <p:par>
                          <p:cTn id="53" fill="hold">
                            <p:stCondLst>
                              <p:cond delay="4000"/>
                            </p:stCondLst>
                            <p:childTnLst>
                              <p:par>
                                <p:cTn id="54" presetID="42" presetClass="entr" presetSubtype="0" fill="hold" grpId="0" nodeType="after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fade">
                                      <p:cBhvr>
                                        <p:cTn id="56" dur="1000"/>
                                        <p:tgtEl>
                                          <p:spTgt spid="104"/>
                                        </p:tgtEl>
                                      </p:cBhvr>
                                    </p:animEffect>
                                    <p:anim calcmode="lin" valueType="num">
                                      <p:cBhvr>
                                        <p:cTn id="57" dur="1000" fill="hold"/>
                                        <p:tgtEl>
                                          <p:spTgt spid="104"/>
                                        </p:tgtEl>
                                        <p:attrNameLst>
                                          <p:attrName>ppt_x</p:attrName>
                                        </p:attrNameLst>
                                      </p:cBhvr>
                                      <p:tavLst>
                                        <p:tav tm="0">
                                          <p:val>
                                            <p:strVal val="#ppt_x"/>
                                          </p:val>
                                        </p:tav>
                                        <p:tav tm="100000">
                                          <p:val>
                                            <p:strVal val="#ppt_x"/>
                                          </p:val>
                                        </p:tav>
                                      </p:tavLst>
                                    </p:anim>
                                    <p:anim calcmode="lin" valueType="num">
                                      <p:cBhvr>
                                        <p:cTn id="58"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utoUpdateAnimBg="0"/>
      <p:bldP spid="59" grpId="0" autoUpdateAnimBg="0"/>
      <p:bldP spid="60" grpId="0" animBg="1"/>
      <p:bldP spid="10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44"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45"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46"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grpSp>
        <p:nvGrpSpPr>
          <p:cNvPr id="47" name="组合 46"/>
          <p:cNvGrpSpPr/>
          <p:nvPr/>
        </p:nvGrpSpPr>
        <p:grpSpPr>
          <a:xfrm>
            <a:off x="5690054" y="1589265"/>
            <a:ext cx="2592290" cy="3782676"/>
            <a:chOff x="6372226" y="1589265"/>
            <a:chExt cx="2592290" cy="3782676"/>
          </a:xfrm>
        </p:grpSpPr>
        <p:sp>
          <p:nvSpPr>
            <p:cNvPr id="48" name="任意多边形 47"/>
            <p:cNvSpPr/>
            <p:nvPr/>
          </p:nvSpPr>
          <p:spPr>
            <a:xfrm>
              <a:off x="6372226" y="1815635"/>
              <a:ext cx="2592290" cy="3556306"/>
            </a:xfrm>
            <a:custGeom>
              <a:avLst/>
              <a:gdLst>
                <a:gd name="connsiteX0" fmla="*/ 1632743 w 2592290"/>
                <a:gd name="connsiteY0" fmla="*/ 0 h 3556306"/>
                <a:gd name="connsiteX1" fmla="*/ 2173122 w 2592290"/>
                <a:gd name="connsiteY1" fmla="*/ 540379 h 3556306"/>
                <a:gd name="connsiteX2" fmla="*/ 1868616 w 2592290"/>
                <a:gd name="connsiteY2" fmla="*/ 844885 h 3556306"/>
                <a:gd name="connsiteX3" fmla="*/ 1930880 w 2592290"/>
                <a:gd name="connsiteY3" fmla="*/ 882712 h 3556306"/>
                <a:gd name="connsiteX4" fmla="*/ 2458242 w 2592290"/>
                <a:gd name="connsiteY4" fmla="*/ 1874561 h 3556306"/>
                <a:gd name="connsiteX5" fmla="*/ 1727701 w 2592290"/>
                <a:gd name="connsiteY5" fmla="*/ 2976692 h 3556306"/>
                <a:gd name="connsiteX6" fmla="*/ 1704974 w 2592290"/>
                <a:gd name="connsiteY6" fmla="*/ 2985010 h 3556306"/>
                <a:gd name="connsiteX7" fmla="*/ 1704974 w 2592290"/>
                <a:gd name="connsiteY7" fmla="*/ 3216288 h 3556306"/>
                <a:gd name="connsiteX8" fmla="*/ 2422281 w 2592290"/>
                <a:gd name="connsiteY8" fmla="*/ 3216288 h 3556306"/>
                <a:gd name="connsiteX9" fmla="*/ 2592290 w 2592290"/>
                <a:gd name="connsiteY9" fmla="*/ 3386297 h 3556306"/>
                <a:gd name="connsiteX10" fmla="*/ 2592290 w 2592290"/>
                <a:gd name="connsiteY10" fmla="*/ 3556306 h 3556306"/>
                <a:gd name="connsiteX11" fmla="*/ 0 w 2592290"/>
                <a:gd name="connsiteY11" fmla="*/ 3556306 h 3556306"/>
                <a:gd name="connsiteX12" fmla="*/ 0 w 2592290"/>
                <a:gd name="connsiteY12" fmla="*/ 3386297 h 3556306"/>
                <a:gd name="connsiteX13" fmla="*/ 170009 w 2592290"/>
                <a:gd name="connsiteY13" fmla="*/ 3216288 h 3556306"/>
                <a:gd name="connsiteX14" fmla="*/ 244474 w 2592290"/>
                <a:gd name="connsiteY14" fmla="*/ 3216288 h 3556306"/>
                <a:gd name="connsiteX15" fmla="*/ 244474 w 2592290"/>
                <a:gd name="connsiteY15" fmla="*/ 3137319 h 3556306"/>
                <a:gd name="connsiteX16" fmla="*/ 331479 w 2592290"/>
                <a:gd name="connsiteY16" fmla="*/ 3050314 h 3556306"/>
                <a:gd name="connsiteX17" fmla="*/ 608319 w 2592290"/>
                <a:gd name="connsiteY17" fmla="*/ 3050314 h 3556306"/>
                <a:gd name="connsiteX18" fmla="*/ 695324 w 2592290"/>
                <a:gd name="connsiteY18" fmla="*/ 3137319 h 3556306"/>
                <a:gd name="connsiteX19" fmla="*/ 695324 w 2592290"/>
                <a:gd name="connsiteY19" fmla="*/ 3216288 h 3556306"/>
                <a:gd name="connsiteX20" fmla="*/ 854074 w 2592290"/>
                <a:gd name="connsiteY20" fmla="*/ 3216288 h 3556306"/>
                <a:gd name="connsiteX21" fmla="*/ 854074 w 2592290"/>
                <a:gd name="connsiteY21" fmla="*/ 3068623 h 3556306"/>
                <a:gd name="connsiteX22" fmla="*/ 737445 w 2592290"/>
                <a:gd name="connsiteY22" fmla="*/ 2951994 h 3556306"/>
                <a:gd name="connsiteX23" fmla="*/ 138017 w 2592290"/>
                <a:gd name="connsiteY23" fmla="*/ 2951994 h 3556306"/>
                <a:gd name="connsiteX24" fmla="*/ 138017 w 2592290"/>
                <a:gd name="connsiteY24" fmla="*/ 2614112 h 3556306"/>
                <a:gd name="connsiteX25" fmla="*/ 1262113 w 2592290"/>
                <a:gd name="connsiteY25" fmla="*/ 2614112 h 3556306"/>
                <a:gd name="connsiteX26" fmla="*/ 1262113 w 2592290"/>
                <a:gd name="connsiteY26" fmla="*/ 2613123 h 3556306"/>
                <a:gd name="connsiteX27" fmla="*/ 2000675 w 2592290"/>
                <a:gd name="connsiteY27" fmla="*/ 1874561 h 3556306"/>
                <a:gd name="connsiteX28" fmla="*/ 1549595 w 2592290"/>
                <a:gd name="connsiteY28" fmla="*/ 1194039 h 3556306"/>
                <a:gd name="connsiteX29" fmla="*/ 1526601 w 2592290"/>
                <a:gd name="connsiteY29" fmla="*/ 1186901 h 3556306"/>
                <a:gd name="connsiteX30" fmla="*/ 1197768 w 2592290"/>
                <a:gd name="connsiteY30" fmla="*/ 1515734 h 3556306"/>
                <a:gd name="connsiteX31" fmla="*/ 657388 w 2592290"/>
                <a:gd name="connsiteY31" fmla="*/ 975355 h 3556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92290" h="3556306">
                  <a:moveTo>
                    <a:pt x="1632743" y="0"/>
                  </a:moveTo>
                  <a:lnTo>
                    <a:pt x="2173122" y="540379"/>
                  </a:lnTo>
                  <a:lnTo>
                    <a:pt x="1868616" y="844885"/>
                  </a:lnTo>
                  <a:lnTo>
                    <a:pt x="1930880" y="882712"/>
                  </a:lnTo>
                  <a:cubicBezTo>
                    <a:pt x="2249053" y="1097665"/>
                    <a:pt x="2458242" y="1461683"/>
                    <a:pt x="2458242" y="1874561"/>
                  </a:cubicBezTo>
                  <a:cubicBezTo>
                    <a:pt x="2458242" y="2370014"/>
                    <a:pt x="2157009" y="2795110"/>
                    <a:pt x="1727701" y="2976692"/>
                  </a:cubicBezTo>
                  <a:lnTo>
                    <a:pt x="1704974" y="2985010"/>
                  </a:lnTo>
                  <a:lnTo>
                    <a:pt x="1704974" y="3216288"/>
                  </a:lnTo>
                  <a:lnTo>
                    <a:pt x="2422281" y="3216288"/>
                  </a:lnTo>
                  <a:cubicBezTo>
                    <a:pt x="2516174" y="3216288"/>
                    <a:pt x="2592290" y="3292404"/>
                    <a:pt x="2592290" y="3386297"/>
                  </a:cubicBezTo>
                  <a:lnTo>
                    <a:pt x="2592290" y="3556306"/>
                  </a:lnTo>
                  <a:lnTo>
                    <a:pt x="0" y="3556306"/>
                  </a:lnTo>
                  <a:lnTo>
                    <a:pt x="0" y="3386297"/>
                  </a:lnTo>
                  <a:cubicBezTo>
                    <a:pt x="0" y="3292404"/>
                    <a:pt x="76116" y="3216288"/>
                    <a:pt x="170009" y="3216288"/>
                  </a:cubicBezTo>
                  <a:lnTo>
                    <a:pt x="244474" y="3216288"/>
                  </a:lnTo>
                  <a:lnTo>
                    <a:pt x="244474" y="3137319"/>
                  </a:lnTo>
                  <a:cubicBezTo>
                    <a:pt x="244474" y="3089267"/>
                    <a:pt x="283427" y="3050314"/>
                    <a:pt x="331479" y="3050314"/>
                  </a:cubicBezTo>
                  <a:lnTo>
                    <a:pt x="608319" y="3050314"/>
                  </a:lnTo>
                  <a:cubicBezTo>
                    <a:pt x="656371" y="3050314"/>
                    <a:pt x="695324" y="3089267"/>
                    <a:pt x="695324" y="3137319"/>
                  </a:cubicBezTo>
                  <a:lnTo>
                    <a:pt x="695324" y="3216288"/>
                  </a:lnTo>
                  <a:lnTo>
                    <a:pt x="854074" y="3216288"/>
                  </a:lnTo>
                  <a:lnTo>
                    <a:pt x="854074" y="3068623"/>
                  </a:lnTo>
                  <a:lnTo>
                    <a:pt x="737445" y="2951994"/>
                  </a:lnTo>
                  <a:lnTo>
                    <a:pt x="138017" y="2951994"/>
                  </a:lnTo>
                  <a:lnTo>
                    <a:pt x="138017" y="2614112"/>
                  </a:lnTo>
                  <a:lnTo>
                    <a:pt x="1262113" y="2614112"/>
                  </a:lnTo>
                  <a:lnTo>
                    <a:pt x="1262113" y="2613123"/>
                  </a:lnTo>
                  <a:cubicBezTo>
                    <a:pt x="1670010" y="2613123"/>
                    <a:pt x="2000675" y="2282457"/>
                    <a:pt x="2000675" y="1874561"/>
                  </a:cubicBezTo>
                  <a:cubicBezTo>
                    <a:pt x="2000675" y="1568638"/>
                    <a:pt x="1814676" y="1306158"/>
                    <a:pt x="1549595" y="1194039"/>
                  </a:cubicBezTo>
                  <a:lnTo>
                    <a:pt x="1526601" y="1186901"/>
                  </a:lnTo>
                  <a:lnTo>
                    <a:pt x="1197768" y="1515734"/>
                  </a:lnTo>
                  <a:lnTo>
                    <a:pt x="657388" y="975355"/>
                  </a:lnTo>
                  <a:close/>
                </a:path>
              </a:pathLst>
            </a:cu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9" name="圆角矩形 48"/>
            <p:cNvSpPr/>
            <p:nvPr/>
          </p:nvSpPr>
          <p:spPr>
            <a:xfrm rot="18900000">
              <a:off x="7010570" y="2364199"/>
              <a:ext cx="1180049" cy="97273"/>
            </a:xfrm>
            <a:prstGeom prst="roundRect">
              <a:avLst>
                <a:gd name="adj" fmla="val 5000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0" name="椭圆 49"/>
            <p:cNvSpPr/>
            <p:nvPr/>
          </p:nvSpPr>
          <p:spPr>
            <a:xfrm>
              <a:off x="7724775" y="2552700"/>
              <a:ext cx="297656" cy="297656"/>
            </a:xfrm>
            <a:prstGeom prst="ellipse">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1" name="任意多边形 50"/>
            <p:cNvSpPr/>
            <p:nvPr/>
          </p:nvSpPr>
          <p:spPr>
            <a:xfrm rot="18900000" flipH="1">
              <a:off x="8186890" y="1589265"/>
              <a:ext cx="443401" cy="738625"/>
            </a:xfrm>
            <a:custGeom>
              <a:avLst/>
              <a:gdLst>
                <a:gd name="connsiteX0" fmla="*/ 0 w 443401"/>
                <a:gd name="connsiteY0" fmla="*/ 0 h 738625"/>
                <a:gd name="connsiteX1" fmla="*/ 0 w 443401"/>
                <a:gd name="connsiteY1" fmla="*/ 738625 h 738625"/>
                <a:gd name="connsiteX2" fmla="*/ 208790 w 443401"/>
                <a:gd name="connsiteY2" fmla="*/ 529835 h 738625"/>
                <a:gd name="connsiteX3" fmla="*/ 443401 w 443401"/>
                <a:gd name="connsiteY3" fmla="*/ 529835 h 738625"/>
                <a:gd name="connsiteX4" fmla="*/ 443401 w 443401"/>
                <a:gd name="connsiteY4" fmla="*/ 200043 h 738625"/>
                <a:gd name="connsiteX5" fmla="*/ 200043 w 443401"/>
                <a:gd name="connsiteY5" fmla="*/ 200043 h 73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401" h="738625">
                  <a:moveTo>
                    <a:pt x="0" y="0"/>
                  </a:moveTo>
                  <a:lnTo>
                    <a:pt x="0" y="738625"/>
                  </a:lnTo>
                  <a:lnTo>
                    <a:pt x="208790" y="529835"/>
                  </a:lnTo>
                  <a:lnTo>
                    <a:pt x="443401" y="529835"/>
                  </a:lnTo>
                  <a:lnTo>
                    <a:pt x="443401" y="200043"/>
                  </a:lnTo>
                  <a:lnTo>
                    <a:pt x="200043" y="200043"/>
                  </a:lnTo>
                  <a:close/>
                </a:path>
              </a:pathLst>
            </a:custGeom>
            <a:solidFill>
              <a:srgbClr val="5A6478">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2" name="矩形 51"/>
            <p:cNvSpPr/>
            <p:nvPr/>
          </p:nvSpPr>
          <p:spPr>
            <a:xfrm rot="18900000">
              <a:off x="7052720" y="2670912"/>
              <a:ext cx="223780" cy="1050922"/>
            </a:xfrm>
            <a:prstGeom prst="rect">
              <a:avLst/>
            </a:prstGeom>
            <a:solidFill>
              <a:srgbClr val="5A6478">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3" name="任意多边形 52"/>
            <p:cNvSpPr/>
            <p:nvPr/>
          </p:nvSpPr>
          <p:spPr>
            <a:xfrm rot="18900000">
              <a:off x="6779103" y="3019186"/>
              <a:ext cx="294736" cy="816368"/>
            </a:xfrm>
            <a:custGeom>
              <a:avLst/>
              <a:gdLst>
                <a:gd name="connsiteX0" fmla="*/ 294736 w 294736"/>
                <a:gd name="connsiteY0" fmla="*/ 0 h 816368"/>
                <a:gd name="connsiteX1" fmla="*/ 294736 w 294736"/>
                <a:gd name="connsiteY1" fmla="*/ 816368 h 816368"/>
                <a:gd name="connsiteX2" fmla="*/ 269705 w 294736"/>
                <a:gd name="connsiteY2" fmla="*/ 808949 h 816368"/>
                <a:gd name="connsiteX3" fmla="*/ 126655 w 294736"/>
                <a:gd name="connsiteY3" fmla="*/ 713958 h 816368"/>
                <a:gd name="connsiteX4" fmla="*/ 126655 w 294736"/>
                <a:gd name="connsiteY4" fmla="*/ 102409 h 816368"/>
                <a:gd name="connsiteX5" fmla="*/ 269705 w 294736"/>
                <a:gd name="connsiteY5" fmla="*/ 7418 h 816368"/>
                <a:gd name="connsiteX6" fmla="*/ 294736 w 294736"/>
                <a:gd name="connsiteY6" fmla="*/ 0 h 8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736" h="816368">
                  <a:moveTo>
                    <a:pt x="294736" y="0"/>
                  </a:moveTo>
                  <a:lnTo>
                    <a:pt x="294736" y="816368"/>
                  </a:lnTo>
                  <a:lnTo>
                    <a:pt x="269705" y="808949"/>
                  </a:lnTo>
                  <a:cubicBezTo>
                    <a:pt x="217650" y="787840"/>
                    <a:pt x="168873" y="756176"/>
                    <a:pt x="126655" y="713958"/>
                  </a:cubicBezTo>
                  <a:cubicBezTo>
                    <a:pt x="-42219" y="545084"/>
                    <a:pt x="-42219" y="271284"/>
                    <a:pt x="126655" y="102409"/>
                  </a:cubicBezTo>
                  <a:cubicBezTo>
                    <a:pt x="168873" y="60191"/>
                    <a:pt x="217650" y="28527"/>
                    <a:pt x="269705" y="7418"/>
                  </a:cubicBezTo>
                  <a:lnTo>
                    <a:pt x="294736" y="0"/>
                  </a:lnTo>
                  <a:close/>
                </a:path>
              </a:pathLst>
            </a:custGeom>
            <a:solidFill>
              <a:srgbClr val="96969B">
                <a:lumMod val="40000"/>
                <a:lumOff val="6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4" name="矩形 53"/>
            <p:cNvSpPr/>
            <p:nvPr/>
          </p:nvSpPr>
          <p:spPr>
            <a:xfrm rot="18900000">
              <a:off x="6626957" y="3450494"/>
              <a:ext cx="320997" cy="246066"/>
            </a:xfrm>
            <a:prstGeom prst="rect">
              <a:avLst/>
            </a:prstGeom>
            <a:solidFill>
              <a:srgbClr val="96969B">
                <a:lumMod val="40000"/>
                <a:lumOff val="6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5" name="矩形 54"/>
            <p:cNvSpPr/>
            <p:nvPr/>
          </p:nvSpPr>
          <p:spPr>
            <a:xfrm>
              <a:off x="6510243" y="4132665"/>
              <a:ext cx="1081182" cy="224832"/>
            </a:xfrm>
            <a:prstGeom prst="rect">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6" name="椭圆 55"/>
            <p:cNvSpPr/>
            <p:nvPr/>
          </p:nvSpPr>
          <p:spPr>
            <a:xfrm>
              <a:off x="7427370" y="4629150"/>
              <a:ext cx="438340" cy="438340"/>
            </a:xfrm>
            <a:prstGeom prst="ellipse">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7" name="椭圆 56"/>
            <p:cNvSpPr/>
            <p:nvPr/>
          </p:nvSpPr>
          <p:spPr>
            <a:xfrm>
              <a:off x="7256459" y="4543522"/>
              <a:ext cx="153990" cy="153990"/>
            </a:xfrm>
            <a:prstGeom prst="ellipse">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58" name="组合 57"/>
          <p:cNvGrpSpPr/>
          <p:nvPr/>
        </p:nvGrpSpPr>
        <p:grpSpPr>
          <a:xfrm>
            <a:off x="8869488" y="3062887"/>
            <a:ext cx="936000" cy="936000"/>
            <a:chOff x="8869488" y="3062887"/>
            <a:chExt cx="936000" cy="936000"/>
          </a:xfrm>
        </p:grpSpPr>
        <p:sp>
          <p:nvSpPr>
            <p:cNvPr id="59" name="椭圆 58"/>
            <p:cNvSpPr/>
            <p:nvPr/>
          </p:nvSpPr>
          <p:spPr>
            <a:xfrm>
              <a:off x="8869488" y="3062887"/>
              <a:ext cx="936000" cy="936000"/>
            </a:xfrm>
            <a:prstGeom prst="ellipse">
              <a:avLst/>
            </a:prstGeom>
            <a:solidFill>
              <a:srgbClr val="009EE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60" name="组合 59"/>
            <p:cNvGrpSpPr/>
            <p:nvPr/>
          </p:nvGrpSpPr>
          <p:grpSpPr>
            <a:xfrm>
              <a:off x="9198929" y="3314760"/>
              <a:ext cx="327922" cy="381454"/>
              <a:chOff x="10214716" y="2029749"/>
              <a:chExt cx="395354" cy="459895"/>
            </a:xfrm>
            <a:solidFill>
              <a:sysClr val="window" lastClr="FFFFFF"/>
            </a:solidFill>
          </p:grpSpPr>
          <p:sp>
            <p:nvSpPr>
              <p:cNvPr id="61" name="Freeform 5"/>
              <p:cNvSpPr>
                <a:spLocks noEditPoints="1"/>
              </p:cNvSpPr>
              <p:nvPr/>
            </p:nvSpPr>
            <p:spPr bwMode="auto">
              <a:xfrm>
                <a:off x="10410425" y="2179423"/>
                <a:ext cx="199645" cy="302354"/>
              </a:xfrm>
              <a:custGeom>
                <a:avLst/>
                <a:gdLst>
                  <a:gd name="T0" fmla="*/ 413 w 863"/>
                  <a:gd name="T1" fmla="*/ 29 h 1307"/>
                  <a:gd name="T2" fmla="*/ 256 w 863"/>
                  <a:gd name="T3" fmla="*/ 280 h 1307"/>
                  <a:gd name="T4" fmla="*/ 137 w 863"/>
                  <a:gd name="T5" fmla="*/ 495 h 1307"/>
                  <a:gd name="T6" fmla="*/ 53 w 863"/>
                  <a:gd name="T7" fmla="*/ 673 h 1307"/>
                  <a:gd name="T8" fmla="*/ 18 w 863"/>
                  <a:gd name="T9" fmla="*/ 769 h 1307"/>
                  <a:gd name="T10" fmla="*/ 2 w 863"/>
                  <a:gd name="T11" fmla="*/ 853 h 1307"/>
                  <a:gd name="T12" fmla="*/ 0 w 863"/>
                  <a:gd name="T13" fmla="*/ 898 h 1307"/>
                  <a:gd name="T14" fmla="*/ 8 w 863"/>
                  <a:gd name="T15" fmla="*/ 962 h 1307"/>
                  <a:gd name="T16" fmla="*/ 26 w 863"/>
                  <a:gd name="T17" fmla="*/ 1025 h 1307"/>
                  <a:gd name="T18" fmla="*/ 52 w 863"/>
                  <a:gd name="T19" fmla="*/ 1081 h 1307"/>
                  <a:gd name="T20" fmla="*/ 85 w 863"/>
                  <a:gd name="T21" fmla="*/ 1134 h 1307"/>
                  <a:gd name="T22" fmla="*/ 125 w 863"/>
                  <a:gd name="T23" fmla="*/ 1180 h 1307"/>
                  <a:gd name="T24" fmla="*/ 174 w 863"/>
                  <a:gd name="T25" fmla="*/ 1221 h 1307"/>
                  <a:gd name="T26" fmla="*/ 225 w 863"/>
                  <a:gd name="T27" fmla="*/ 1254 h 1307"/>
                  <a:gd name="T28" fmla="*/ 283 w 863"/>
                  <a:gd name="T29" fmla="*/ 1282 h 1307"/>
                  <a:gd name="T30" fmla="*/ 344 w 863"/>
                  <a:gd name="T31" fmla="*/ 1298 h 1307"/>
                  <a:gd name="T32" fmla="*/ 408 w 863"/>
                  <a:gd name="T33" fmla="*/ 1306 h 1307"/>
                  <a:gd name="T34" fmla="*/ 453 w 863"/>
                  <a:gd name="T35" fmla="*/ 1306 h 1307"/>
                  <a:gd name="T36" fmla="*/ 517 w 863"/>
                  <a:gd name="T37" fmla="*/ 1298 h 1307"/>
                  <a:gd name="T38" fmla="*/ 580 w 863"/>
                  <a:gd name="T39" fmla="*/ 1282 h 1307"/>
                  <a:gd name="T40" fmla="*/ 636 w 863"/>
                  <a:gd name="T41" fmla="*/ 1254 h 1307"/>
                  <a:gd name="T42" fmla="*/ 689 w 863"/>
                  <a:gd name="T43" fmla="*/ 1221 h 1307"/>
                  <a:gd name="T44" fmla="*/ 736 w 863"/>
                  <a:gd name="T45" fmla="*/ 1180 h 1307"/>
                  <a:gd name="T46" fmla="*/ 777 w 863"/>
                  <a:gd name="T47" fmla="*/ 1134 h 1307"/>
                  <a:gd name="T48" fmla="*/ 811 w 863"/>
                  <a:gd name="T49" fmla="*/ 1081 h 1307"/>
                  <a:gd name="T50" fmla="*/ 837 w 863"/>
                  <a:gd name="T51" fmla="*/ 1025 h 1307"/>
                  <a:gd name="T52" fmla="*/ 855 w 863"/>
                  <a:gd name="T53" fmla="*/ 962 h 1307"/>
                  <a:gd name="T54" fmla="*/ 863 w 863"/>
                  <a:gd name="T55" fmla="*/ 898 h 1307"/>
                  <a:gd name="T56" fmla="*/ 861 w 863"/>
                  <a:gd name="T57" fmla="*/ 853 h 1307"/>
                  <a:gd name="T58" fmla="*/ 843 w 863"/>
                  <a:gd name="T59" fmla="*/ 769 h 1307"/>
                  <a:gd name="T60" fmla="*/ 810 w 863"/>
                  <a:gd name="T61" fmla="*/ 673 h 1307"/>
                  <a:gd name="T62" fmla="*/ 726 w 863"/>
                  <a:gd name="T63" fmla="*/ 495 h 1307"/>
                  <a:gd name="T64" fmla="*/ 607 w 863"/>
                  <a:gd name="T65" fmla="*/ 280 h 1307"/>
                  <a:gd name="T66" fmla="*/ 450 w 863"/>
                  <a:gd name="T67" fmla="*/ 29 h 1307"/>
                  <a:gd name="T68" fmla="*/ 426 w 863"/>
                  <a:gd name="T69" fmla="*/ 1206 h 1307"/>
                  <a:gd name="T70" fmla="*/ 360 w 863"/>
                  <a:gd name="T71" fmla="*/ 1200 h 1307"/>
                  <a:gd name="T72" fmla="*/ 272 w 863"/>
                  <a:gd name="T73" fmla="*/ 1166 h 1307"/>
                  <a:gd name="T74" fmla="*/ 196 w 863"/>
                  <a:gd name="T75" fmla="*/ 1110 h 1307"/>
                  <a:gd name="T76" fmla="*/ 140 w 863"/>
                  <a:gd name="T77" fmla="*/ 1036 h 1307"/>
                  <a:gd name="T78" fmla="*/ 108 w 863"/>
                  <a:gd name="T79" fmla="*/ 946 h 1307"/>
                  <a:gd name="T80" fmla="*/ 101 w 863"/>
                  <a:gd name="T81" fmla="*/ 880 h 1307"/>
                  <a:gd name="T82" fmla="*/ 108 w 863"/>
                  <a:gd name="T83" fmla="*/ 861 h 1307"/>
                  <a:gd name="T84" fmla="*/ 122 w 863"/>
                  <a:gd name="T85" fmla="*/ 848 h 1307"/>
                  <a:gd name="T86" fmla="*/ 137 w 863"/>
                  <a:gd name="T87" fmla="*/ 845 h 1307"/>
                  <a:gd name="T88" fmla="*/ 156 w 863"/>
                  <a:gd name="T89" fmla="*/ 851 h 1307"/>
                  <a:gd name="T90" fmla="*/ 169 w 863"/>
                  <a:gd name="T91" fmla="*/ 867 h 1307"/>
                  <a:gd name="T92" fmla="*/ 172 w 863"/>
                  <a:gd name="T93" fmla="*/ 880 h 1307"/>
                  <a:gd name="T94" fmla="*/ 183 w 863"/>
                  <a:gd name="T95" fmla="*/ 956 h 1307"/>
                  <a:gd name="T96" fmla="*/ 215 w 863"/>
                  <a:gd name="T97" fmla="*/ 1023 h 1307"/>
                  <a:gd name="T98" fmla="*/ 265 w 863"/>
                  <a:gd name="T99" fmla="*/ 1076 h 1307"/>
                  <a:gd name="T100" fmla="*/ 328 w 863"/>
                  <a:gd name="T101" fmla="*/ 1115 h 1307"/>
                  <a:gd name="T102" fmla="*/ 400 w 863"/>
                  <a:gd name="T103" fmla="*/ 1134 h 1307"/>
                  <a:gd name="T104" fmla="*/ 434 w 863"/>
                  <a:gd name="T105" fmla="*/ 1135 h 1307"/>
                  <a:gd name="T106" fmla="*/ 451 w 863"/>
                  <a:gd name="T107" fmla="*/ 1145 h 1307"/>
                  <a:gd name="T108" fmla="*/ 461 w 863"/>
                  <a:gd name="T109" fmla="*/ 1163 h 1307"/>
                  <a:gd name="T110" fmla="*/ 461 w 863"/>
                  <a:gd name="T111" fmla="*/ 1177 h 1307"/>
                  <a:gd name="T112" fmla="*/ 451 w 863"/>
                  <a:gd name="T113" fmla="*/ 1195 h 1307"/>
                  <a:gd name="T114" fmla="*/ 434 w 863"/>
                  <a:gd name="T115" fmla="*/ 1205 h 1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3" h="1307">
                    <a:moveTo>
                      <a:pt x="431" y="0"/>
                    </a:moveTo>
                    <a:lnTo>
                      <a:pt x="431" y="0"/>
                    </a:lnTo>
                    <a:lnTo>
                      <a:pt x="413" y="29"/>
                    </a:lnTo>
                    <a:lnTo>
                      <a:pt x="363" y="104"/>
                    </a:lnTo>
                    <a:lnTo>
                      <a:pt x="294" y="215"/>
                    </a:lnTo>
                    <a:lnTo>
                      <a:pt x="256" y="280"/>
                    </a:lnTo>
                    <a:lnTo>
                      <a:pt x="215" y="349"/>
                    </a:lnTo>
                    <a:lnTo>
                      <a:pt x="175" y="421"/>
                    </a:lnTo>
                    <a:lnTo>
                      <a:pt x="137" y="495"/>
                    </a:lnTo>
                    <a:lnTo>
                      <a:pt x="100" y="567"/>
                    </a:lnTo>
                    <a:lnTo>
                      <a:pt x="68" y="638"/>
                    </a:lnTo>
                    <a:lnTo>
                      <a:pt x="53" y="673"/>
                    </a:lnTo>
                    <a:lnTo>
                      <a:pt x="40" y="707"/>
                    </a:lnTo>
                    <a:lnTo>
                      <a:pt x="28" y="739"/>
                    </a:lnTo>
                    <a:lnTo>
                      <a:pt x="18" y="769"/>
                    </a:lnTo>
                    <a:lnTo>
                      <a:pt x="10" y="798"/>
                    </a:lnTo>
                    <a:lnTo>
                      <a:pt x="5" y="827"/>
                    </a:lnTo>
                    <a:lnTo>
                      <a:pt x="2" y="853"/>
                    </a:lnTo>
                    <a:lnTo>
                      <a:pt x="0" y="875"/>
                    </a:lnTo>
                    <a:lnTo>
                      <a:pt x="0" y="875"/>
                    </a:lnTo>
                    <a:lnTo>
                      <a:pt x="0" y="898"/>
                    </a:lnTo>
                    <a:lnTo>
                      <a:pt x="2" y="920"/>
                    </a:lnTo>
                    <a:lnTo>
                      <a:pt x="5" y="941"/>
                    </a:lnTo>
                    <a:lnTo>
                      <a:pt x="8" y="962"/>
                    </a:lnTo>
                    <a:lnTo>
                      <a:pt x="13" y="983"/>
                    </a:lnTo>
                    <a:lnTo>
                      <a:pt x="19" y="1004"/>
                    </a:lnTo>
                    <a:lnTo>
                      <a:pt x="26" y="1025"/>
                    </a:lnTo>
                    <a:lnTo>
                      <a:pt x="34" y="1044"/>
                    </a:lnTo>
                    <a:lnTo>
                      <a:pt x="42" y="1063"/>
                    </a:lnTo>
                    <a:lnTo>
                      <a:pt x="52" y="1081"/>
                    </a:lnTo>
                    <a:lnTo>
                      <a:pt x="63" y="1099"/>
                    </a:lnTo>
                    <a:lnTo>
                      <a:pt x="74" y="1116"/>
                    </a:lnTo>
                    <a:lnTo>
                      <a:pt x="85" y="1134"/>
                    </a:lnTo>
                    <a:lnTo>
                      <a:pt x="98" y="1150"/>
                    </a:lnTo>
                    <a:lnTo>
                      <a:pt x="111" y="1166"/>
                    </a:lnTo>
                    <a:lnTo>
                      <a:pt x="125" y="1180"/>
                    </a:lnTo>
                    <a:lnTo>
                      <a:pt x="142" y="1195"/>
                    </a:lnTo>
                    <a:lnTo>
                      <a:pt x="156" y="1208"/>
                    </a:lnTo>
                    <a:lnTo>
                      <a:pt x="174" y="1221"/>
                    </a:lnTo>
                    <a:lnTo>
                      <a:pt x="190" y="1233"/>
                    </a:lnTo>
                    <a:lnTo>
                      <a:pt x="207" y="1245"/>
                    </a:lnTo>
                    <a:lnTo>
                      <a:pt x="225" y="1254"/>
                    </a:lnTo>
                    <a:lnTo>
                      <a:pt x="244" y="1264"/>
                    </a:lnTo>
                    <a:lnTo>
                      <a:pt x="264" y="1274"/>
                    </a:lnTo>
                    <a:lnTo>
                      <a:pt x="283" y="1282"/>
                    </a:lnTo>
                    <a:lnTo>
                      <a:pt x="302" y="1288"/>
                    </a:lnTo>
                    <a:lnTo>
                      <a:pt x="323" y="1293"/>
                    </a:lnTo>
                    <a:lnTo>
                      <a:pt x="344" y="1298"/>
                    </a:lnTo>
                    <a:lnTo>
                      <a:pt x="365" y="1303"/>
                    </a:lnTo>
                    <a:lnTo>
                      <a:pt x="387" y="1304"/>
                    </a:lnTo>
                    <a:lnTo>
                      <a:pt x="408" y="1306"/>
                    </a:lnTo>
                    <a:lnTo>
                      <a:pt x="431" y="1307"/>
                    </a:lnTo>
                    <a:lnTo>
                      <a:pt x="431" y="1307"/>
                    </a:lnTo>
                    <a:lnTo>
                      <a:pt x="453" y="1306"/>
                    </a:lnTo>
                    <a:lnTo>
                      <a:pt x="476" y="1304"/>
                    </a:lnTo>
                    <a:lnTo>
                      <a:pt x="496" y="1303"/>
                    </a:lnTo>
                    <a:lnTo>
                      <a:pt x="517" y="1298"/>
                    </a:lnTo>
                    <a:lnTo>
                      <a:pt x="538" y="1293"/>
                    </a:lnTo>
                    <a:lnTo>
                      <a:pt x="559" y="1288"/>
                    </a:lnTo>
                    <a:lnTo>
                      <a:pt x="580" y="1282"/>
                    </a:lnTo>
                    <a:lnTo>
                      <a:pt x="599" y="1274"/>
                    </a:lnTo>
                    <a:lnTo>
                      <a:pt x="619" y="1264"/>
                    </a:lnTo>
                    <a:lnTo>
                      <a:pt x="636" y="1254"/>
                    </a:lnTo>
                    <a:lnTo>
                      <a:pt x="655" y="1245"/>
                    </a:lnTo>
                    <a:lnTo>
                      <a:pt x="673" y="1233"/>
                    </a:lnTo>
                    <a:lnTo>
                      <a:pt x="689" y="1221"/>
                    </a:lnTo>
                    <a:lnTo>
                      <a:pt x="705" y="1208"/>
                    </a:lnTo>
                    <a:lnTo>
                      <a:pt x="721" y="1195"/>
                    </a:lnTo>
                    <a:lnTo>
                      <a:pt x="736" y="1180"/>
                    </a:lnTo>
                    <a:lnTo>
                      <a:pt x="750" y="1166"/>
                    </a:lnTo>
                    <a:lnTo>
                      <a:pt x="765" y="1150"/>
                    </a:lnTo>
                    <a:lnTo>
                      <a:pt x="777" y="1134"/>
                    </a:lnTo>
                    <a:lnTo>
                      <a:pt x="789" y="1116"/>
                    </a:lnTo>
                    <a:lnTo>
                      <a:pt x="800" y="1099"/>
                    </a:lnTo>
                    <a:lnTo>
                      <a:pt x="811" y="1081"/>
                    </a:lnTo>
                    <a:lnTo>
                      <a:pt x="819" y="1063"/>
                    </a:lnTo>
                    <a:lnTo>
                      <a:pt x="829" y="1044"/>
                    </a:lnTo>
                    <a:lnTo>
                      <a:pt x="837" y="1025"/>
                    </a:lnTo>
                    <a:lnTo>
                      <a:pt x="843" y="1004"/>
                    </a:lnTo>
                    <a:lnTo>
                      <a:pt x="850" y="983"/>
                    </a:lnTo>
                    <a:lnTo>
                      <a:pt x="855" y="962"/>
                    </a:lnTo>
                    <a:lnTo>
                      <a:pt x="858" y="941"/>
                    </a:lnTo>
                    <a:lnTo>
                      <a:pt x="861" y="920"/>
                    </a:lnTo>
                    <a:lnTo>
                      <a:pt x="863" y="898"/>
                    </a:lnTo>
                    <a:lnTo>
                      <a:pt x="863" y="875"/>
                    </a:lnTo>
                    <a:lnTo>
                      <a:pt x="863" y="875"/>
                    </a:lnTo>
                    <a:lnTo>
                      <a:pt x="861" y="853"/>
                    </a:lnTo>
                    <a:lnTo>
                      <a:pt x="858" y="827"/>
                    </a:lnTo>
                    <a:lnTo>
                      <a:pt x="851" y="798"/>
                    </a:lnTo>
                    <a:lnTo>
                      <a:pt x="843" y="769"/>
                    </a:lnTo>
                    <a:lnTo>
                      <a:pt x="834" y="739"/>
                    </a:lnTo>
                    <a:lnTo>
                      <a:pt x="822" y="707"/>
                    </a:lnTo>
                    <a:lnTo>
                      <a:pt x="810" y="673"/>
                    </a:lnTo>
                    <a:lnTo>
                      <a:pt x="795" y="638"/>
                    </a:lnTo>
                    <a:lnTo>
                      <a:pt x="763" y="567"/>
                    </a:lnTo>
                    <a:lnTo>
                      <a:pt x="726" y="495"/>
                    </a:lnTo>
                    <a:lnTo>
                      <a:pt x="688" y="421"/>
                    </a:lnTo>
                    <a:lnTo>
                      <a:pt x="647" y="349"/>
                    </a:lnTo>
                    <a:lnTo>
                      <a:pt x="607" y="280"/>
                    </a:lnTo>
                    <a:lnTo>
                      <a:pt x="567" y="215"/>
                    </a:lnTo>
                    <a:lnTo>
                      <a:pt x="498" y="104"/>
                    </a:lnTo>
                    <a:lnTo>
                      <a:pt x="450" y="29"/>
                    </a:lnTo>
                    <a:lnTo>
                      <a:pt x="431" y="0"/>
                    </a:lnTo>
                    <a:lnTo>
                      <a:pt x="431" y="0"/>
                    </a:lnTo>
                    <a:close/>
                    <a:moveTo>
                      <a:pt x="426" y="1206"/>
                    </a:moveTo>
                    <a:lnTo>
                      <a:pt x="426" y="1206"/>
                    </a:lnTo>
                    <a:lnTo>
                      <a:pt x="392" y="1205"/>
                    </a:lnTo>
                    <a:lnTo>
                      <a:pt x="360" y="1200"/>
                    </a:lnTo>
                    <a:lnTo>
                      <a:pt x="329" y="1192"/>
                    </a:lnTo>
                    <a:lnTo>
                      <a:pt x="299" y="1180"/>
                    </a:lnTo>
                    <a:lnTo>
                      <a:pt x="272" y="1166"/>
                    </a:lnTo>
                    <a:lnTo>
                      <a:pt x="244" y="1150"/>
                    </a:lnTo>
                    <a:lnTo>
                      <a:pt x="219" y="1132"/>
                    </a:lnTo>
                    <a:lnTo>
                      <a:pt x="196" y="1110"/>
                    </a:lnTo>
                    <a:lnTo>
                      <a:pt x="175" y="1087"/>
                    </a:lnTo>
                    <a:lnTo>
                      <a:pt x="156" y="1063"/>
                    </a:lnTo>
                    <a:lnTo>
                      <a:pt x="140" y="1036"/>
                    </a:lnTo>
                    <a:lnTo>
                      <a:pt x="127" y="1007"/>
                    </a:lnTo>
                    <a:lnTo>
                      <a:pt x="116" y="978"/>
                    </a:lnTo>
                    <a:lnTo>
                      <a:pt x="108" y="946"/>
                    </a:lnTo>
                    <a:lnTo>
                      <a:pt x="103" y="914"/>
                    </a:lnTo>
                    <a:lnTo>
                      <a:pt x="101" y="880"/>
                    </a:lnTo>
                    <a:lnTo>
                      <a:pt x="101" y="880"/>
                    </a:lnTo>
                    <a:lnTo>
                      <a:pt x="101" y="874"/>
                    </a:lnTo>
                    <a:lnTo>
                      <a:pt x="103" y="867"/>
                    </a:lnTo>
                    <a:lnTo>
                      <a:pt x="108" y="861"/>
                    </a:lnTo>
                    <a:lnTo>
                      <a:pt x="111" y="856"/>
                    </a:lnTo>
                    <a:lnTo>
                      <a:pt x="116" y="851"/>
                    </a:lnTo>
                    <a:lnTo>
                      <a:pt x="122" y="848"/>
                    </a:lnTo>
                    <a:lnTo>
                      <a:pt x="129" y="846"/>
                    </a:lnTo>
                    <a:lnTo>
                      <a:pt x="137" y="845"/>
                    </a:lnTo>
                    <a:lnTo>
                      <a:pt x="137" y="845"/>
                    </a:lnTo>
                    <a:lnTo>
                      <a:pt x="143" y="846"/>
                    </a:lnTo>
                    <a:lnTo>
                      <a:pt x="150" y="848"/>
                    </a:lnTo>
                    <a:lnTo>
                      <a:pt x="156" y="851"/>
                    </a:lnTo>
                    <a:lnTo>
                      <a:pt x="161" y="856"/>
                    </a:lnTo>
                    <a:lnTo>
                      <a:pt x="166" y="861"/>
                    </a:lnTo>
                    <a:lnTo>
                      <a:pt x="169" y="867"/>
                    </a:lnTo>
                    <a:lnTo>
                      <a:pt x="170" y="874"/>
                    </a:lnTo>
                    <a:lnTo>
                      <a:pt x="172" y="880"/>
                    </a:lnTo>
                    <a:lnTo>
                      <a:pt x="172" y="880"/>
                    </a:lnTo>
                    <a:lnTo>
                      <a:pt x="174" y="907"/>
                    </a:lnTo>
                    <a:lnTo>
                      <a:pt x="177" y="932"/>
                    </a:lnTo>
                    <a:lnTo>
                      <a:pt x="183" y="956"/>
                    </a:lnTo>
                    <a:lnTo>
                      <a:pt x="191" y="980"/>
                    </a:lnTo>
                    <a:lnTo>
                      <a:pt x="203" y="1002"/>
                    </a:lnTo>
                    <a:lnTo>
                      <a:pt x="215" y="1023"/>
                    </a:lnTo>
                    <a:lnTo>
                      <a:pt x="230" y="1042"/>
                    </a:lnTo>
                    <a:lnTo>
                      <a:pt x="246" y="1060"/>
                    </a:lnTo>
                    <a:lnTo>
                      <a:pt x="265" y="1076"/>
                    </a:lnTo>
                    <a:lnTo>
                      <a:pt x="284" y="1092"/>
                    </a:lnTo>
                    <a:lnTo>
                      <a:pt x="305" y="1105"/>
                    </a:lnTo>
                    <a:lnTo>
                      <a:pt x="328" y="1115"/>
                    </a:lnTo>
                    <a:lnTo>
                      <a:pt x="350" y="1124"/>
                    </a:lnTo>
                    <a:lnTo>
                      <a:pt x="374" y="1129"/>
                    </a:lnTo>
                    <a:lnTo>
                      <a:pt x="400" y="1134"/>
                    </a:lnTo>
                    <a:lnTo>
                      <a:pt x="426" y="1135"/>
                    </a:lnTo>
                    <a:lnTo>
                      <a:pt x="426" y="1135"/>
                    </a:lnTo>
                    <a:lnTo>
                      <a:pt x="434" y="1135"/>
                    </a:lnTo>
                    <a:lnTo>
                      <a:pt x="440" y="1137"/>
                    </a:lnTo>
                    <a:lnTo>
                      <a:pt x="445" y="1140"/>
                    </a:lnTo>
                    <a:lnTo>
                      <a:pt x="451" y="1145"/>
                    </a:lnTo>
                    <a:lnTo>
                      <a:pt x="455" y="1150"/>
                    </a:lnTo>
                    <a:lnTo>
                      <a:pt x="458" y="1156"/>
                    </a:lnTo>
                    <a:lnTo>
                      <a:pt x="461" y="1163"/>
                    </a:lnTo>
                    <a:lnTo>
                      <a:pt x="461" y="1171"/>
                    </a:lnTo>
                    <a:lnTo>
                      <a:pt x="461" y="1171"/>
                    </a:lnTo>
                    <a:lnTo>
                      <a:pt x="461" y="1177"/>
                    </a:lnTo>
                    <a:lnTo>
                      <a:pt x="458" y="1184"/>
                    </a:lnTo>
                    <a:lnTo>
                      <a:pt x="455" y="1190"/>
                    </a:lnTo>
                    <a:lnTo>
                      <a:pt x="451" y="1195"/>
                    </a:lnTo>
                    <a:lnTo>
                      <a:pt x="445" y="1200"/>
                    </a:lnTo>
                    <a:lnTo>
                      <a:pt x="440" y="1203"/>
                    </a:lnTo>
                    <a:lnTo>
                      <a:pt x="434" y="1205"/>
                    </a:lnTo>
                    <a:lnTo>
                      <a:pt x="426" y="1206"/>
                    </a:lnTo>
                    <a:lnTo>
                      <a:pt x="426" y="1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sp>
            <p:nvSpPr>
              <p:cNvPr id="62" name="Freeform 6"/>
              <p:cNvSpPr>
                <a:spLocks noEditPoints="1"/>
              </p:cNvSpPr>
              <p:nvPr/>
            </p:nvSpPr>
            <p:spPr bwMode="auto">
              <a:xfrm>
                <a:off x="10214716" y="2029749"/>
                <a:ext cx="248916" cy="459895"/>
              </a:xfrm>
              <a:custGeom>
                <a:avLst/>
                <a:gdLst>
                  <a:gd name="T0" fmla="*/ 931 w 1076"/>
                  <a:gd name="T1" fmla="*/ 438 h 1988"/>
                  <a:gd name="T2" fmla="*/ 695 w 1076"/>
                  <a:gd name="T3" fmla="*/ 58 h 1988"/>
                  <a:gd name="T4" fmla="*/ 554 w 1076"/>
                  <a:gd name="T5" fmla="*/ 157 h 1988"/>
                  <a:gd name="T6" fmla="*/ 327 w 1076"/>
                  <a:gd name="T7" fmla="*/ 530 h 1988"/>
                  <a:gd name="T8" fmla="*/ 125 w 1076"/>
                  <a:gd name="T9" fmla="*/ 917 h 1988"/>
                  <a:gd name="T10" fmla="*/ 42 w 1076"/>
                  <a:gd name="T11" fmla="*/ 1122 h 1988"/>
                  <a:gd name="T12" fmla="*/ 1 w 1076"/>
                  <a:gd name="T13" fmla="*/ 1296 h 1988"/>
                  <a:gd name="T14" fmla="*/ 3 w 1076"/>
                  <a:gd name="T15" fmla="*/ 1399 h 1988"/>
                  <a:gd name="T16" fmla="*/ 29 w 1076"/>
                  <a:gd name="T17" fmla="*/ 1527 h 1988"/>
                  <a:gd name="T18" fmla="*/ 79 w 1076"/>
                  <a:gd name="T19" fmla="*/ 1644 h 1988"/>
                  <a:gd name="T20" fmla="*/ 149 w 1076"/>
                  <a:gd name="T21" fmla="*/ 1749 h 1988"/>
                  <a:gd name="T22" fmla="*/ 238 w 1076"/>
                  <a:gd name="T23" fmla="*/ 1839 h 1988"/>
                  <a:gd name="T24" fmla="*/ 344 w 1076"/>
                  <a:gd name="T25" fmla="*/ 1909 h 1988"/>
                  <a:gd name="T26" fmla="*/ 461 w 1076"/>
                  <a:gd name="T27" fmla="*/ 1959 h 1988"/>
                  <a:gd name="T28" fmla="*/ 589 w 1076"/>
                  <a:gd name="T29" fmla="*/ 1985 h 1988"/>
                  <a:gd name="T30" fmla="*/ 687 w 1076"/>
                  <a:gd name="T31" fmla="*/ 1988 h 1988"/>
                  <a:gd name="T32" fmla="*/ 806 w 1076"/>
                  <a:gd name="T33" fmla="*/ 1970 h 1988"/>
                  <a:gd name="T34" fmla="*/ 890 w 1076"/>
                  <a:gd name="T35" fmla="*/ 1945 h 1988"/>
                  <a:gd name="T36" fmla="*/ 812 w 1076"/>
                  <a:gd name="T37" fmla="*/ 1858 h 1988"/>
                  <a:gd name="T38" fmla="*/ 755 w 1076"/>
                  <a:gd name="T39" fmla="*/ 1757 h 1988"/>
                  <a:gd name="T40" fmla="*/ 718 w 1076"/>
                  <a:gd name="T41" fmla="*/ 1644 h 1988"/>
                  <a:gd name="T42" fmla="*/ 703 w 1076"/>
                  <a:gd name="T43" fmla="*/ 1522 h 1988"/>
                  <a:gd name="T44" fmla="*/ 710 w 1076"/>
                  <a:gd name="T45" fmla="*/ 1458 h 1988"/>
                  <a:gd name="T46" fmla="*/ 763 w 1076"/>
                  <a:gd name="T47" fmla="*/ 1280 h 1988"/>
                  <a:gd name="T48" fmla="*/ 869 w 1076"/>
                  <a:gd name="T49" fmla="*/ 1053 h 1988"/>
                  <a:gd name="T50" fmla="*/ 1076 w 1076"/>
                  <a:gd name="T51" fmla="*/ 695 h 1988"/>
                  <a:gd name="T52" fmla="*/ 626 w 1076"/>
                  <a:gd name="T53" fmla="*/ 1813 h 1988"/>
                  <a:gd name="T54" fmla="*/ 531 w 1076"/>
                  <a:gd name="T55" fmla="*/ 1799 h 1988"/>
                  <a:gd name="T56" fmla="*/ 445 w 1076"/>
                  <a:gd name="T57" fmla="*/ 1766 h 1988"/>
                  <a:gd name="T58" fmla="*/ 366 w 1076"/>
                  <a:gd name="T59" fmla="*/ 1718 h 1988"/>
                  <a:gd name="T60" fmla="*/ 299 w 1076"/>
                  <a:gd name="T61" fmla="*/ 1657 h 1988"/>
                  <a:gd name="T62" fmla="*/ 244 w 1076"/>
                  <a:gd name="T63" fmla="*/ 1583 h 1988"/>
                  <a:gd name="T64" fmla="*/ 204 w 1076"/>
                  <a:gd name="T65" fmla="*/ 1500 h 1988"/>
                  <a:gd name="T66" fmla="*/ 180 w 1076"/>
                  <a:gd name="T67" fmla="*/ 1408 h 1988"/>
                  <a:gd name="T68" fmla="*/ 175 w 1076"/>
                  <a:gd name="T69" fmla="*/ 1336 h 1988"/>
                  <a:gd name="T70" fmla="*/ 185 w 1076"/>
                  <a:gd name="T71" fmla="*/ 1312 h 1988"/>
                  <a:gd name="T72" fmla="*/ 210 w 1076"/>
                  <a:gd name="T73" fmla="*/ 1301 h 1988"/>
                  <a:gd name="T74" fmla="*/ 230 w 1076"/>
                  <a:gd name="T75" fmla="*/ 1307 h 1988"/>
                  <a:gd name="T76" fmla="*/ 244 w 1076"/>
                  <a:gd name="T77" fmla="*/ 1330 h 1988"/>
                  <a:gd name="T78" fmla="*/ 247 w 1076"/>
                  <a:gd name="T79" fmla="*/ 1378 h 1988"/>
                  <a:gd name="T80" fmla="*/ 263 w 1076"/>
                  <a:gd name="T81" fmla="*/ 1456 h 1988"/>
                  <a:gd name="T82" fmla="*/ 315 w 1076"/>
                  <a:gd name="T83" fmla="*/ 1562 h 1988"/>
                  <a:gd name="T84" fmla="*/ 424 w 1076"/>
                  <a:gd name="T85" fmla="*/ 1673 h 1988"/>
                  <a:gd name="T86" fmla="*/ 530 w 1076"/>
                  <a:gd name="T87" fmla="*/ 1723 h 1988"/>
                  <a:gd name="T88" fmla="*/ 610 w 1076"/>
                  <a:gd name="T89" fmla="*/ 1739 h 1988"/>
                  <a:gd name="T90" fmla="*/ 658 w 1076"/>
                  <a:gd name="T91" fmla="*/ 1742 h 1988"/>
                  <a:gd name="T92" fmla="*/ 681 w 1076"/>
                  <a:gd name="T93" fmla="*/ 1757 h 1988"/>
                  <a:gd name="T94" fmla="*/ 686 w 1076"/>
                  <a:gd name="T95" fmla="*/ 1778 h 1988"/>
                  <a:gd name="T96" fmla="*/ 676 w 1076"/>
                  <a:gd name="T97" fmla="*/ 1802 h 1988"/>
                  <a:gd name="T98" fmla="*/ 650 w 1076"/>
                  <a:gd name="T99" fmla="*/ 1813 h 1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76" h="1988">
                    <a:moveTo>
                      <a:pt x="1076" y="695"/>
                    </a:moveTo>
                    <a:lnTo>
                      <a:pt x="1076" y="695"/>
                    </a:lnTo>
                    <a:lnTo>
                      <a:pt x="1004" y="564"/>
                    </a:lnTo>
                    <a:lnTo>
                      <a:pt x="931" y="438"/>
                    </a:lnTo>
                    <a:lnTo>
                      <a:pt x="861" y="319"/>
                    </a:lnTo>
                    <a:lnTo>
                      <a:pt x="795" y="215"/>
                    </a:lnTo>
                    <a:lnTo>
                      <a:pt x="739" y="127"/>
                    </a:lnTo>
                    <a:lnTo>
                      <a:pt x="695" y="58"/>
                    </a:lnTo>
                    <a:lnTo>
                      <a:pt x="657" y="0"/>
                    </a:lnTo>
                    <a:lnTo>
                      <a:pt x="657" y="0"/>
                    </a:lnTo>
                    <a:lnTo>
                      <a:pt x="628" y="42"/>
                    </a:lnTo>
                    <a:lnTo>
                      <a:pt x="554" y="157"/>
                    </a:lnTo>
                    <a:lnTo>
                      <a:pt x="504" y="236"/>
                    </a:lnTo>
                    <a:lnTo>
                      <a:pt x="448" y="326"/>
                    </a:lnTo>
                    <a:lnTo>
                      <a:pt x="389" y="424"/>
                    </a:lnTo>
                    <a:lnTo>
                      <a:pt x="327" y="530"/>
                    </a:lnTo>
                    <a:lnTo>
                      <a:pt x="266" y="639"/>
                    </a:lnTo>
                    <a:lnTo>
                      <a:pt x="207" y="750"/>
                    </a:lnTo>
                    <a:lnTo>
                      <a:pt x="151" y="862"/>
                    </a:lnTo>
                    <a:lnTo>
                      <a:pt x="125" y="917"/>
                    </a:lnTo>
                    <a:lnTo>
                      <a:pt x="101" y="970"/>
                    </a:lnTo>
                    <a:lnTo>
                      <a:pt x="80" y="1023"/>
                    </a:lnTo>
                    <a:lnTo>
                      <a:pt x="59" y="1074"/>
                    </a:lnTo>
                    <a:lnTo>
                      <a:pt x="42" y="1122"/>
                    </a:lnTo>
                    <a:lnTo>
                      <a:pt x="27" y="1171"/>
                    </a:lnTo>
                    <a:lnTo>
                      <a:pt x="16" y="1214"/>
                    </a:lnTo>
                    <a:lnTo>
                      <a:pt x="6" y="1256"/>
                    </a:lnTo>
                    <a:lnTo>
                      <a:pt x="1" y="1296"/>
                    </a:lnTo>
                    <a:lnTo>
                      <a:pt x="0" y="1331"/>
                    </a:lnTo>
                    <a:lnTo>
                      <a:pt x="0" y="1331"/>
                    </a:lnTo>
                    <a:lnTo>
                      <a:pt x="0" y="1365"/>
                    </a:lnTo>
                    <a:lnTo>
                      <a:pt x="3" y="1399"/>
                    </a:lnTo>
                    <a:lnTo>
                      <a:pt x="6" y="1431"/>
                    </a:lnTo>
                    <a:lnTo>
                      <a:pt x="13" y="1463"/>
                    </a:lnTo>
                    <a:lnTo>
                      <a:pt x="19" y="1495"/>
                    </a:lnTo>
                    <a:lnTo>
                      <a:pt x="29" y="1527"/>
                    </a:lnTo>
                    <a:lnTo>
                      <a:pt x="38" y="1558"/>
                    </a:lnTo>
                    <a:lnTo>
                      <a:pt x="51" y="1587"/>
                    </a:lnTo>
                    <a:lnTo>
                      <a:pt x="64" y="1615"/>
                    </a:lnTo>
                    <a:lnTo>
                      <a:pt x="79" y="1644"/>
                    </a:lnTo>
                    <a:lnTo>
                      <a:pt x="95" y="1672"/>
                    </a:lnTo>
                    <a:lnTo>
                      <a:pt x="111" y="1699"/>
                    </a:lnTo>
                    <a:lnTo>
                      <a:pt x="130" y="1725"/>
                    </a:lnTo>
                    <a:lnTo>
                      <a:pt x="149" y="1749"/>
                    </a:lnTo>
                    <a:lnTo>
                      <a:pt x="170" y="1773"/>
                    </a:lnTo>
                    <a:lnTo>
                      <a:pt x="191" y="1795"/>
                    </a:lnTo>
                    <a:lnTo>
                      <a:pt x="215" y="1818"/>
                    </a:lnTo>
                    <a:lnTo>
                      <a:pt x="238" y="1839"/>
                    </a:lnTo>
                    <a:lnTo>
                      <a:pt x="263" y="1858"/>
                    </a:lnTo>
                    <a:lnTo>
                      <a:pt x="289" y="1876"/>
                    </a:lnTo>
                    <a:lnTo>
                      <a:pt x="316" y="1893"/>
                    </a:lnTo>
                    <a:lnTo>
                      <a:pt x="344" y="1909"/>
                    </a:lnTo>
                    <a:lnTo>
                      <a:pt x="371" y="1924"/>
                    </a:lnTo>
                    <a:lnTo>
                      <a:pt x="400" y="1937"/>
                    </a:lnTo>
                    <a:lnTo>
                      <a:pt x="430" y="1948"/>
                    </a:lnTo>
                    <a:lnTo>
                      <a:pt x="461" y="1959"/>
                    </a:lnTo>
                    <a:lnTo>
                      <a:pt x="491" y="1967"/>
                    </a:lnTo>
                    <a:lnTo>
                      <a:pt x="523" y="1975"/>
                    </a:lnTo>
                    <a:lnTo>
                      <a:pt x="556" y="1980"/>
                    </a:lnTo>
                    <a:lnTo>
                      <a:pt x="589" y="1985"/>
                    </a:lnTo>
                    <a:lnTo>
                      <a:pt x="623" y="1988"/>
                    </a:lnTo>
                    <a:lnTo>
                      <a:pt x="657" y="1988"/>
                    </a:lnTo>
                    <a:lnTo>
                      <a:pt x="657" y="1988"/>
                    </a:lnTo>
                    <a:lnTo>
                      <a:pt x="687" y="1988"/>
                    </a:lnTo>
                    <a:lnTo>
                      <a:pt x="718" y="1985"/>
                    </a:lnTo>
                    <a:lnTo>
                      <a:pt x="747" y="1982"/>
                    </a:lnTo>
                    <a:lnTo>
                      <a:pt x="777" y="1977"/>
                    </a:lnTo>
                    <a:lnTo>
                      <a:pt x="806" y="1970"/>
                    </a:lnTo>
                    <a:lnTo>
                      <a:pt x="835" y="1962"/>
                    </a:lnTo>
                    <a:lnTo>
                      <a:pt x="862" y="1954"/>
                    </a:lnTo>
                    <a:lnTo>
                      <a:pt x="890" y="1945"/>
                    </a:lnTo>
                    <a:lnTo>
                      <a:pt x="890" y="1945"/>
                    </a:lnTo>
                    <a:lnTo>
                      <a:pt x="869" y="1924"/>
                    </a:lnTo>
                    <a:lnTo>
                      <a:pt x="849" y="1903"/>
                    </a:lnTo>
                    <a:lnTo>
                      <a:pt x="830" y="1880"/>
                    </a:lnTo>
                    <a:lnTo>
                      <a:pt x="812" y="1858"/>
                    </a:lnTo>
                    <a:lnTo>
                      <a:pt x="796" y="1834"/>
                    </a:lnTo>
                    <a:lnTo>
                      <a:pt x="780" y="1808"/>
                    </a:lnTo>
                    <a:lnTo>
                      <a:pt x="768" y="1782"/>
                    </a:lnTo>
                    <a:lnTo>
                      <a:pt x="755" y="1757"/>
                    </a:lnTo>
                    <a:lnTo>
                      <a:pt x="743" y="1729"/>
                    </a:lnTo>
                    <a:lnTo>
                      <a:pt x="732" y="1702"/>
                    </a:lnTo>
                    <a:lnTo>
                      <a:pt x="724" y="1673"/>
                    </a:lnTo>
                    <a:lnTo>
                      <a:pt x="718" y="1644"/>
                    </a:lnTo>
                    <a:lnTo>
                      <a:pt x="711" y="1614"/>
                    </a:lnTo>
                    <a:lnTo>
                      <a:pt x="706" y="1585"/>
                    </a:lnTo>
                    <a:lnTo>
                      <a:pt x="705" y="1554"/>
                    </a:lnTo>
                    <a:lnTo>
                      <a:pt x="703" y="1522"/>
                    </a:lnTo>
                    <a:lnTo>
                      <a:pt x="703" y="1522"/>
                    </a:lnTo>
                    <a:lnTo>
                      <a:pt x="705" y="1503"/>
                    </a:lnTo>
                    <a:lnTo>
                      <a:pt x="706" y="1481"/>
                    </a:lnTo>
                    <a:lnTo>
                      <a:pt x="710" y="1458"/>
                    </a:lnTo>
                    <a:lnTo>
                      <a:pt x="715" y="1436"/>
                    </a:lnTo>
                    <a:lnTo>
                      <a:pt x="726" y="1386"/>
                    </a:lnTo>
                    <a:lnTo>
                      <a:pt x="743" y="1334"/>
                    </a:lnTo>
                    <a:lnTo>
                      <a:pt x="763" y="1280"/>
                    </a:lnTo>
                    <a:lnTo>
                      <a:pt x="785" y="1225"/>
                    </a:lnTo>
                    <a:lnTo>
                      <a:pt x="811" y="1167"/>
                    </a:lnTo>
                    <a:lnTo>
                      <a:pt x="838" y="1111"/>
                    </a:lnTo>
                    <a:lnTo>
                      <a:pt x="869" y="1053"/>
                    </a:lnTo>
                    <a:lnTo>
                      <a:pt x="898" y="996"/>
                    </a:lnTo>
                    <a:lnTo>
                      <a:pt x="960" y="886"/>
                    </a:lnTo>
                    <a:lnTo>
                      <a:pt x="1021" y="785"/>
                    </a:lnTo>
                    <a:lnTo>
                      <a:pt x="1076" y="695"/>
                    </a:lnTo>
                    <a:lnTo>
                      <a:pt x="1076" y="695"/>
                    </a:lnTo>
                    <a:close/>
                    <a:moveTo>
                      <a:pt x="650" y="1813"/>
                    </a:moveTo>
                    <a:lnTo>
                      <a:pt x="650" y="1813"/>
                    </a:lnTo>
                    <a:lnTo>
                      <a:pt x="626" y="1813"/>
                    </a:lnTo>
                    <a:lnTo>
                      <a:pt x="602" y="1810"/>
                    </a:lnTo>
                    <a:lnTo>
                      <a:pt x="578" y="1807"/>
                    </a:lnTo>
                    <a:lnTo>
                      <a:pt x="556" y="1803"/>
                    </a:lnTo>
                    <a:lnTo>
                      <a:pt x="531" y="1799"/>
                    </a:lnTo>
                    <a:lnTo>
                      <a:pt x="509" y="1792"/>
                    </a:lnTo>
                    <a:lnTo>
                      <a:pt x="486" y="1784"/>
                    </a:lnTo>
                    <a:lnTo>
                      <a:pt x="466" y="1776"/>
                    </a:lnTo>
                    <a:lnTo>
                      <a:pt x="445" y="1766"/>
                    </a:lnTo>
                    <a:lnTo>
                      <a:pt x="424" y="1755"/>
                    </a:lnTo>
                    <a:lnTo>
                      <a:pt x="405" y="1744"/>
                    </a:lnTo>
                    <a:lnTo>
                      <a:pt x="385" y="1731"/>
                    </a:lnTo>
                    <a:lnTo>
                      <a:pt x="366" y="1718"/>
                    </a:lnTo>
                    <a:lnTo>
                      <a:pt x="348" y="1704"/>
                    </a:lnTo>
                    <a:lnTo>
                      <a:pt x="331" y="1689"/>
                    </a:lnTo>
                    <a:lnTo>
                      <a:pt x="315" y="1673"/>
                    </a:lnTo>
                    <a:lnTo>
                      <a:pt x="299" y="1657"/>
                    </a:lnTo>
                    <a:lnTo>
                      <a:pt x="284" y="1640"/>
                    </a:lnTo>
                    <a:lnTo>
                      <a:pt x="270" y="1622"/>
                    </a:lnTo>
                    <a:lnTo>
                      <a:pt x="255" y="1603"/>
                    </a:lnTo>
                    <a:lnTo>
                      <a:pt x="244" y="1583"/>
                    </a:lnTo>
                    <a:lnTo>
                      <a:pt x="233" y="1564"/>
                    </a:lnTo>
                    <a:lnTo>
                      <a:pt x="221" y="1543"/>
                    </a:lnTo>
                    <a:lnTo>
                      <a:pt x="212" y="1522"/>
                    </a:lnTo>
                    <a:lnTo>
                      <a:pt x="204" y="1500"/>
                    </a:lnTo>
                    <a:lnTo>
                      <a:pt x="196" y="1477"/>
                    </a:lnTo>
                    <a:lnTo>
                      <a:pt x="189" y="1455"/>
                    </a:lnTo>
                    <a:lnTo>
                      <a:pt x="185" y="1432"/>
                    </a:lnTo>
                    <a:lnTo>
                      <a:pt x="180" y="1408"/>
                    </a:lnTo>
                    <a:lnTo>
                      <a:pt x="177" y="1386"/>
                    </a:lnTo>
                    <a:lnTo>
                      <a:pt x="175" y="1360"/>
                    </a:lnTo>
                    <a:lnTo>
                      <a:pt x="175" y="1336"/>
                    </a:lnTo>
                    <a:lnTo>
                      <a:pt x="175" y="1336"/>
                    </a:lnTo>
                    <a:lnTo>
                      <a:pt x="175" y="1330"/>
                    </a:lnTo>
                    <a:lnTo>
                      <a:pt x="177" y="1323"/>
                    </a:lnTo>
                    <a:lnTo>
                      <a:pt x="180" y="1317"/>
                    </a:lnTo>
                    <a:lnTo>
                      <a:pt x="185" y="1312"/>
                    </a:lnTo>
                    <a:lnTo>
                      <a:pt x="189" y="1307"/>
                    </a:lnTo>
                    <a:lnTo>
                      <a:pt x="196" y="1304"/>
                    </a:lnTo>
                    <a:lnTo>
                      <a:pt x="202" y="1302"/>
                    </a:lnTo>
                    <a:lnTo>
                      <a:pt x="210" y="1301"/>
                    </a:lnTo>
                    <a:lnTo>
                      <a:pt x="210" y="1301"/>
                    </a:lnTo>
                    <a:lnTo>
                      <a:pt x="217" y="1302"/>
                    </a:lnTo>
                    <a:lnTo>
                      <a:pt x="223" y="1304"/>
                    </a:lnTo>
                    <a:lnTo>
                      <a:pt x="230" y="1307"/>
                    </a:lnTo>
                    <a:lnTo>
                      <a:pt x="234" y="1312"/>
                    </a:lnTo>
                    <a:lnTo>
                      <a:pt x="239" y="1317"/>
                    </a:lnTo>
                    <a:lnTo>
                      <a:pt x="242" y="1323"/>
                    </a:lnTo>
                    <a:lnTo>
                      <a:pt x="244" y="1330"/>
                    </a:lnTo>
                    <a:lnTo>
                      <a:pt x="246" y="1336"/>
                    </a:lnTo>
                    <a:lnTo>
                      <a:pt x="246" y="1336"/>
                    </a:lnTo>
                    <a:lnTo>
                      <a:pt x="246" y="1357"/>
                    </a:lnTo>
                    <a:lnTo>
                      <a:pt x="247" y="1378"/>
                    </a:lnTo>
                    <a:lnTo>
                      <a:pt x="250" y="1399"/>
                    </a:lnTo>
                    <a:lnTo>
                      <a:pt x="254" y="1418"/>
                    </a:lnTo>
                    <a:lnTo>
                      <a:pt x="258" y="1437"/>
                    </a:lnTo>
                    <a:lnTo>
                      <a:pt x="263" y="1456"/>
                    </a:lnTo>
                    <a:lnTo>
                      <a:pt x="270" y="1476"/>
                    </a:lnTo>
                    <a:lnTo>
                      <a:pt x="278" y="1493"/>
                    </a:lnTo>
                    <a:lnTo>
                      <a:pt x="294" y="1530"/>
                    </a:lnTo>
                    <a:lnTo>
                      <a:pt x="315" y="1562"/>
                    </a:lnTo>
                    <a:lnTo>
                      <a:pt x="339" y="1595"/>
                    </a:lnTo>
                    <a:lnTo>
                      <a:pt x="364" y="1624"/>
                    </a:lnTo>
                    <a:lnTo>
                      <a:pt x="393" y="1649"/>
                    </a:lnTo>
                    <a:lnTo>
                      <a:pt x="424" y="1673"/>
                    </a:lnTo>
                    <a:lnTo>
                      <a:pt x="458" y="1693"/>
                    </a:lnTo>
                    <a:lnTo>
                      <a:pt x="493" y="1710"/>
                    </a:lnTo>
                    <a:lnTo>
                      <a:pt x="512" y="1717"/>
                    </a:lnTo>
                    <a:lnTo>
                      <a:pt x="530" y="1723"/>
                    </a:lnTo>
                    <a:lnTo>
                      <a:pt x="549" y="1729"/>
                    </a:lnTo>
                    <a:lnTo>
                      <a:pt x="570" y="1734"/>
                    </a:lnTo>
                    <a:lnTo>
                      <a:pt x="589" y="1738"/>
                    </a:lnTo>
                    <a:lnTo>
                      <a:pt x="610" y="1739"/>
                    </a:lnTo>
                    <a:lnTo>
                      <a:pt x="629" y="1741"/>
                    </a:lnTo>
                    <a:lnTo>
                      <a:pt x="650" y="1742"/>
                    </a:lnTo>
                    <a:lnTo>
                      <a:pt x="650" y="1742"/>
                    </a:lnTo>
                    <a:lnTo>
                      <a:pt x="658" y="1742"/>
                    </a:lnTo>
                    <a:lnTo>
                      <a:pt x="665" y="1744"/>
                    </a:lnTo>
                    <a:lnTo>
                      <a:pt x="671" y="1749"/>
                    </a:lnTo>
                    <a:lnTo>
                      <a:pt x="676" y="1752"/>
                    </a:lnTo>
                    <a:lnTo>
                      <a:pt x="681" y="1757"/>
                    </a:lnTo>
                    <a:lnTo>
                      <a:pt x="684" y="1763"/>
                    </a:lnTo>
                    <a:lnTo>
                      <a:pt x="686" y="1770"/>
                    </a:lnTo>
                    <a:lnTo>
                      <a:pt x="686" y="1778"/>
                    </a:lnTo>
                    <a:lnTo>
                      <a:pt x="686" y="1778"/>
                    </a:lnTo>
                    <a:lnTo>
                      <a:pt x="686" y="1784"/>
                    </a:lnTo>
                    <a:lnTo>
                      <a:pt x="684" y="1791"/>
                    </a:lnTo>
                    <a:lnTo>
                      <a:pt x="681" y="1797"/>
                    </a:lnTo>
                    <a:lnTo>
                      <a:pt x="676" y="1802"/>
                    </a:lnTo>
                    <a:lnTo>
                      <a:pt x="671" y="1807"/>
                    </a:lnTo>
                    <a:lnTo>
                      <a:pt x="665" y="1810"/>
                    </a:lnTo>
                    <a:lnTo>
                      <a:pt x="658" y="1811"/>
                    </a:lnTo>
                    <a:lnTo>
                      <a:pt x="650" y="1813"/>
                    </a:lnTo>
                    <a:lnTo>
                      <a:pt x="650" y="18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grpSp>
        <p:nvGrpSpPr>
          <p:cNvPr id="63" name="组合 62"/>
          <p:cNvGrpSpPr/>
          <p:nvPr/>
        </p:nvGrpSpPr>
        <p:grpSpPr>
          <a:xfrm>
            <a:off x="8869488" y="1723092"/>
            <a:ext cx="936000" cy="936000"/>
            <a:chOff x="8869488" y="1723092"/>
            <a:chExt cx="936000" cy="936000"/>
          </a:xfrm>
        </p:grpSpPr>
        <p:sp>
          <p:nvSpPr>
            <p:cNvPr id="64" name="椭圆 63"/>
            <p:cNvSpPr/>
            <p:nvPr/>
          </p:nvSpPr>
          <p:spPr>
            <a:xfrm>
              <a:off x="8869488" y="1723092"/>
              <a:ext cx="936000" cy="936000"/>
            </a:xfrm>
            <a:prstGeom prst="ellipse">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65" name="任意多边形 64"/>
            <p:cNvSpPr/>
            <p:nvPr/>
          </p:nvSpPr>
          <p:spPr bwMode="auto">
            <a:xfrm rot="900000">
              <a:off x="9164713" y="1994570"/>
              <a:ext cx="345550" cy="393044"/>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66" name="组合 65"/>
          <p:cNvGrpSpPr/>
          <p:nvPr/>
        </p:nvGrpSpPr>
        <p:grpSpPr>
          <a:xfrm>
            <a:off x="8869488" y="4402682"/>
            <a:ext cx="936000" cy="936000"/>
            <a:chOff x="8869488" y="4402682"/>
            <a:chExt cx="936000" cy="936000"/>
          </a:xfrm>
        </p:grpSpPr>
        <p:sp>
          <p:nvSpPr>
            <p:cNvPr id="67" name="椭圆 66"/>
            <p:cNvSpPr/>
            <p:nvPr/>
          </p:nvSpPr>
          <p:spPr>
            <a:xfrm>
              <a:off x="8869488" y="4402682"/>
              <a:ext cx="936000" cy="936000"/>
            </a:xfrm>
            <a:prstGeom prst="ellipse">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68" name="Freeform 142"/>
            <p:cNvSpPr/>
            <p:nvPr/>
          </p:nvSpPr>
          <p:spPr bwMode="auto">
            <a:xfrm>
              <a:off x="9173421" y="4669452"/>
              <a:ext cx="378934" cy="351660"/>
            </a:xfrm>
            <a:custGeom>
              <a:avLst/>
              <a:gdLst>
                <a:gd name="T0" fmla="*/ 7558 w 9310"/>
                <a:gd name="T1" fmla="*/ 5857 h 8640"/>
                <a:gd name="T2" fmla="*/ 5575 w 9310"/>
                <a:gd name="T3" fmla="*/ 5180 h 8640"/>
                <a:gd name="T4" fmla="*/ 5489 w 9310"/>
                <a:gd name="T5" fmla="*/ 4499 h 8640"/>
                <a:gd name="T6" fmla="*/ 6308 w 9310"/>
                <a:gd name="T7" fmla="*/ 4145 h 8640"/>
                <a:gd name="T8" fmla="*/ 6972 w 9310"/>
                <a:gd name="T9" fmla="*/ 3938 h 8640"/>
                <a:gd name="T10" fmla="*/ 7242 w 9310"/>
                <a:gd name="T11" fmla="*/ 3284 h 8640"/>
                <a:gd name="T12" fmla="*/ 6879 w 9310"/>
                <a:gd name="T13" fmla="*/ 2640 h 8640"/>
                <a:gd name="T14" fmla="*/ 6171 w 9310"/>
                <a:gd name="T15" fmla="*/ 2536 h 8640"/>
                <a:gd name="T16" fmla="*/ 5641 w 9310"/>
                <a:gd name="T17" fmla="*/ 3041 h 8640"/>
                <a:gd name="T18" fmla="*/ 5639 w 9310"/>
                <a:gd name="T19" fmla="*/ 3606 h 8640"/>
                <a:gd name="T20" fmla="*/ 4570 w 9310"/>
                <a:gd name="T21" fmla="*/ 3762 h 8640"/>
                <a:gd name="T22" fmla="*/ 4855 w 9310"/>
                <a:gd name="T23" fmla="*/ 1933 h 8640"/>
                <a:gd name="T24" fmla="*/ 5056 w 9310"/>
                <a:gd name="T25" fmla="*/ 1185 h 8640"/>
                <a:gd name="T26" fmla="*/ 4893 w 9310"/>
                <a:gd name="T27" fmla="*/ 627 h 8640"/>
                <a:gd name="T28" fmla="*/ 4507 w 9310"/>
                <a:gd name="T29" fmla="*/ 213 h 8640"/>
                <a:gd name="T30" fmla="*/ 3968 w 9310"/>
                <a:gd name="T31" fmla="*/ 9 h 8640"/>
                <a:gd name="T32" fmla="*/ 3408 w 9310"/>
                <a:gd name="T33" fmla="*/ 65 h 8640"/>
                <a:gd name="T34" fmla="*/ 2925 w 9310"/>
                <a:gd name="T35" fmla="*/ 365 h 8640"/>
                <a:gd name="T36" fmla="*/ 2624 w 9310"/>
                <a:gd name="T37" fmla="*/ 848 h 8640"/>
                <a:gd name="T38" fmla="*/ 2580 w 9310"/>
                <a:gd name="T39" fmla="*/ 1479 h 8640"/>
                <a:gd name="T40" fmla="*/ 3157 w 9310"/>
                <a:gd name="T41" fmla="*/ 2315 h 8640"/>
                <a:gd name="T42" fmla="*/ 3532 w 9310"/>
                <a:gd name="T43" fmla="*/ 4036 h 8640"/>
                <a:gd name="T44" fmla="*/ 2640 w 9310"/>
                <a:gd name="T45" fmla="*/ 3754 h 8640"/>
                <a:gd name="T46" fmla="*/ 2308 w 9310"/>
                <a:gd name="T47" fmla="*/ 3371 h 8640"/>
                <a:gd name="T48" fmla="*/ 1814 w 9310"/>
                <a:gd name="T49" fmla="*/ 3394 h 8640"/>
                <a:gd name="T50" fmla="*/ 1522 w 9310"/>
                <a:gd name="T51" fmla="*/ 3809 h 8640"/>
                <a:gd name="T52" fmla="*/ 1664 w 9310"/>
                <a:gd name="T53" fmla="*/ 4281 h 8640"/>
                <a:gd name="T54" fmla="*/ 2117 w 9310"/>
                <a:gd name="T55" fmla="*/ 4467 h 8640"/>
                <a:gd name="T56" fmla="*/ 3124 w 9310"/>
                <a:gd name="T57" fmla="*/ 4700 h 8640"/>
                <a:gd name="T58" fmla="*/ 1932 w 9310"/>
                <a:gd name="T59" fmla="*/ 6237 h 8640"/>
                <a:gd name="T60" fmla="*/ 1131 w 9310"/>
                <a:gd name="T61" fmla="*/ 6049 h 8640"/>
                <a:gd name="T62" fmla="*/ 581 w 9310"/>
                <a:gd name="T63" fmla="*/ 6240 h 8640"/>
                <a:gd name="T64" fmla="*/ 183 w 9310"/>
                <a:gd name="T65" fmla="*/ 6649 h 8640"/>
                <a:gd name="T66" fmla="*/ 3 w 9310"/>
                <a:gd name="T67" fmla="*/ 7205 h 8640"/>
                <a:gd name="T68" fmla="*/ 88 w 9310"/>
                <a:gd name="T69" fmla="*/ 7763 h 8640"/>
                <a:gd name="T70" fmla="*/ 413 w 9310"/>
                <a:gd name="T71" fmla="*/ 8234 h 8640"/>
                <a:gd name="T72" fmla="*/ 915 w 9310"/>
                <a:gd name="T73" fmla="*/ 8514 h 8640"/>
                <a:gd name="T74" fmla="*/ 1483 w 9310"/>
                <a:gd name="T75" fmla="*/ 8542 h 8640"/>
                <a:gd name="T76" fmla="*/ 2014 w 9310"/>
                <a:gd name="T77" fmla="*/ 8311 h 8640"/>
                <a:gd name="T78" fmla="*/ 2382 w 9310"/>
                <a:gd name="T79" fmla="*/ 7874 h 8640"/>
                <a:gd name="T80" fmla="*/ 2519 w 9310"/>
                <a:gd name="T81" fmla="*/ 7301 h 8640"/>
                <a:gd name="T82" fmla="*/ 3845 w 9310"/>
                <a:gd name="T83" fmla="*/ 6136 h 8640"/>
                <a:gd name="T84" fmla="*/ 4031 w 9310"/>
                <a:gd name="T85" fmla="*/ 7256 h 8640"/>
                <a:gd name="T86" fmla="*/ 3717 w 9310"/>
                <a:gd name="T87" fmla="*/ 7724 h 8640"/>
                <a:gd name="T88" fmla="*/ 3851 w 9310"/>
                <a:gd name="T89" fmla="*/ 8336 h 8640"/>
                <a:gd name="T90" fmla="*/ 4458 w 9310"/>
                <a:gd name="T91" fmla="*/ 8640 h 8640"/>
                <a:gd name="T92" fmla="*/ 5043 w 9310"/>
                <a:gd name="T93" fmla="*/ 8364 h 8640"/>
                <a:gd name="T94" fmla="*/ 5204 w 9310"/>
                <a:gd name="T95" fmla="*/ 7747 h 8640"/>
                <a:gd name="T96" fmla="*/ 4875 w 9310"/>
                <a:gd name="T97" fmla="*/ 7250 h 8640"/>
                <a:gd name="T98" fmla="*/ 4929 w 9310"/>
                <a:gd name="T99" fmla="*/ 6090 h 8640"/>
                <a:gd name="T100" fmla="*/ 6830 w 9310"/>
                <a:gd name="T101" fmla="*/ 6987 h 8640"/>
                <a:gd name="T102" fmla="*/ 6966 w 9310"/>
                <a:gd name="T103" fmla="*/ 7551 h 8640"/>
                <a:gd name="T104" fmla="*/ 7328 w 9310"/>
                <a:gd name="T105" fmla="*/ 7980 h 8640"/>
                <a:gd name="T106" fmla="*/ 7851 w 9310"/>
                <a:gd name="T107" fmla="*/ 8207 h 8640"/>
                <a:gd name="T108" fmla="*/ 8409 w 9310"/>
                <a:gd name="T109" fmla="*/ 8180 h 8640"/>
                <a:gd name="T110" fmla="*/ 8904 w 9310"/>
                <a:gd name="T111" fmla="*/ 7905 h 8640"/>
                <a:gd name="T112" fmla="*/ 9224 w 9310"/>
                <a:gd name="T113" fmla="*/ 7441 h 8640"/>
                <a:gd name="T114" fmla="*/ 9307 w 9310"/>
                <a:gd name="T115" fmla="*/ 6891 h 8640"/>
                <a:gd name="T116" fmla="*/ 9131 w 9310"/>
                <a:gd name="T117" fmla="*/ 6343 h 8640"/>
                <a:gd name="T118" fmla="*/ 8738 w 9310"/>
                <a:gd name="T119" fmla="*/ 5942 h 8640"/>
                <a:gd name="T120" fmla="*/ 8197 w 9310"/>
                <a:gd name="T121" fmla="*/ 5753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10" h="8640">
                  <a:moveTo>
                    <a:pt x="8070" y="5746"/>
                  </a:moveTo>
                  <a:lnTo>
                    <a:pt x="8070" y="5746"/>
                  </a:lnTo>
                  <a:lnTo>
                    <a:pt x="8038" y="5746"/>
                  </a:lnTo>
                  <a:lnTo>
                    <a:pt x="8005" y="5749"/>
                  </a:lnTo>
                  <a:lnTo>
                    <a:pt x="7974" y="5750"/>
                  </a:lnTo>
                  <a:lnTo>
                    <a:pt x="7942" y="5753"/>
                  </a:lnTo>
                  <a:lnTo>
                    <a:pt x="7911" y="5757"/>
                  </a:lnTo>
                  <a:lnTo>
                    <a:pt x="7880" y="5761"/>
                  </a:lnTo>
                  <a:lnTo>
                    <a:pt x="7850" y="5766"/>
                  </a:lnTo>
                  <a:lnTo>
                    <a:pt x="7819" y="5772"/>
                  </a:lnTo>
                  <a:lnTo>
                    <a:pt x="7789" y="5779"/>
                  </a:lnTo>
                  <a:lnTo>
                    <a:pt x="7758" y="5786"/>
                  </a:lnTo>
                  <a:lnTo>
                    <a:pt x="7729" y="5794"/>
                  </a:lnTo>
                  <a:lnTo>
                    <a:pt x="7700" y="5803"/>
                  </a:lnTo>
                  <a:lnTo>
                    <a:pt x="7670" y="5812"/>
                  </a:lnTo>
                  <a:lnTo>
                    <a:pt x="7641" y="5822"/>
                  </a:lnTo>
                  <a:lnTo>
                    <a:pt x="7613" y="5833"/>
                  </a:lnTo>
                  <a:lnTo>
                    <a:pt x="7585" y="5845"/>
                  </a:lnTo>
                  <a:lnTo>
                    <a:pt x="7558" y="5857"/>
                  </a:lnTo>
                  <a:lnTo>
                    <a:pt x="7529" y="5871"/>
                  </a:lnTo>
                  <a:lnTo>
                    <a:pt x="7502" y="5884"/>
                  </a:lnTo>
                  <a:lnTo>
                    <a:pt x="7476" y="5898"/>
                  </a:lnTo>
                  <a:lnTo>
                    <a:pt x="7450" y="5912"/>
                  </a:lnTo>
                  <a:lnTo>
                    <a:pt x="7425" y="5928"/>
                  </a:lnTo>
                  <a:lnTo>
                    <a:pt x="7399" y="5944"/>
                  </a:lnTo>
                  <a:lnTo>
                    <a:pt x="7374" y="5961"/>
                  </a:lnTo>
                  <a:lnTo>
                    <a:pt x="7349" y="5978"/>
                  </a:lnTo>
                  <a:lnTo>
                    <a:pt x="7325" y="5996"/>
                  </a:lnTo>
                  <a:lnTo>
                    <a:pt x="7302" y="6014"/>
                  </a:lnTo>
                  <a:lnTo>
                    <a:pt x="7278" y="6033"/>
                  </a:lnTo>
                  <a:lnTo>
                    <a:pt x="7255" y="6052"/>
                  </a:lnTo>
                  <a:lnTo>
                    <a:pt x="7233" y="6072"/>
                  </a:lnTo>
                  <a:lnTo>
                    <a:pt x="7211" y="6093"/>
                  </a:lnTo>
                  <a:lnTo>
                    <a:pt x="7190" y="6113"/>
                  </a:lnTo>
                  <a:lnTo>
                    <a:pt x="5564" y="5242"/>
                  </a:lnTo>
                  <a:lnTo>
                    <a:pt x="5564" y="5242"/>
                  </a:lnTo>
                  <a:lnTo>
                    <a:pt x="5570" y="5212"/>
                  </a:lnTo>
                  <a:lnTo>
                    <a:pt x="5575" y="5180"/>
                  </a:lnTo>
                  <a:lnTo>
                    <a:pt x="5580" y="5149"/>
                  </a:lnTo>
                  <a:lnTo>
                    <a:pt x="5583" y="5117"/>
                  </a:lnTo>
                  <a:lnTo>
                    <a:pt x="5586" y="5086"/>
                  </a:lnTo>
                  <a:lnTo>
                    <a:pt x="5589" y="5054"/>
                  </a:lnTo>
                  <a:lnTo>
                    <a:pt x="5590" y="5021"/>
                  </a:lnTo>
                  <a:lnTo>
                    <a:pt x="5590" y="4989"/>
                  </a:lnTo>
                  <a:lnTo>
                    <a:pt x="5590" y="4989"/>
                  </a:lnTo>
                  <a:lnTo>
                    <a:pt x="5589" y="4946"/>
                  </a:lnTo>
                  <a:lnTo>
                    <a:pt x="5586" y="4903"/>
                  </a:lnTo>
                  <a:lnTo>
                    <a:pt x="5583" y="4860"/>
                  </a:lnTo>
                  <a:lnTo>
                    <a:pt x="5579" y="4818"/>
                  </a:lnTo>
                  <a:lnTo>
                    <a:pt x="5572" y="4777"/>
                  </a:lnTo>
                  <a:lnTo>
                    <a:pt x="5564" y="4735"/>
                  </a:lnTo>
                  <a:lnTo>
                    <a:pt x="5555" y="4694"/>
                  </a:lnTo>
                  <a:lnTo>
                    <a:pt x="5544" y="4655"/>
                  </a:lnTo>
                  <a:lnTo>
                    <a:pt x="5532" y="4614"/>
                  </a:lnTo>
                  <a:lnTo>
                    <a:pt x="5519" y="4576"/>
                  </a:lnTo>
                  <a:lnTo>
                    <a:pt x="5505" y="4538"/>
                  </a:lnTo>
                  <a:lnTo>
                    <a:pt x="5489" y="4499"/>
                  </a:lnTo>
                  <a:lnTo>
                    <a:pt x="5473" y="4462"/>
                  </a:lnTo>
                  <a:lnTo>
                    <a:pt x="5455" y="4426"/>
                  </a:lnTo>
                  <a:lnTo>
                    <a:pt x="5435" y="4390"/>
                  </a:lnTo>
                  <a:lnTo>
                    <a:pt x="5415" y="4354"/>
                  </a:lnTo>
                  <a:lnTo>
                    <a:pt x="5898" y="3968"/>
                  </a:lnTo>
                  <a:lnTo>
                    <a:pt x="5898" y="3968"/>
                  </a:lnTo>
                  <a:lnTo>
                    <a:pt x="5925" y="3990"/>
                  </a:lnTo>
                  <a:lnTo>
                    <a:pt x="5952" y="4010"/>
                  </a:lnTo>
                  <a:lnTo>
                    <a:pt x="5981" y="4028"/>
                  </a:lnTo>
                  <a:lnTo>
                    <a:pt x="6010" y="4046"/>
                  </a:lnTo>
                  <a:lnTo>
                    <a:pt x="6041" y="4062"/>
                  </a:lnTo>
                  <a:lnTo>
                    <a:pt x="6072" y="4078"/>
                  </a:lnTo>
                  <a:lnTo>
                    <a:pt x="6104" y="4091"/>
                  </a:lnTo>
                  <a:lnTo>
                    <a:pt x="6137" y="4103"/>
                  </a:lnTo>
                  <a:lnTo>
                    <a:pt x="6169" y="4115"/>
                  </a:lnTo>
                  <a:lnTo>
                    <a:pt x="6203" y="4125"/>
                  </a:lnTo>
                  <a:lnTo>
                    <a:pt x="6237" y="4133"/>
                  </a:lnTo>
                  <a:lnTo>
                    <a:pt x="6272" y="4140"/>
                  </a:lnTo>
                  <a:lnTo>
                    <a:pt x="6308" y="4145"/>
                  </a:lnTo>
                  <a:lnTo>
                    <a:pt x="6343" y="4149"/>
                  </a:lnTo>
                  <a:lnTo>
                    <a:pt x="6380" y="4152"/>
                  </a:lnTo>
                  <a:lnTo>
                    <a:pt x="6416" y="4152"/>
                  </a:lnTo>
                  <a:lnTo>
                    <a:pt x="6416" y="4152"/>
                  </a:lnTo>
                  <a:lnTo>
                    <a:pt x="6459" y="4151"/>
                  </a:lnTo>
                  <a:lnTo>
                    <a:pt x="6501" y="4149"/>
                  </a:lnTo>
                  <a:lnTo>
                    <a:pt x="6543" y="4143"/>
                  </a:lnTo>
                  <a:lnTo>
                    <a:pt x="6583" y="4135"/>
                  </a:lnTo>
                  <a:lnTo>
                    <a:pt x="6623" y="4126"/>
                  </a:lnTo>
                  <a:lnTo>
                    <a:pt x="6662" y="4115"/>
                  </a:lnTo>
                  <a:lnTo>
                    <a:pt x="6701" y="4102"/>
                  </a:lnTo>
                  <a:lnTo>
                    <a:pt x="6738" y="4088"/>
                  </a:lnTo>
                  <a:lnTo>
                    <a:pt x="6775" y="4071"/>
                  </a:lnTo>
                  <a:lnTo>
                    <a:pt x="6811" y="4053"/>
                  </a:lnTo>
                  <a:lnTo>
                    <a:pt x="6845" y="4032"/>
                  </a:lnTo>
                  <a:lnTo>
                    <a:pt x="6879" y="4011"/>
                  </a:lnTo>
                  <a:lnTo>
                    <a:pt x="6911" y="3988"/>
                  </a:lnTo>
                  <a:lnTo>
                    <a:pt x="6942" y="3964"/>
                  </a:lnTo>
                  <a:lnTo>
                    <a:pt x="6972" y="3938"/>
                  </a:lnTo>
                  <a:lnTo>
                    <a:pt x="7001" y="3911"/>
                  </a:lnTo>
                  <a:lnTo>
                    <a:pt x="7029" y="3881"/>
                  </a:lnTo>
                  <a:lnTo>
                    <a:pt x="7055" y="3852"/>
                  </a:lnTo>
                  <a:lnTo>
                    <a:pt x="7079" y="3820"/>
                  </a:lnTo>
                  <a:lnTo>
                    <a:pt x="7102" y="3788"/>
                  </a:lnTo>
                  <a:lnTo>
                    <a:pt x="7123" y="3754"/>
                  </a:lnTo>
                  <a:lnTo>
                    <a:pt x="7144" y="3720"/>
                  </a:lnTo>
                  <a:lnTo>
                    <a:pt x="7162" y="3684"/>
                  </a:lnTo>
                  <a:lnTo>
                    <a:pt x="7179" y="3648"/>
                  </a:lnTo>
                  <a:lnTo>
                    <a:pt x="7193" y="3610"/>
                  </a:lnTo>
                  <a:lnTo>
                    <a:pt x="7206" y="3571"/>
                  </a:lnTo>
                  <a:lnTo>
                    <a:pt x="7217" y="3532"/>
                  </a:lnTo>
                  <a:lnTo>
                    <a:pt x="7226" y="3492"/>
                  </a:lnTo>
                  <a:lnTo>
                    <a:pt x="7234" y="3452"/>
                  </a:lnTo>
                  <a:lnTo>
                    <a:pt x="7238" y="3410"/>
                  </a:lnTo>
                  <a:lnTo>
                    <a:pt x="7242" y="3368"/>
                  </a:lnTo>
                  <a:lnTo>
                    <a:pt x="7243" y="3325"/>
                  </a:lnTo>
                  <a:lnTo>
                    <a:pt x="7243" y="3325"/>
                  </a:lnTo>
                  <a:lnTo>
                    <a:pt x="7242" y="3284"/>
                  </a:lnTo>
                  <a:lnTo>
                    <a:pt x="7238" y="3241"/>
                  </a:lnTo>
                  <a:lnTo>
                    <a:pt x="7234" y="3200"/>
                  </a:lnTo>
                  <a:lnTo>
                    <a:pt x="7226" y="3160"/>
                  </a:lnTo>
                  <a:lnTo>
                    <a:pt x="7217" y="3119"/>
                  </a:lnTo>
                  <a:lnTo>
                    <a:pt x="7206" y="3080"/>
                  </a:lnTo>
                  <a:lnTo>
                    <a:pt x="7193" y="3041"/>
                  </a:lnTo>
                  <a:lnTo>
                    <a:pt x="7179" y="3004"/>
                  </a:lnTo>
                  <a:lnTo>
                    <a:pt x="7162" y="2967"/>
                  </a:lnTo>
                  <a:lnTo>
                    <a:pt x="7144" y="2932"/>
                  </a:lnTo>
                  <a:lnTo>
                    <a:pt x="7123" y="2897"/>
                  </a:lnTo>
                  <a:lnTo>
                    <a:pt x="7102" y="2863"/>
                  </a:lnTo>
                  <a:lnTo>
                    <a:pt x="7079" y="2832"/>
                  </a:lnTo>
                  <a:lnTo>
                    <a:pt x="7055" y="2800"/>
                  </a:lnTo>
                  <a:lnTo>
                    <a:pt x="7029" y="2769"/>
                  </a:lnTo>
                  <a:lnTo>
                    <a:pt x="7001" y="2741"/>
                  </a:lnTo>
                  <a:lnTo>
                    <a:pt x="6972" y="2714"/>
                  </a:lnTo>
                  <a:lnTo>
                    <a:pt x="6942" y="2688"/>
                  </a:lnTo>
                  <a:lnTo>
                    <a:pt x="6911" y="2663"/>
                  </a:lnTo>
                  <a:lnTo>
                    <a:pt x="6879" y="2640"/>
                  </a:lnTo>
                  <a:lnTo>
                    <a:pt x="6845" y="2618"/>
                  </a:lnTo>
                  <a:lnTo>
                    <a:pt x="6811" y="2599"/>
                  </a:lnTo>
                  <a:lnTo>
                    <a:pt x="6775" y="2580"/>
                  </a:lnTo>
                  <a:lnTo>
                    <a:pt x="6738" y="2564"/>
                  </a:lnTo>
                  <a:lnTo>
                    <a:pt x="6701" y="2550"/>
                  </a:lnTo>
                  <a:lnTo>
                    <a:pt x="6662" y="2536"/>
                  </a:lnTo>
                  <a:lnTo>
                    <a:pt x="6623" y="2525"/>
                  </a:lnTo>
                  <a:lnTo>
                    <a:pt x="6583" y="2516"/>
                  </a:lnTo>
                  <a:lnTo>
                    <a:pt x="6543" y="2509"/>
                  </a:lnTo>
                  <a:lnTo>
                    <a:pt x="6501" y="2503"/>
                  </a:lnTo>
                  <a:lnTo>
                    <a:pt x="6459" y="2500"/>
                  </a:lnTo>
                  <a:lnTo>
                    <a:pt x="6416" y="2499"/>
                  </a:lnTo>
                  <a:lnTo>
                    <a:pt x="6416" y="2499"/>
                  </a:lnTo>
                  <a:lnTo>
                    <a:pt x="6374" y="2500"/>
                  </a:lnTo>
                  <a:lnTo>
                    <a:pt x="6332" y="2503"/>
                  </a:lnTo>
                  <a:lnTo>
                    <a:pt x="6290" y="2509"/>
                  </a:lnTo>
                  <a:lnTo>
                    <a:pt x="6250" y="2516"/>
                  </a:lnTo>
                  <a:lnTo>
                    <a:pt x="6210" y="2525"/>
                  </a:lnTo>
                  <a:lnTo>
                    <a:pt x="6171" y="2536"/>
                  </a:lnTo>
                  <a:lnTo>
                    <a:pt x="6132" y="2550"/>
                  </a:lnTo>
                  <a:lnTo>
                    <a:pt x="6095" y="2564"/>
                  </a:lnTo>
                  <a:lnTo>
                    <a:pt x="6058" y="2580"/>
                  </a:lnTo>
                  <a:lnTo>
                    <a:pt x="6023" y="2599"/>
                  </a:lnTo>
                  <a:lnTo>
                    <a:pt x="5988" y="2618"/>
                  </a:lnTo>
                  <a:lnTo>
                    <a:pt x="5954" y="2640"/>
                  </a:lnTo>
                  <a:lnTo>
                    <a:pt x="5922" y="2663"/>
                  </a:lnTo>
                  <a:lnTo>
                    <a:pt x="5891" y="2688"/>
                  </a:lnTo>
                  <a:lnTo>
                    <a:pt x="5860" y="2714"/>
                  </a:lnTo>
                  <a:lnTo>
                    <a:pt x="5832" y="2741"/>
                  </a:lnTo>
                  <a:lnTo>
                    <a:pt x="5804" y="2769"/>
                  </a:lnTo>
                  <a:lnTo>
                    <a:pt x="5778" y="2800"/>
                  </a:lnTo>
                  <a:lnTo>
                    <a:pt x="5754" y="2832"/>
                  </a:lnTo>
                  <a:lnTo>
                    <a:pt x="5731" y="2863"/>
                  </a:lnTo>
                  <a:lnTo>
                    <a:pt x="5709" y="2897"/>
                  </a:lnTo>
                  <a:lnTo>
                    <a:pt x="5690" y="2932"/>
                  </a:lnTo>
                  <a:lnTo>
                    <a:pt x="5671" y="2967"/>
                  </a:lnTo>
                  <a:lnTo>
                    <a:pt x="5655" y="3004"/>
                  </a:lnTo>
                  <a:lnTo>
                    <a:pt x="5641" y="3041"/>
                  </a:lnTo>
                  <a:lnTo>
                    <a:pt x="5627" y="3080"/>
                  </a:lnTo>
                  <a:lnTo>
                    <a:pt x="5616" y="3119"/>
                  </a:lnTo>
                  <a:lnTo>
                    <a:pt x="5607" y="3160"/>
                  </a:lnTo>
                  <a:lnTo>
                    <a:pt x="5600" y="3200"/>
                  </a:lnTo>
                  <a:lnTo>
                    <a:pt x="5594" y="3241"/>
                  </a:lnTo>
                  <a:lnTo>
                    <a:pt x="5591" y="3284"/>
                  </a:lnTo>
                  <a:lnTo>
                    <a:pt x="5590" y="3325"/>
                  </a:lnTo>
                  <a:lnTo>
                    <a:pt x="5590" y="3325"/>
                  </a:lnTo>
                  <a:lnTo>
                    <a:pt x="5590" y="3350"/>
                  </a:lnTo>
                  <a:lnTo>
                    <a:pt x="5591" y="3375"/>
                  </a:lnTo>
                  <a:lnTo>
                    <a:pt x="5593" y="3399"/>
                  </a:lnTo>
                  <a:lnTo>
                    <a:pt x="5595" y="3422"/>
                  </a:lnTo>
                  <a:lnTo>
                    <a:pt x="5599" y="3447"/>
                  </a:lnTo>
                  <a:lnTo>
                    <a:pt x="5602" y="3470"/>
                  </a:lnTo>
                  <a:lnTo>
                    <a:pt x="5608" y="3493"/>
                  </a:lnTo>
                  <a:lnTo>
                    <a:pt x="5612" y="3517"/>
                  </a:lnTo>
                  <a:lnTo>
                    <a:pt x="5618" y="3540"/>
                  </a:lnTo>
                  <a:lnTo>
                    <a:pt x="5625" y="3562"/>
                  </a:lnTo>
                  <a:lnTo>
                    <a:pt x="5639" y="3606"/>
                  </a:lnTo>
                  <a:lnTo>
                    <a:pt x="5656" y="3650"/>
                  </a:lnTo>
                  <a:lnTo>
                    <a:pt x="5677" y="3692"/>
                  </a:lnTo>
                  <a:lnTo>
                    <a:pt x="5194" y="4078"/>
                  </a:lnTo>
                  <a:lnTo>
                    <a:pt x="5194" y="4078"/>
                  </a:lnTo>
                  <a:lnTo>
                    <a:pt x="5159" y="4047"/>
                  </a:lnTo>
                  <a:lnTo>
                    <a:pt x="5124" y="4017"/>
                  </a:lnTo>
                  <a:lnTo>
                    <a:pt x="5087" y="3988"/>
                  </a:lnTo>
                  <a:lnTo>
                    <a:pt x="5049" y="3960"/>
                  </a:lnTo>
                  <a:lnTo>
                    <a:pt x="5010" y="3935"/>
                  </a:lnTo>
                  <a:lnTo>
                    <a:pt x="4970" y="3911"/>
                  </a:lnTo>
                  <a:lnTo>
                    <a:pt x="4929" y="3888"/>
                  </a:lnTo>
                  <a:lnTo>
                    <a:pt x="4887" y="3867"/>
                  </a:lnTo>
                  <a:lnTo>
                    <a:pt x="4844" y="3846"/>
                  </a:lnTo>
                  <a:lnTo>
                    <a:pt x="4800" y="3828"/>
                  </a:lnTo>
                  <a:lnTo>
                    <a:pt x="4755" y="3811"/>
                  </a:lnTo>
                  <a:lnTo>
                    <a:pt x="4710" y="3797"/>
                  </a:lnTo>
                  <a:lnTo>
                    <a:pt x="4664" y="3783"/>
                  </a:lnTo>
                  <a:lnTo>
                    <a:pt x="4618" y="3772"/>
                  </a:lnTo>
                  <a:lnTo>
                    <a:pt x="4570" y="3762"/>
                  </a:lnTo>
                  <a:lnTo>
                    <a:pt x="4522" y="3754"/>
                  </a:lnTo>
                  <a:lnTo>
                    <a:pt x="4328" y="2385"/>
                  </a:lnTo>
                  <a:lnTo>
                    <a:pt x="4328" y="2385"/>
                  </a:lnTo>
                  <a:lnTo>
                    <a:pt x="4367" y="2366"/>
                  </a:lnTo>
                  <a:lnTo>
                    <a:pt x="4407" y="2345"/>
                  </a:lnTo>
                  <a:lnTo>
                    <a:pt x="4445" y="2324"/>
                  </a:lnTo>
                  <a:lnTo>
                    <a:pt x="4482" y="2300"/>
                  </a:lnTo>
                  <a:lnTo>
                    <a:pt x="4520" y="2276"/>
                  </a:lnTo>
                  <a:lnTo>
                    <a:pt x="4556" y="2251"/>
                  </a:lnTo>
                  <a:lnTo>
                    <a:pt x="4590" y="2224"/>
                  </a:lnTo>
                  <a:lnTo>
                    <a:pt x="4623" y="2196"/>
                  </a:lnTo>
                  <a:lnTo>
                    <a:pt x="4656" y="2166"/>
                  </a:lnTo>
                  <a:lnTo>
                    <a:pt x="4688" y="2136"/>
                  </a:lnTo>
                  <a:lnTo>
                    <a:pt x="4719" y="2104"/>
                  </a:lnTo>
                  <a:lnTo>
                    <a:pt x="4749" y="2073"/>
                  </a:lnTo>
                  <a:lnTo>
                    <a:pt x="4777" y="2039"/>
                  </a:lnTo>
                  <a:lnTo>
                    <a:pt x="4804" y="2004"/>
                  </a:lnTo>
                  <a:lnTo>
                    <a:pt x="4830" y="1969"/>
                  </a:lnTo>
                  <a:lnTo>
                    <a:pt x="4855" y="1933"/>
                  </a:lnTo>
                  <a:lnTo>
                    <a:pt x="4878" y="1896"/>
                  </a:lnTo>
                  <a:lnTo>
                    <a:pt x="4901" y="1857"/>
                  </a:lnTo>
                  <a:lnTo>
                    <a:pt x="4921" y="1818"/>
                  </a:lnTo>
                  <a:lnTo>
                    <a:pt x="4941" y="1778"/>
                  </a:lnTo>
                  <a:lnTo>
                    <a:pt x="4959" y="1738"/>
                  </a:lnTo>
                  <a:lnTo>
                    <a:pt x="4975" y="1697"/>
                  </a:lnTo>
                  <a:lnTo>
                    <a:pt x="4991" y="1654"/>
                  </a:lnTo>
                  <a:lnTo>
                    <a:pt x="5005" y="1613"/>
                  </a:lnTo>
                  <a:lnTo>
                    <a:pt x="5017" y="1569"/>
                  </a:lnTo>
                  <a:lnTo>
                    <a:pt x="5028" y="1525"/>
                  </a:lnTo>
                  <a:lnTo>
                    <a:pt x="5037" y="1481"/>
                  </a:lnTo>
                  <a:lnTo>
                    <a:pt x="5045" y="1435"/>
                  </a:lnTo>
                  <a:lnTo>
                    <a:pt x="5051" y="1389"/>
                  </a:lnTo>
                  <a:lnTo>
                    <a:pt x="5055" y="1343"/>
                  </a:lnTo>
                  <a:lnTo>
                    <a:pt x="5058" y="1297"/>
                  </a:lnTo>
                  <a:lnTo>
                    <a:pt x="5059" y="1249"/>
                  </a:lnTo>
                  <a:lnTo>
                    <a:pt x="5059" y="1249"/>
                  </a:lnTo>
                  <a:lnTo>
                    <a:pt x="5058" y="1217"/>
                  </a:lnTo>
                  <a:lnTo>
                    <a:pt x="5056" y="1185"/>
                  </a:lnTo>
                  <a:lnTo>
                    <a:pt x="5055" y="1154"/>
                  </a:lnTo>
                  <a:lnTo>
                    <a:pt x="5052" y="1122"/>
                  </a:lnTo>
                  <a:lnTo>
                    <a:pt x="5049" y="1090"/>
                  </a:lnTo>
                  <a:lnTo>
                    <a:pt x="5044" y="1059"/>
                  </a:lnTo>
                  <a:lnTo>
                    <a:pt x="5038" y="1028"/>
                  </a:lnTo>
                  <a:lnTo>
                    <a:pt x="5033" y="998"/>
                  </a:lnTo>
                  <a:lnTo>
                    <a:pt x="5026" y="968"/>
                  </a:lnTo>
                  <a:lnTo>
                    <a:pt x="5019" y="937"/>
                  </a:lnTo>
                  <a:lnTo>
                    <a:pt x="5011" y="907"/>
                  </a:lnTo>
                  <a:lnTo>
                    <a:pt x="5002" y="877"/>
                  </a:lnTo>
                  <a:lnTo>
                    <a:pt x="4993" y="848"/>
                  </a:lnTo>
                  <a:lnTo>
                    <a:pt x="4983" y="820"/>
                  </a:lnTo>
                  <a:lnTo>
                    <a:pt x="4972" y="790"/>
                  </a:lnTo>
                  <a:lnTo>
                    <a:pt x="4961" y="762"/>
                  </a:lnTo>
                  <a:lnTo>
                    <a:pt x="4948" y="735"/>
                  </a:lnTo>
                  <a:lnTo>
                    <a:pt x="4936" y="707"/>
                  </a:lnTo>
                  <a:lnTo>
                    <a:pt x="4922" y="680"/>
                  </a:lnTo>
                  <a:lnTo>
                    <a:pt x="4908" y="654"/>
                  </a:lnTo>
                  <a:lnTo>
                    <a:pt x="4893" y="627"/>
                  </a:lnTo>
                  <a:lnTo>
                    <a:pt x="4877" y="601"/>
                  </a:lnTo>
                  <a:lnTo>
                    <a:pt x="4861" y="576"/>
                  </a:lnTo>
                  <a:lnTo>
                    <a:pt x="4846" y="550"/>
                  </a:lnTo>
                  <a:lnTo>
                    <a:pt x="4828" y="525"/>
                  </a:lnTo>
                  <a:lnTo>
                    <a:pt x="4811" y="502"/>
                  </a:lnTo>
                  <a:lnTo>
                    <a:pt x="4791" y="478"/>
                  </a:lnTo>
                  <a:lnTo>
                    <a:pt x="4773" y="454"/>
                  </a:lnTo>
                  <a:lnTo>
                    <a:pt x="4754" y="432"/>
                  </a:lnTo>
                  <a:lnTo>
                    <a:pt x="4734" y="409"/>
                  </a:lnTo>
                  <a:lnTo>
                    <a:pt x="4714" y="387"/>
                  </a:lnTo>
                  <a:lnTo>
                    <a:pt x="4692" y="365"/>
                  </a:lnTo>
                  <a:lnTo>
                    <a:pt x="4671" y="345"/>
                  </a:lnTo>
                  <a:lnTo>
                    <a:pt x="4649" y="324"/>
                  </a:lnTo>
                  <a:lnTo>
                    <a:pt x="4627" y="304"/>
                  </a:lnTo>
                  <a:lnTo>
                    <a:pt x="4603" y="285"/>
                  </a:lnTo>
                  <a:lnTo>
                    <a:pt x="4581" y="266"/>
                  </a:lnTo>
                  <a:lnTo>
                    <a:pt x="4557" y="248"/>
                  </a:lnTo>
                  <a:lnTo>
                    <a:pt x="4532" y="230"/>
                  </a:lnTo>
                  <a:lnTo>
                    <a:pt x="4507" y="213"/>
                  </a:lnTo>
                  <a:lnTo>
                    <a:pt x="4482" y="196"/>
                  </a:lnTo>
                  <a:lnTo>
                    <a:pt x="4457" y="180"/>
                  </a:lnTo>
                  <a:lnTo>
                    <a:pt x="4431" y="165"/>
                  </a:lnTo>
                  <a:lnTo>
                    <a:pt x="4405" y="150"/>
                  </a:lnTo>
                  <a:lnTo>
                    <a:pt x="4378" y="136"/>
                  </a:lnTo>
                  <a:lnTo>
                    <a:pt x="4351" y="123"/>
                  </a:lnTo>
                  <a:lnTo>
                    <a:pt x="4323" y="109"/>
                  </a:lnTo>
                  <a:lnTo>
                    <a:pt x="4295" y="98"/>
                  </a:lnTo>
                  <a:lnTo>
                    <a:pt x="4267" y="86"/>
                  </a:lnTo>
                  <a:lnTo>
                    <a:pt x="4239" y="76"/>
                  </a:lnTo>
                  <a:lnTo>
                    <a:pt x="4210" y="65"/>
                  </a:lnTo>
                  <a:lnTo>
                    <a:pt x="4180" y="55"/>
                  </a:lnTo>
                  <a:lnTo>
                    <a:pt x="4151" y="47"/>
                  </a:lnTo>
                  <a:lnTo>
                    <a:pt x="4120" y="38"/>
                  </a:lnTo>
                  <a:lnTo>
                    <a:pt x="4091" y="32"/>
                  </a:lnTo>
                  <a:lnTo>
                    <a:pt x="4061" y="25"/>
                  </a:lnTo>
                  <a:lnTo>
                    <a:pt x="4030" y="19"/>
                  </a:lnTo>
                  <a:lnTo>
                    <a:pt x="3999" y="14"/>
                  </a:lnTo>
                  <a:lnTo>
                    <a:pt x="3968" y="9"/>
                  </a:lnTo>
                  <a:lnTo>
                    <a:pt x="3937" y="6"/>
                  </a:lnTo>
                  <a:lnTo>
                    <a:pt x="3905" y="3"/>
                  </a:lnTo>
                  <a:lnTo>
                    <a:pt x="3874" y="1"/>
                  </a:lnTo>
                  <a:lnTo>
                    <a:pt x="3841" y="0"/>
                  </a:lnTo>
                  <a:lnTo>
                    <a:pt x="3808" y="0"/>
                  </a:lnTo>
                  <a:lnTo>
                    <a:pt x="3808" y="0"/>
                  </a:lnTo>
                  <a:lnTo>
                    <a:pt x="3777" y="0"/>
                  </a:lnTo>
                  <a:lnTo>
                    <a:pt x="3744" y="1"/>
                  </a:lnTo>
                  <a:lnTo>
                    <a:pt x="3712" y="3"/>
                  </a:lnTo>
                  <a:lnTo>
                    <a:pt x="3681" y="6"/>
                  </a:lnTo>
                  <a:lnTo>
                    <a:pt x="3649" y="9"/>
                  </a:lnTo>
                  <a:lnTo>
                    <a:pt x="3619" y="14"/>
                  </a:lnTo>
                  <a:lnTo>
                    <a:pt x="3587" y="19"/>
                  </a:lnTo>
                  <a:lnTo>
                    <a:pt x="3557" y="25"/>
                  </a:lnTo>
                  <a:lnTo>
                    <a:pt x="3526" y="32"/>
                  </a:lnTo>
                  <a:lnTo>
                    <a:pt x="3497" y="38"/>
                  </a:lnTo>
                  <a:lnTo>
                    <a:pt x="3466" y="47"/>
                  </a:lnTo>
                  <a:lnTo>
                    <a:pt x="3437" y="55"/>
                  </a:lnTo>
                  <a:lnTo>
                    <a:pt x="3408" y="65"/>
                  </a:lnTo>
                  <a:lnTo>
                    <a:pt x="3378" y="76"/>
                  </a:lnTo>
                  <a:lnTo>
                    <a:pt x="3350" y="86"/>
                  </a:lnTo>
                  <a:lnTo>
                    <a:pt x="3322" y="98"/>
                  </a:lnTo>
                  <a:lnTo>
                    <a:pt x="3294" y="109"/>
                  </a:lnTo>
                  <a:lnTo>
                    <a:pt x="3267" y="123"/>
                  </a:lnTo>
                  <a:lnTo>
                    <a:pt x="3240" y="136"/>
                  </a:lnTo>
                  <a:lnTo>
                    <a:pt x="3213" y="150"/>
                  </a:lnTo>
                  <a:lnTo>
                    <a:pt x="3187" y="165"/>
                  </a:lnTo>
                  <a:lnTo>
                    <a:pt x="3161" y="180"/>
                  </a:lnTo>
                  <a:lnTo>
                    <a:pt x="3135" y="196"/>
                  </a:lnTo>
                  <a:lnTo>
                    <a:pt x="3110" y="213"/>
                  </a:lnTo>
                  <a:lnTo>
                    <a:pt x="3085" y="230"/>
                  </a:lnTo>
                  <a:lnTo>
                    <a:pt x="3060" y="248"/>
                  </a:lnTo>
                  <a:lnTo>
                    <a:pt x="3037" y="266"/>
                  </a:lnTo>
                  <a:lnTo>
                    <a:pt x="3013" y="285"/>
                  </a:lnTo>
                  <a:lnTo>
                    <a:pt x="2991" y="304"/>
                  </a:lnTo>
                  <a:lnTo>
                    <a:pt x="2968" y="324"/>
                  </a:lnTo>
                  <a:lnTo>
                    <a:pt x="2947" y="345"/>
                  </a:lnTo>
                  <a:lnTo>
                    <a:pt x="2925" y="365"/>
                  </a:lnTo>
                  <a:lnTo>
                    <a:pt x="2904" y="387"/>
                  </a:lnTo>
                  <a:lnTo>
                    <a:pt x="2883" y="409"/>
                  </a:lnTo>
                  <a:lnTo>
                    <a:pt x="2863" y="432"/>
                  </a:lnTo>
                  <a:lnTo>
                    <a:pt x="2844" y="454"/>
                  </a:lnTo>
                  <a:lnTo>
                    <a:pt x="2826" y="478"/>
                  </a:lnTo>
                  <a:lnTo>
                    <a:pt x="2807" y="502"/>
                  </a:lnTo>
                  <a:lnTo>
                    <a:pt x="2790" y="525"/>
                  </a:lnTo>
                  <a:lnTo>
                    <a:pt x="2772" y="550"/>
                  </a:lnTo>
                  <a:lnTo>
                    <a:pt x="2756" y="576"/>
                  </a:lnTo>
                  <a:lnTo>
                    <a:pt x="2740" y="601"/>
                  </a:lnTo>
                  <a:lnTo>
                    <a:pt x="2724" y="627"/>
                  </a:lnTo>
                  <a:lnTo>
                    <a:pt x="2710" y="654"/>
                  </a:lnTo>
                  <a:lnTo>
                    <a:pt x="2695" y="680"/>
                  </a:lnTo>
                  <a:lnTo>
                    <a:pt x="2682" y="707"/>
                  </a:lnTo>
                  <a:lnTo>
                    <a:pt x="2669" y="735"/>
                  </a:lnTo>
                  <a:lnTo>
                    <a:pt x="2657" y="762"/>
                  </a:lnTo>
                  <a:lnTo>
                    <a:pt x="2646" y="790"/>
                  </a:lnTo>
                  <a:lnTo>
                    <a:pt x="2634" y="820"/>
                  </a:lnTo>
                  <a:lnTo>
                    <a:pt x="2624" y="848"/>
                  </a:lnTo>
                  <a:lnTo>
                    <a:pt x="2615" y="877"/>
                  </a:lnTo>
                  <a:lnTo>
                    <a:pt x="2606" y="907"/>
                  </a:lnTo>
                  <a:lnTo>
                    <a:pt x="2598" y="937"/>
                  </a:lnTo>
                  <a:lnTo>
                    <a:pt x="2591" y="968"/>
                  </a:lnTo>
                  <a:lnTo>
                    <a:pt x="2585" y="998"/>
                  </a:lnTo>
                  <a:lnTo>
                    <a:pt x="2578" y="1028"/>
                  </a:lnTo>
                  <a:lnTo>
                    <a:pt x="2573" y="1059"/>
                  </a:lnTo>
                  <a:lnTo>
                    <a:pt x="2569" y="1090"/>
                  </a:lnTo>
                  <a:lnTo>
                    <a:pt x="2565" y="1122"/>
                  </a:lnTo>
                  <a:lnTo>
                    <a:pt x="2562" y="1154"/>
                  </a:lnTo>
                  <a:lnTo>
                    <a:pt x="2561" y="1185"/>
                  </a:lnTo>
                  <a:lnTo>
                    <a:pt x="2560" y="1217"/>
                  </a:lnTo>
                  <a:lnTo>
                    <a:pt x="2559" y="1249"/>
                  </a:lnTo>
                  <a:lnTo>
                    <a:pt x="2559" y="1249"/>
                  </a:lnTo>
                  <a:lnTo>
                    <a:pt x="2559" y="1279"/>
                  </a:lnTo>
                  <a:lnTo>
                    <a:pt x="2560" y="1308"/>
                  </a:lnTo>
                  <a:lnTo>
                    <a:pt x="2564" y="1366"/>
                  </a:lnTo>
                  <a:lnTo>
                    <a:pt x="2571" y="1423"/>
                  </a:lnTo>
                  <a:lnTo>
                    <a:pt x="2580" y="1479"/>
                  </a:lnTo>
                  <a:lnTo>
                    <a:pt x="2591" y="1535"/>
                  </a:lnTo>
                  <a:lnTo>
                    <a:pt x="2606" y="1589"/>
                  </a:lnTo>
                  <a:lnTo>
                    <a:pt x="2622" y="1642"/>
                  </a:lnTo>
                  <a:lnTo>
                    <a:pt x="2641" y="1695"/>
                  </a:lnTo>
                  <a:lnTo>
                    <a:pt x="2661" y="1746"/>
                  </a:lnTo>
                  <a:lnTo>
                    <a:pt x="2685" y="1796"/>
                  </a:lnTo>
                  <a:lnTo>
                    <a:pt x="2710" y="1845"/>
                  </a:lnTo>
                  <a:lnTo>
                    <a:pt x="2738" y="1893"/>
                  </a:lnTo>
                  <a:lnTo>
                    <a:pt x="2767" y="1940"/>
                  </a:lnTo>
                  <a:lnTo>
                    <a:pt x="2798" y="1984"/>
                  </a:lnTo>
                  <a:lnTo>
                    <a:pt x="2832" y="2028"/>
                  </a:lnTo>
                  <a:lnTo>
                    <a:pt x="2867" y="2069"/>
                  </a:lnTo>
                  <a:lnTo>
                    <a:pt x="2903" y="2110"/>
                  </a:lnTo>
                  <a:lnTo>
                    <a:pt x="2941" y="2148"/>
                  </a:lnTo>
                  <a:lnTo>
                    <a:pt x="2982" y="2185"/>
                  </a:lnTo>
                  <a:lnTo>
                    <a:pt x="3023" y="2220"/>
                  </a:lnTo>
                  <a:lnTo>
                    <a:pt x="3066" y="2254"/>
                  </a:lnTo>
                  <a:lnTo>
                    <a:pt x="3111" y="2286"/>
                  </a:lnTo>
                  <a:lnTo>
                    <a:pt x="3157" y="2315"/>
                  </a:lnTo>
                  <a:lnTo>
                    <a:pt x="3205" y="2342"/>
                  </a:lnTo>
                  <a:lnTo>
                    <a:pt x="3253" y="2368"/>
                  </a:lnTo>
                  <a:lnTo>
                    <a:pt x="3304" y="2392"/>
                  </a:lnTo>
                  <a:lnTo>
                    <a:pt x="3355" y="2412"/>
                  </a:lnTo>
                  <a:lnTo>
                    <a:pt x="3407" y="2431"/>
                  </a:lnTo>
                  <a:lnTo>
                    <a:pt x="3461" y="2448"/>
                  </a:lnTo>
                  <a:lnTo>
                    <a:pt x="3515" y="2463"/>
                  </a:lnTo>
                  <a:lnTo>
                    <a:pt x="3570" y="2475"/>
                  </a:lnTo>
                  <a:lnTo>
                    <a:pt x="3627" y="2484"/>
                  </a:lnTo>
                  <a:lnTo>
                    <a:pt x="3821" y="3853"/>
                  </a:lnTo>
                  <a:lnTo>
                    <a:pt x="3821" y="3853"/>
                  </a:lnTo>
                  <a:lnTo>
                    <a:pt x="3782" y="3871"/>
                  </a:lnTo>
                  <a:lnTo>
                    <a:pt x="3744" y="3891"/>
                  </a:lnTo>
                  <a:lnTo>
                    <a:pt x="3707" y="3913"/>
                  </a:lnTo>
                  <a:lnTo>
                    <a:pt x="3669" y="3935"/>
                  </a:lnTo>
                  <a:lnTo>
                    <a:pt x="3633" y="3959"/>
                  </a:lnTo>
                  <a:lnTo>
                    <a:pt x="3598" y="3984"/>
                  </a:lnTo>
                  <a:lnTo>
                    <a:pt x="3565" y="4010"/>
                  </a:lnTo>
                  <a:lnTo>
                    <a:pt x="3532" y="4036"/>
                  </a:lnTo>
                  <a:lnTo>
                    <a:pt x="3499" y="4064"/>
                  </a:lnTo>
                  <a:lnTo>
                    <a:pt x="3469" y="4093"/>
                  </a:lnTo>
                  <a:lnTo>
                    <a:pt x="3438" y="4124"/>
                  </a:lnTo>
                  <a:lnTo>
                    <a:pt x="3409" y="4155"/>
                  </a:lnTo>
                  <a:lnTo>
                    <a:pt x="3381" y="4187"/>
                  </a:lnTo>
                  <a:lnTo>
                    <a:pt x="3355" y="4221"/>
                  </a:lnTo>
                  <a:lnTo>
                    <a:pt x="3329" y="4255"/>
                  </a:lnTo>
                  <a:lnTo>
                    <a:pt x="3304" y="4290"/>
                  </a:lnTo>
                  <a:lnTo>
                    <a:pt x="2650" y="3973"/>
                  </a:lnTo>
                  <a:lnTo>
                    <a:pt x="2650" y="3973"/>
                  </a:lnTo>
                  <a:lnTo>
                    <a:pt x="2655" y="3934"/>
                  </a:lnTo>
                  <a:lnTo>
                    <a:pt x="2657" y="3916"/>
                  </a:lnTo>
                  <a:lnTo>
                    <a:pt x="2657" y="3896"/>
                  </a:lnTo>
                  <a:lnTo>
                    <a:pt x="2657" y="3896"/>
                  </a:lnTo>
                  <a:lnTo>
                    <a:pt x="2657" y="3867"/>
                  </a:lnTo>
                  <a:lnTo>
                    <a:pt x="2655" y="3838"/>
                  </a:lnTo>
                  <a:lnTo>
                    <a:pt x="2651" y="3809"/>
                  </a:lnTo>
                  <a:lnTo>
                    <a:pt x="2646" y="3781"/>
                  </a:lnTo>
                  <a:lnTo>
                    <a:pt x="2640" y="3754"/>
                  </a:lnTo>
                  <a:lnTo>
                    <a:pt x="2632" y="3727"/>
                  </a:lnTo>
                  <a:lnTo>
                    <a:pt x="2623" y="3700"/>
                  </a:lnTo>
                  <a:lnTo>
                    <a:pt x="2613" y="3674"/>
                  </a:lnTo>
                  <a:lnTo>
                    <a:pt x="2602" y="3649"/>
                  </a:lnTo>
                  <a:lnTo>
                    <a:pt x="2588" y="3624"/>
                  </a:lnTo>
                  <a:lnTo>
                    <a:pt x="2574" y="3601"/>
                  </a:lnTo>
                  <a:lnTo>
                    <a:pt x="2560" y="3577"/>
                  </a:lnTo>
                  <a:lnTo>
                    <a:pt x="2544" y="3555"/>
                  </a:lnTo>
                  <a:lnTo>
                    <a:pt x="2527" y="3533"/>
                  </a:lnTo>
                  <a:lnTo>
                    <a:pt x="2509" y="3513"/>
                  </a:lnTo>
                  <a:lnTo>
                    <a:pt x="2490" y="3493"/>
                  </a:lnTo>
                  <a:lnTo>
                    <a:pt x="2471" y="3474"/>
                  </a:lnTo>
                  <a:lnTo>
                    <a:pt x="2449" y="3456"/>
                  </a:lnTo>
                  <a:lnTo>
                    <a:pt x="2428" y="3439"/>
                  </a:lnTo>
                  <a:lnTo>
                    <a:pt x="2405" y="3424"/>
                  </a:lnTo>
                  <a:lnTo>
                    <a:pt x="2383" y="3409"/>
                  </a:lnTo>
                  <a:lnTo>
                    <a:pt x="2359" y="3394"/>
                  </a:lnTo>
                  <a:lnTo>
                    <a:pt x="2334" y="3382"/>
                  </a:lnTo>
                  <a:lnTo>
                    <a:pt x="2308" y="3371"/>
                  </a:lnTo>
                  <a:lnTo>
                    <a:pt x="2282" y="3360"/>
                  </a:lnTo>
                  <a:lnTo>
                    <a:pt x="2256" y="3351"/>
                  </a:lnTo>
                  <a:lnTo>
                    <a:pt x="2229" y="3343"/>
                  </a:lnTo>
                  <a:lnTo>
                    <a:pt x="2201" y="3338"/>
                  </a:lnTo>
                  <a:lnTo>
                    <a:pt x="2173" y="3332"/>
                  </a:lnTo>
                  <a:lnTo>
                    <a:pt x="2145" y="3329"/>
                  </a:lnTo>
                  <a:lnTo>
                    <a:pt x="2115" y="3327"/>
                  </a:lnTo>
                  <a:lnTo>
                    <a:pt x="2086" y="3325"/>
                  </a:lnTo>
                  <a:lnTo>
                    <a:pt x="2086" y="3325"/>
                  </a:lnTo>
                  <a:lnTo>
                    <a:pt x="2057" y="3327"/>
                  </a:lnTo>
                  <a:lnTo>
                    <a:pt x="2029" y="3329"/>
                  </a:lnTo>
                  <a:lnTo>
                    <a:pt x="1999" y="3332"/>
                  </a:lnTo>
                  <a:lnTo>
                    <a:pt x="1971" y="3338"/>
                  </a:lnTo>
                  <a:lnTo>
                    <a:pt x="1944" y="3343"/>
                  </a:lnTo>
                  <a:lnTo>
                    <a:pt x="1917" y="3351"/>
                  </a:lnTo>
                  <a:lnTo>
                    <a:pt x="1890" y="3360"/>
                  </a:lnTo>
                  <a:lnTo>
                    <a:pt x="1864" y="3371"/>
                  </a:lnTo>
                  <a:lnTo>
                    <a:pt x="1839" y="3382"/>
                  </a:lnTo>
                  <a:lnTo>
                    <a:pt x="1814" y="3394"/>
                  </a:lnTo>
                  <a:lnTo>
                    <a:pt x="1791" y="3409"/>
                  </a:lnTo>
                  <a:lnTo>
                    <a:pt x="1767" y="3424"/>
                  </a:lnTo>
                  <a:lnTo>
                    <a:pt x="1744" y="3439"/>
                  </a:lnTo>
                  <a:lnTo>
                    <a:pt x="1723" y="3456"/>
                  </a:lnTo>
                  <a:lnTo>
                    <a:pt x="1703" y="3474"/>
                  </a:lnTo>
                  <a:lnTo>
                    <a:pt x="1682" y="3493"/>
                  </a:lnTo>
                  <a:lnTo>
                    <a:pt x="1664" y="3513"/>
                  </a:lnTo>
                  <a:lnTo>
                    <a:pt x="1646" y="3533"/>
                  </a:lnTo>
                  <a:lnTo>
                    <a:pt x="1629" y="3555"/>
                  </a:lnTo>
                  <a:lnTo>
                    <a:pt x="1614" y="3577"/>
                  </a:lnTo>
                  <a:lnTo>
                    <a:pt x="1598" y="3601"/>
                  </a:lnTo>
                  <a:lnTo>
                    <a:pt x="1584" y="3624"/>
                  </a:lnTo>
                  <a:lnTo>
                    <a:pt x="1572" y="3649"/>
                  </a:lnTo>
                  <a:lnTo>
                    <a:pt x="1561" y="3674"/>
                  </a:lnTo>
                  <a:lnTo>
                    <a:pt x="1551" y="3700"/>
                  </a:lnTo>
                  <a:lnTo>
                    <a:pt x="1542" y="3727"/>
                  </a:lnTo>
                  <a:lnTo>
                    <a:pt x="1534" y="3754"/>
                  </a:lnTo>
                  <a:lnTo>
                    <a:pt x="1527" y="3781"/>
                  </a:lnTo>
                  <a:lnTo>
                    <a:pt x="1522" y="3809"/>
                  </a:lnTo>
                  <a:lnTo>
                    <a:pt x="1519" y="3838"/>
                  </a:lnTo>
                  <a:lnTo>
                    <a:pt x="1517" y="3867"/>
                  </a:lnTo>
                  <a:lnTo>
                    <a:pt x="1516" y="3896"/>
                  </a:lnTo>
                  <a:lnTo>
                    <a:pt x="1516" y="3896"/>
                  </a:lnTo>
                  <a:lnTo>
                    <a:pt x="1517" y="3925"/>
                  </a:lnTo>
                  <a:lnTo>
                    <a:pt x="1519" y="3955"/>
                  </a:lnTo>
                  <a:lnTo>
                    <a:pt x="1522" y="3983"/>
                  </a:lnTo>
                  <a:lnTo>
                    <a:pt x="1527" y="4011"/>
                  </a:lnTo>
                  <a:lnTo>
                    <a:pt x="1534" y="4039"/>
                  </a:lnTo>
                  <a:lnTo>
                    <a:pt x="1542" y="4066"/>
                  </a:lnTo>
                  <a:lnTo>
                    <a:pt x="1551" y="4092"/>
                  </a:lnTo>
                  <a:lnTo>
                    <a:pt x="1561" y="4118"/>
                  </a:lnTo>
                  <a:lnTo>
                    <a:pt x="1572" y="4144"/>
                  </a:lnTo>
                  <a:lnTo>
                    <a:pt x="1584" y="4169"/>
                  </a:lnTo>
                  <a:lnTo>
                    <a:pt x="1598" y="4193"/>
                  </a:lnTo>
                  <a:lnTo>
                    <a:pt x="1614" y="4215"/>
                  </a:lnTo>
                  <a:lnTo>
                    <a:pt x="1629" y="4238"/>
                  </a:lnTo>
                  <a:lnTo>
                    <a:pt x="1646" y="4259"/>
                  </a:lnTo>
                  <a:lnTo>
                    <a:pt x="1664" y="4281"/>
                  </a:lnTo>
                  <a:lnTo>
                    <a:pt x="1682" y="4300"/>
                  </a:lnTo>
                  <a:lnTo>
                    <a:pt x="1703" y="4319"/>
                  </a:lnTo>
                  <a:lnTo>
                    <a:pt x="1723" y="4337"/>
                  </a:lnTo>
                  <a:lnTo>
                    <a:pt x="1744" y="4354"/>
                  </a:lnTo>
                  <a:lnTo>
                    <a:pt x="1767" y="4370"/>
                  </a:lnTo>
                  <a:lnTo>
                    <a:pt x="1791" y="4384"/>
                  </a:lnTo>
                  <a:lnTo>
                    <a:pt x="1814" y="4398"/>
                  </a:lnTo>
                  <a:lnTo>
                    <a:pt x="1839" y="4411"/>
                  </a:lnTo>
                  <a:lnTo>
                    <a:pt x="1864" y="4423"/>
                  </a:lnTo>
                  <a:lnTo>
                    <a:pt x="1890" y="4433"/>
                  </a:lnTo>
                  <a:lnTo>
                    <a:pt x="1917" y="4442"/>
                  </a:lnTo>
                  <a:lnTo>
                    <a:pt x="1944" y="4450"/>
                  </a:lnTo>
                  <a:lnTo>
                    <a:pt x="1971" y="4455"/>
                  </a:lnTo>
                  <a:lnTo>
                    <a:pt x="1999" y="4461"/>
                  </a:lnTo>
                  <a:lnTo>
                    <a:pt x="2029" y="4464"/>
                  </a:lnTo>
                  <a:lnTo>
                    <a:pt x="2057" y="4467"/>
                  </a:lnTo>
                  <a:lnTo>
                    <a:pt x="2086" y="4468"/>
                  </a:lnTo>
                  <a:lnTo>
                    <a:pt x="2086" y="4468"/>
                  </a:lnTo>
                  <a:lnTo>
                    <a:pt x="2117" y="4467"/>
                  </a:lnTo>
                  <a:lnTo>
                    <a:pt x="2146" y="4464"/>
                  </a:lnTo>
                  <a:lnTo>
                    <a:pt x="2175" y="4460"/>
                  </a:lnTo>
                  <a:lnTo>
                    <a:pt x="2205" y="4455"/>
                  </a:lnTo>
                  <a:lnTo>
                    <a:pt x="2232" y="4449"/>
                  </a:lnTo>
                  <a:lnTo>
                    <a:pt x="2260" y="4441"/>
                  </a:lnTo>
                  <a:lnTo>
                    <a:pt x="2287" y="4431"/>
                  </a:lnTo>
                  <a:lnTo>
                    <a:pt x="2313" y="4420"/>
                  </a:lnTo>
                  <a:lnTo>
                    <a:pt x="2339" y="4408"/>
                  </a:lnTo>
                  <a:lnTo>
                    <a:pt x="2364" y="4394"/>
                  </a:lnTo>
                  <a:lnTo>
                    <a:pt x="2388" y="4381"/>
                  </a:lnTo>
                  <a:lnTo>
                    <a:pt x="2411" y="4365"/>
                  </a:lnTo>
                  <a:lnTo>
                    <a:pt x="2435" y="4348"/>
                  </a:lnTo>
                  <a:lnTo>
                    <a:pt x="2456" y="4330"/>
                  </a:lnTo>
                  <a:lnTo>
                    <a:pt x="2476" y="4312"/>
                  </a:lnTo>
                  <a:lnTo>
                    <a:pt x="2497" y="4292"/>
                  </a:lnTo>
                  <a:lnTo>
                    <a:pt x="3150" y="4609"/>
                  </a:lnTo>
                  <a:lnTo>
                    <a:pt x="3150" y="4609"/>
                  </a:lnTo>
                  <a:lnTo>
                    <a:pt x="3136" y="4654"/>
                  </a:lnTo>
                  <a:lnTo>
                    <a:pt x="3124" y="4700"/>
                  </a:lnTo>
                  <a:lnTo>
                    <a:pt x="3113" y="4746"/>
                  </a:lnTo>
                  <a:lnTo>
                    <a:pt x="3106" y="4794"/>
                  </a:lnTo>
                  <a:lnTo>
                    <a:pt x="3099" y="4842"/>
                  </a:lnTo>
                  <a:lnTo>
                    <a:pt x="3094" y="4891"/>
                  </a:lnTo>
                  <a:lnTo>
                    <a:pt x="3091" y="4939"/>
                  </a:lnTo>
                  <a:lnTo>
                    <a:pt x="3090" y="4989"/>
                  </a:lnTo>
                  <a:lnTo>
                    <a:pt x="3090" y="4989"/>
                  </a:lnTo>
                  <a:lnTo>
                    <a:pt x="3092" y="5046"/>
                  </a:lnTo>
                  <a:lnTo>
                    <a:pt x="3095" y="5103"/>
                  </a:lnTo>
                  <a:lnTo>
                    <a:pt x="3102" y="5158"/>
                  </a:lnTo>
                  <a:lnTo>
                    <a:pt x="3111" y="5213"/>
                  </a:lnTo>
                  <a:lnTo>
                    <a:pt x="3123" y="5267"/>
                  </a:lnTo>
                  <a:lnTo>
                    <a:pt x="3136" y="5320"/>
                  </a:lnTo>
                  <a:lnTo>
                    <a:pt x="3152" y="5373"/>
                  </a:lnTo>
                  <a:lnTo>
                    <a:pt x="3170" y="5424"/>
                  </a:lnTo>
                  <a:lnTo>
                    <a:pt x="2013" y="6293"/>
                  </a:lnTo>
                  <a:lnTo>
                    <a:pt x="2013" y="6293"/>
                  </a:lnTo>
                  <a:lnTo>
                    <a:pt x="1972" y="6264"/>
                  </a:lnTo>
                  <a:lnTo>
                    <a:pt x="1932" y="6237"/>
                  </a:lnTo>
                  <a:lnTo>
                    <a:pt x="1889" y="6212"/>
                  </a:lnTo>
                  <a:lnTo>
                    <a:pt x="1846" y="6187"/>
                  </a:lnTo>
                  <a:lnTo>
                    <a:pt x="1802" y="6165"/>
                  </a:lnTo>
                  <a:lnTo>
                    <a:pt x="1757" y="6145"/>
                  </a:lnTo>
                  <a:lnTo>
                    <a:pt x="1711" y="6125"/>
                  </a:lnTo>
                  <a:lnTo>
                    <a:pt x="1663" y="6108"/>
                  </a:lnTo>
                  <a:lnTo>
                    <a:pt x="1616" y="6094"/>
                  </a:lnTo>
                  <a:lnTo>
                    <a:pt x="1566" y="6080"/>
                  </a:lnTo>
                  <a:lnTo>
                    <a:pt x="1518" y="6069"/>
                  </a:lnTo>
                  <a:lnTo>
                    <a:pt x="1467" y="6059"/>
                  </a:lnTo>
                  <a:lnTo>
                    <a:pt x="1416" y="6052"/>
                  </a:lnTo>
                  <a:lnTo>
                    <a:pt x="1364" y="6046"/>
                  </a:lnTo>
                  <a:lnTo>
                    <a:pt x="1313" y="6043"/>
                  </a:lnTo>
                  <a:lnTo>
                    <a:pt x="1260" y="6042"/>
                  </a:lnTo>
                  <a:lnTo>
                    <a:pt x="1260" y="6042"/>
                  </a:lnTo>
                  <a:lnTo>
                    <a:pt x="1227" y="6042"/>
                  </a:lnTo>
                  <a:lnTo>
                    <a:pt x="1195" y="6043"/>
                  </a:lnTo>
                  <a:lnTo>
                    <a:pt x="1163" y="6045"/>
                  </a:lnTo>
                  <a:lnTo>
                    <a:pt x="1131" y="6049"/>
                  </a:lnTo>
                  <a:lnTo>
                    <a:pt x="1099" y="6052"/>
                  </a:lnTo>
                  <a:lnTo>
                    <a:pt x="1068" y="6057"/>
                  </a:lnTo>
                  <a:lnTo>
                    <a:pt x="1036" y="6061"/>
                  </a:lnTo>
                  <a:lnTo>
                    <a:pt x="1006" y="6068"/>
                  </a:lnTo>
                  <a:lnTo>
                    <a:pt x="975" y="6073"/>
                  </a:lnTo>
                  <a:lnTo>
                    <a:pt x="945" y="6081"/>
                  </a:lnTo>
                  <a:lnTo>
                    <a:pt x="915" y="6089"/>
                  </a:lnTo>
                  <a:lnTo>
                    <a:pt x="885" y="6098"/>
                  </a:lnTo>
                  <a:lnTo>
                    <a:pt x="856" y="6108"/>
                  </a:lnTo>
                  <a:lnTo>
                    <a:pt x="827" y="6119"/>
                  </a:lnTo>
                  <a:lnTo>
                    <a:pt x="798" y="6129"/>
                  </a:lnTo>
                  <a:lnTo>
                    <a:pt x="769" y="6141"/>
                  </a:lnTo>
                  <a:lnTo>
                    <a:pt x="742" y="6154"/>
                  </a:lnTo>
                  <a:lnTo>
                    <a:pt x="714" y="6166"/>
                  </a:lnTo>
                  <a:lnTo>
                    <a:pt x="687" y="6179"/>
                  </a:lnTo>
                  <a:lnTo>
                    <a:pt x="660" y="6194"/>
                  </a:lnTo>
                  <a:lnTo>
                    <a:pt x="633" y="6209"/>
                  </a:lnTo>
                  <a:lnTo>
                    <a:pt x="607" y="6225"/>
                  </a:lnTo>
                  <a:lnTo>
                    <a:pt x="581" y="6240"/>
                  </a:lnTo>
                  <a:lnTo>
                    <a:pt x="556" y="6257"/>
                  </a:lnTo>
                  <a:lnTo>
                    <a:pt x="531" y="6274"/>
                  </a:lnTo>
                  <a:lnTo>
                    <a:pt x="506" y="6292"/>
                  </a:lnTo>
                  <a:lnTo>
                    <a:pt x="483" y="6310"/>
                  </a:lnTo>
                  <a:lnTo>
                    <a:pt x="459" y="6329"/>
                  </a:lnTo>
                  <a:lnTo>
                    <a:pt x="435" y="6349"/>
                  </a:lnTo>
                  <a:lnTo>
                    <a:pt x="413" y="6369"/>
                  </a:lnTo>
                  <a:lnTo>
                    <a:pt x="391" y="6389"/>
                  </a:lnTo>
                  <a:lnTo>
                    <a:pt x="369" y="6411"/>
                  </a:lnTo>
                  <a:lnTo>
                    <a:pt x="348" y="6432"/>
                  </a:lnTo>
                  <a:lnTo>
                    <a:pt x="327" y="6455"/>
                  </a:lnTo>
                  <a:lnTo>
                    <a:pt x="308" y="6477"/>
                  </a:lnTo>
                  <a:lnTo>
                    <a:pt x="288" y="6500"/>
                  </a:lnTo>
                  <a:lnTo>
                    <a:pt x="268" y="6523"/>
                  </a:lnTo>
                  <a:lnTo>
                    <a:pt x="250" y="6548"/>
                  </a:lnTo>
                  <a:lnTo>
                    <a:pt x="232" y="6572"/>
                  </a:lnTo>
                  <a:lnTo>
                    <a:pt x="215" y="6597"/>
                  </a:lnTo>
                  <a:lnTo>
                    <a:pt x="198" y="6623"/>
                  </a:lnTo>
                  <a:lnTo>
                    <a:pt x="183" y="6649"/>
                  </a:lnTo>
                  <a:lnTo>
                    <a:pt x="167" y="6675"/>
                  </a:lnTo>
                  <a:lnTo>
                    <a:pt x="152" y="6700"/>
                  </a:lnTo>
                  <a:lnTo>
                    <a:pt x="138" y="6728"/>
                  </a:lnTo>
                  <a:lnTo>
                    <a:pt x="124" y="6756"/>
                  </a:lnTo>
                  <a:lnTo>
                    <a:pt x="112" y="6783"/>
                  </a:lnTo>
                  <a:lnTo>
                    <a:pt x="99" y="6811"/>
                  </a:lnTo>
                  <a:lnTo>
                    <a:pt x="88" y="6839"/>
                  </a:lnTo>
                  <a:lnTo>
                    <a:pt x="77" y="6868"/>
                  </a:lnTo>
                  <a:lnTo>
                    <a:pt x="67" y="6898"/>
                  </a:lnTo>
                  <a:lnTo>
                    <a:pt x="56" y="6927"/>
                  </a:lnTo>
                  <a:lnTo>
                    <a:pt x="48" y="6956"/>
                  </a:lnTo>
                  <a:lnTo>
                    <a:pt x="39" y="6987"/>
                  </a:lnTo>
                  <a:lnTo>
                    <a:pt x="33" y="7017"/>
                  </a:lnTo>
                  <a:lnTo>
                    <a:pt x="26" y="7048"/>
                  </a:lnTo>
                  <a:lnTo>
                    <a:pt x="20" y="7078"/>
                  </a:lnTo>
                  <a:lnTo>
                    <a:pt x="15" y="7110"/>
                  </a:lnTo>
                  <a:lnTo>
                    <a:pt x="10" y="7141"/>
                  </a:lnTo>
                  <a:lnTo>
                    <a:pt x="7" y="7173"/>
                  </a:lnTo>
                  <a:lnTo>
                    <a:pt x="3" y="7205"/>
                  </a:lnTo>
                  <a:lnTo>
                    <a:pt x="2" y="7236"/>
                  </a:lnTo>
                  <a:lnTo>
                    <a:pt x="1" y="7269"/>
                  </a:lnTo>
                  <a:lnTo>
                    <a:pt x="0" y="7301"/>
                  </a:lnTo>
                  <a:lnTo>
                    <a:pt x="0" y="7301"/>
                  </a:lnTo>
                  <a:lnTo>
                    <a:pt x="1" y="7334"/>
                  </a:lnTo>
                  <a:lnTo>
                    <a:pt x="2" y="7366"/>
                  </a:lnTo>
                  <a:lnTo>
                    <a:pt x="3" y="7398"/>
                  </a:lnTo>
                  <a:lnTo>
                    <a:pt x="7" y="7430"/>
                  </a:lnTo>
                  <a:lnTo>
                    <a:pt x="10" y="7462"/>
                  </a:lnTo>
                  <a:lnTo>
                    <a:pt x="15" y="7493"/>
                  </a:lnTo>
                  <a:lnTo>
                    <a:pt x="20" y="7525"/>
                  </a:lnTo>
                  <a:lnTo>
                    <a:pt x="26" y="7555"/>
                  </a:lnTo>
                  <a:lnTo>
                    <a:pt x="33" y="7586"/>
                  </a:lnTo>
                  <a:lnTo>
                    <a:pt x="39" y="7616"/>
                  </a:lnTo>
                  <a:lnTo>
                    <a:pt x="48" y="7647"/>
                  </a:lnTo>
                  <a:lnTo>
                    <a:pt x="56" y="7676"/>
                  </a:lnTo>
                  <a:lnTo>
                    <a:pt x="67" y="7705"/>
                  </a:lnTo>
                  <a:lnTo>
                    <a:pt x="77" y="7735"/>
                  </a:lnTo>
                  <a:lnTo>
                    <a:pt x="88" y="7763"/>
                  </a:lnTo>
                  <a:lnTo>
                    <a:pt x="99" y="7792"/>
                  </a:lnTo>
                  <a:lnTo>
                    <a:pt x="112" y="7820"/>
                  </a:lnTo>
                  <a:lnTo>
                    <a:pt x="124" y="7847"/>
                  </a:lnTo>
                  <a:lnTo>
                    <a:pt x="138" y="7874"/>
                  </a:lnTo>
                  <a:lnTo>
                    <a:pt x="152" y="7901"/>
                  </a:lnTo>
                  <a:lnTo>
                    <a:pt x="167" y="7928"/>
                  </a:lnTo>
                  <a:lnTo>
                    <a:pt x="183" y="7954"/>
                  </a:lnTo>
                  <a:lnTo>
                    <a:pt x="198" y="7980"/>
                  </a:lnTo>
                  <a:lnTo>
                    <a:pt x="215" y="8005"/>
                  </a:lnTo>
                  <a:lnTo>
                    <a:pt x="232" y="8031"/>
                  </a:lnTo>
                  <a:lnTo>
                    <a:pt x="250" y="8055"/>
                  </a:lnTo>
                  <a:lnTo>
                    <a:pt x="268" y="8080"/>
                  </a:lnTo>
                  <a:lnTo>
                    <a:pt x="288" y="8102"/>
                  </a:lnTo>
                  <a:lnTo>
                    <a:pt x="308" y="8126"/>
                  </a:lnTo>
                  <a:lnTo>
                    <a:pt x="327" y="8148"/>
                  </a:lnTo>
                  <a:lnTo>
                    <a:pt x="348" y="8171"/>
                  </a:lnTo>
                  <a:lnTo>
                    <a:pt x="369" y="8192"/>
                  </a:lnTo>
                  <a:lnTo>
                    <a:pt x="391" y="8213"/>
                  </a:lnTo>
                  <a:lnTo>
                    <a:pt x="413" y="8234"/>
                  </a:lnTo>
                  <a:lnTo>
                    <a:pt x="435" y="8254"/>
                  </a:lnTo>
                  <a:lnTo>
                    <a:pt x="459" y="8274"/>
                  </a:lnTo>
                  <a:lnTo>
                    <a:pt x="483" y="8293"/>
                  </a:lnTo>
                  <a:lnTo>
                    <a:pt x="506" y="8311"/>
                  </a:lnTo>
                  <a:lnTo>
                    <a:pt x="531" y="8329"/>
                  </a:lnTo>
                  <a:lnTo>
                    <a:pt x="556" y="8346"/>
                  </a:lnTo>
                  <a:lnTo>
                    <a:pt x="581" y="8363"/>
                  </a:lnTo>
                  <a:lnTo>
                    <a:pt x="607" y="8378"/>
                  </a:lnTo>
                  <a:lnTo>
                    <a:pt x="633" y="8394"/>
                  </a:lnTo>
                  <a:lnTo>
                    <a:pt x="660" y="8409"/>
                  </a:lnTo>
                  <a:lnTo>
                    <a:pt x="687" y="8423"/>
                  </a:lnTo>
                  <a:lnTo>
                    <a:pt x="714" y="8437"/>
                  </a:lnTo>
                  <a:lnTo>
                    <a:pt x="742" y="8449"/>
                  </a:lnTo>
                  <a:lnTo>
                    <a:pt x="769" y="8462"/>
                  </a:lnTo>
                  <a:lnTo>
                    <a:pt x="798" y="8473"/>
                  </a:lnTo>
                  <a:lnTo>
                    <a:pt x="827" y="8484"/>
                  </a:lnTo>
                  <a:lnTo>
                    <a:pt x="856" y="8495"/>
                  </a:lnTo>
                  <a:lnTo>
                    <a:pt x="885" y="8505"/>
                  </a:lnTo>
                  <a:lnTo>
                    <a:pt x="915" y="8514"/>
                  </a:lnTo>
                  <a:lnTo>
                    <a:pt x="945" y="8522"/>
                  </a:lnTo>
                  <a:lnTo>
                    <a:pt x="975" y="8528"/>
                  </a:lnTo>
                  <a:lnTo>
                    <a:pt x="1006" y="8535"/>
                  </a:lnTo>
                  <a:lnTo>
                    <a:pt x="1036" y="8542"/>
                  </a:lnTo>
                  <a:lnTo>
                    <a:pt x="1068" y="8546"/>
                  </a:lnTo>
                  <a:lnTo>
                    <a:pt x="1099" y="8551"/>
                  </a:lnTo>
                  <a:lnTo>
                    <a:pt x="1131" y="8554"/>
                  </a:lnTo>
                  <a:lnTo>
                    <a:pt x="1163" y="8558"/>
                  </a:lnTo>
                  <a:lnTo>
                    <a:pt x="1195" y="8559"/>
                  </a:lnTo>
                  <a:lnTo>
                    <a:pt x="1227" y="8561"/>
                  </a:lnTo>
                  <a:lnTo>
                    <a:pt x="1260" y="8561"/>
                  </a:lnTo>
                  <a:lnTo>
                    <a:pt x="1260" y="8561"/>
                  </a:lnTo>
                  <a:lnTo>
                    <a:pt x="1292" y="8561"/>
                  </a:lnTo>
                  <a:lnTo>
                    <a:pt x="1325" y="8559"/>
                  </a:lnTo>
                  <a:lnTo>
                    <a:pt x="1357" y="8558"/>
                  </a:lnTo>
                  <a:lnTo>
                    <a:pt x="1388" y="8554"/>
                  </a:lnTo>
                  <a:lnTo>
                    <a:pt x="1420" y="8551"/>
                  </a:lnTo>
                  <a:lnTo>
                    <a:pt x="1451" y="8546"/>
                  </a:lnTo>
                  <a:lnTo>
                    <a:pt x="1483" y="8542"/>
                  </a:lnTo>
                  <a:lnTo>
                    <a:pt x="1513" y="8535"/>
                  </a:lnTo>
                  <a:lnTo>
                    <a:pt x="1544" y="8528"/>
                  </a:lnTo>
                  <a:lnTo>
                    <a:pt x="1574" y="8522"/>
                  </a:lnTo>
                  <a:lnTo>
                    <a:pt x="1605" y="8514"/>
                  </a:lnTo>
                  <a:lnTo>
                    <a:pt x="1634" y="8505"/>
                  </a:lnTo>
                  <a:lnTo>
                    <a:pt x="1663" y="8495"/>
                  </a:lnTo>
                  <a:lnTo>
                    <a:pt x="1693" y="8484"/>
                  </a:lnTo>
                  <a:lnTo>
                    <a:pt x="1722" y="8473"/>
                  </a:lnTo>
                  <a:lnTo>
                    <a:pt x="1750" y="8462"/>
                  </a:lnTo>
                  <a:lnTo>
                    <a:pt x="1778" y="8449"/>
                  </a:lnTo>
                  <a:lnTo>
                    <a:pt x="1807" y="8437"/>
                  </a:lnTo>
                  <a:lnTo>
                    <a:pt x="1834" y="8423"/>
                  </a:lnTo>
                  <a:lnTo>
                    <a:pt x="1861" y="8409"/>
                  </a:lnTo>
                  <a:lnTo>
                    <a:pt x="1887" y="8394"/>
                  </a:lnTo>
                  <a:lnTo>
                    <a:pt x="1913" y="8378"/>
                  </a:lnTo>
                  <a:lnTo>
                    <a:pt x="1938" y="8363"/>
                  </a:lnTo>
                  <a:lnTo>
                    <a:pt x="1964" y="8346"/>
                  </a:lnTo>
                  <a:lnTo>
                    <a:pt x="1989" y="8329"/>
                  </a:lnTo>
                  <a:lnTo>
                    <a:pt x="2014" y="8311"/>
                  </a:lnTo>
                  <a:lnTo>
                    <a:pt x="2038" y="8293"/>
                  </a:lnTo>
                  <a:lnTo>
                    <a:pt x="2061" y="8274"/>
                  </a:lnTo>
                  <a:lnTo>
                    <a:pt x="2084" y="8254"/>
                  </a:lnTo>
                  <a:lnTo>
                    <a:pt x="2106" y="8234"/>
                  </a:lnTo>
                  <a:lnTo>
                    <a:pt x="2129" y="8213"/>
                  </a:lnTo>
                  <a:lnTo>
                    <a:pt x="2150" y="8192"/>
                  </a:lnTo>
                  <a:lnTo>
                    <a:pt x="2172" y="8171"/>
                  </a:lnTo>
                  <a:lnTo>
                    <a:pt x="2192" y="8148"/>
                  </a:lnTo>
                  <a:lnTo>
                    <a:pt x="2212" y="8126"/>
                  </a:lnTo>
                  <a:lnTo>
                    <a:pt x="2232" y="8102"/>
                  </a:lnTo>
                  <a:lnTo>
                    <a:pt x="2251" y="8080"/>
                  </a:lnTo>
                  <a:lnTo>
                    <a:pt x="2269" y="8055"/>
                  </a:lnTo>
                  <a:lnTo>
                    <a:pt x="2287" y="8031"/>
                  </a:lnTo>
                  <a:lnTo>
                    <a:pt x="2304" y="8005"/>
                  </a:lnTo>
                  <a:lnTo>
                    <a:pt x="2321" y="7980"/>
                  </a:lnTo>
                  <a:lnTo>
                    <a:pt x="2338" y="7954"/>
                  </a:lnTo>
                  <a:lnTo>
                    <a:pt x="2352" y="7928"/>
                  </a:lnTo>
                  <a:lnTo>
                    <a:pt x="2367" y="7901"/>
                  </a:lnTo>
                  <a:lnTo>
                    <a:pt x="2382" y="7874"/>
                  </a:lnTo>
                  <a:lnTo>
                    <a:pt x="2395" y="7847"/>
                  </a:lnTo>
                  <a:lnTo>
                    <a:pt x="2409" y="7820"/>
                  </a:lnTo>
                  <a:lnTo>
                    <a:pt x="2420" y="7792"/>
                  </a:lnTo>
                  <a:lnTo>
                    <a:pt x="2432" y="7763"/>
                  </a:lnTo>
                  <a:lnTo>
                    <a:pt x="2443" y="7735"/>
                  </a:lnTo>
                  <a:lnTo>
                    <a:pt x="2454" y="7705"/>
                  </a:lnTo>
                  <a:lnTo>
                    <a:pt x="2463" y="7676"/>
                  </a:lnTo>
                  <a:lnTo>
                    <a:pt x="2472" y="7647"/>
                  </a:lnTo>
                  <a:lnTo>
                    <a:pt x="2480" y="7616"/>
                  </a:lnTo>
                  <a:lnTo>
                    <a:pt x="2488" y="7586"/>
                  </a:lnTo>
                  <a:lnTo>
                    <a:pt x="2494" y="7555"/>
                  </a:lnTo>
                  <a:lnTo>
                    <a:pt x="2500" y="7525"/>
                  </a:lnTo>
                  <a:lnTo>
                    <a:pt x="2505" y="7493"/>
                  </a:lnTo>
                  <a:lnTo>
                    <a:pt x="2509" y="7462"/>
                  </a:lnTo>
                  <a:lnTo>
                    <a:pt x="2514" y="7430"/>
                  </a:lnTo>
                  <a:lnTo>
                    <a:pt x="2516" y="7398"/>
                  </a:lnTo>
                  <a:lnTo>
                    <a:pt x="2518" y="7366"/>
                  </a:lnTo>
                  <a:lnTo>
                    <a:pt x="2519" y="7334"/>
                  </a:lnTo>
                  <a:lnTo>
                    <a:pt x="2519" y="7301"/>
                  </a:lnTo>
                  <a:lnTo>
                    <a:pt x="2519" y="7301"/>
                  </a:lnTo>
                  <a:lnTo>
                    <a:pt x="2519" y="7272"/>
                  </a:lnTo>
                  <a:lnTo>
                    <a:pt x="2518" y="7243"/>
                  </a:lnTo>
                  <a:lnTo>
                    <a:pt x="2514" y="7186"/>
                  </a:lnTo>
                  <a:lnTo>
                    <a:pt x="2508" y="7129"/>
                  </a:lnTo>
                  <a:lnTo>
                    <a:pt x="2498" y="7074"/>
                  </a:lnTo>
                  <a:lnTo>
                    <a:pt x="2487" y="7018"/>
                  </a:lnTo>
                  <a:lnTo>
                    <a:pt x="2473" y="6964"/>
                  </a:lnTo>
                  <a:lnTo>
                    <a:pt x="2456" y="6911"/>
                  </a:lnTo>
                  <a:lnTo>
                    <a:pt x="2438" y="6859"/>
                  </a:lnTo>
                  <a:lnTo>
                    <a:pt x="3595" y="5991"/>
                  </a:lnTo>
                  <a:lnTo>
                    <a:pt x="3595" y="5991"/>
                  </a:lnTo>
                  <a:lnTo>
                    <a:pt x="3629" y="6015"/>
                  </a:lnTo>
                  <a:lnTo>
                    <a:pt x="3663" y="6037"/>
                  </a:lnTo>
                  <a:lnTo>
                    <a:pt x="3698" y="6060"/>
                  </a:lnTo>
                  <a:lnTo>
                    <a:pt x="3734" y="6080"/>
                  </a:lnTo>
                  <a:lnTo>
                    <a:pt x="3771" y="6101"/>
                  </a:lnTo>
                  <a:lnTo>
                    <a:pt x="3808" y="6119"/>
                  </a:lnTo>
                  <a:lnTo>
                    <a:pt x="3845" y="6136"/>
                  </a:lnTo>
                  <a:lnTo>
                    <a:pt x="3884" y="6152"/>
                  </a:lnTo>
                  <a:lnTo>
                    <a:pt x="3923" y="6167"/>
                  </a:lnTo>
                  <a:lnTo>
                    <a:pt x="3963" y="6181"/>
                  </a:lnTo>
                  <a:lnTo>
                    <a:pt x="4003" y="6192"/>
                  </a:lnTo>
                  <a:lnTo>
                    <a:pt x="4045" y="6203"/>
                  </a:lnTo>
                  <a:lnTo>
                    <a:pt x="4086" y="6212"/>
                  </a:lnTo>
                  <a:lnTo>
                    <a:pt x="4128" y="6220"/>
                  </a:lnTo>
                  <a:lnTo>
                    <a:pt x="4170" y="6227"/>
                  </a:lnTo>
                  <a:lnTo>
                    <a:pt x="4213" y="6232"/>
                  </a:lnTo>
                  <a:lnTo>
                    <a:pt x="4251" y="7154"/>
                  </a:lnTo>
                  <a:lnTo>
                    <a:pt x="4251" y="7154"/>
                  </a:lnTo>
                  <a:lnTo>
                    <a:pt x="4222" y="7163"/>
                  </a:lnTo>
                  <a:lnTo>
                    <a:pt x="4193" y="7173"/>
                  </a:lnTo>
                  <a:lnTo>
                    <a:pt x="4164" y="7184"/>
                  </a:lnTo>
                  <a:lnTo>
                    <a:pt x="4136" y="7197"/>
                  </a:lnTo>
                  <a:lnTo>
                    <a:pt x="4109" y="7210"/>
                  </a:lnTo>
                  <a:lnTo>
                    <a:pt x="4082" y="7225"/>
                  </a:lnTo>
                  <a:lnTo>
                    <a:pt x="4056" y="7241"/>
                  </a:lnTo>
                  <a:lnTo>
                    <a:pt x="4031" y="7256"/>
                  </a:lnTo>
                  <a:lnTo>
                    <a:pt x="4007" y="7274"/>
                  </a:lnTo>
                  <a:lnTo>
                    <a:pt x="3983" y="7292"/>
                  </a:lnTo>
                  <a:lnTo>
                    <a:pt x="3959" y="7312"/>
                  </a:lnTo>
                  <a:lnTo>
                    <a:pt x="3938" y="7332"/>
                  </a:lnTo>
                  <a:lnTo>
                    <a:pt x="3915" y="7353"/>
                  </a:lnTo>
                  <a:lnTo>
                    <a:pt x="3895" y="7376"/>
                  </a:lnTo>
                  <a:lnTo>
                    <a:pt x="3876" y="7398"/>
                  </a:lnTo>
                  <a:lnTo>
                    <a:pt x="3857" y="7422"/>
                  </a:lnTo>
                  <a:lnTo>
                    <a:pt x="3839" y="7446"/>
                  </a:lnTo>
                  <a:lnTo>
                    <a:pt x="3822" y="7471"/>
                  </a:lnTo>
                  <a:lnTo>
                    <a:pt x="3806" y="7497"/>
                  </a:lnTo>
                  <a:lnTo>
                    <a:pt x="3791" y="7523"/>
                  </a:lnTo>
                  <a:lnTo>
                    <a:pt x="3777" y="7550"/>
                  </a:lnTo>
                  <a:lnTo>
                    <a:pt x="3764" y="7578"/>
                  </a:lnTo>
                  <a:lnTo>
                    <a:pt x="3753" y="7606"/>
                  </a:lnTo>
                  <a:lnTo>
                    <a:pt x="3742" y="7634"/>
                  </a:lnTo>
                  <a:lnTo>
                    <a:pt x="3733" y="7663"/>
                  </a:lnTo>
                  <a:lnTo>
                    <a:pt x="3724" y="7694"/>
                  </a:lnTo>
                  <a:lnTo>
                    <a:pt x="3717" y="7724"/>
                  </a:lnTo>
                  <a:lnTo>
                    <a:pt x="3711" y="7755"/>
                  </a:lnTo>
                  <a:lnTo>
                    <a:pt x="3707" y="7786"/>
                  </a:lnTo>
                  <a:lnTo>
                    <a:pt x="3703" y="7818"/>
                  </a:lnTo>
                  <a:lnTo>
                    <a:pt x="3701" y="7850"/>
                  </a:lnTo>
                  <a:lnTo>
                    <a:pt x="3700" y="7882"/>
                  </a:lnTo>
                  <a:lnTo>
                    <a:pt x="3700" y="7882"/>
                  </a:lnTo>
                  <a:lnTo>
                    <a:pt x="3701" y="7921"/>
                  </a:lnTo>
                  <a:lnTo>
                    <a:pt x="3704" y="7959"/>
                  </a:lnTo>
                  <a:lnTo>
                    <a:pt x="3709" y="7997"/>
                  </a:lnTo>
                  <a:lnTo>
                    <a:pt x="3716" y="8034"/>
                  </a:lnTo>
                  <a:lnTo>
                    <a:pt x="3725" y="8072"/>
                  </a:lnTo>
                  <a:lnTo>
                    <a:pt x="3735" y="8108"/>
                  </a:lnTo>
                  <a:lnTo>
                    <a:pt x="3746" y="8143"/>
                  </a:lnTo>
                  <a:lnTo>
                    <a:pt x="3760" y="8177"/>
                  </a:lnTo>
                  <a:lnTo>
                    <a:pt x="3775" y="8210"/>
                  </a:lnTo>
                  <a:lnTo>
                    <a:pt x="3792" y="8243"/>
                  </a:lnTo>
                  <a:lnTo>
                    <a:pt x="3810" y="8275"/>
                  </a:lnTo>
                  <a:lnTo>
                    <a:pt x="3830" y="8305"/>
                  </a:lnTo>
                  <a:lnTo>
                    <a:pt x="3851" y="8336"/>
                  </a:lnTo>
                  <a:lnTo>
                    <a:pt x="3874" y="8364"/>
                  </a:lnTo>
                  <a:lnTo>
                    <a:pt x="3897" y="8392"/>
                  </a:lnTo>
                  <a:lnTo>
                    <a:pt x="3922" y="8418"/>
                  </a:lnTo>
                  <a:lnTo>
                    <a:pt x="3949" y="8443"/>
                  </a:lnTo>
                  <a:lnTo>
                    <a:pt x="3976" y="8466"/>
                  </a:lnTo>
                  <a:lnTo>
                    <a:pt x="4004" y="8489"/>
                  </a:lnTo>
                  <a:lnTo>
                    <a:pt x="4035" y="8510"/>
                  </a:lnTo>
                  <a:lnTo>
                    <a:pt x="4065" y="8529"/>
                  </a:lnTo>
                  <a:lnTo>
                    <a:pt x="4097" y="8549"/>
                  </a:lnTo>
                  <a:lnTo>
                    <a:pt x="4130" y="8566"/>
                  </a:lnTo>
                  <a:lnTo>
                    <a:pt x="4163" y="8580"/>
                  </a:lnTo>
                  <a:lnTo>
                    <a:pt x="4197" y="8594"/>
                  </a:lnTo>
                  <a:lnTo>
                    <a:pt x="4233" y="8606"/>
                  </a:lnTo>
                  <a:lnTo>
                    <a:pt x="4269" y="8616"/>
                  </a:lnTo>
                  <a:lnTo>
                    <a:pt x="4305" y="8624"/>
                  </a:lnTo>
                  <a:lnTo>
                    <a:pt x="4343" y="8631"/>
                  </a:lnTo>
                  <a:lnTo>
                    <a:pt x="4381" y="8635"/>
                  </a:lnTo>
                  <a:lnTo>
                    <a:pt x="4419" y="8639"/>
                  </a:lnTo>
                  <a:lnTo>
                    <a:pt x="4458" y="8640"/>
                  </a:lnTo>
                  <a:lnTo>
                    <a:pt x="4458" y="8640"/>
                  </a:lnTo>
                  <a:lnTo>
                    <a:pt x="4497" y="8639"/>
                  </a:lnTo>
                  <a:lnTo>
                    <a:pt x="4535" y="8635"/>
                  </a:lnTo>
                  <a:lnTo>
                    <a:pt x="4574" y="8631"/>
                  </a:lnTo>
                  <a:lnTo>
                    <a:pt x="4611" y="8624"/>
                  </a:lnTo>
                  <a:lnTo>
                    <a:pt x="4647" y="8616"/>
                  </a:lnTo>
                  <a:lnTo>
                    <a:pt x="4683" y="8606"/>
                  </a:lnTo>
                  <a:lnTo>
                    <a:pt x="4719" y="8594"/>
                  </a:lnTo>
                  <a:lnTo>
                    <a:pt x="4753" y="8580"/>
                  </a:lnTo>
                  <a:lnTo>
                    <a:pt x="4787" y="8566"/>
                  </a:lnTo>
                  <a:lnTo>
                    <a:pt x="4820" y="8549"/>
                  </a:lnTo>
                  <a:lnTo>
                    <a:pt x="4851" y="8529"/>
                  </a:lnTo>
                  <a:lnTo>
                    <a:pt x="4882" y="8510"/>
                  </a:lnTo>
                  <a:lnTo>
                    <a:pt x="4912" y="8489"/>
                  </a:lnTo>
                  <a:lnTo>
                    <a:pt x="4940" y="8466"/>
                  </a:lnTo>
                  <a:lnTo>
                    <a:pt x="4967" y="8443"/>
                  </a:lnTo>
                  <a:lnTo>
                    <a:pt x="4994" y="8418"/>
                  </a:lnTo>
                  <a:lnTo>
                    <a:pt x="5019" y="8392"/>
                  </a:lnTo>
                  <a:lnTo>
                    <a:pt x="5043" y="8364"/>
                  </a:lnTo>
                  <a:lnTo>
                    <a:pt x="5065" y="8336"/>
                  </a:lnTo>
                  <a:lnTo>
                    <a:pt x="5087" y="8305"/>
                  </a:lnTo>
                  <a:lnTo>
                    <a:pt x="5106" y="8275"/>
                  </a:lnTo>
                  <a:lnTo>
                    <a:pt x="5124" y="8243"/>
                  </a:lnTo>
                  <a:lnTo>
                    <a:pt x="5141" y="8210"/>
                  </a:lnTo>
                  <a:lnTo>
                    <a:pt x="5157" y="8177"/>
                  </a:lnTo>
                  <a:lnTo>
                    <a:pt x="5170" y="8143"/>
                  </a:lnTo>
                  <a:lnTo>
                    <a:pt x="5182" y="8108"/>
                  </a:lnTo>
                  <a:lnTo>
                    <a:pt x="5192" y="8072"/>
                  </a:lnTo>
                  <a:lnTo>
                    <a:pt x="5201" y="8034"/>
                  </a:lnTo>
                  <a:lnTo>
                    <a:pt x="5208" y="7997"/>
                  </a:lnTo>
                  <a:lnTo>
                    <a:pt x="5212" y="7959"/>
                  </a:lnTo>
                  <a:lnTo>
                    <a:pt x="5215" y="7921"/>
                  </a:lnTo>
                  <a:lnTo>
                    <a:pt x="5215" y="7882"/>
                  </a:lnTo>
                  <a:lnTo>
                    <a:pt x="5215" y="7882"/>
                  </a:lnTo>
                  <a:lnTo>
                    <a:pt x="5215" y="7847"/>
                  </a:lnTo>
                  <a:lnTo>
                    <a:pt x="5213" y="7813"/>
                  </a:lnTo>
                  <a:lnTo>
                    <a:pt x="5209" y="7781"/>
                  </a:lnTo>
                  <a:lnTo>
                    <a:pt x="5204" y="7747"/>
                  </a:lnTo>
                  <a:lnTo>
                    <a:pt x="5197" y="7714"/>
                  </a:lnTo>
                  <a:lnTo>
                    <a:pt x="5190" y="7683"/>
                  </a:lnTo>
                  <a:lnTo>
                    <a:pt x="5180" y="7651"/>
                  </a:lnTo>
                  <a:lnTo>
                    <a:pt x="5169" y="7621"/>
                  </a:lnTo>
                  <a:lnTo>
                    <a:pt x="5158" y="7590"/>
                  </a:lnTo>
                  <a:lnTo>
                    <a:pt x="5144" y="7560"/>
                  </a:lnTo>
                  <a:lnTo>
                    <a:pt x="5130" y="7532"/>
                  </a:lnTo>
                  <a:lnTo>
                    <a:pt x="5114" y="7503"/>
                  </a:lnTo>
                  <a:lnTo>
                    <a:pt x="5098" y="7475"/>
                  </a:lnTo>
                  <a:lnTo>
                    <a:pt x="5080" y="7449"/>
                  </a:lnTo>
                  <a:lnTo>
                    <a:pt x="5061" y="7423"/>
                  </a:lnTo>
                  <a:lnTo>
                    <a:pt x="5041" y="7398"/>
                  </a:lnTo>
                  <a:lnTo>
                    <a:pt x="5020" y="7374"/>
                  </a:lnTo>
                  <a:lnTo>
                    <a:pt x="4998" y="7351"/>
                  </a:lnTo>
                  <a:lnTo>
                    <a:pt x="4975" y="7329"/>
                  </a:lnTo>
                  <a:lnTo>
                    <a:pt x="4952" y="7307"/>
                  </a:lnTo>
                  <a:lnTo>
                    <a:pt x="4927" y="7287"/>
                  </a:lnTo>
                  <a:lnTo>
                    <a:pt x="4901" y="7268"/>
                  </a:lnTo>
                  <a:lnTo>
                    <a:pt x="4875" y="7250"/>
                  </a:lnTo>
                  <a:lnTo>
                    <a:pt x="4848" y="7232"/>
                  </a:lnTo>
                  <a:lnTo>
                    <a:pt x="4820" y="7216"/>
                  </a:lnTo>
                  <a:lnTo>
                    <a:pt x="4790" y="7201"/>
                  </a:lnTo>
                  <a:lnTo>
                    <a:pt x="4761" y="7188"/>
                  </a:lnTo>
                  <a:lnTo>
                    <a:pt x="4732" y="7175"/>
                  </a:lnTo>
                  <a:lnTo>
                    <a:pt x="4700" y="7164"/>
                  </a:lnTo>
                  <a:lnTo>
                    <a:pt x="4670" y="7155"/>
                  </a:lnTo>
                  <a:lnTo>
                    <a:pt x="4637" y="7146"/>
                  </a:lnTo>
                  <a:lnTo>
                    <a:pt x="4605" y="7139"/>
                  </a:lnTo>
                  <a:lnTo>
                    <a:pt x="4567" y="6217"/>
                  </a:lnTo>
                  <a:lnTo>
                    <a:pt x="4567" y="6217"/>
                  </a:lnTo>
                  <a:lnTo>
                    <a:pt x="4616" y="6208"/>
                  </a:lnTo>
                  <a:lnTo>
                    <a:pt x="4663" y="6195"/>
                  </a:lnTo>
                  <a:lnTo>
                    <a:pt x="4709" y="6183"/>
                  </a:lnTo>
                  <a:lnTo>
                    <a:pt x="4754" y="6167"/>
                  </a:lnTo>
                  <a:lnTo>
                    <a:pt x="4799" y="6150"/>
                  </a:lnTo>
                  <a:lnTo>
                    <a:pt x="4843" y="6132"/>
                  </a:lnTo>
                  <a:lnTo>
                    <a:pt x="4886" y="6113"/>
                  </a:lnTo>
                  <a:lnTo>
                    <a:pt x="4929" y="6090"/>
                  </a:lnTo>
                  <a:lnTo>
                    <a:pt x="4970" y="6068"/>
                  </a:lnTo>
                  <a:lnTo>
                    <a:pt x="5010" y="6043"/>
                  </a:lnTo>
                  <a:lnTo>
                    <a:pt x="5050" y="6017"/>
                  </a:lnTo>
                  <a:lnTo>
                    <a:pt x="5088" y="5990"/>
                  </a:lnTo>
                  <a:lnTo>
                    <a:pt x="5124" y="5961"/>
                  </a:lnTo>
                  <a:lnTo>
                    <a:pt x="5160" y="5931"/>
                  </a:lnTo>
                  <a:lnTo>
                    <a:pt x="5195" y="5900"/>
                  </a:lnTo>
                  <a:lnTo>
                    <a:pt x="5229" y="5867"/>
                  </a:lnTo>
                  <a:lnTo>
                    <a:pt x="6855" y="6738"/>
                  </a:lnTo>
                  <a:lnTo>
                    <a:pt x="6855" y="6738"/>
                  </a:lnTo>
                  <a:lnTo>
                    <a:pt x="6849" y="6768"/>
                  </a:lnTo>
                  <a:lnTo>
                    <a:pt x="6844" y="6799"/>
                  </a:lnTo>
                  <a:lnTo>
                    <a:pt x="6839" y="6829"/>
                  </a:lnTo>
                  <a:lnTo>
                    <a:pt x="6836" y="6861"/>
                  </a:lnTo>
                  <a:lnTo>
                    <a:pt x="6834" y="6891"/>
                  </a:lnTo>
                  <a:lnTo>
                    <a:pt x="6831" y="6923"/>
                  </a:lnTo>
                  <a:lnTo>
                    <a:pt x="6830" y="6954"/>
                  </a:lnTo>
                  <a:lnTo>
                    <a:pt x="6830" y="6987"/>
                  </a:lnTo>
                  <a:lnTo>
                    <a:pt x="6830" y="6987"/>
                  </a:lnTo>
                  <a:lnTo>
                    <a:pt x="6830" y="7018"/>
                  </a:lnTo>
                  <a:lnTo>
                    <a:pt x="6831" y="7050"/>
                  </a:lnTo>
                  <a:lnTo>
                    <a:pt x="6834" y="7082"/>
                  </a:lnTo>
                  <a:lnTo>
                    <a:pt x="6836" y="7113"/>
                  </a:lnTo>
                  <a:lnTo>
                    <a:pt x="6839" y="7145"/>
                  </a:lnTo>
                  <a:lnTo>
                    <a:pt x="6844" y="7175"/>
                  </a:lnTo>
                  <a:lnTo>
                    <a:pt x="6849" y="7206"/>
                  </a:lnTo>
                  <a:lnTo>
                    <a:pt x="6855" y="7236"/>
                  </a:lnTo>
                  <a:lnTo>
                    <a:pt x="6862" y="7267"/>
                  </a:lnTo>
                  <a:lnTo>
                    <a:pt x="6869" y="7296"/>
                  </a:lnTo>
                  <a:lnTo>
                    <a:pt x="6876" y="7326"/>
                  </a:lnTo>
                  <a:lnTo>
                    <a:pt x="6886" y="7356"/>
                  </a:lnTo>
                  <a:lnTo>
                    <a:pt x="6895" y="7384"/>
                  </a:lnTo>
                  <a:lnTo>
                    <a:pt x="6905" y="7413"/>
                  </a:lnTo>
                  <a:lnTo>
                    <a:pt x="6916" y="7441"/>
                  </a:lnTo>
                  <a:lnTo>
                    <a:pt x="6927" y="7470"/>
                  </a:lnTo>
                  <a:lnTo>
                    <a:pt x="6940" y="7497"/>
                  </a:lnTo>
                  <a:lnTo>
                    <a:pt x="6952" y="7524"/>
                  </a:lnTo>
                  <a:lnTo>
                    <a:pt x="6966" y="7551"/>
                  </a:lnTo>
                  <a:lnTo>
                    <a:pt x="6979" y="7578"/>
                  </a:lnTo>
                  <a:lnTo>
                    <a:pt x="6994" y="7604"/>
                  </a:lnTo>
                  <a:lnTo>
                    <a:pt x="7010" y="7630"/>
                  </a:lnTo>
                  <a:lnTo>
                    <a:pt x="7025" y="7654"/>
                  </a:lnTo>
                  <a:lnTo>
                    <a:pt x="7041" y="7679"/>
                  </a:lnTo>
                  <a:lnTo>
                    <a:pt x="7059" y="7704"/>
                  </a:lnTo>
                  <a:lnTo>
                    <a:pt x="7076" y="7729"/>
                  </a:lnTo>
                  <a:lnTo>
                    <a:pt x="7094" y="7753"/>
                  </a:lnTo>
                  <a:lnTo>
                    <a:pt x="7113" y="7775"/>
                  </a:lnTo>
                  <a:lnTo>
                    <a:pt x="7132" y="7798"/>
                  </a:lnTo>
                  <a:lnTo>
                    <a:pt x="7152" y="7820"/>
                  </a:lnTo>
                  <a:lnTo>
                    <a:pt x="7172" y="7842"/>
                  </a:lnTo>
                  <a:lnTo>
                    <a:pt x="7193" y="7863"/>
                  </a:lnTo>
                  <a:lnTo>
                    <a:pt x="7215" y="7884"/>
                  </a:lnTo>
                  <a:lnTo>
                    <a:pt x="7236" y="7905"/>
                  </a:lnTo>
                  <a:lnTo>
                    <a:pt x="7259" y="7924"/>
                  </a:lnTo>
                  <a:lnTo>
                    <a:pt x="7281" y="7943"/>
                  </a:lnTo>
                  <a:lnTo>
                    <a:pt x="7304" y="7962"/>
                  </a:lnTo>
                  <a:lnTo>
                    <a:pt x="7328" y="7980"/>
                  </a:lnTo>
                  <a:lnTo>
                    <a:pt x="7352" y="7997"/>
                  </a:lnTo>
                  <a:lnTo>
                    <a:pt x="7376" y="8014"/>
                  </a:lnTo>
                  <a:lnTo>
                    <a:pt x="7402" y="8031"/>
                  </a:lnTo>
                  <a:lnTo>
                    <a:pt x="7427" y="8047"/>
                  </a:lnTo>
                  <a:lnTo>
                    <a:pt x="7453" y="8063"/>
                  </a:lnTo>
                  <a:lnTo>
                    <a:pt x="7479" y="8077"/>
                  </a:lnTo>
                  <a:lnTo>
                    <a:pt x="7506" y="8091"/>
                  </a:lnTo>
                  <a:lnTo>
                    <a:pt x="7533" y="8104"/>
                  </a:lnTo>
                  <a:lnTo>
                    <a:pt x="7560" y="8117"/>
                  </a:lnTo>
                  <a:lnTo>
                    <a:pt x="7587" y="8129"/>
                  </a:lnTo>
                  <a:lnTo>
                    <a:pt x="7615" y="8140"/>
                  </a:lnTo>
                  <a:lnTo>
                    <a:pt x="7643" y="8152"/>
                  </a:lnTo>
                  <a:lnTo>
                    <a:pt x="7673" y="8161"/>
                  </a:lnTo>
                  <a:lnTo>
                    <a:pt x="7701" y="8171"/>
                  </a:lnTo>
                  <a:lnTo>
                    <a:pt x="7730" y="8180"/>
                  </a:lnTo>
                  <a:lnTo>
                    <a:pt x="7759" y="8188"/>
                  </a:lnTo>
                  <a:lnTo>
                    <a:pt x="7790" y="8195"/>
                  </a:lnTo>
                  <a:lnTo>
                    <a:pt x="7820" y="8201"/>
                  </a:lnTo>
                  <a:lnTo>
                    <a:pt x="7851" y="8207"/>
                  </a:lnTo>
                  <a:lnTo>
                    <a:pt x="7881" y="8213"/>
                  </a:lnTo>
                  <a:lnTo>
                    <a:pt x="7912" y="8216"/>
                  </a:lnTo>
                  <a:lnTo>
                    <a:pt x="7943" y="8221"/>
                  </a:lnTo>
                  <a:lnTo>
                    <a:pt x="7975" y="8223"/>
                  </a:lnTo>
                  <a:lnTo>
                    <a:pt x="8006" y="8225"/>
                  </a:lnTo>
                  <a:lnTo>
                    <a:pt x="8038" y="8226"/>
                  </a:lnTo>
                  <a:lnTo>
                    <a:pt x="8070" y="8226"/>
                  </a:lnTo>
                  <a:lnTo>
                    <a:pt x="8070" y="8226"/>
                  </a:lnTo>
                  <a:lnTo>
                    <a:pt x="8102" y="8226"/>
                  </a:lnTo>
                  <a:lnTo>
                    <a:pt x="8134" y="8225"/>
                  </a:lnTo>
                  <a:lnTo>
                    <a:pt x="8165" y="8223"/>
                  </a:lnTo>
                  <a:lnTo>
                    <a:pt x="8197" y="8221"/>
                  </a:lnTo>
                  <a:lnTo>
                    <a:pt x="8227" y="8216"/>
                  </a:lnTo>
                  <a:lnTo>
                    <a:pt x="8259" y="8213"/>
                  </a:lnTo>
                  <a:lnTo>
                    <a:pt x="8289" y="8207"/>
                  </a:lnTo>
                  <a:lnTo>
                    <a:pt x="8320" y="8201"/>
                  </a:lnTo>
                  <a:lnTo>
                    <a:pt x="8350" y="8195"/>
                  </a:lnTo>
                  <a:lnTo>
                    <a:pt x="8380" y="8188"/>
                  </a:lnTo>
                  <a:lnTo>
                    <a:pt x="8409" y="8180"/>
                  </a:lnTo>
                  <a:lnTo>
                    <a:pt x="8438" y="8171"/>
                  </a:lnTo>
                  <a:lnTo>
                    <a:pt x="8468" y="8161"/>
                  </a:lnTo>
                  <a:lnTo>
                    <a:pt x="8496" y="8152"/>
                  </a:lnTo>
                  <a:lnTo>
                    <a:pt x="8524" y="8140"/>
                  </a:lnTo>
                  <a:lnTo>
                    <a:pt x="8552" y="8129"/>
                  </a:lnTo>
                  <a:lnTo>
                    <a:pt x="8580" y="8117"/>
                  </a:lnTo>
                  <a:lnTo>
                    <a:pt x="8607" y="8104"/>
                  </a:lnTo>
                  <a:lnTo>
                    <a:pt x="8635" y="8091"/>
                  </a:lnTo>
                  <a:lnTo>
                    <a:pt x="8660" y="8077"/>
                  </a:lnTo>
                  <a:lnTo>
                    <a:pt x="8688" y="8063"/>
                  </a:lnTo>
                  <a:lnTo>
                    <a:pt x="8712" y="8047"/>
                  </a:lnTo>
                  <a:lnTo>
                    <a:pt x="8738" y="8031"/>
                  </a:lnTo>
                  <a:lnTo>
                    <a:pt x="8763" y="8014"/>
                  </a:lnTo>
                  <a:lnTo>
                    <a:pt x="8788" y="7997"/>
                  </a:lnTo>
                  <a:lnTo>
                    <a:pt x="8812" y="7980"/>
                  </a:lnTo>
                  <a:lnTo>
                    <a:pt x="8835" y="7962"/>
                  </a:lnTo>
                  <a:lnTo>
                    <a:pt x="8859" y="7943"/>
                  </a:lnTo>
                  <a:lnTo>
                    <a:pt x="8881" y="7924"/>
                  </a:lnTo>
                  <a:lnTo>
                    <a:pt x="8904" y="7905"/>
                  </a:lnTo>
                  <a:lnTo>
                    <a:pt x="8925" y="7884"/>
                  </a:lnTo>
                  <a:lnTo>
                    <a:pt x="8947" y="7863"/>
                  </a:lnTo>
                  <a:lnTo>
                    <a:pt x="8967" y="7842"/>
                  </a:lnTo>
                  <a:lnTo>
                    <a:pt x="8987" y="7820"/>
                  </a:lnTo>
                  <a:lnTo>
                    <a:pt x="9008" y="7798"/>
                  </a:lnTo>
                  <a:lnTo>
                    <a:pt x="9027" y="7775"/>
                  </a:lnTo>
                  <a:lnTo>
                    <a:pt x="9045" y="7753"/>
                  </a:lnTo>
                  <a:lnTo>
                    <a:pt x="9063" y="7729"/>
                  </a:lnTo>
                  <a:lnTo>
                    <a:pt x="9081" y="7704"/>
                  </a:lnTo>
                  <a:lnTo>
                    <a:pt x="9098" y="7679"/>
                  </a:lnTo>
                  <a:lnTo>
                    <a:pt x="9115" y="7654"/>
                  </a:lnTo>
                  <a:lnTo>
                    <a:pt x="9131" y="7630"/>
                  </a:lnTo>
                  <a:lnTo>
                    <a:pt x="9145" y="7604"/>
                  </a:lnTo>
                  <a:lnTo>
                    <a:pt x="9160" y="7578"/>
                  </a:lnTo>
                  <a:lnTo>
                    <a:pt x="9175" y="7551"/>
                  </a:lnTo>
                  <a:lnTo>
                    <a:pt x="9187" y="7524"/>
                  </a:lnTo>
                  <a:lnTo>
                    <a:pt x="9201" y="7497"/>
                  </a:lnTo>
                  <a:lnTo>
                    <a:pt x="9212" y="7470"/>
                  </a:lnTo>
                  <a:lnTo>
                    <a:pt x="9224" y="7441"/>
                  </a:lnTo>
                  <a:lnTo>
                    <a:pt x="9234" y="7413"/>
                  </a:lnTo>
                  <a:lnTo>
                    <a:pt x="9245" y="7384"/>
                  </a:lnTo>
                  <a:lnTo>
                    <a:pt x="9254" y="7356"/>
                  </a:lnTo>
                  <a:lnTo>
                    <a:pt x="9263" y="7326"/>
                  </a:lnTo>
                  <a:lnTo>
                    <a:pt x="9271" y="7296"/>
                  </a:lnTo>
                  <a:lnTo>
                    <a:pt x="9278" y="7267"/>
                  </a:lnTo>
                  <a:lnTo>
                    <a:pt x="9284" y="7236"/>
                  </a:lnTo>
                  <a:lnTo>
                    <a:pt x="9291" y="7206"/>
                  </a:lnTo>
                  <a:lnTo>
                    <a:pt x="9295" y="7175"/>
                  </a:lnTo>
                  <a:lnTo>
                    <a:pt x="9300" y="7145"/>
                  </a:lnTo>
                  <a:lnTo>
                    <a:pt x="9303" y="7113"/>
                  </a:lnTo>
                  <a:lnTo>
                    <a:pt x="9307" y="7082"/>
                  </a:lnTo>
                  <a:lnTo>
                    <a:pt x="9308" y="7050"/>
                  </a:lnTo>
                  <a:lnTo>
                    <a:pt x="9309" y="7018"/>
                  </a:lnTo>
                  <a:lnTo>
                    <a:pt x="9310" y="6987"/>
                  </a:lnTo>
                  <a:lnTo>
                    <a:pt x="9310" y="6987"/>
                  </a:lnTo>
                  <a:lnTo>
                    <a:pt x="9309" y="6954"/>
                  </a:lnTo>
                  <a:lnTo>
                    <a:pt x="9308" y="6923"/>
                  </a:lnTo>
                  <a:lnTo>
                    <a:pt x="9307" y="6891"/>
                  </a:lnTo>
                  <a:lnTo>
                    <a:pt x="9303" y="6859"/>
                  </a:lnTo>
                  <a:lnTo>
                    <a:pt x="9300" y="6829"/>
                  </a:lnTo>
                  <a:lnTo>
                    <a:pt x="9295" y="6797"/>
                  </a:lnTo>
                  <a:lnTo>
                    <a:pt x="9291" y="6767"/>
                  </a:lnTo>
                  <a:lnTo>
                    <a:pt x="9284" y="6737"/>
                  </a:lnTo>
                  <a:lnTo>
                    <a:pt x="9278" y="6706"/>
                  </a:lnTo>
                  <a:lnTo>
                    <a:pt x="9271" y="6677"/>
                  </a:lnTo>
                  <a:lnTo>
                    <a:pt x="9263" y="6647"/>
                  </a:lnTo>
                  <a:lnTo>
                    <a:pt x="9254" y="6618"/>
                  </a:lnTo>
                  <a:lnTo>
                    <a:pt x="9245" y="6589"/>
                  </a:lnTo>
                  <a:lnTo>
                    <a:pt x="9234" y="6561"/>
                  </a:lnTo>
                  <a:lnTo>
                    <a:pt x="9224" y="6531"/>
                  </a:lnTo>
                  <a:lnTo>
                    <a:pt x="9212" y="6504"/>
                  </a:lnTo>
                  <a:lnTo>
                    <a:pt x="9201" y="6476"/>
                  </a:lnTo>
                  <a:lnTo>
                    <a:pt x="9187" y="6449"/>
                  </a:lnTo>
                  <a:lnTo>
                    <a:pt x="9175" y="6422"/>
                  </a:lnTo>
                  <a:lnTo>
                    <a:pt x="9160" y="6396"/>
                  </a:lnTo>
                  <a:lnTo>
                    <a:pt x="9145" y="6369"/>
                  </a:lnTo>
                  <a:lnTo>
                    <a:pt x="9131" y="6343"/>
                  </a:lnTo>
                  <a:lnTo>
                    <a:pt x="9115" y="6318"/>
                  </a:lnTo>
                  <a:lnTo>
                    <a:pt x="9098" y="6293"/>
                  </a:lnTo>
                  <a:lnTo>
                    <a:pt x="9081" y="6269"/>
                  </a:lnTo>
                  <a:lnTo>
                    <a:pt x="9063" y="6245"/>
                  </a:lnTo>
                  <a:lnTo>
                    <a:pt x="9045" y="6221"/>
                  </a:lnTo>
                  <a:lnTo>
                    <a:pt x="9027" y="6198"/>
                  </a:lnTo>
                  <a:lnTo>
                    <a:pt x="9008" y="6175"/>
                  </a:lnTo>
                  <a:lnTo>
                    <a:pt x="8987" y="6152"/>
                  </a:lnTo>
                  <a:lnTo>
                    <a:pt x="8967" y="6131"/>
                  </a:lnTo>
                  <a:lnTo>
                    <a:pt x="8947" y="6110"/>
                  </a:lnTo>
                  <a:lnTo>
                    <a:pt x="8925" y="6089"/>
                  </a:lnTo>
                  <a:lnTo>
                    <a:pt x="8904" y="6069"/>
                  </a:lnTo>
                  <a:lnTo>
                    <a:pt x="8881" y="6049"/>
                  </a:lnTo>
                  <a:lnTo>
                    <a:pt x="8859" y="6030"/>
                  </a:lnTo>
                  <a:lnTo>
                    <a:pt x="8835" y="6011"/>
                  </a:lnTo>
                  <a:lnTo>
                    <a:pt x="8812" y="5993"/>
                  </a:lnTo>
                  <a:lnTo>
                    <a:pt x="8788" y="5975"/>
                  </a:lnTo>
                  <a:lnTo>
                    <a:pt x="8763" y="5958"/>
                  </a:lnTo>
                  <a:lnTo>
                    <a:pt x="8738" y="5942"/>
                  </a:lnTo>
                  <a:lnTo>
                    <a:pt x="8712" y="5926"/>
                  </a:lnTo>
                  <a:lnTo>
                    <a:pt x="8688" y="5911"/>
                  </a:lnTo>
                  <a:lnTo>
                    <a:pt x="8660" y="5896"/>
                  </a:lnTo>
                  <a:lnTo>
                    <a:pt x="8635" y="5882"/>
                  </a:lnTo>
                  <a:lnTo>
                    <a:pt x="8607" y="5868"/>
                  </a:lnTo>
                  <a:lnTo>
                    <a:pt x="8580" y="5856"/>
                  </a:lnTo>
                  <a:lnTo>
                    <a:pt x="8552" y="5843"/>
                  </a:lnTo>
                  <a:lnTo>
                    <a:pt x="8524" y="5832"/>
                  </a:lnTo>
                  <a:lnTo>
                    <a:pt x="8496" y="5822"/>
                  </a:lnTo>
                  <a:lnTo>
                    <a:pt x="8468" y="5812"/>
                  </a:lnTo>
                  <a:lnTo>
                    <a:pt x="8438" y="5802"/>
                  </a:lnTo>
                  <a:lnTo>
                    <a:pt x="8409" y="5794"/>
                  </a:lnTo>
                  <a:lnTo>
                    <a:pt x="8380" y="5786"/>
                  </a:lnTo>
                  <a:lnTo>
                    <a:pt x="8350" y="5778"/>
                  </a:lnTo>
                  <a:lnTo>
                    <a:pt x="8320" y="5771"/>
                  </a:lnTo>
                  <a:lnTo>
                    <a:pt x="8289" y="5766"/>
                  </a:lnTo>
                  <a:lnTo>
                    <a:pt x="8259" y="5761"/>
                  </a:lnTo>
                  <a:lnTo>
                    <a:pt x="8227" y="5757"/>
                  </a:lnTo>
                  <a:lnTo>
                    <a:pt x="8197" y="5753"/>
                  </a:lnTo>
                  <a:lnTo>
                    <a:pt x="8165" y="5750"/>
                  </a:lnTo>
                  <a:lnTo>
                    <a:pt x="8134" y="5748"/>
                  </a:lnTo>
                  <a:lnTo>
                    <a:pt x="8102" y="5746"/>
                  </a:lnTo>
                  <a:lnTo>
                    <a:pt x="8070" y="5746"/>
                  </a:lnTo>
                  <a:lnTo>
                    <a:pt x="8070" y="5746"/>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sp>
        <p:nvSpPr>
          <p:cNvPr id="69" name="矩形 68"/>
          <p:cNvSpPr/>
          <p:nvPr/>
        </p:nvSpPr>
        <p:spPr>
          <a:xfrm>
            <a:off x="9915313" y="1824690"/>
            <a:ext cx="902811" cy="769441"/>
          </a:xfrm>
          <a:prstGeom prst="rect">
            <a:avLst/>
          </a:prstGeom>
        </p:spPr>
        <p:txBody>
          <a:bodyPr wrap="none">
            <a:spAutoFit/>
          </a:bodyPr>
          <a:lstStyle/>
          <a:p>
            <a:pPr fontAlgn="auto">
              <a:spcBef>
                <a:spcPts val="0"/>
              </a:spcBef>
              <a:spcAft>
                <a:spcPts val="0"/>
              </a:spcAft>
            </a:pPr>
            <a:r>
              <a:rPr lang="en-US" altLang="zh-CN" sz="4400" dirty="0" smtClean="0">
                <a:solidFill>
                  <a:srgbClr val="5A6478"/>
                </a:solidFill>
                <a:latin typeface="小米兰亭_GB外压缩"/>
                <a:ea typeface="小米兰亭_GB外压缩"/>
              </a:rPr>
              <a:t>70</a:t>
            </a:r>
            <a:r>
              <a:rPr lang="en-US" altLang="zh-CN" sz="2400" dirty="0" smtClean="0">
                <a:solidFill>
                  <a:srgbClr val="5A6478"/>
                </a:solidFill>
                <a:latin typeface="小米兰亭_GB外压缩"/>
                <a:ea typeface="小米兰亭_GB外压缩"/>
              </a:rPr>
              <a:t>%</a:t>
            </a:r>
            <a:endParaRPr lang="zh-CN" altLang="en-US" sz="2400" dirty="0">
              <a:solidFill>
                <a:srgbClr val="5A6478"/>
              </a:solidFill>
              <a:latin typeface="小米兰亭_GB外压缩"/>
              <a:ea typeface="小米兰亭_GB外压缩"/>
            </a:endParaRPr>
          </a:p>
        </p:txBody>
      </p:sp>
      <p:sp>
        <p:nvSpPr>
          <p:cNvPr id="70" name="矩形 69"/>
          <p:cNvSpPr/>
          <p:nvPr/>
        </p:nvSpPr>
        <p:spPr>
          <a:xfrm>
            <a:off x="9915313" y="3229630"/>
            <a:ext cx="902811" cy="769441"/>
          </a:xfrm>
          <a:prstGeom prst="rect">
            <a:avLst/>
          </a:prstGeom>
        </p:spPr>
        <p:txBody>
          <a:bodyPr wrap="none">
            <a:spAutoFit/>
          </a:bodyPr>
          <a:lstStyle/>
          <a:p>
            <a:pPr fontAlgn="auto">
              <a:spcBef>
                <a:spcPts val="0"/>
              </a:spcBef>
              <a:spcAft>
                <a:spcPts val="0"/>
              </a:spcAft>
            </a:pPr>
            <a:r>
              <a:rPr lang="en-US" altLang="zh-CN" sz="4400" dirty="0" smtClean="0">
                <a:solidFill>
                  <a:srgbClr val="5A6478"/>
                </a:solidFill>
                <a:latin typeface="小米兰亭_GB外压缩"/>
                <a:ea typeface="小米兰亭_GB外压缩"/>
              </a:rPr>
              <a:t>20</a:t>
            </a:r>
            <a:r>
              <a:rPr lang="en-US" altLang="zh-CN" sz="2400" dirty="0" smtClean="0">
                <a:solidFill>
                  <a:srgbClr val="5A6478"/>
                </a:solidFill>
                <a:latin typeface="小米兰亭_GB外压缩"/>
                <a:ea typeface="小米兰亭_GB外压缩"/>
              </a:rPr>
              <a:t>%</a:t>
            </a:r>
            <a:endParaRPr lang="zh-CN" altLang="en-US" sz="2400" dirty="0">
              <a:solidFill>
                <a:srgbClr val="5A6478"/>
              </a:solidFill>
              <a:latin typeface="小米兰亭_GB外压缩"/>
              <a:ea typeface="小米兰亭_GB外压缩"/>
            </a:endParaRPr>
          </a:p>
        </p:txBody>
      </p:sp>
      <p:sp>
        <p:nvSpPr>
          <p:cNvPr id="71" name="矩形 70"/>
          <p:cNvSpPr/>
          <p:nvPr/>
        </p:nvSpPr>
        <p:spPr>
          <a:xfrm>
            <a:off x="9915313" y="4488295"/>
            <a:ext cx="902811" cy="769441"/>
          </a:xfrm>
          <a:prstGeom prst="rect">
            <a:avLst/>
          </a:prstGeom>
        </p:spPr>
        <p:txBody>
          <a:bodyPr wrap="none">
            <a:spAutoFit/>
          </a:bodyPr>
          <a:lstStyle/>
          <a:p>
            <a:pPr fontAlgn="auto">
              <a:spcBef>
                <a:spcPts val="0"/>
              </a:spcBef>
              <a:spcAft>
                <a:spcPts val="0"/>
              </a:spcAft>
            </a:pPr>
            <a:r>
              <a:rPr lang="en-US" altLang="zh-CN" sz="4400" dirty="0" smtClean="0">
                <a:solidFill>
                  <a:srgbClr val="5A6478"/>
                </a:solidFill>
                <a:latin typeface="小米兰亭_GB外压缩"/>
                <a:ea typeface="小米兰亭_GB外压缩"/>
              </a:rPr>
              <a:t>10</a:t>
            </a:r>
            <a:r>
              <a:rPr lang="en-US" altLang="zh-CN" sz="2400" dirty="0" smtClean="0">
                <a:solidFill>
                  <a:srgbClr val="5A6478"/>
                </a:solidFill>
                <a:latin typeface="小米兰亭_GB外压缩"/>
                <a:ea typeface="小米兰亭_GB外压缩"/>
              </a:rPr>
              <a:t>%</a:t>
            </a:r>
            <a:endParaRPr lang="zh-CN" altLang="en-US" sz="2400" dirty="0">
              <a:solidFill>
                <a:srgbClr val="5A6478"/>
              </a:solidFill>
              <a:latin typeface="小米兰亭_GB外压缩"/>
              <a:ea typeface="小米兰亭_GB外压缩"/>
            </a:endParaRPr>
          </a:p>
        </p:txBody>
      </p:sp>
      <p:sp>
        <p:nvSpPr>
          <p:cNvPr id="72" name="矩形 71"/>
          <p:cNvSpPr/>
          <p:nvPr/>
        </p:nvSpPr>
        <p:spPr>
          <a:xfrm>
            <a:off x="1062038" y="1991931"/>
            <a:ext cx="4117598" cy="2185214"/>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400" dirty="0">
                <a:solidFill>
                  <a:schemeClr val="tx1">
                    <a:lumMod val="75000"/>
                    <a:lumOff val="25000"/>
                  </a:schemeClr>
                </a:solidFill>
                <a:latin typeface="微软雅黑" pitchFamily="34" charset="-122"/>
                <a:ea typeface="微软雅黑" pitchFamily="34" charset="-122"/>
              </a:rPr>
              <a:t>ENTER YOUR TITLE</a:t>
            </a:r>
          </a:p>
          <a:p>
            <a:pPr algn="just" fontAlgn="auto">
              <a:lnSpc>
                <a:spcPct val="150000"/>
              </a:lnSpc>
              <a:spcBef>
                <a:spcPts val="0"/>
              </a:spcBef>
              <a:spcAft>
                <a:spcPts val="600"/>
              </a:spcAft>
              <a:buClr>
                <a:srgbClr val="006EA0"/>
              </a:buClr>
            </a:pPr>
            <a:r>
              <a:rPr lang="zh-CN" altLang="en-US" sz="1000" dirty="0" smtClean="0">
                <a:solidFill>
                  <a:schemeClr val="tx1">
                    <a:lumMod val="75000"/>
                    <a:lumOff val="25000"/>
                  </a:schemeClr>
                </a:solidFill>
                <a:latin typeface="微软雅黑" pitchFamily="34" charset="-122"/>
                <a:ea typeface="微软雅黑" pitchFamily="34" charset="-122"/>
              </a:rPr>
              <a:t>为</a:t>
            </a:r>
            <a:r>
              <a:rPr lang="zh-CN" altLang="en-US" sz="1000" dirty="0">
                <a:solidFill>
                  <a:schemeClr val="tx1">
                    <a:lumMod val="75000"/>
                    <a:lumOff val="25000"/>
                  </a:schemeClr>
                </a:solidFill>
                <a:latin typeface="微软雅黑" pitchFamily="34" charset="-122"/>
                <a:ea typeface="微软雅黑" pitchFamily="34" charset="-122"/>
              </a:rPr>
              <a:t>客户服务是我们存在的唯一理由，客户需求是我们发展的原动力。我们坚持以客户为中心，快速响应客户需求，持续为客户创造长期价值进而成就客户</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smtClean="0">
              <a:solidFill>
                <a:schemeClr val="tx1">
                  <a:lumMod val="75000"/>
                  <a:lumOff val="25000"/>
                </a:schemeClr>
              </a:solidFill>
              <a:latin typeface="微软雅黑" pitchFamily="34" charset="-122"/>
              <a:ea typeface="微软雅黑" pitchFamily="34" charset="-122"/>
            </a:endParaRPr>
          </a:p>
          <a:p>
            <a:pPr algn="just" fontAlgn="auto">
              <a:lnSpc>
                <a:spcPct val="150000"/>
              </a:lnSpc>
              <a:spcBef>
                <a:spcPts val="0"/>
              </a:spcBef>
              <a:spcAft>
                <a:spcPts val="600"/>
              </a:spcAft>
              <a:buClr>
                <a:srgbClr val="006EA0"/>
              </a:buClr>
            </a:pPr>
            <a:r>
              <a:rPr lang="zh-CN" altLang="en-US" sz="1000" dirty="0" smtClean="0">
                <a:solidFill>
                  <a:schemeClr val="tx1">
                    <a:lumMod val="75000"/>
                    <a:lumOff val="25000"/>
                  </a:schemeClr>
                </a:solidFill>
                <a:latin typeface="微软雅黑" pitchFamily="34" charset="-122"/>
                <a:ea typeface="微软雅黑" pitchFamily="34" charset="-122"/>
              </a:rPr>
              <a:t>为</a:t>
            </a:r>
            <a:r>
              <a:rPr lang="zh-CN" altLang="en-US" sz="1000" dirty="0">
                <a:solidFill>
                  <a:schemeClr val="tx1">
                    <a:lumMod val="75000"/>
                    <a:lumOff val="25000"/>
                  </a:schemeClr>
                </a:solidFill>
                <a:latin typeface="微软雅黑" pitchFamily="34" charset="-122"/>
                <a:ea typeface="微软雅黑" pitchFamily="34" charset="-122"/>
              </a:rPr>
              <a:t>客户提供有效服务，是我们工作的方向和价值评价的标尺，成就客户就是成就我们自己。为客户服务是我们存在的唯一理由，客户需求是我们发展的原动力。我们坚持以客户为中心，快速响应客户需求，持续为客户创造长期价值进而成就</a:t>
            </a:r>
            <a:r>
              <a:rPr lang="zh-CN" altLang="en-US" sz="1000" dirty="0" smtClean="0">
                <a:solidFill>
                  <a:schemeClr val="tx1">
                    <a:lumMod val="75000"/>
                    <a:lumOff val="25000"/>
                  </a:schemeClr>
                </a:solidFill>
                <a:latin typeface="微软雅黑" pitchFamily="34" charset="-122"/>
                <a:ea typeface="微软雅黑" pitchFamily="34" charset="-122"/>
              </a:rPr>
              <a:t>客户</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73" name="矩形 72"/>
          <p:cNvSpPr/>
          <p:nvPr/>
        </p:nvSpPr>
        <p:spPr>
          <a:xfrm>
            <a:off x="1953874" y="4444896"/>
            <a:ext cx="3225762" cy="784830"/>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smtClean="0">
                <a:solidFill>
                  <a:schemeClr val="tx1">
                    <a:lumMod val="75000"/>
                    <a:lumOff val="25000"/>
                  </a:schemeClr>
                </a:solidFill>
                <a:latin typeface="微软雅黑" pitchFamily="34" charset="-122"/>
                <a:ea typeface="微软雅黑" pitchFamily="34" charset="-122"/>
              </a:rPr>
              <a:t>为</a:t>
            </a:r>
            <a:r>
              <a:rPr lang="zh-CN" altLang="en-US" sz="1000" dirty="0">
                <a:solidFill>
                  <a:schemeClr val="tx1">
                    <a:lumMod val="75000"/>
                    <a:lumOff val="25000"/>
                  </a:schemeClr>
                </a:solidFill>
                <a:latin typeface="微软雅黑" pitchFamily="34" charset="-122"/>
                <a:ea typeface="微软雅黑" pitchFamily="34" charset="-122"/>
              </a:rPr>
              <a:t>客户服务是我们存在的唯一理由，客户需求是我们发展的原动力。我们坚持以客户为</a:t>
            </a:r>
            <a:r>
              <a:rPr lang="zh-CN" altLang="en-US" sz="1000" dirty="0" smtClean="0">
                <a:solidFill>
                  <a:schemeClr val="tx1">
                    <a:lumMod val="75000"/>
                    <a:lumOff val="25000"/>
                  </a:schemeClr>
                </a:solidFill>
                <a:latin typeface="微软雅黑" pitchFamily="34" charset="-122"/>
                <a:ea typeface="微软雅黑" pitchFamily="34" charset="-122"/>
              </a:rPr>
              <a:t>中心持续</a:t>
            </a:r>
            <a:r>
              <a:rPr lang="zh-CN" altLang="en-US" sz="1000" dirty="0">
                <a:solidFill>
                  <a:schemeClr val="tx1">
                    <a:lumMod val="75000"/>
                    <a:lumOff val="25000"/>
                  </a:schemeClr>
                </a:solidFill>
                <a:latin typeface="微软雅黑" pitchFamily="34" charset="-122"/>
                <a:ea typeface="微软雅黑" pitchFamily="34" charset="-122"/>
              </a:rPr>
              <a:t>为客户创造长期价值进而成就</a:t>
            </a:r>
            <a:r>
              <a:rPr lang="zh-CN" altLang="en-US" sz="1000" dirty="0" smtClean="0">
                <a:solidFill>
                  <a:schemeClr val="tx1">
                    <a:lumMod val="75000"/>
                    <a:lumOff val="25000"/>
                  </a:schemeClr>
                </a:solidFill>
                <a:latin typeface="微软雅黑" pitchFamily="34" charset="-122"/>
                <a:ea typeface="微软雅黑" pitchFamily="34" charset="-122"/>
              </a:rPr>
              <a:t>客户</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74" name="任意多边形 73"/>
          <p:cNvSpPr/>
          <p:nvPr/>
        </p:nvSpPr>
        <p:spPr bwMode="auto">
          <a:xfrm rot="900000">
            <a:off x="1197404" y="4515978"/>
            <a:ext cx="572170" cy="650811"/>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rgbClr val="0070C0"/>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dissolve">
                                      <p:cBhvr>
                                        <p:cTn id="16" dur="500"/>
                                        <p:tgtEl>
                                          <p:spTgt spid="46"/>
                                        </p:tgtEl>
                                      </p:cBhvr>
                                    </p:animEffect>
                                  </p:childTnLst>
                                </p:cTn>
                              </p:par>
                              <p:par>
                                <p:cTn id="17" presetID="22" presetClass="entr" presetSubtype="8"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500"/>
                                        <p:tgtEl>
                                          <p:spTgt spid="44"/>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0-#ppt_w/2"/>
                                          </p:val>
                                        </p:tav>
                                        <p:tav tm="100000">
                                          <p:val>
                                            <p:strVal val="#ppt_x"/>
                                          </p:val>
                                        </p:tav>
                                      </p:tavLst>
                                    </p:anim>
                                    <p:anim calcmode="lin" valueType="num">
                                      <p:cBhvr additive="base">
                                        <p:cTn id="24" dur="500" fill="hold"/>
                                        <p:tgtEl>
                                          <p:spTgt spid="72"/>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74"/>
                                        </p:tgtEl>
                                        <p:attrNameLst>
                                          <p:attrName>style.visibility</p:attrName>
                                        </p:attrNameLst>
                                      </p:cBhvr>
                                      <p:to>
                                        <p:strVal val="visible"/>
                                      </p:to>
                                    </p:set>
                                    <p:anim calcmode="lin" valueType="num">
                                      <p:cBhvr>
                                        <p:cTn id="28" dur="500" fill="hold"/>
                                        <p:tgtEl>
                                          <p:spTgt spid="74"/>
                                        </p:tgtEl>
                                        <p:attrNameLst>
                                          <p:attrName>ppt_w</p:attrName>
                                        </p:attrNameLst>
                                      </p:cBhvr>
                                      <p:tavLst>
                                        <p:tav tm="0">
                                          <p:val>
                                            <p:fltVal val="0"/>
                                          </p:val>
                                        </p:tav>
                                        <p:tav tm="100000">
                                          <p:val>
                                            <p:strVal val="#ppt_w"/>
                                          </p:val>
                                        </p:tav>
                                      </p:tavLst>
                                    </p:anim>
                                    <p:anim calcmode="lin" valueType="num">
                                      <p:cBhvr>
                                        <p:cTn id="29" dur="500" fill="hold"/>
                                        <p:tgtEl>
                                          <p:spTgt spid="74"/>
                                        </p:tgtEl>
                                        <p:attrNameLst>
                                          <p:attrName>ppt_h</p:attrName>
                                        </p:attrNameLst>
                                      </p:cBhvr>
                                      <p:tavLst>
                                        <p:tav tm="0">
                                          <p:val>
                                            <p:fltVal val="0"/>
                                          </p:val>
                                        </p:tav>
                                        <p:tav tm="100000">
                                          <p:val>
                                            <p:strVal val="#ppt_h"/>
                                          </p:val>
                                        </p:tav>
                                      </p:tavLst>
                                    </p:anim>
                                    <p:animEffect transition="in" filter="fade">
                                      <p:cBhvr>
                                        <p:cTn id="30" dur="500"/>
                                        <p:tgtEl>
                                          <p:spTgt spid="74"/>
                                        </p:tgtEl>
                                      </p:cBhvr>
                                    </p:animEffect>
                                  </p:childTnLst>
                                </p:cTn>
                              </p:par>
                              <p:par>
                                <p:cTn id="31" presetID="2" presetClass="entr" presetSubtype="4" fill="hold" grpId="0" nodeType="withEffect">
                                  <p:stCondLst>
                                    <p:cond delay="0"/>
                                  </p:stCondLst>
                                  <p:childTnLst>
                                    <p:set>
                                      <p:cBhvr>
                                        <p:cTn id="32" dur="1" fill="hold">
                                          <p:stCondLst>
                                            <p:cond delay="0"/>
                                          </p:stCondLst>
                                        </p:cTn>
                                        <p:tgtEl>
                                          <p:spTgt spid="73"/>
                                        </p:tgtEl>
                                        <p:attrNameLst>
                                          <p:attrName>style.visibility</p:attrName>
                                        </p:attrNameLst>
                                      </p:cBhvr>
                                      <p:to>
                                        <p:strVal val="visible"/>
                                      </p:to>
                                    </p:set>
                                    <p:anim calcmode="lin" valueType="num">
                                      <p:cBhvr additive="base">
                                        <p:cTn id="33" dur="500" fill="hold"/>
                                        <p:tgtEl>
                                          <p:spTgt spid="73"/>
                                        </p:tgtEl>
                                        <p:attrNameLst>
                                          <p:attrName>ppt_x</p:attrName>
                                        </p:attrNameLst>
                                      </p:cBhvr>
                                      <p:tavLst>
                                        <p:tav tm="0">
                                          <p:val>
                                            <p:strVal val="#ppt_x"/>
                                          </p:val>
                                        </p:tav>
                                        <p:tav tm="100000">
                                          <p:val>
                                            <p:strVal val="#ppt_x"/>
                                          </p:val>
                                        </p:tav>
                                      </p:tavLst>
                                    </p:anim>
                                    <p:anim calcmode="lin" valueType="num">
                                      <p:cBhvr additive="base">
                                        <p:cTn id="34" dur="500" fill="hold"/>
                                        <p:tgtEl>
                                          <p:spTgt spid="73"/>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37" presetClass="entr" presetSubtype="0" fill="hold"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1000"/>
                                        <p:tgtEl>
                                          <p:spTgt spid="47"/>
                                        </p:tgtEl>
                                      </p:cBhvr>
                                    </p:animEffect>
                                    <p:anim calcmode="lin" valueType="num">
                                      <p:cBhvr>
                                        <p:cTn id="39" dur="1000" fill="hold"/>
                                        <p:tgtEl>
                                          <p:spTgt spid="47"/>
                                        </p:tgtEl>
                                        <p:attrNameLst>
                                          <p:attrName>ppt_x</p:attrName>
                                        </p:attrNameLst>
                                      </p:cBhvr>
                                      <p:tavLst>
                                        <p:tav tm="0">
                                          <p:val>
                                            <p:strVal val="#ppt_x"/>
                                          </p:val>
                                        </p:tav>
                                        <p:tav tm="100000">
                                          <p:val>
                                            <p:strVal val="#ppt_x"/>
                                          </p:val>
                                        </p:tav>
                                      </p:tavLst>
                                    </p:anim>
                                    <p:anim calcmode="lin" valueType="num">
                                      <p:cBhvr>
                                        <p:cTn id="40" dur="900" decel="100000" fill="hold"/>
                                        <p:tgtEl>
                                          <p:spTgt spid="47"/>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par>
                          <p:cTn id="42" fill="hold">
                            <p:stCondLst>
                              <p:cond delay="3000"/>
                            </p:stCondLst>
                            <p:childTnLst>
                              <p:par>
                                <p:cTn id="43" presetID="49" presetClass="entr" presetSubtype="0" decel="100000" fill="hold" nodeType="afterEffect">
                                  <p:stCondLst>
                                    <p:cond delay="0"/>
                                  </p:stCondLst>
                                  <p:childTnLst>
                                    <p:set>
                                      <p:cBhvr>
                                        <p:cTn id="44" dur="1" fill="hold">
                                          <p:stCondLst>
                                            <p:cond delay="0"/>
                                          </p:stCondLst>
                                        </p:cTn>
                                        <p:tgtEl>
                                          <p:spTgt spid="63"/>
                                        </p:tgtEl>
                                        <p:attrNameLst>
                                          <p:attrName>style.visibility</p:attrName>
                                        </p:attrNameLst>
                                      </p:cBhvr>
                                      <p:to>
                                        <p:strVal val="visible"/>
                                      </p:to>
                                    </p:set>
                                    <p:anim calcmode="lin" valueType="num">
                                      <p:cBhvr>
                                        <p:cTn id="45" dur="500" fill="hold"/>
                                        <p:tgtEl>
                                          <p:spTgt spid="63"/>
                                        </p:tgtEl>
                                        <p:attrNameLst>
                                          <p:attrName>ppt_w</p:attrName>
                                        </p:attrNameLst>
                                      </p:cBhvr>
                                      <p:tavLst>
                                        <p:tav tm="0">
                                          <p:val>
                                            <p:fltVal val="0"/>
                                          </p:val>
                                        </p:tav>
                                        <p:tav tm="100000">
                                          <p:val>
                                            <p:strVal val="#ppt_w"/>
                                          </p:val>
                                        </p:tav>
                                      </p:tavLst>
                                    </p:anim>
                                    <p:anim calcmode="lin" valueType="num">
                                      <p:cBhvr>
                                        <p:cTn id="46" dur="500" fill="hold"/>
                                        <p:tgtEl>
                                          <p:spTgt spid="63"/>
                                        </p:tgtEl>
                                        <p:attrNameLst>
                                          <p:attrName>ppt_h</p:attrName>
                                        </p:attrNameLst>
                                      </p:cBhvr>
                                      <p:tavLst>
                                        <p:tav tm="0">
                                          <p:val>
                                            <p:fltVal val="0"/>
                                          </p:val>
                                        </p:tav>
                                        <p:tav tm="100000">
                                          <p:val>
                                            <p:strVal val="#ppt_h"/>
                                          </p:val>
                                        </p:tav>
                                      </p:tavLst>
                                    </p:anim>
                                    <p:anim calcmode="lin" valueType="num">
                                      <p:cBhvr>
                                        <p:cTn id="47" dur="500" fill="hold"/>
                                        <p:tgtEl>
                                          <p:spTgt spid="63"/>
                                        </p:tgtEl>
                                        <p:attrNameLst>
                                          <p:attrName>style.rotation</p:attrName>
                                        </p:attrNameLst>
                                      </p:cBhvr>
                                      <p:tavLst>
                                        <p:tav tm="0">
                                          <p:val>
                                            <p:fltVal val="360"/>
                                          </p:val>
                                        </p:tav>
                                        <p:tav tm="100000">
                                          <p:val>
                                            <p:fltVal val="0"/>
                                          </p:val>
                                        </p:tav>
                                      </p:tavLst>
                                    </p:anim>
                                    <p:animEffect transition="in" filter="fade">
                                      <p:cBhvr>
                                        <p:cTn id="48" dur="500"/>
                                        <p:tgtEl>
                                          <p:spTgt spid="63"/>
                                        </p:tgtEl>
                                      </p:cBhvr>
                                    </p:animEffect>
                                  </p:childTnLst>
                                </p:cTn>
                              </p:par>
                              <p:par>
                                <p:cTn id="49" presetID="2" presetClass="entr" presetSubtype="2"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 calcmode="lin" valueType="num">
                                      <p:cBhvr additive="base">
                                        <p:cTn id="51" dur="500" fill="hold"/>
                                        <p:tgtEl>
                                          <p:spTgt spid="69"/>
                                        </p:tgtEl>
                                        <p:attrNameLst>
                                          <p:attrName>ppt_x</p:attrName>
                                        </p:attrNameLst>
                                      </p:cBhvr>
                                      <p:tavLst>
                                        <p:tav tm="0">
                                          <p:val>
                                            <p:strVal val="1+#ppt_w/2"/>
                                          </p:val>
                                        </p:tav>
                                        <p:tav tm="100000">
                                          <p:val>
                                            <p:strVal val="#ppt_x"/>
                                          </p:val>
                                        </p:tav>
                                      </p:tavLst>
                                    </p:anim>
                                    <p:anim calcmode="lin" valueType="num">
                                      <p:cBhvr additive="base">
                                        <p:cTn id="52" dur="500" fill="hold"/>
                                        <p:tgtEl>
                                          <p:spTgt spid="69"/>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9" presetClass="entr" presetSubtype="0" decel="100000" fill="hold" nodeType="afterEffect">
                                  <p:stCondLst>
                                    <p:cond delay="0"/>
                                  </p:stCondLst>
                                  <p:childTnLst>
                                    <p:set>
                                      <p:cBhvr>
                                        <p:cTn id="55" dur="1" fill="hold">
                                          <p:stCondLst>
                                            <p:cond delay="0"/>
                                          </p:stCondLst>
                                        </p:cTn>
                                        <p:tgtEl>
                                          <p:spTgt spid="58"/>
                                        </p:tgtEl>
                                        <p:attrNameLst>
                                          <p:attrName>style.visibility</p:attrName>
                                        </p:attrNameLst>
                                      </p:cBhvr>
                                      <p:to>
                                        <p:strVal val="visible"/>
                                      </p:to>
                                    </p:set>
                                    <p:anim calcmode="lin" valueType="num">
                                      <p:cBhvr>
                                        <p:cTn id="56" dur="500" fill="hold"/>
                                        <p:tgtEl>
                                          <p:spTgt spid="58"/>
                                        </p:tgtEl>
                                        <p:attrNameLst>
                                          <p:attrName>ppt_w</p:attrName>
                                        </p:attrNameLst>
                                      </p:cBhvr>
                                      <p:tavLst>
                                        <p:tav tm="0">
                                          <p:val>
                                            <p:fltVal val="0"/>
                                          </p:val>
                                        </p:tav>
                                        <p:tav tm="100000">
                                          <p:val>
                                            <p:strVal val="#ppt_w"/>
                                          </p:val>
                                        </p:tav>
                                      </p:tavLst>
                                    </p:anim>
                                    <p:anim calcmode="lin" valueType="num">
                                      <p:cBhvr>
                                        <p:cTn id="57" dur="500" fill="hold"/>
                                        <p:tgtEl>
                                          <p:spTgt spid="58"/>
                                        </p:tgtEl>
                                        <p:attrNameLst>
                                          <p:attrName>ppt_h</p:attrName>
                                        </p:attrNameLst>
                                      </p:cBhvr>
                                      <p:tavLst>
                                        <p:tav tm="0">
                                          <p:val>
                                            <p:fltVal val="0"/>
                                          </p:val>
                                        </p:tav>
                                        <p:tav tm="100000">
                                          <p:val>
                                            <p:strVal val="#ppt_h"/>
                                          </p:val>
                                        </p:tav>
                                      </p:tavLst>
                                    </p:anim>
                                    <p:anim calcmode="lin" valueType="num">
                                      <p:cBhvr>
                                        <p:cTn id="58" dur="500" fill="hold"/>
                                        <p:tgtEl>
                                          <p:spTgt spid="58"/>
                                        </p:tgtEl>
                                        <p:attrNameLst>
                                          <p:attrName>style.rotation</p:attrName>
                                        </p:attrNameLst>
                                      </p:cBhvr>
                                      <p:tavLst>
                                        <p:tav tm="0">
                                          <p:val>
                                            <p:fltVal val="360"/>
                                          </p:val>
                                        </p:tav>
                                        <p:tav tm="100000">
                                          <p:val>
                                            <p:fltVal val="0"/>
                                          </p:val>
                                        </p:tav>
                                      </p:tavLst>
                                    </p:anim>
                                    <p:animEffect transition="in" filter="fade">
                                      <p:cBhvr>
                                        <p:cTn id="59" dur="500"/>
                                        <p:tgtEl>
                                          <p:spTgt spid="58"/>
                                        </p:tgtEl>
                                      </p:cBhvr>
                                    </p:animEffect>
                                  </p:childTnLst>
                                </p:cTn>
                              </p:par>
                              <p:par>
                                <p:cTn id="60" presetID="2" presetClass="entr" presetSubtype="2" fill="hold" grpId="0" nodeType="with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additive="base">
                                        <p:cTn id="62" dur="500" fill="hold"/>
                                        <p:tgtEl>
                                          <p:spTgt spid="70"/>
                                        </p:tgtEl>
                                        <p:attrNameLst>
                                          <p:attrName>ppt_x</p:attrName>
                                        </p:attrNameLst>
                                      </p:cBhvr>
                                      <p:tavLst>
                                        <p:tav tm="0">
                                          <p:val>
                                            <p:strVal val="1+#ppt_w/2"/>
                                          </p:val>
                                        </p:tav>
                                        <p:tav tm="100000">
                                          <p:val>
                                            <p:strVal val="#ppt_x"/>
                                          </p:val>
                                        </p:tav>
                                      </p:tavLst>
                                    </p:anim>
                                    <p:anim calcmode="lin" valueType="num">
                                      <p:cBhvr additive="base">
                                        <p:cTn id="63" dur="500" fill="hold"/>
                                        <p:tgtEl>
                                          <p:spTgt spid="70"/>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49" presetClass="entr" presetSubtype="0" decel="100000" fill="hold" nodeType="afterEffect">
                                  <p:stCondLst>
                                    <p:cond delay="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 calcmode="lin" valueType="num">
                                      <p:cBhvr>
                                        <p:cTn id="69" dur="500" fill="hold"/>
                                        <p:tgtEl>
                                          <p:spTgt spid="66"/>
                                        </p:tgtEl>
                                        <p:attrNameLst>
                                          <p:attrName>style.rotation</p:attrName>
                                        </p:attrNameLst>
                                      </p:cBhvr>
                                      <p:tavLst>
                                        <p:tav tm="0">
                                          <p:val>
                                            <p:fltVal val="360"/>
                                          </p:val>
                                        </p:tav>
                                        <p:tav tm="100000">
                                          <p:val>
                                            <p:fltVal val="0"/>
                                          </p:val>
                                        </p:tav>
                                      </p:tavLst>
                                    </p:anim>
                                    <p:animEffect transition="in" filter="fade">
                                      <p:cBhvr>
                                        <p:cTn id="70" dur="500"/>
                                        <p:tgtEl>
                                          <p:spTgt spid="66"/>
                                        </p:tgtEl>
                                      </p:cBhvr>
                                    </p:animEffect>
                                  </p:childTnLst>
                                </p:cTn>
                              </p:par>
                              <p:par>
                                <p:cTn id="71" presetID="2" presetClass="entr" presetSubtype="2" fill="hold" grpId="0" nodeType="withEffect">
                                  <p:stCondLst>
                                    <p:cond delay="0"/>
                                  </p:stCondLst>
                                  <p:childTnLst>
                                    <p:set>
                                      <p:cBhvr>
                                        <p:cTn id="72" dur="1" fill="hold">
                                          <p:stCondLst>
                                            <p:cond delay="0"/>
                                          </p:stCondLst>
                                        </p:cTn>
                                        <p:tgtEl>
                                          <p:spTgt spid="71"/>
                                        </p:tgtEl>
                                        <p:attrNameLst>
                                          <p:attrName>style.visibility</p:attrName>
                                        </p:attrNameLst>
                                      </p:cBhvr>
                                      <p:to>
                                        <p:strVal val="visible"/>
                                      </p:to>
                                    </p:set>
                                    <p:anim calcmode="lin" valueType="num">
                                      <p:cBhvr additive="base">
                                        <p:cTn id="73" dur="500" fill="hold"/>
                                        <p:tgtEl>
                                          <p:spTgt spid="71"/>
                                        </p:tgtEl>
                                        <p:attrNameLst>
                                          <p:attrName>ppt_x</p:attrName>
                                        </p:attrNameLst>
                                      </p:cBhvr>
                                      <p:tavLst>
                                        <p:tav tm="0">
                                          <p:val>
                                            <p:strVal val="1+#ppt_w/2"/>
                                          </p:val>
                                        </p:tav>
                                        <p:tav tm="100000">
                                          <p:val>
                                            <p:strVal val="#ppt_x"/>
                                          </p:val>
                                        </p:tav>
                                      </p:tavLst>
                                    </p:anim>
                                    <p:anim calcmode="lin" valueType="num">
                                      <p:cBhvr additive="base">
                                        <p:cTn id="74"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5" grpId="0" autoUpdateAnimBg="0"/>
      <p:bldP spid="46" grpId="0" animBg="1"/>
      <p:bldP spid="69" grpId="0"/>
      <p:bldP spid="70" grpId="0"/>
      <p:bldP spid="71" grpId="0"/>
      <p:bldP spid="72" grpId="0"/>
      <p:bldP spid="73" grpId="0"/>
      <p:bldP spid="7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4422501" y="1315635"/>
            <a:ext cx="6347248" cy="42314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6629" name="AutoShape 5"/>
          <p:cNvSpPr/>
          <p:nvPr/>
        </p:nvSpPr>
        <p:spPr bwMode="auto">
          <a:xfrm>
            <a:off x="1356394" y="2498119"/>
            <a:ext cx="2728864" cy="28702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8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8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endParaRPr lang="es-ES" altLang="zh-CN" sz="1000" dirty="0">
              <a:cs typeface="+mn-ea"/>
              <a:sym typeface="+mn-lt"/>
            </a:endParaRPr>
          </a:p>
        </p:txBody>
      </p:sp>
      <p:sp>
        <p:nvSpPr>
          <p:cNvPr id="26630" name="Line 6"/>
          <p:cNvSpPr>
            <a:spLocks noChangeShapeType="1"/>
          </p:cNvSpPr>
          <p:nvPr/>
        </p:nvSpPr>
        <p:spPr bwMode="auto">
          <a:xfrm>
            <a:off x="1379406" y="2386991"/>
            <a:ext cx="2668558" cy="0"/>
          </a:xfrm>
          <a:prstGeom prst="line">
            <a:avLst/>
          </a:prstGeom>
          <a:noFill/>
          <a:ln w="25400" cap="flat" cmpd="sng">
            <a:solidFill>
              <a:schemeClr val="tx1">
                <a:lumMod val="65000"/>
                <a:lumOff val="3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26631" name="AutoShape 7"/>
          <p:cNvSpPr/>
          <p:nvPr/>
        </p:nvSpPr>
        <p:spPr bwMode="auto">
          <a:xfrm>
            <a:off x="4422503" y="3609249"/>
            <a:ext cx="6346453" cy="1937884"/>
          </a:xfrm>
          <a:custGeom>
            <a:avLst/>
            <a:gdLst>
              <a:gd name="T0" fmla="*/ 6348412 w 21600"/>
              <a:gd name="T1" fmla="*/ 2533650 h 21600"/>
              <a:gd name="T2" fmla="*/ 6348412 w 21600"/>
              <a:gd name="T3" fmla="*/ 2533650 h 21600"/>
              <a:gd name="T4" fmla="*/ 6348412 w 21600"/>
              <a:gd name="T5" fmla="*/ 2533650 h 21600"/>
              <a:gd name="T6" fmla="*/ 6348412 w 21600"/>
              <a:gd name="T7" fmla="*/ 25336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70C0">
              <a:alpha val="70195"/>
            </a:srgbClr>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12" name="Text Box 552"/>
          <p:cNvSpPr txBox="1">
            <a:spLocks noChangeArrowheads="1"/>
          </p:cNvSpPr>
          <p:nvPr/>
        </p:nvSpPr>
        <p:spPr bwMode="auto">
          <a:xfrm>
            <a:off x="1186787" y="1752644"/>
            <a:ext cx="3081029" cy="46166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1" hangingPunct="1"/>
            <a:r>
              <a:rPr lang="en-US" altLang="zh-CN" sz="2400" b="1" dirty="0">
                <a:solidFill>
                  <a:schemeClr val="tx1">
                    <a:lumMod val="65000"/>
                    <a:lumOff val="35000"/>
                  </a:schemeClr>
                </a:solidFill>
                <a:latin typeface="+mn-lt"/>
                <a:ea typeface="+mn-ea"/>
                <a:cs typeface="+mn-ea"/>
                <a:sym typeface="+mn-lt"/>
              </a:rPr>
              <a:t>ADD YOUR TITLE</a:t>
            </a:r>
            <a:endParaRPr lang="zh-CN" altLang="en-US" sz="2400" b="1" dirty="0">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6630"/>
                                        </p:tgtEl>
                                        <p:attrNameLst>
                                          <p:attrName>style.visibility</p:attrName>
                                        </p:attrNameLst>
                                      </p:cBhvr>
                                      <p:to>
                                        <p:strVal val="visible"/>
                                      </p:to>
                                    </p:set>
                                    <p:animEffect transition="in" filter="wipe(left)">
                                      <p:cBhvr>
                                        <p:cTn id="7" dur="500"/>
                                        <p:tgtEl>
                                          <p:spTgt spid="2663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6629"/>
                                        </p:tgtEl>
                                        <p:attrNameLst>
                                          <p:attrName>style.visibility</p:attrName>
                                        </p:attrNameLst>
                                      </p:cBhvr>
                                      <p:to>
                                        <p:strVal val="visible"/>
                                      </p:to>
                                    </p:set>
                                    <p:anim calcmode="lin" valueType="num">
                                      <p:cBhvr additive="base">
                                        <p:cTn id="11" dur="500" fill="hold"/>
                                        <p:tgtEl>
                                          <p:spTgt spid="26629"/>
                                        </p:tgtEl>
                                        <p:attrNameLst>
                                          <p:attrName>ppt_x</p:attrName>
                                        </p:attrNameLst>
                                      </p:cBhvr>
                                      <p:tavLst>
                                        <p:tav tm="0">
                                          <p:val>
                                            <p:strVal val="1+#ppt_w/2"/>
                                          </p:val>
                                        </p:tav>
                                        <p:tav tm="100000">
                                          <p:val>
                                            <p:strVal val="#ppt_x"/>
                                          </p:val>
                                        </p:tav>
                                      </p:tavLst>
                                    </p:anim>
                                    <p:anim calcmode="lin" valueType="num">
                                      <p:cBhvr additive="base">
                                        <p:cTn id="12" dur="500" fill="hold"/>
                                        <p:tgtEl>
                                          <p:spTgt spid="26629"/>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6625"/>
                                        </p:tgtEl>
                                        <p:attrNameLst>
                                          <p:attrName>style.visibility</p:attrName>
                                        </p:attrNameLst>
                                      </p:cBhvr>
                                      <p:to>
                                        <p:strVal val="visible"/>
                                      </p:to>
                                    </p:set>
                                    <p:animEffect transition="in" filter="fade">
                                      <p:cBhvr>
                                        <p:cTn id="15" dur="500"/>
                                        <p:tgtEl>
                                          <p:spTgt spid="26625"/>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26631"/>
                                        </p:tgtEl>
                                        <p:attrNameLst>
                                          <p:attrName>style.visibility</p:attrName>
                                        </p:attrNameLst>
                                      </p:cBhvr>
                                      <p:to>
                                        <p:strVal val="visible"/>
                                      </p:to>
                                    </p:set>
                                    <p:animEffect transition="in" filter="dissolve">
                                      <p:cBhvr>
                                        <p:cTn id="19" dur="500"/>
                                        <p:tgtEl>
                                          <p:spTgt spid="26631"/>
                                        </p:tgtEl>
                                      </p:cBhvr>
                                    </p:animEffect>
                                  </p:childTnLst>
                                </p:cTn>
                              </p:par>
                              <p:par>
                                <p:cTn id="20" presetID="41" presetClass="entr" presetSubtype="0" fill="hold" nodeType="withEffect">
                                  <p:stCondLst>
                                    <p:cond delay="20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3" dur="1000" fill="hold"/>
                                        <p:tgtEl>
                                          <p:spTgt spid="12"/>
                                        </p:tgtEl>
                                        <p:attrNameLst>
                                          <p:attrName>ppt_y</p:attrName>
                                        </p:attrNameLst>
                                      </p:cBhvr>
                                      <p:tavLst>
                                        <p:tav tm="0">
                                          <p:val>
                                            <p:strVal val="#ppt_y"/>
                                          </p:val>
                                        </p:tav>
                                        <p:tav tm="100000">
                                          <p:val>
                                            <p:strVal val="#ppt_y"/>
                                          </p:val>
                                        </p:tav>
                                      </p:tavLst>
                                    </p:anim>
                                    <p:anim calcmode="lin" valueType="num">
                                      <p:cBhvr>
                                        <p:cTn id="24" dur="10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5" dur="10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10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autoUpdateAnimBg="0"/>
      <p:bldP spid="266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AutoShape 5"/>
          <p:cNvSpPr/>
          <p:nvPr/>
        </p:nvSpPr>
        <p:spPr bwMode="auto">
          <a:xfrm>
            <a:off x="1356395" y="1129525"/>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8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endParaRPr lang="es-ES" altLang="zh-CN" sz="1000" dirty="0">
              <a:cs typeface="+mn-ea"/>
              <a:sym typeface="+mn-lt"/>
            </a:endParaRPr>
          </a:p>
        </p:txBody>
      </p:sp>
      <p:sp>
        <p:nvSpPr>
          <p:cNvPr id="62" name="AutoShape 6"/>
          <p:cNvSpPr/>
          <p:nvPr/>
        </p:nvSpPr>
        <p:spPr bwMode="auto">
          <a:xfrm>
            <a:off x="2978318" y="313560"/>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63" name="Line 7"/>
          <p:cNvSpPr>
            <a:spLocks noChangeShapeType="1"/>
          </p:cNvSpPr>
          <p:nvPr/>
        </p:nvSpPr>
        <p:spPr bwMode="auto">
          <a:xfrm>
            <a:off x="1393689" y="996186"/>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64" name="AutoShape 9"/>
          <p:cNvSpPr/>
          <p:nvPr/>
        </p:nvSpPr>
        <p:spPr bwMode="auto">
          <a:xfrm>
            <a:off x="4151516" y="675514"/>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65" name="AutoShape 11"/>
          <p:cNvSpPr/>
          <p:nvPr/>
        </p:nvSpPr>
        <p:spPr bwMode="auto">
          <a:xfrm>
            <a:off x="5254660" y="928721"/>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23" name="椭圆 22"/>
          <p:cNvSpPr/>
          <p:nvPr/>
        </p:nvSpPr>
        <p:spPr>
          <a:xfrm>
            <a:off x="960037" y="1905040"/>
            <a:ext cx="1872000" cy="1872000"/>
          </a:xfrm>
          <a:prstGeom prst="ellipse">
            <a:avLst/>
          </a:prstGeom>
          <a:blipFill dpi="0" rotWithShape="1">
            <a:blip r:embed="rId3"/>
            <a:srcRect/>
            <a:stretch>
              <a:fillRect/>
            </a:stretch>
          </a:blipFill>
          <a:ln w="57150" cap="flat" cmpd="sng" algn="ctr">
            <a:solidFill>
              <a:srgbClr val="009EE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j-ea"/>
              <a:ea typeface="+mj-ea"/>
            </a:endParaRPr>
          </a:p>
        </p:txBody>
      </p:sp>
      <p:sp>
        <p:nvSpPr>
          <p:cNvPr id="24" name="矩形 23"/>
          <p:cNvSpPr/>
          <p:nvPr/>
        </p:nvSpPr>
        <p:spPr>
          <a:xfrm>
            <a:off x="675387" y="4403982"/>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chemeClr val="tx1">
                    <a:lumMod val="65000"/>
                    <a:lumOff val="35000"/>
                  </a:schemeClr>
                </a:solidFill>
                <a:latin typeface="+mj-ea"/>
                <a:ea typeface="+mj-ea"/>
              </a:rPr>
              <a:t>DOCTOR'S NAME</a:t>
            </a:r>
          </a:p>
          <a:p>
            <a:pPr algn="ctr" fontAlgn="auto">
              <a:lnSpc>
                <a:spcPct val="150000"/>
              </a:lnSpc>
              <a:spcBef>
                <a:spcPts val="0"/>
              </a:spcBef>
              <a:spcAft>
                <a:spcPts val="1200"/>
              </a:spcAft>
            </a:pPr>
            <a:r>
              <a:rPr lang="en-US" altLang="zh-CN" sz="1200" b="1" dirty="0">
                <a:solidFill>
                  <a:srgbClr val="009EE2"/>
                </a:solidFill>
                <a:latin typeface="+mj-ea"/>
                <a:ea typeface="+mj-ea"/>
              </a:rPr>
              <a:t>Medical department</a:t>
            </a:r>
            <a:endParaRPr lang="en-US" altLang="zh-CN" sz="1000" b="1" dirty="0">
              <a:solidFill>
                <a:srgbClr val="009EE2"/>
              </a:solidFill>
              <a:latin typeface="+mj-ea"/>
              <a:ea typeface="+mj-ea"/>
            </a:endParaRPr>
          </a:p>
          <a:p>
            <a:pPr algn="ctr" fontAlgn="auto">
              <a:lnSpc>
                <a:spcPct val="150000"/>
              </a:lnSpc>
              <a:spcBef>
                <a:spcPts val="0"/>
              </a:spcBef>
              <a:spcAft>
                <a:spcPts val="0"/>
              </a:spcAft>
              <a:tabLst>
                <a:tab pos="1885950" algn="l"/>
              </a:tabLst>
            </a:pPr>
            <a:r>
              <a:rPr lang="zh-CN" altLang="en-US" sz="1000" dirty="0">
                <a:solidFill>
                  <a:schemeClr val="tx1">
                    <a:lumMod val="65000"/>
                    <a:lumOff val="35000"/>
                  </a:schemeClr>
                </a:solidFill>
                <a:latin typeface="+mj-ea"/>
                <a:ea typeface="+mj-ea"/>
              </a:rPr>
              <a:t>为客户服务是我们存在的唯一理由，客户需求是我们发展的原动力。我们坚持以客户为中心，快速响应客户需求，持续为客户创造长期价值进而成就客户</a:t>
            </a:r>
          </a:p>
        </p:txBody>
      </p:sp>
      <p:sp>
        <p:nvSpPr>
          <p:cNvPr id="25" name="椭圆 24"/>
          <p:cNvSpPr/>
          <p:nvPr/>
        </p:nvSpPr>
        <p:spPr>
          <a:xfrm>
            <a:off x="3774292" y="1905040"/>
            <a:ext cx="1872000" cy="1872000"/>
          </a:xfrm>
          <a:prstGeom prst="ellipse">
            <a:avLst/>
          </a:prstGeom>
          <a:blipFill dpi="0" rotWithShape="1">
            <a:blip r:embed="rId3"/>
            <a:srcRect/>
            <a:stretch>
              <a:fillRect/>
            </a:stretch>
          </a:blipFill>
          <a:ln w="57150" cap="flat" cmpd="sng" algn="ctr">
            <a:solidFill>
              <a:srgbClr val="009EE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j-ea"/>
              <a:ea typeface="+mj-ea"/>
            </a:endParaRPr>
          </a:p>
        </p:txBody>
      </p:sp>
      <p:sp>
        <p:nvSpPr>
          <p:cNvPr id="26" name="矩形 25"/>
          <p:cNvSpPr/>
          <p:nvPr/>
        </p:nvSpPr>
        <p:spPr>
          <a:xfrm>
            <a:off x="3489642" y="4403982"/>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chemeClr val="tx1">
                    <a:lumMod val="65000"/>
                    <a:lumOff val="35000"/>
                  </a:schemeClr>
                </a:solidFill>
                <a:latin typeface="+mj-ea"/>
                <a:ea typeface="+mj-ea"/>
              </a:rPr>
              <a:t>DOCTOR'S NAME</a:t>
            </a:r>
          </a:p>
          <a:p>
            <a:pPr algn="ctr" fontAlgn="auto">
              <a:lnSpc>
                <a:spcPct val="150000"/>
              </a:lnSpc>
              <a:spcBef>
                <a:spcPts val="0"/>
              </a:spcBef>
              <a:spcAft>
                <a:spcPts val="1200"/>
              </a:spcAft>
            </a:pPr>
            <a:r>
              <a:rPr lang="en-US" altLang="zh-CN" sz="1200" b="1" dirty="0">
                <a:solidFill>
                  <a:srgbClr val="009EE2"/>
                </a:solidFill>
                <a:latin typeface="+mj-ea"/>
                <a:ea typeface="+mj-ea"/>
              </a:rPr>
              <a:t>Medical department</a:t>
            </a:r>
            <a:endParaRPr lang="en-US" altLang="zh-CN" sz="1000" b="1" dirty="0">
              <a:solidFill>
                <a:srgbClr val="009EE2"/>
              </a:solidFill>
              <a:latin typeface="+mj-ea"/>
              <a:ea typeface="+mj-ea"/>
            </a:endParaRPr>
          </a:p>
          <a:p>
            <a:pPr algn="ctr" fontAlgn="auto">
              <a:lnSpc>
                <a:spcPct val="150000"/>
              </a:lnSpc>
              <a:spcBef>
                <a:spcPts val="0"/>
              </a:spcBef>
              <a:spcAft>
                <a:spcPts val="0"/>
              </a:spcAft>
              <a:tabLst>
                <a:tab pos="1885950" algn="l"/>
              </a:tabLst>
            </a:pPr>
            <a:r>
              <a:rPr lang="zh-CN" altLang="en-US" sz="1000" dirty="0">
                <a:solidFill>
                  <a:schemeClr val="tx1">
                    <a:lumMod val="65000"/>
                    <a:lumOff val="35000"/>
                  </a:schemeClr>
                </a:solidFill>
                <a:latin typeface="+mj-ea"/>
                <a:ea typeface="+mj-ea"/>
              </a:rPr>
              <a:t>为客户服务是我们存在的唯一理由，客户需求是我们发展的原动力。我们坚持以客户为中心，快速响应客户需求，持续为客户创造长期价值进而成就客户</a:t>
            </a:r>
          </a:p>
        </p:txBody>
      </p:sp>
      <p:sp>
        <p:nvSpPr>
          <p:cNvPr id="27" name="椭圆 26"/>
          <p:cNvSpPr/>
          <p:nvPr/>
        </p:nvSpPr>
        <p:spPr>
          <a:xfrm>
            <a:off x="6588547" y="1905040"/>
            <a:ext cx="1872000" cy="1872000"/>
          </a:xfrm>
          <a:prstGeom prst="ellipse">
            <a:avLst/>
          </a:prstGeom>
          <a:blipFill dpi="0" rotWithShape="1">
            <a:blip r:embed="rId3"/>
            <a:srcRect/>
            <a:stretch>
              <a:fillRect/>
            </a:stretch>
          </a:blipFill>
          <a:ln w="57150" cap="flat" cmpd="sng" algn="ctr">
            <a:solidFill>
              <a:srgbClr val="009EE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j-ea"/>
              <a:ea typeface="+mj-ea"/>
            </a:endParaRPr>
          </a:p>
        </p:txBody>
      </p:sp>
      <p:sp>
        <p:nvSpPr>
          <p:cNvPr id="28" name="矩形 27"/>
          <p:cNvSpPr/>
          <p:nvPr/>
        </p:nvSpPr>
        <p:spPr>
          <a:xfrm>
            <a:off x="6303897" y="4403982"/>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chemeClr val="tx1">
                    <a:lumMod val="65000"/>
                    <a:lumOff val="35000"/>
                  </a:schemeClr>
                </a:solidFill>
                <a:latin typeface="+mj-ea"/>
                <a:ea typeface="+mj-ea"/>
              </a:rPr>
              <a:t>DOCTOR'S NAME</a:t>
            </a:r>
          </a:p>
          <a:p>
            <a:pPr algn="ctr" fontAlgn="auto">
              <a:lnSpc>
                <a:spcPct val="150000"/>
              </a:lnSpc>
              <a:spcBef>
                <a:spcPts val="0"/>
              </a:spcBef>
              <a:spcAft>
                <a:spcPts val="1200"/>
              </a:spcAft>
            </a:pPr>
            <a:r>
              <a:rPr lang="en-US" altLang="zh-CN" sz="1200" b="1" dirty="0">
                <a:solidFill>
                  <a:srgbClr val="009EE2"/>
                </a:solidFill>
                <a:latin typeface="+mj-ea"/>
                <a:ea typeface="+mj-ea"/>
              </a:rPr>
              <a:t>Medical department</a:t>
            </a:r>
            <a:endParaRPr lang="en-US" altLang="zh-CN" sz="800" b="1" dirty="0">
              <a:solidFill>
                <a:srgbClr val="009EE2"/>
              </a:solidFill>
              <a:latin typeface="+mj-ea"/>
              <a:ea typeface="+mj-ea"/>
            </a:endParaRPr>
          </a:p>
          <a:p>
            <a:pPr algn="ctr" fontAlgn="auto">
              <a:lnSpc>
                <a:spcPct val="150000"/>
              </a:lnSpc>
              <a:spcBef>
                <a:spcPts val="0"/>
              </a:spcBef>
              <a:spcAft>
                <a:spcPts val="0"/>
              </a:spcAft>
              <a:tabLst>
                <a:tab pos="1885950" algn="l"/>
              </a:tabLst>
            </a:pPr>
            <a:r>
              <a:rPr lang="zh-CN" altLang="en-US" sz="1000" dirty="0">
                <a:solidFill>
                  <a:schemeClr val="tx1">
                    <a:lumMod val="65000"/>
                    <a:lumOff val="35000"/>
                  </a:schemeClr>
                </a:solidFill>
                <a:latin typeface="+mj-ea"/>
                <a:ea typeface="+mj-ea"/>
              </a:rPr>
              <a:t>为客户服务是我们存在的唯一理由，客户需求是我们发展的原动力。我们坚持以客户为中心，快速响应客户需求，持续为客户创造长期价值进而成就客户</a:t>
            </a:r>
          </a:p>
        </p:txBody>
      </p:sp>
      <p:sp>
        <p:nvSpPr>
          <p:cNvPr id="29" name="椭圆 28"/>
          <p:cNvSpPr/>
          <p:nvPr/>
        </p:nvSpPr>
        <p:spPr>
          <a:xfrm>
            <a:off x="9402801" y="1905040"/>
            <a:ext cx="1872000" cy="1872000"/>
          </a:xfrm>
          <a:prstGeom prst="ellipse">
            <a:avLst/>
          </a:prstGeom>
          <a:blipFill dpi="0" rotWithShape="1">
            <a:blip r:embed="rId3"/>
            <a:srcRect/>
            <a:stretch>
              <a:fillRect/>
            </a:stretch>
          </a:blipFill>
          <a:ln w="57150" cap="flat" cmpd="sng" algn="ctr">
            <a:solidFill>
              <a:srgbClr val="009EE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mj-ea"/>
              <a:ea typeface="+mj-ea"/>
            </a:endParaRPr>
          </a:p>
        </p:txBody>
      </p:sp>
      <p:sp>
        <p:nvSpPr>
          <p:cNvPr id="30" name="矩形 29"/>
          <p:cNvSpPr/>
          <p:nvPr/>
        </p:nvSpPr>
        <p:spPr>
          <a:xfrm>
            <a:off x="9118151" y="4403982"/>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chemeClr val="tx1">
                    <a:lumMod val="65000"/>
                    <a:lumOff val="35000"/>
                  </a:schemeClr>
                </a:solidFill>
                <a:latin typeface="+mj-ea"/>
                <a:ea typeface="+mj-ea"/>
              </a:rPr>
              <a:t>DOCTOR'S NAME</a:t>
            </a:r>
          </a:p>
          <a:p>
            <a:pPr algn="ctr" fontAlgn="auto">
              <a:lnSpc>
                <a:spcPct val="150000"/>
              </a:lnSpc>
              <a:spcBef>
                <a:spcPts val="0"/>
              </a:spcBef>
              <a:spcAft>
                <a:spcPts val="1200"/>
              </a:spcAft>
            </a:pPr>
            <a:r>
              <a:rPr lang="en-US" altLang="zh-CN" sz="1200" b="1" dirty="0">
                <a:solidFill>
                  <a:srgbClr val="009EE2"/>
                </a:solidFill>
                <a:latin typeface="+mj-ea"/>
                <a:ea typeface="+mj-ea"/>
              </a:rPr>
              <a:t>Medical department</a:t>
            </a:r>
            <a:endParaRPr lang="en-US" altLang="zh-CN" sz="800" b="1" dirty="0">
              <a:solidFill>
                <a:srgbClr val="009EE2"/>
              </a:solidFill>
              <a:latin typeface="+mj-ea"/>
              <a:ea typeface="+mj-ea"/>
            </a:endParaRPr>
          </a:p>
          <a:p>
            <a:pPr algn="ctr" fontAlgn="auto">
              <a:lnSpc>
                <a:spcPct val="150000"/>
              </a:lnSpc>
              <a:spcBef>
                <a:spcPts val="0"/>
              </a:spcBef>
              <a:spcAft>
                <a:spcPts val="0"/>
              </a:spcAft>
              <a:tabLst>
                <a:tab pos="1885950" algn="l"/>
              </a:tabLst>
            </a:pPr>
            <a:r>
              <a:rPr lang="zh-CN" altLang="en-US" sz="1000" dirty="0">
                <a:solidFill>
                  <a:schemeClr val="tx1">
                    <a:lumMod val="65000"/>
                    <a:lumOff val="35000"/>
                  </a:schemeClr>
                </a:solidFill>
                <a:latin typeface="+mj-ea"/>
                <a:ea typeface="+mj-ea"/>
              </a:rPr>
              <a:t>为客户服务是我们存在的唯一理由，客户需求是我们发展的原动力。我们坚持以客户为中心，快速响应客户需求，持续为客户创造长期价值进而成就客户</a:t>
            </a:r>
          </a:p>
        </p:txBody>
      </p:sp>
      <p:sp>
        <p:nvSpPr>
          <p:cNvPr id="31" name="椭圆 30"/>
          <p:cNvSpPr/>
          <p:nvPr/>
        </p:nvSpPr>
        <p:spPr>
          <a:xfrm>
            <a:off x="1500037" y="3381040"/>
            <a:ext cx="792000" cy="792000"/>
          </a:xfrm>
          <a:prstGeom prst="ellipse">
            <a:avLst/>
          </a:prstGeom>
          <a:gradFill>
            <a:gsLst>
              <a:gs pos="0">
                <a:srgbClr val="00B0F0"/>
              </a:gs>
              <a:gs pos="100000">
                <a:srgbClr val="0070C0"/>
              </a:gs>
            </a:gsLst>
            <a:lin ang="5400000" scaled="1"/>
          </a:gra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j-ea"/>
              <a:ea typeface="+mj-ea"/>
            </a:endParaRPr>
          </a:p>
        </p:txBody>
      </p:sp>
      <p:sp>
        <p:nvSpPr>
          <p:cNvPr id="32" name="椭圆 31"/>
          <p:cNvSpPr/>
          <p:nvPr/>
        </p:nvSpPr>
        <p:spPr>
          <a:xfrm>
            <a:off x="4314292" y="3416840"/>
            <a:ext cx="792000" cy="792000"/>
          </a:xfrm>
          <a:prstGeom prst="ellipse">
            <a:avLst/>
          </a:prstGeom>
          <a:gradFill>
            <a:gsLst>
              <a:gs pos="0">
                <a:srgbClr val="00B0F0"/>
              </a:gs>
              <a:gs pos="100000">
                <a:srgbClr val="0070C0"/>
              </a:gs>
            </a:gsLst>
            <a:lin ang="5400000" scaled="1"/>
          </a:gra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j-ea"/>
              <a:ea typeface="+mj-ea"/>
            </a:endParaRPr>
          </a:p>
        </p:txBody>
      </p:sp>
      <p:sp>
        <p:nvSpPr>
          <p:cNvPr id="33" name="椭圆 32"/>
          <p:cNvSpPr/>
          <p:nvPr/>
        </p:nvSpPr>
        <p:spPr>
          <a:xfrm>
            <a:off x="7128547" y="3416840"/>
            <a:ext cx="792000" cy="792000"/>
          </a:xfrm>
          <a:prstGeom prst="ellipse">
            <a:avLst/>
          </a:prstGeom>
          <a:gradFill>
            <a:gsLst>
              <a:gs pos="0">
                <a:srgbClr val="00B0F0"/>
              </a:gs>
              <a:gs pos="100000">
                <a:srgbClr val="0070C0"/>
              </a:gs>
            </a:gsLst>
            <a:lin ang="5400000" scaled="1"/>
          </a:gra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j-ea"/>
              <a:ea typeface="+mj-ea"/>
            </a:endParaRPr>
          </a:p>
        </p:txBody>
      </p:sp>
      <p:sp>
        <p:nvSpPr>
          <p:cNvPr id="34" name="椭圆 33"/>
          <p:cNvSpPr/>
          <p:nvPr/>
        </p:nvSpPr>
        <p:spPr>
          <a:xfrm>
            <a:off x="9942801" y="3416840"/>
            <a:ext cx="792000" cy="792000"/>
          </a:xfrm>
          <a:prstGeom prst="ellipse">
            <a:avLst/>
          </a:prstGeom>
          <a:gradFill>
            <a:gsLst>
              <a:gs pos="0">
                <a:srgbClr val="00B0F0"/>
              </a:gs>
              <a:gs pos="100000">
                <a:srgbClr val="0070C0"/>
              </a:gs>
            </a:gsLst>
            <a:lin ang="5400000" scaled="1"/>
          </a:gra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j-ea"/>
              <a:ea typeface="+mj-ea"/>
            </a:endParaRPr>
          </a:p>
        </p:txBody>
      </p:sp>
      <p:sp>
        <p:nvSpPr>
          <p:cNvPr id="35" name="KSO_Shape"/>
          <p:cNvSpPr/>
          <p:nvPr/>
        </p:nvSpPr>
        <p:spPr bwMode="auto">
          <a:xfrm>
            <a:off x="1752037" y="3568632"/>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36" name="KSO_Shape"/>
          <p:cNvSpPr/>
          <p:nvPr/>
        </p:nvSpPr>
        <p:spPr bwMode="auto">
          <a:xfrm>
            <a:off x="4559032" y="3568632"/>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37" name="KSO_Shape"/>
          <p:cNvSpPr/>
          <p:nvPr/>
        </p:nvSpPr>
        <p:spPr bwMode="auto">
          <a:xfrm>
            <a:off x="7397925" y="3568632"/>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38" name="KSO_Shape"/>
          <p:cNvSpPr/>
          <p:nvPr/>
        </p:nvSpPr>
        <p:spPr bwMode="auto">
          <a:xfrm>
            <a:off x="10236818" y="3568632"/>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1+#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0-#ppt_w/2"/>
                                          </p:val>
                                        </p:tav>
                                        <p:tav tm="100000">
                                          <p:val>
                                            <p:strVal val="#ppt_x"/>
                                          </p:val>
                                        </p:tav>
                                      </p:tavLst>
                                    </p:anim>
                                    <p:anim calcmode="lin" valueType="num">
                                      <p:cBhvr additive="base">
                                        <p:cTn id="12" dur="500" fill="hold"/>
                                        <p:tgtEl>
                                          <p:spTgt spid="6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dissolve">
                                      <p:cBhvr>
                                        <p:cTn id="16" dur="500"/>
                                        <p:tgtEl>
                                          <p:spTgt spid="65"/>
                                        </p:tgtEl>
                                      </p:cBhvr>
                                    </p:animEffect>
                                  </p:childTnLst>
                                </p:cTn>
                              </p:par>
                              <p:par>
                                <p:cTn id="17" presetID="22" presetClass="entr" presetSubtype="8"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wipe(left)">
                                      <p:cBhvr>
                                        <p:cTn id="19" dur="500"/>
                                        <p:tgtEl>
                                          <p:spTgt spid="63"/>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1749"/>
                                        </p:tgtEl>
                                        <p:attrNameLst>
                                          <p:attrName>style.visibility</p:attrName>
                                        </p:attrNameLst>
                                      </p:cBhvr>
                                      <p:to>
                                        <p:strVal val="visible"/>
                                      </p:to>
                                    </p:set>
                                    <p:anim calcmode="lin" valueType="num">
                                      <p:cBhvr additive="base">
                                        <p:cTn id="23" dur="500" fill="hold"/>
                                        <p:tgtEl>
                                          <p:spTgt spid="31749"/>
                                        </p:tgtEl>
                                        <p:attrNameLst>
                                          <p:attrName>ppt_x</p:attrName>
                                        </p:attrNameLst>
                                      </p:cBhvr>
                                      <p:tavLst>
                                        <p:tav tm="0">
                                          <p:val>
                                            <p:strVal val="1+#ppt_w/2"/>
                                          </p:val>
                                        </p:tav>
                                        <p:tav tm="100000">
                                          <p:val>
                                            <p:strVal val="#ppt_x"/>
                                          </p:val>
                                        </p:tav>
                                      </p:tavLst>
                                    </p:anim>
                                    <p:anim calcmode="lin" valueType="num">
                                      <p:cBhvr additive="base">
                                        <p:cTn id="24" dur="500" fill="hold"/>
                                        <p:tgtEl>
                                          <p:spTgt spid="3174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37"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900" decel="100000" fill="hold"/>
                                        <p:tgtEl>
                                          <p:spTgt spid="2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37"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900" decel="100000" fill="hold"/>
                                        <p:tgtEl>
                                          <p:spTgt spid="25"/>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ppt_w</p:attrName>
                                        </p:attrNameLst>
                                      </p:cBhvr>
                                      <p:tavLst>
                                        <p:tav tm="0">
                                          <p:val>
                                            <p:fltVal val="0"/>
                                          </p:val>
                                        </p:tav>
                                        <p:tav tm="100000">
                                          <p:val>
                                            <p:strVal val="#ppt_w"/>
                                          </p:val>
                                        </p:tav>
                                      </p:tavLst>
                                    </p:anim>
                                    <p:anim calcmode="lin" valueType="num">
                                      <p:cBhvr>
                                        <p:cTn id="59" dur="500" fill="hold"/>
                                        <p:tgtEl>
                                          <p:spTgt spid="32"/>
                                        </p:tgtEl>
                                        <p:attrNameLst>
                                          <p:attrName>ppt_h</p:attrName>
                                        </p:attrNameLst>
                                      </p:cBhvr>
                                      <p:tavLst>
                                        <p:tav tm="0">
                                          <p:val>
                                            <p:fltVal val="0"/>
                                          </p:val>
                                        </p:tav>
                                        <p:tav tm="100000">
                                          <p:val>
                                            <p:strVal val="#ppt_h"/>
                                          </p:val>
                                        </p:tav>
                                      </p:tavLst>
                                    </p:anim>
                                    <p:animEffect transition="in" filter="fade">
                                      <p:cBhvr>
                                        <p:cTn id="60" dur="500"/>
                                        <p:tgtEl>
                                          <p:spTgt spid="3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par>
                                <p:cTn id="66" presetID="42"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000"/>
                                        <p:tgtEl>
                                          <p:spTgt spid="26"/>
                                        </p:tgtEl>
                                      </p:cBhvr>
                                    </p:animEffect>
                                    <p:anim calcmode="lin" valueType="num">
                                      <p:cBhvr>
                                        <p:cTn id="69" dur="1000" fill="hold"/>
                                        <p:tgtEl>
                                          <p:spTgt spid="26"/>
                                        </p:tgtEl>
                                        <p:attrNameLst>
                                          <p:attrName>ppt_x</p:attrName>
                                        </p:attrNameLst>
                                      </p:cBhvr>
                                      <p:tavLst>
                                        <p:tav tm="0">
                                          <p:val>
                                            <p:strVal val="#ppt_x"/>
                                          </p:val>
                                        </p:tav>
                                        <p:tav tm="100000">
                                          <p:val>
                                            <p:strVal val="#ppt_x"/>
                                          </p:val>
                                        </p:tav>
                                      </p:tavLst>
                                    </p:anim>
                                    <p:anim calcmode="lin" valueType="num">
                                      <p:cBhvr>
                                        <p:cTn id="70" dur="1000" fill="hold"/>
                                        <p:tgtEl>
                                          <p:spTgt spid="26"/>
                                        </p:tgtEl>
                                        <p:attrNameLst>
                                          <p:attrName>ppt_y</p:attrName>
                                        </p:attrNameLst>
                                      </p:cBhvr>
                                      <p:tavLst>
                                        <p:tav tm="0">
                                          <p:val>
                                            <p:strVal val="#ppt_y+.1"/>
                                          </p:val>
                                        </p:tav>
                                        <p:tav tm="100000">
                                          <p:val>
                                            <p:strVal val="#ppt_y"/>
                                          </p:val>
                                        </p:tav>
                                      </p:tavLst>
                                    </p:anim>
                                  </p:childTnLst>
                                </p:cTn>
                              </p:par>
                            </p:childTnLst>
                          </p:cTn>
                        </p:par>
                        <p:par>
                          <p:cTn id="71" fill="hold">
                            <p:stCondLst>
                              <p:cond delay="4500"/>
                            </p:stCondLst>
                            <p:childTnLst>
                              <p:par>
                                <p:cTn id="72" presetID="37"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1000"/>
                                        <p:tgtEl>
                                          <p:spTgt spid="27"/>
                                        </p:tgtEl>
                                      </p:cBhvr>
                                    </p:animEffect>
                                    <p:anim calcmode="lin" valueType="num">
                                      <p:cBhvr>
                                        <p:cTn id="75" dur="1000" fill="hold"/>
                                        <p:tgtEl>
                                          <p:spTgt spid="27"/>
                                        </p:tgtEl>
                                        <p:attrNameLst>
                                          <p:attrName>ppt_x</p:attrName>
                                        </p:attrNameLst>
                                      </p:cBhvr>
                                      <p:tavLst>
                                        <p:tav tm="0">
                                          <p:val>
                                            <p:strVal val="#ppt_x"/>
                                          </p:val>
                                        </p:tav>
                                        <p:tav tm="100000">
                                          <p:val>
                                            <p:strVal val="#ppt_x"/>
                                          </p:val>
                                        </p:tav>
                                      </p:tavLst>
                                    </p:anim>
                                    <p:anim calcmode="lin" valueType="num">
                                      <p:cBhvr>
                                        <p:cTn id="76" dur="900" decel="100000" fill="hold"/>
                                        <p:tgtEl>
                                          <p:spTgt spid="27"/>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78" fill="hold">
                            <p:stCondLst>
                              <p:cond delay="5500"/>
                            </p:stCondLst>
                            <p:childTnLst>
                              <p:par>
                                <p:cTn id="79" presetID="53" presetClass="entr" presetSubtype="16"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p:cTn id="81" dur="500" fill="hold"/>
                                        <p:tgtEl>
                                          <p:spTgt spid="33"/>
                                        </p:tgtEl>
                                        <p:attrNameLst>
                                          <p:attrName>ppt_w</p:attrName>
                                        </p:attrNameLst>
                                      </p:cBhvr>
                                      <p:tavLst>
                                        <p:tav tm="0">
                                          <p:val>
                                            <p:fltVal val="0"/>
                                          </p:val>
                                        </p:tav>
                                        <p:tav tm="100000">
                                          <p:val>
                                            <p:strVal val="#ppt_w"/>
                                          </p:val>
                                        </p:tav>
                                      </p:tavLst>
                                    </p:anim>
                                    <p:anim calcmode="lin" valueType="num">
                                      <p:cBhvr>
                                        <p:cTn id="82" dur="500" fill="hold"/>
                                        <p:tgtEl>
                                          <p:spTgt spid="33"/>
                                        </p:tgtEl>
                                        <p:attrNameLst>
                                          <p:attrName>ppt_h</p:attrName>
                                        </p:attrNameLst>
                                      </p:cBhvr>
                                      <p:tavLst>
                                        <p:tav tm="0">
                                          <p:val>
                                            <p:fltVal val="0"/>
                                          </p:val>
                                        </p:tav>
                                        <p:tav tm="100000">
                                          <p:val>
                                            <p:strVal val="#ppt_h"/>
                                          </p:val>
                                        </p:tav>
                                      </p:tavLst>
                                    </p:anim>
                                    <p:animEffect transition="in" filter="fade">
                                      <p:cBhvr>
                                        <p:cTn id="83" dur="500"/>
                                        <p:tgtEl>
                                          <p:spTgt spid="33"/>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p:cTn id="86" dur="500" fill="hold"/>
                                        <p:tgtEl>
                                          <p:spTgt spid="37"/>
                                        </p:tgtEl>
                                        <p:attrNameLst>
                                          <p:attrName>ppt_w</p:attrName>
                                        </p:attrNameLst>
                                      </p:cBhvr>
                                      <p:tavLst>
                                        <p:tav tm="0">
                                          <p:val>
                                            <p:fltVal val="0"/>
                                          </p:val>
                                        </p:tav>
                                        <p:tav tm="100000">
                                          <p:val>
                                            <p:strVal val="#ppt_w"/>
                                          </p:val>
                                        </p:tav>
                                      </p:tavLst>
                                    </p:anim>
                                    <p:anim calcmode="lin" valueType="num">
                                      <p:cBhvr>
                                        <p:cTn id="87" dur="500" fill="hold"/>
                                        <p:tgtEl>
                                          <p:spTgt spid="37"/>
                                        </p:tgtEl>
                                        <p:attrNameLst>
                                          <p:attrName>ppt_h</p:attrName>
                                        </p:attrNameLst>
                                      </p:cBhvr>
                                      <p:tavLst>
                                        <p:tav tm="0">
                                          <p:val>
                                            <p:fltVal val="0"/>
                                          </p:val>
                                        </p:tav>
                                        <p:tav tm="100000">
                                          <p:val>
                                            <p:strVal val="#ppt_h"/>
                                          </p:val>
                                        </p:tav>
                                      </p:tavLst>
                                    </p:anim>
                                    <p:animEffect transition="in" filter="fade">
                                      <p:cBhvr>
                                        <p:cTn id="88" dur="500"/>
                                        <p:tgtEl>
                                          <p:spTgt spid="37"/>
                                        </p:tgtEl>
                                      </p:cBhvr>
                                    </p:animEffect>
                                  </p:childTnLst>
                                </p:cTn>
                              </p:par>
                              <p:par>
                                <p:cTn id="89" presetID="42" presetClass="entr" presetSubtype="0"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1000"/>
                                        <p:tgtEl>
                                          <p:spTgt spid="28"/>
                                        </p:tgtEl>
                                      </p:cBhvr>
                                    </p:animEffect>
                                    <p:anim calcmode="lin" valueType="num">
                                      <p:cBhvr>
                                        <p:cTn id="92" dur="1000" fill="hold"/>
                                        <p:tgtEl>
                                          <p:spTgt spid="28"/>
                                        </p:tgtEl>
                                        <p:attrNameLst>
                                          <p:attrName>ppt_x</p:attrName>
                                        </p:attrNameLst>
                                      </p:cBhvr>
                                      <p:tavLst>
                                        <p:tav tm="0">
                                          <p:val>
                                            <p:strVal val="#ppt_x"/>
                                          </p:val>
                                        </p:tav>
                                        <p:tav tm="100000">
                                          <p:val>
                                            <p:strVal val="#ppt_x"/>
                                          </p:val>
                                        </p:tav>
                                      </p:tavLst>
                                    </p:anim>
                                    <p:anim calcmode="lin" valueType="num">
                                      <p:cBhvr>
                                        <p:cTn id="93" dur="1000" fill="hold"/>
                                        <p:tgtEl>
                                          <p:spTgt spid="28"/>
                                        </p:tgtEl>
                                        <p:attrNameLst>
                                          <p:attrName>ppt_y</p:attrName>
                                        </p:attrNameLst>
                                      </p:cBhvr>
                                      <p:tavLst>
                                        <p:tav tm="0">
                                          <p:val>
                                            <p:strVal val="#ppt_y+.1"/>
                                          </p:val>
                                        </p:tav>
                                        <p:tav tm="100000">
                                          <p:val>
                                            <p:strVal val="#ppt_y"/>
                                          </p:val>
                                        </p:tav>
                                      </p:tavLst>
                                    </p:anim>
                                  </p:childTnLst>
                                </p:cTn>
                              </p:par>
                            </p:childTnLst>
                          </p:cTn>
                        </p:par>
                        <p:par>
                          <p:cTn id="94" fill="hold">
                            <p:stCondLst>
                              <p:cond delay="6000"/>
                            </p:stCondLst>
                            <p:childTnLst>
                              <p:par>
                                <p:cTn id="95" presetID="37" presetClass="entr" presetSubtype="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1000"/>
                                        <p:tgtEl>
                                          <p:spTgt spid="29"/>
                                        </p:tgtEl>
                                      </p:cBhvr>
                                    </p:animEffect>
                                    <p:anim calcmode="lin" valueType="num">
                                      <p:cBhvr>
                                        <p:cTn id="98" dur="1000" fill="hold"/>
                                        <p:tgtEl>
                                          <p:spTgt spid="29"/>
                                        </p:tgtEl>
                                        <p:attrNameLst>
                                          <p:attrName>ppt_x</p:attrName>
                                        </p:attrNameLst>
                                      </p:cBhvr>
                                      <p:tavLst>
                                        <p:tav tm="0">
                                          <p:val>
                                            <p:strVal val="#ppt_x"/>
                                          </p:val>
                                        </p:tav>
                                        <p:tav tm="100000">
                                          <p:val>
                                            <p:strVal val="#ppt_x"/>
                                          </p:val>
                                        </p:tav>
                                      </p:tavLst>
                                    </p:anim>
                                    <p:anim calcmode="lin" valueType="num">
                                      <p:cBhvr>
                                        <p:cTn id="99" dur="900" decel="100000" fill="hold"/>
                                        <p:tgtEl>
                                          <p:spTgt spid="29"/>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101" fill="hold">
                            <p:stCondLst>
                              <p:cond delay="7000"/>
                            </p:stCondLst>
                            <p:childTnLst>
                              <p:par>
                                <p:cTn id="102" presetID="53" presetClass="entr" presetSubtype="16" fill="hold" grpId="0" nodeType="afterEffect">
                                  <p:stCondLst>
                                    <p:cond delay="0"/>
                                  </p:stCondLst>
                                  <p:childTnLst>
                                    <p:set>
                                      <p:cBhvr>
                                        <p:cTn id="103" dur="1" fill="hold">
                                          <p:stCondLst>
                                            <p:cond delay="0"/>
                                          </p:stCondLst>
                                        </p:cTn>
                                        <p:tgtEl>
                                          <p:spTgt spid="34"/>
                                        </p:tgtEl>
                                        <p:attrNameLst>
                                          <p:attrName>style.visibility</p:attrName>
                                        </p:attrNameLst>
                                      </p:cBhvr>
                                      <p:to>
                                        <p:strVal val="visible"/>
                                      </p:to>
                                    </p:set>
                                    <p:anim calcmode="lin" valueType="num">
                                      <p:cBhvr>
                                        <p:cTn id="104" dur="500" fill="hold"/>
                                        <p:tgtEl>
                                          <p:spTgt spid="34"/>
                                        </p:tgtEl>
                                        <p:attrNameLst>
                                          <p:attrName>ppt_w</p:attrName>
                                        </p:attrNameLst>
                                      </p:cBhvr>
                                      <p:tavLst>
                                        <p:tav tm="0">
                                          <p:val>
                                            <p:fltVal val="0"/>
                                          </p:val>
                                        </p:tav>
                                        <p:tav tm="100000">
                                          <p:val>
                                            <p:strVal val="#ppt_w"/>
                                          </p:val>
                                        </p:tav>
                                      </p:tavLst>
                                    </p:anim>
                                    <p:anim calcmode="lin" valueType="num">
                                      <p:cBhvr>
                                        <p:cTn id="105" dur="500" fill="hold"/>
                                        <p:tgtEl>
                                          <p:spTgt spid="34"/>
                                        </p:tgtEl>
                                        <p:attrNameLst>
                                          <p:attrName>ppt_h</p:attrName>
                                        </p:attrNameLst>
                                      </p:cBhvr>
                                      <p:tavLst>
                                        <p:tav tm="0">
                                          <p:val>
                                            <p:fltVal val="0"/>
                                          </p:val>
                                        </p:tav>
                                        <p:tav tm="100000">
                                          <p:val>
                                            <p:strVal val="#ppt_h"/>
                                          </p:val>
                                        </p:tav>
                                      </p:tavLst>
                                    </p:anim>
                                    <p:animEffect transition="in" filter="fade">
                                      <p:cBhvr>
                                        <p:cTn id="106" dur="500"/>
                                        <p:tgtEl>
                                          <p:spTgt spid="34"/>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38"/>
                                        </p:tgtEl>
                                        <p:attrNameLst>
                                          <p:attrName>style.visibility</p:attrName>
                                        </p:attrNameLst>
                                      </p:cBhvr>
                                      <p:to>
                                        <p:strVal val="visible"/>
                                      </p:to>
                                    </p:set>
                                    <p:anim calcmode="lin" valueType="num">
                                      <p:cBhvr>
                                        <p:cTn id="109" dur="500" fill="hold"/>
                                        <p:tgtEl>
                                          <p:spTgt spid="38"/>
                                        </p:tgtEl>
                                        <p:attrNameLst>
                                          <p:attrName>ppt_w</p:attrName>
                                        </p:attrNameLst>
                                      </p:cBhvr>
                                      <p:tavLst>
                                        <p:tav tm="0">
                                          <p:val>
                                            <p:fltVal val="0"/>
                                          </p:val>
                                        </p:tav>
                                        <p:tav tm="100000">
                                          <p:val>
                                            <p:strVal val="#ppt_w"/>
                                          </p:val>
                                        </p:tav>
                                      </p:tavLst>
                                    </p:anim>
                                    <p:anim calcmode="lin" valueType="num">
                                      <p:cBhvr>
                                        <p:cTn id="110" dur="500" fill="hold"/>
                                        <p:tgtEl>
                                          <p:spTgt spid="38"/>
                                        </p:tgtEl>
                                        <p:attrNameLst>
                                          <p:attrName>ppt_h</p:attrName>
                                        </p:attrNameLst>
                                      </p:cBhvr>
                                      <p:tavLst>
                                        <p:tav tm="0">
                                          <p:val>
                                            <p:fltVal val="0"/>
                                          </p:val>
                                        </p:tav>
                                        <p:tav tm="100000">
                                          <p:val>
                                            <p:strVal val="#ppt_h"/>
                                          </p:val>
                                        </p:tav>
                                      </p:tavLst>
                                    </p:anim>
                                    <p:animEffect transition="in" filter="fade">
                                      <p:cBhvr>
                                        <p:cTn id="111" dur="500"/>
                                        <p:tgtEl>
                                          <p:spTgt spid="38"/>
                                        </p:tgtEl>
                                      </p:cBhvr>
                                    </p:animEffect>
                                  </p:childTnLst>
                                </p:cTn>
                              </p:par>
                              <p:par>
                                <p:cTn id="112" presetID="42" presetClass="entr" presetSubtype="0" fill="hold" grpId="0" nodeType="with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1000"/>
                                        <p:tgtEl>
                                          <p:spTgt spid="30"/>
                                        </p:tgtEl>
                                      </p:cBhvr>
                                    </p:animEffect>
                                    <p:anim calcmode="lin" valueType="num">
                                      <p:cBhvr>
                                        <p:cTn id="115" dur="1000" fill="hold"/>
                                        <p:tgtEl>
                                          <p:spTgt spid="30"/>
                                        </p:tgtEl>
                                        <p:attrNameLst>
                                          <p:attrName>ppt_x</p:attrName>
                                        </p:attrNameLst>
                                      </p:cBhvr>
                                      <p:tavLst>
                                        <p:tav tm="0">
                                          <p:val>
                                            <p:strVal val="#ppt_x"/>
                                          </p:val>
                                        </p:tav>
                                        <p:tav tm="100000">
                                          <p:val>
                                            <p:strVal val="#ppt_x"/>
                                          </p:val>
                                        </p:tav>
                                      </p:tavLst>
                                    </p:anim>
                                    <p:anim calcmode="lin" valueType="num">
                                      <p:cBhvr>
                                        <p:cTn id="1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utoUpdateAnimBg="0"/>
      <p:bldP spid="62" grpId="0" autoUpdateAnimBg="0"/>
      <p:bldP spid="64" grpId="0" autoUpdateAnimBg="0"/>
      <p:bldP spid="65" grpId="0" animBg="1"/>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AutoShape 5"/>
          <p:cNvSpPr/>
          <p:nvPr/>
        </p:nvSpPr>
        <p:spPr bwMode="auto">
          <a:xfrm>
            <a:off x="1356395" y="1637506"/>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8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endParaRPr lang="es-ES" altLang="zh-CN" sz="1000" dirty="0">
              <a:cs typeface="+mn-ea"/>
              <a:sym typeface="+mn-lt"/>
            </a:endParaRPr>
          </a:p>
        </p:txBody>
      </p:sp>
      <p:sp>
        <p:nvSpPr>
          <p:cNvPr id="37894" name="Line 6"/>
          <p:cNvSpPr>
            <a:spLocks noChangeShapeType="1"/>
          </p:cNvSpPr>
          <p:nvPr/>
        </p:nvSpPr>
        <p:spPr bwMode="auto">
          <a:xfrm flipV="1">
            <a:off x="889813" y="5591175"/>
            <a:ext cx="5937005"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227965">
              <a:defRPr/>
            </a:pPr>
            <a:endParaRPr lang="es-ES" sz="665">
              <a:solidFill>
                <a:schemeClr val="tx1">
                  <a:lumMod val="65000"/>
                  <a:lumOff val="35000"/>
                </a:schemeClr>
              </a:solidFill>
              <a:latin typeface="+mn-lt"/>
              <a:ea typeface="+mn-ea"/>
              <a:cs typeface="+mn-ea"/>
              <a:sym typeface="+mn-lt"/>
            </a:endParaRPr>
          </a:p>
        </p:txBody>
      </p:sp>
      <p:sp>
        <p:nvSpPr>
          <p:cNvPr id="37895" name="AutoShape 7"/>
          <p:cNvSpPr/>
          <p:nvPr/>
        </p:nvSpPr>
        <p:spPr bwMode="auto">
          <a:xfrm>
            <a:off x="2138789" y="2625729"/>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65000"/>
                    <a:lumOff val="35000"/>
                  </a:schemeClr>
                </a:solidFill>
                <a:latin typeface="+mn-lt"/>
                <a:ea typeface="+mn-ea"/>
                <a:cs typeface="+mn-ea"/>
                <a:sym typeface="+mn-lt"/>
              </a:rPr>
              <a:t>80%</a:t>
            </a:r>
            <a:endParaRPr lang="es-ES" altLang="zh-CN" sz="2485">
              <a:solidFill>
                <a:schemeClr val="tx1">
                  <a:lumMod val="65000"/>
                  <a:lumOff val="35000"/>
                </a:schemeClr>
              </a:solidFill>
              <a:latin typeface="+mn-lt"/>
              <a:ea typeface="+mn-ea"/>
              <a:cs typeface="+mn-ea"/>
              <a:sym typeface="+mn-lt"/>
            </a:endParaRPr>
          </a:p>
        </p:txBody>
      </p:sp>
      <p:sp>
        <p:nvSpPr>
          <p:cNvPr id="37896" name="AutoShape 8"/>
          <p:cNvSpPr/>
          <p:nvPr/>
        </p:nvSpPr>
        <p:spPr bwMode="auto">
          <a:xfrm>
            <a:off x="1350841" y="3422653"/>
            <a:ext cx="475309"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65000"/>
                    <a:lumOff val="35000"/>
                  </a:schemeClr>
                </a:solidFill>
                <a:latin typeface="+mn-lt"/>
                <a:ea typeface="+mn-ea"/>
                <a:cs typeface="+mn-ea"/>
                <a:sym typeface="+mn-lt"/>
              </a:rPr>
              <a:t>45%</a:t>
            </a:r>
            <a:endParaRPr lang="es-ES" altLang="zh-CN" sz="2485">
              <a:solidFill>
                <a:schemeClr val="tx1">
                  <a:lumMod val="65000"/>
                  <a:lumOff val="35000"/>
                </a:schemeClr>
              </a:solidFill>
              <a:latin typeface="+mn-lt"/>
              <a:ea typeface="+mn-ea"/>
              <a:cs typeface="+mn-ea"/>
              <a:sym typeface="+mn-lt"/>
            </a:endParaRPr>
          </a:p>
        </p:txBody>
      </p:sp>
      <p:sp>
        <p:nvSpPr>
          <p:cNvPr id="37897" name="AutoShape 9"/>
          <p:cNvSpPr/>
          <p:nvPr/>
        </p:nvSpPr>
        <p:spPr bwMode="auto">
          <a:xfrm>
            <a:off x="2927534" y="3910811"/>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65000"/>
                    <a:lumOff val="35000"/>
                  </a:schemeClr>
                </a:solidFill>
                <a:latin typeface="+mn-lt"/>
                <a:ea typeface="+mn-ea"/>
                <a:cs typeface="+mn-ea"/>
                <a:sym typeface="+mn-lt"/>
              </a:rPr>
              <a:t>25%</a:t>
            </a:r>
            <a:endParaRPr lang="es-ES" altLang="zh-CN" sz="2485">
              <a:solidFill>
                <a:schemeClr val="tx1">
                  <a:lumMod val="65000"/>
                  <a:lumOff val="35000"/>
                </a:schemeClr>
              </a:solidFill>
              <a:latin typeface="+mn-lt"/>
              <a:ea typeface="+mn-ea"/>
              <a:cs typeface="+mn-ea"/>
              <a:sym typeface="+mn-lt"/>
            </a:endParaRPr>
          </a:p>
        </p:txBody>
      </p:sp>
      <p:sp>
        <p:nvSpPr>
          <p:cNvPr id="37898" name="AutoShape 10"/>
          <p:cNvSpPr/>
          <p:nvPr/>
        </p:nvSpPr>
        <p:spPr bwMode="auto">
          <a:xfrm>
            <a:off x="3775791" y="2996410"/>
            <a:ext cx="476104" cy="345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65000"/>
                    <a:lumOff val="35000"/>
                  </a:schemeClr>
                </a:solidFill>
                <a:latin typeface="+mn-lt"/>
                <a:ea typeface="+mn-ea"/>
                <a:cs typeface="+mn-ea"/>
                <a:sym typeface="+mn-lt"/>
              </a:rPr>
              <a:t>70%</a:t>
            </a:r>
            <a:endParaRPr lang="es-ES" altLang="zh-CN" sz="2485">
              <a:solidFill>
                <a:schemeClr val="tx1">
                  <a:lumMod val="65000"/>
                  <a:lumOff val="35000"/>
                </a:schemeClr>
              </a:solidFill>
              <a:latin typeface="+mn-lt"/>
              <a:ea typeface="+mn-ea"/>
              <a:cs typeface="+mn-ea"/>
              <a:sym typeface="+mn-lt"/>
            </a:endParaRPr>
          </a:p>
        </p:txBody>
      </p:sp>
      <p:sp>
        <p:nvSpPr>
          <p:cNvPr id="37899" name="AutoShape 11"/>
          <p:cNvSpPr/>
          <p:nvPr/>
        </p:nvSpPr>
        <p:spPr bwMode="auto">
          <a:xfrm>
            <a:off x="4504228" y="3486154"/>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65000"/>
                    <a:lumOff val="35000"/>
                  </a:schemeClr>
                </a:solidFill>
                <a:latin typeface="+mn-lt"/>
                <a:ea typeface="+mn-ea"/>
                <a:cs typeface="+mn-ea"/>
                <a:sym typeface="+mn-lt"/>
              </a:rPr>
              <a:t>35%</a:t>
            </a:r>
            <a:endParaRPr lang="es-ES" altLang="zh-CN" sz="2485">
              <a:solidFill>
                <a:schemeClr val="tx1">
                  <a:lumMod val="65000"/>
                  <a:lumOff val="35000"/>
                </a:schemeClr>
              </a:solidFill>
              <a:latin typeface="+mn-lt"/>
              <a:ea typeface="+mn-ea"/>
              <a:cs typeface="+mn-ea"/>
              <a:sym typeface="+mn-lt"/>
            </a:endParaRPr>
          </a:p>
        </p:txBody>
      </p:sp>
      <p:sp>
        <p:nvSpPr>
          <p:cNvPr id="37900" name="AutoShape 12"/>
          <p:cNvSpPr/>
          <p:nvPr/>
        </p:nvSpPr>
        <p:spPr bwMode="auto">
          <a:xfrm>
            <a:off x="2034841"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65000"/>
                    <a:lumOff val="35000"/>
                  </a:schemeClr>
                </a:solidFill>
                <a:latin typeface="+mn-lt"/>
                <a:ea typeface="+mn-ea"/>
                <a:cs typeface="+mn-ea"/>
                <a:sym typeface="+mn-lt"/>
              </a:rPr>
              <a:t>Data Here</a:t>
            </a:r>
            <a:endParaRPr lang="es-ES" altLang="zh-CN" sz="2485">
              <a:solidFill>
                <a:schemeClr val="tx1">
                  <a:lumMod val="65000"/>
                  <a:lumOff val="35000"/>
                </a:schemeClr>
              </a:solidFill>
              <a:latin typeface="+mn-lt"/>
              <a:ea typeface="+mn-ea"/>
              <a:cs typeface="+mn-ea"/>
              <a:sym typeface="+mn-lt"/>
            </a:endParaRPr>
          </a:p>
        </p:txBody>
      </p:sp>
      <p:sp>
        <p:nvSpPr>
          <p:cNvPr id="37901" name="AutoShape 13"/>
          <p:cNvSpPr/>
          <p:nvPr/>
        </p:nvSpPr>
        <p:spPr bwMode="auto">
          <a:xfrm>
            <a:off x="1258793"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65000"/>
                    <a:lumOff val="35000"/>
                  </a:schemeClr>
                </a:solidFill>
                <a:latin typeface="+mn-lt"/>
                <a:ea typeface="+mn-ea"/>
                <a:cs typeface="+mn-ea"/>
                <a:sym typeface="+mn-lt"/>
              </a:rPr>
              <a:t>Data Here</a:t>
            </a:r>
            <a:endParaRPr lang="es-ES" altLang="zh-CN" sz="2485">
              <a:solidFill>
                <a:schemeClr val="tx1">
                  <a:lumMod val="65000"/>
                  <a:lumOff val="35000"/>
                </a:schemeClr>
              </a:solidFill>
              <a:latin typeface="+mn-lt"/>
              <a:ea typeface="+mn-ea"/>
              <a:cs typeface="+mn-ea"/>
              <a:sym typeface="+mn-lt"/>
            </a:endParaRPr>
          </a:p>
        </p:txBody>
      </p:sp>
      <p:sp>
        <p:nvSpPr>
          <p:cNvPr id="37902" name="AutoShape 14"/>
          <p:cNvSpPr/>
          <p:nvPr/>
        </p:nvSpPr>
        <p:spPr bwMode="auto">
          <a:xfrm>
            <a:off x="2822791"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65000"/>
                    <a:lumOff val="35000"/>
                  </a:schemeClr>
                </a:solidFill>
                <a:latin typeface="+mn-lt"/>
                <a:ea typeface="+mn-ea"/>
                <a:cs typeface="+mn-ea"/>
                <a:sym typeface="+mn-lt"/>
              </a:rPr>
              <a:t>Data Here</a:t>
            </a:r>
            <a:endParaRPr lang="es-ES" altLang="zh-CN" sz="2485">
              <a:solidFill>
                <a:schemeClr val="tx1">
                  <a:lumMod val="65000"/>
                  <a:lumOff val="35000"/>
                </a:schemeClr>
              </a:solidFill>
              <a:latin typeface="+mn-lt"/>
              <a:ea typeface="+mn-ea"/>
              <a:cs typeface="+mn-ea"/>
              <a:sym typeface="+mn-lt"/>
            </a:endParaRPr>
          </a:p>
        </p:txBody>
      </p:sp>
      <p:sp>
        <p:nvSpPr>
          <p:cNvPr id="37903" name="AutoShape 15"/>
          <p:cNvSpPr/>
          <p:nvPr/>
        </p:nvSpPr>
        <p:spPr bwMode="auto">
          <a:xfrm>
            <a:off x="3607568"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65000"/>
                    <a:lumOff val="35000"/>
                  </a:schemeClr>
                </a:solidFill>
                <a:latin typeface="+mn-lt"/>
                <a:ea typeface="+mn-ea"/>
                <a:cs typeface="+mn-ea"/>
                <a:sym typeface="+mn-lt"/>
              </a:rPr>
              <a:t>Data Here</a:t>
            </a:r>
            <a:endParaRPr lang="es-ES" altLang="zh-CN" sz="2485">
              <a:solidFill>
                <a:schemeClr val="tx1">
                  <a:lumMod val="65000"/>
                  <a:lumOff val="35000"/>
                </a:schemeClr>
              </a:solidFill>
              <a:latin typeface="+mn-lt"/>
              <a:ea typeface="+mn-ea"/>
              <a:cs typeface="+mn-ea"/>
              <a:sym typeface="+mn-lt"/>
            </a:endParaRPr>
          </a:p>
        </p:txBody>
      </p:sp>
      <p:sp>
        <p:nvSpPr>
          <p:cNvPr id="37904" name="AutoShape 16"/>
          <p:cNvSpPr/>
          <p:nvPr/>
        </p:nvSpPr>
        <p:spPr bwMode="auto">
          <a:xfrm>
            <a:off x="4400279"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65000"/>
                    <a:lumOff val="35000"/>
                  </a:schemeClr>
                </a:solidFill>
                <a:latin typeface="+mn-lt"/>
                <a:ea typeface="+mn-ea"/>
                <a:cs typeface="+mn-ea"/>
                <a:sym typeface="+mn-lt"/>
              </a:rPr>
              <a:t>Data Here</a:t>
            </a:r>
            <a:endParaRPr lang="es-ES" altLang="zh-CN" sz="2485">
              <a:solidFill>
                <a:schemeClr val="tx1">
                  <a:lumMod val="65000"/>
                  <a:lumOff val="35000"/>
                </a:schemeClr>
              </a:solidFill>
              <a:latin typeface="+mn-lt"/>
              <a:ea typeface="+mn-ea"/>
              <a:cs typeface="+mn-ea"/>
              <a:sym typeface="+mn-lt"/>
            </a:endParaRPr>
          </a:p>
        </p:txBody>
      </p:sp>
      <p:sp>
        <p:nvSpPr>
          <p:cNvPr id="37905" name="AutoShape 17"/>
          <p:cNvSpPr/>
          <p:nvPr/>
        </p:nvSpPr>
        <p:spPr bwMode="auto">
          <a:xfrm>
            <a:off x="5251710" y="2993235"/>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65000"/>
                    <a:lumOff val="35000"/>
                  </a:schemeClr>
                </a:solidFill>
                <a:latin typeface="+mn-lt"/>
                <a:ea typeface="+mn-ea"/>
                <a:cs typeface="+mn-ea"/>
                <a:sym typeface="+mn-lt"/>
              </a:rPr>
              <a:t>70%</a:t>
            </a:r>
            <a:endParaRPr lang="es-ES" altLang="zh-CN" sz="2485">
              <a:solidFill>
                <a:schemeClr val="tx1">
                  <a:lumMod val="65000"/>
                  <a:lumOff val="35000"/>
                </a:schemeClr>
              </a:solidFill>
              <a:latin typeface="+mn-lt"/>
              <a:ea typeface="+mn-ea"/>
              <a:cs typeface="+mn-ea"/>
              <a:sym typeface="+mn-lt"/>
            </a:endParaRPr>
          </a:p>
        </p:txBody>
      </p:sp>
      <p:sp>
        <p:nvSpPr>
          <p:cNvPr id="37906" name="AutoShape 18"/>
          <p:cNvSpPr/>
          <p:nvPr/>
        </p:nvSpPr>
        <p:spPr bwMode="auto">
          <a:xfrm>
            <a:off x="5171567" y="5862640"/>
            <a:ext cx="668924" cy="2452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65000"/>
                    <a:lumOff val="35000"/>
                  </a:schemeClr>
                </a:solidFill>
                <a:latin typeface="+mn-lt"/>
                <a:ea typeface="+mn-ea"/>
                <a:cs typeface="+mn-ea"/>
                <a:sym typeface="+mn-lt"/>
              </a:rPr>
              <a:t>Data Here</a:t>
            </a:r>
            <a:endParaRPr lang="es-ES" altLang="zh-CN" sz="2485">
              <a:solidFill>
                <a:schemeClr val="tx1">
                  <a:lumMod val="65000"/>
                  <a:lumOff val="35000"/>
                </a:schemeClr>
              </a:solidFill>
              <a:latin typeface="+mn-lt"/>
              <a:ea typeface="+mn-ea"/>
              <a:cs typeface="+mn-ea"/>
              <a:sym typeface="+mn-lt"/>
            </a:endParaRPr>
          </a:p>
        </p:txBody>
      </p:sp>
      <p:sp>
        <p:nvSpPr>
          <p:cNvPr id="37907" name="AutoShape 19"/>
          <p:cNvSpPr/>
          <p:nvPr/>
        </p:nvSpPr>
        <p:spPr bwMode="auto">
          <a:xfrm>
            <a:off x="1380997" y="3871118"/>
            <a:ext cx="411829" cy="1869282"/>
          </a:xfrm>
          <a:prstGeom prst="roundRect">
            <a:avLst>
              <a:gd name="adj" fmla="val 50000"/>
            </a:avLst>
          </a:prstGeom>
          <a:solidFill>
            <a:srgbClr val="4D4D4D"/>
          </a:solidFill>
          <a:ln w="25400" cap="flat" cmpd="sng">
            <a:solidFill>
              <a:srgbClr val="000000">
                <a:alpha val="0"/>
              </a:srgbClr>
            </a:solidFill>
            <a:prstDash val="solid"/>
            <a:miter lim="0"/>
          </a:ln>
          <a:effectLst/>
        </p:spPr>
        <p:txBody>
          <a:bodyPr lIns="0" tIns="0" rIns="0" bIns="0" anchor="ctr"/>
          <a:lstStyle/>
          <a:p>
            <a:pPr defTabSz="291465"/>
            <a:endParaRPr lang="zh-CN" altLang="zh-CN" sz="2485">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37908" name="AutoShape 20"/>
          <p:cNvSpPr/>
          <p:nvPr/>
        </p:nvSpPr>
        <p:spPr bwMode="auto">
          <a:xfrm>
            <a:off x="2169740" y="2965453"/>
            <a:ext cx="411829" cy="2774950"/>
          </a:xfrm>
          <a:prstGeom prst="roundRect">
            <a:avLst>
              <a:gd name="adj" fmla="val 50000"/>
            </a:avLst>
          </a:prstGeom>
          <a:gradFill>
            <a:gsLst>
              <a:gs pos="0">
                <a:srgbClr val="00B0F0"/>
              </a:gs>
              <a:gs pos="100000">
                <a:srgbClr val="0070C0"/>
              </a:gs>
            </a:gsLst>
            <a:lin ang="5400000" scaled="1"/>
          </a:gradFill>
          <a:ln w="25400" cap="flat" cmpd="sng">
            <a:solidFill>
              <a:srgbClr val="000000">
                <a:alpha val="0"/>
              </a:srgbClr>
            </a:solidFill>
            <a:prstDash val="solid"/>
            <a:miter lim="0"/>
          </a:ln>
          <a:effectLst/>
        </p:spPr>
        <p:txBody>
          <a:bodyPr lIns="0" tIns="0" rIns="0" bIns="0" anchor="ctr"/>
          <a:lstStyle/>
          <a:p>
            <a:pPr defTabSz="291465"/>
            <a:endParaRPr lang="zh-CN" altLang="zh-CN" sz="2485">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37909" name="AutoShape 21"/>
          <p:cNvSpPr/>
          <p:nvPr/>
        </p:nvSpPr>
        <p:spPr bwMode="auto">
          <a:xfrm>
            <a:off x="2958485" y="4358484"/>
            <a:ext cx="411829" cy="1381919"/>
          </a:xfrm>
          <a:prstGeom prst="roundRect">
            <a:avLst>
              <a:gd name="adj" fmla="val 50000"/>
            </a:avLst>
          </a:prstGeom>
          <a:solidFill>
            <a:srgbClr val="4D4D4D"/>
          </a:solidFill>
          <a:ln w="25400" cap="flat" cmpd="sng">
            <a:solidFill>
              <a:srgbClr val="000000">
                <a:alpha val="0"/>
              </a:srgbClr>
            </a:solidFill>
            <a:prstDash val="solid"/>
            <a:miter lim="0"/>
          </a:ln>
          <a:effectLst/>
        </p:spPr>
        <p:txBody>
          <a:bodyPr lIns="0" tIns="0" rIns="0" bIns="0" anchor="ctr"/>
          <a:lstStyle/>
          <a:p>
            <a:pPr defTabSz="291465"/>
            <a:endParaRPr lang="zh-CN" altLang="zh-CN" sz="20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37910" name="AutoShape 22"/>
          <p:cNvSpPr/>
          <p:nvPr/>
        </p:nvSpPr>
        <p:spPr bwMode="auto">
          <a:xfrm>
            <a:off x="3747228" y="3417887"/>
            <a:ext cx="411829" cy="2322513"/>
          </a:xfrm>
          <a:prstGeom prst="roundRect">
            <a:avLst>
              <a:gd name="adj" fmla="val 50000"/>
            </a:avLst>
          </a:prstGeom>
          <a:gradFill>
            <a:gsLst>
              <a:gs pos="0">
                <a:srgbClr val="00B0F0"/>
              </a:gs>
              <a:gs pos="100000">
                <a:srgbClr val="0070C0"/>
              </a:gs>
            </a:gsLst>
            <a:lin ang="5400000" scaled="1"/>
          </a:gradFill>
          <a:ln w="25400" cap="flat" cmpd="sng">
            <a:solidFill>
              <a:srgbClr val="000000">
                <a:alpha val="0"/>
              </a:srgbClr>
            </a:solidFill>
            <a:prstDash val="solid"/>
            <a:miter lim="0"/>
          </a:ln>
          <a:effectLst/>
        </p:spPr>
        <p:txBody>
          <a:bodyPr lIns="0" tIns="0" rIns="0" bIns="0" anchor="ctr"/>
          <a:lstStyle/>
          <a:p>
            <a:pPr defTabSz="291465"/>
            <a:endParaRPr lang="zh-CN" altLang="zh-CN" sz="2485">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37911" name="AutoShape 23"/>
          <p:cNvSpPr/>
          <p:nvPr/>
        </p:nvSpPr>
        <p:spPr bwMode="auto">
          <a:xfrm>
            <a:off x="4536762" y="3871118"/>
            <a:ext cx="411036" cy="1869282"/>
          </a:xfrm>
          <a:prstGeom prst="roundRect">
            <a:avLst>
              <a:gd name="adj" fmla="val 50000"/>
            </a:avLst>
          </a:prstGeom>
          <a:solidFill>
            <a:srgbClr val="4D4D4D"/>
          </a:solidFill>
          <a:ln w="25400" cap="flat" cmpd="sng">
            <a:solidFill>
              <a:srgbClr val="000000">
                <a:alpha val="0"/>
              </a:srgbClr>
            </a:solidFill>
            <a:prstDash val="solid"/>
            <a:miter lim="0"/>
          </a:ln>
          <a:effectLst/>
        </p:spPr>
        <p:txBody>
          <a:bodyPr lIns="0" tIns="0" rIns="0" bIns="0" anchor="ctr"/>
          <a:lstStyle/>
          <a:p>
            <a:pPr defTabSz="291465"/>
            <a:endParaRPr lang="zh-CN" altLang="zh-CN" sz="2485">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37912" name="AutoShape 24"/>
          <p:cNvSpPr/>
          <p:nvPr/>
        </p:nvSpPr>
        <p:spPr bwMode="auto">
          <a:xfrm>
            <a:off x="5285831" y="3405982"/>
            <a:ext cx="411036" cy="2322513"/>
          </a:xfrm>
          <a:prstGeom prst="roundRect">
            <a:avLst>
              <a:gd name="adj" fmla="val 50000"/>
            </a:avLst>
          </a:prstGeom>
          <a:gradFill>
            <a:gsLst>
              <a:gs pos="0">
                <a:srgbClr val="00B0F0"/>
              </a:gs>
              <a:gs pos="100000">
                <a:srgbClr val="0070C0"/>
              </a:gs>
            </a:gsLst>
            <a:lin ang="5400000" scaled="1"/>
          </a:gradFill>
          <a:ln w="25400" cap="flat" cmpd="sng">
            <a:solidFill>
              <a:srgbClr val="000000">
                <a:alpha val="0"/>
              </a:srgbClr>
            </a:solidFill>
            <a:prstDash val="solid"/>
            <a:miter lim="0"/>
          </a:ln>
          <a:effectLst/>
        </p:spPr>
        <p:txBody>
          <a:bodyPr lIns="0" tIns="0" rIns="0" bIns="0" anchor="ctr"/>
          <a:lstStyle/>
          <a:p>
            <a:pPr defTabSz="291465"/>
            <a:endParaRPr lang="zh-CN" altLang="zh-CN" sz="2485">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37913" name="AutoShape 25"/>
          <p:cNvSpPr/>
          <p:nvPr/>
        </p:nvSpPr>
        <p:spPr bwMode="auto">
          <a:xfrm>
            <a:off x="6149958" y="3871118"/>
            <a:ext cx="411036" cy="1869282"/>
          </a:xfrm>
          <a:prstGeom prst="roundRect">
            <a:avLst>
              <a:gd name="adj" fmla="val 50000"/>
            </a:avLst>
          </a:prstGeom>
          <a:solidFill>
            <a:srgbClr val="4D4D4D"/>
          </a:solidFill>
          <a:ln w="25400" cap="flat" cmpd="sng">
            <a:solidFill>
              <a:srgbClr val="000000">
                <a:alpha val="0"/>
              </a:srgbClr>
            </a:solidFill>
            <a:prstDash val="solid"/>
            <a:miter lim="0"/>
          </a:ln>
          <a:effectLst/>
        </p:spPr>
        <p:txBody>
          <a:bodyPr lIns="0" tIns="0" rIns="0" bIns="0" anchor="ctr"/>
          <a:lstStyle/>
          <a:p>
            <a:pPr defTabSz="291465"/>
            <a:endParaRPr lang="zh-CN" altLang="zh-CN" sz="2485">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37914" name="AutoShape 26"/>
          <p:cNvSpPr/>
          <p:nvPr/>
        </p:nvSpPr>
        <p:spPr bwMode="auto">
          <a:xfrm>
            <a:off x="6116631" y="3486154"/>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5" b="1">
                <a:solidFill>
                  <a:schemeClr val="tx1">
                    <a:lumMod val="65000"/>
                    <a:lumOff val="35000"/>
                  </a:schemeClr>
                </a:solidFill>
                <a:latin typeface="+mn-lt"/>
                <a:ea typeface="+mn-ea"/>
                <a:cs typeface="+mn-ea"/>
                <a:sym typeface="+mn-lt"/>
              </a:rPr>
              <a:t>35%</a:t>
            </a:r>
            <a:endParaRPr lang="es-ES" altLang="zh-CN" sz="2485">
              <a:solidFill>
                <a:schemeClr val="tx1">
                  <a:lumMod val="65000"/>
                  <a:lumOff val="35000"/>
                </a:schemeClr>
              </a:solidFill>
              <a:latin typeface="+mn-lt"/>
              <a:ea typeface="+mn-ea"/>
              <a:cs typeface="+mn-ea"/>
              <a:sym typeface="+mn-lt"/>
            </a:endParaRPr>
          </a:p>
        </p:txBody>
      </p:sp>
      <p:sp>
        <p:nvSpPr>
          <p:cNvPr id="37915" name="AutoShape 27"/>
          <p:cNvSpPr/>
          <p:nvPr/>
        </p:nvSpPr>
        <p:spPr bwMode="auto">
          <a:xfrm>
            <a:off x="6034900" y="5862640"/>
            <a:ext cx="668924" cy="2452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5" b="1">
                <a:solidFill>
                  <a:schemeClr val="tx1">
                    <a:lumMod val="65000"/>
                    <a:lumOff val="35000"/>
                  </a:schemeClr>
                </a:solidFill>
                <a:latin typeface="+mn-lt"/>
                <a:ea typeface="+mn-ea"/>
                <a:cs typeface="+mn-ea"/>
                <a:sym typeface="+mn-lt"/>
              </a:rPr>
              <a:t>Data Here</a:t>
            </a:r>
            <a:endParaRPr lang="es-ES" altLang="zh-CN" sz="2485">
              <a:solidFill>
                <a:schemeClr val="tx1">
                  <a:lumMod val="65000"/>
                  <a:lumOff val="35000"/>
                </a:schemeClr>
              </a:solidFill>
              <a:latin typeface="+mn-lt"/>
              <a:ea typeface="+mn-ea"/>
              <a:cs typeface="+mn-ea"/>
              <a:sym typeface="+mn-lt"/>
            </a:endParaRPr>
          </a:p>
        </p:txBody>
      </p:sp>
      <p:grpSp>
        <p:nvGrpSpPr>
          <p:cNvPr id="37916" name="Group 28"/>
          <p:cNvGrpSpPr/>
          <p:nvPr/>
        </p:nvGrpSpPr>
        <p:grpSpPr bwMode="auto">
          <a:xfrm>
            <a:off x="7057728" y="2942432"/>
            <a:ext cx="3781052" cy="3265488"/>
            <a:chOff x="0" y="0"/>
            <a:chExt cx="7565081" cy="6530302"/>
          </a:xfrm>
        </p:grpSpPr>
        <p:sp>
          <p:nvSpPr>
            <p:cNvPr id="37917" name="AutoShape 29"/>
            <p:cNvSpPr/>
            <p:nvPr/>
          </p:nvSpPr>
          <p:spPr bwMode="auto">
            <a:xfrm>
              <a:off x="0" y="666681"/>
              <a:ext cx="7557142" cy="58636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8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8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endParaRPr lang="es-ES" altLang="zh-CN" sz="1000" dirty="0">
                <a:cs typeface="+mn-ea"/>
                <a:sym typeface="+mn-lt"/>
              </a:endParaRPr>
            </a:p>
          </p:txBody>
        </p:sp>
        <p:sp>
          <p:nvSpPr>
            <p:cNvPr id="37918" name="AutoShape 30"/>
            <p:cNvSpPr/>
            <p:nvPr/>
          </p:nvSpPr>
          <p:spPr bwMode="auto">
            <a:xfrm>
              <a:off x="7939" y="0"/>
              <a:ext cx="7557142" cy="576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6113" tIns="36113" rIns="36113" bIns="36113" anchor="ctr"/>
            <a:lstStyle/>
            <a:p>
              <a:pPr defTabSz="309245"/>
              <a:r>
                <a:rPr lang="zh-CN" altLang="en-US" sz="1200" b="1" dirty="0" smtClean="0">
                  <a:solidFill>
                    <a:schemeClr val="tx1">
                      <a:lumMod val="65000"/>
                      <a:lumOff val="35000"/>
                    </a:schemeClr>
                  </a:solidFill>
                  <a:latin typeface="+mn-lt"/>
                  <a:ea typeface="+mn-ea"/>
                  <a:cs typeface="+mn-ea"/>
                  <a:sym typeface="+mn-lt"/>
                </a:rPr>
                <a:t>点击输入文字内容</a:t>
              </a:r>
              <a:endParaRPr lang="es-ES" altLang="zh-CN" sz="2485" dirty="0">
                <a:solidFill>
                  <a:schemeClr val="tx1">
                    <a:lumMod val="65000"/>
                    <a:lumOff val="35000"/>
                  </a:schemeClr>
                </a:solidFill>
                <a:latin typeface="+mn-lt"/>
                <a:ea typeface="+mn-ea"/>
                <a:cs typeface="+mn-ea"/>
                <a:sym typeface="+mn-lt"/>
              </a:endParaRPr>
            </a:p>
          </p:txBody>
        </p:sp>
      </p:grpSp>
      <p:sp>
        <p:nvSpPr>
          <p:cNvPr id="32"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33"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34"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35"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dissolve">
                                      <p:cBhvr>
                                        <p:cTn id="16" dur="500"/>
                                        <p:tgtEl>
                                          <p:spTgt spid="35"/>
                                        </p:tgtEl>
                                      </p:cBhvr>
                                    </p:animEffect>
                                  </p:childTnLst>
                                </p:cTn>
                              </p:par>
                              <p:par>
                                <p:cTn id="17" presetID="22" presetClass="entr" presetSubtype="8"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7893"/>
                                        </p:tgtEl>
                                        <p:attrNameLst>
                                          <p:attrName>style.visibility</p:attrName>
                                        </p:attrNameLst>
                                      </p:cBhvr>
                                      <p:to>
                                        <p:strVal val="visible"/>
                                      </p:to>
                                    </p:set>
                                    <p:anim calcmode="lin" valueType="num">
                                      <p:cBhvr additive="base">
                                        <p:cTn id="23" dur="500" fill="hold"/>
                                        <p:tgtEl>
                                          <p:spTgt spid="37893"/>
                                        </p:tgtEl>
                                        <p:attrNameLst>
                                          <p:attrName>ppt_x</p:attrName>
                                        </p:attrNameLst>
                                      </p:cBhvr>
                                      <p:tavLst>
                                        <p:tav tm="0">
                                          <p:val>
                                            <p:strVal val="1+#ppt_w/2"/>
                                          </p:val>
                                        </p:tav>
                                        <p:tav tm="100000">
                                          <p:val>
                                            <p:strVal val="#ppt_x"/>
                                          </p:val>
                                        </p:tav>
                                      </p:tavLst>
                                    </p:anim>
                                    <p:anim calcmode="lin" valueType="num">
                                      <p:cBhvr additive="base">
                                        <p:cTn id="24" dur="500" fill="hold"/>
                                        <p:tgtEl>
                                          <p:spTgt spid="3789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37907"/>
                                        </p:tgtEl>
                                        <p:attrNameLst>
                                          <p:attrName>style.visibility</p:attrName>
                                        </p:attrNameLst>
                                      </p:cBhvr>
                                      <p:to>
                                        <p:strVal val="visible"/>
                                      </p:to>
                                    </p:set>
                                    <p:animEffect transition="in" filter="wipe(down)">
                                      <p:cBhvr>
                                        <p:cTn id="28" dur="500"/>
                                        <p:tgtEl>
                                          <p:spTgt spid="37907"/>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37908"/>
                                        </p:tgtEl>
                                        <p:attrNameLst>
                                          <p:attrName>style.visibility</p:attrName>
                                        </p:attrNameLst>
                                      </p:cBhvr>
                                      <p:to>
                                        <p:strVal val="visible"/>
                                      </p:to>
                                    </p:set>
                                    <p:animEffect transition="in" filter="wipe(down)">
                                      <p:cBhvr>
                                        <p:cTn id="32" dur="500"/>
                                        <p:tgtEl>
                                          <p:spTgt spid="37908"/>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37910"/>
                                        </p:tgtEl>
                                        <p:attrNameLst>
                                          <p:attrName>style.visibility</p:attrName>
                                        </p:attrNameLst>
                                      </p:cBhvr>
                                      <p:to>
                                        <p:strVal val="visible"/>
                                      </p:to>
                                    </p:set>
                                    <p:animEffect transition="in" filter="wipe(down)">
                                      <p:cBhvr>
                                        <p:cTn id="36" dur="500"/>
                                        <p:tgtEl>
                                          <p:spTgt spid="37910"/>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37911"/>
                                        </p:tgtEl>
                                        <p:attrNameLst>
                                          <p:attrName>style.visibility</p:attrName>
                                        </p:attrNameLst>
                                      </p:cBhvr>
                                      <p:to>
                                        <p:strVal val="visible"/>
                                      </p:to>
                                    </p:set>
                                    <p:animEffect transition="in" filter="wipe(down)">
                                      <p:cBhvr>
                                        <p:cTn id="40" dur="500"/>
                                        <p:tgtEl>
                                          <p:spTgt spid="37911"/>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37912"/>
                                        </p:tgtEl>
                                        <p:attrNameLst>
                                          <p:attrName>style.visibility</p:attrName>
                                        </p:attrNameLst>
                                      </p:cBhvr>
                                      <p:to>
                                        <p:strVal val="visible"/>
                                      </p:to>
                                    </p:set>
                                    <p:animEffect transition="in" filter="wipe(down)">
                                      <p:cBhvr>
                                        <p:cTn id="44" dur="500"/>
                                        <p:tgtEl>
                                          <p:spTgt spid="37912"/>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37913"/>
                                        </p:tgtEl>
                                        <p:attrNameLst>
                                          <p:attrName>style.visibility</p:attrName>
                                        </p:attrNameLst>
                                      </p:cBhvr>
                                      <p:to>
                                        <p:strVal val="visible"/>
                                      </p:to>
                                    </p:set>
                                    <p:animEffect transition="in" filter="wipe(down)">
                                      <p:cBhvr>
                                        <p:cTn id="48" dur="500"/>
                                        <p:tgtEl>
                                          <p:spTgt spid="37913"/>
                                        </p:tgtEl>
                                      </p:cBhvr>
                                    </p:animEffect>
                                  </p:childTnLst>
                                </p:cTn>
                              </p:par>
                            </p:childTnLst>
                          </p:cTn>
                        </p:par>
                        <p:par>
                          <p:cTn id="49" fill="hold">
                            <p:stCondLst>
                              <p:cond delay="4500"/>
                            </p:stCondLst>
                            <p:childTnLst>
                              <p:par>
                                <p:cTn id="50" presetID="9" presetClass="entr" presetSubtype="0" fill="hold" grpId="0" nodeType="afterEffect">
                                  <p:stCondLst>
                                    <p:cond delay="0"/>
                                  </p:stCondLst>
                                  <p:childTnLst>
                                    <p:set>
                                      <p:cBhvr>
                                        <p:cTn id="51" dur="1" fill="hold">
                                          <p:stCondLst>
                                            <p:cond delay="0"/>
                                          </p:stCondLst>
                                        </p:cTn>
                                        <p:tgtEl>
                                          <p:spTgt spid="37909"/>
                                        </p:tgtEl>
                                        <p:attrNameLst>
                                          <p:attrName>style.visibility</p:attrName>
                                        </p:attrNameLst>
                                      </p:cBhvr>
                                      <p:to>
                                        <p:strVal val="visible"/>
                                      </p:to>
                                    </p:set>
                                    <p:animEffect transition="in" filter="dissolve">
                                      <p:cBhvr>
                                        <p:cTn id="52" dur="500"/>
                                        <p:tgtEl>
                                          <p:spTgt spid="37909"/>
                                        </p:tgtEl>
                                      </p:cBhvr>
                                    </p:animEffect>
                                  </p:childTnLst>
                                </p:cTn>
                              </p:par>
                            </p:childTnLst>
                          </p:cTn>
                        </p:par>
                        <p:par>
                          <p:cTn id="53" fill="hold">
                            <p:stCondLst>
                              <p:cond delay="5000"/>
                            </p:stCondLst>
                            <p:childTnLst>
                              <p:par>
                                <p:cTn id="54" presetID="9" presetClass="entr" presetSubtype="0" fill="hold" nodeType="afterEffect">
                                  <p:stCondLst>
                                    <p:cond delay="0"/>
                                  </p:stCondLst>
                                  <p:childTnLst>
                                    <p:set>
                                      <p:cBhvr>
                                        <p:cTn id="55" dur="1" fill="hold">
                                          <p:stCondLst>
                                            <p:cond delay="0"/>
                                          </p:stCondLst>
                                        </p:cTn>
                                        <p:tgtEl>
                                          <p:spTgt spid="37894"/>
                                        </p:tgtEl>
                                        <p:attrNameLst>
                                          <p:attrName>style.visibility</p:attrName>
                                        </p:attrNameLst>
                                      </p:cBhvr>
                                      <p:to>
                                        <p:strVal val="visible"/>
                                      </p:to>
                                    </p:set>
                                    <p:animEffect transition="in" filter="dissolve">
                                      <p:cBhvr>
                                        <p:cTn id="56" dur="500"/>
                                        <p:tgtEl>
                                          <p:spTgt spid="37894"/>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37900"/>
                                        </p:tgtEl>
                                        <p:attrNameLst>
                                          <p:attrName>style.visibility</p:attrName>
                                        </p:attrNameLst>
                                      </p:cBhvr>
                                      <p:to>
                                        <p:strVal val="visible"/>
                                      </p:to>
                                    </p:set>
                                    <p:animEffect transition="in" filter="dissolve">
                                      <p:cBhvr>
                                        <p:cTn id="59" dur="500"/>
                                        <p:tgtEl>
                                          <p:spTgt spid="37900"/>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37901"/>
                                        </p:tgtEl>
                                        <p:attrNameLst>
                                          <p:attrName>style.visibility</p:attrName>
                                        </p:attrNameLst>
                                      </p:cBhvr>
                                      <p:to>
                                        <p:strVal val="visible"/>
                                      </p:to>
                                    </p:set>
                                    <p:animEffect transition="in" filter="dissolve">
                                      <p:cBhvr>
                                        <p:cTn id="62" dur="500"/>
                                        <p:tgtEl>
                                          <p:spTgt spid="37901"/>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37902"/>
                                        </p:tgtEl>
                                        <p:attrNameLst>
                                          <p:attrName>style.visibility</p:attrName>
                                        </p:attrNameLst>
                                      </p:cBhvr>
                                      <p:to>
                                        <p:strVal val="visible"/>
                                      </p:to>
                                    </p:set>
                                    <p:animEffect transition="in" filter="dissolve">
                                      <p:cBhvr>
                                        <p:cTn id="65" dur="500"/>
                                        <p:tgtEl>
                                          <p:spTgt spid="37902"/>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37903"/>
                                        </p:tgtEl>
                                        <p:attrNameLst>
                                          <p:attrName>style.visibility</p:attrName>
                                        </p:attrNameLst>
                                      </p:cBhvr>
                                      <p:to>
                                        <p:strVal val="visible"/>
                                      </p:to>
                                    </p:set>
                                    <p:animEffect transition="in" filter="dissolve">
                                      <p:cBhvr>
                                        <p:cTn id="68" dur="500"/>
                                        <p:tgtEl>
                                          <p:spTgt spid="37903"/>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37904"/>
                                        </p:tgtEl>
                                        <p:attrNameLst>
                                          <p:attrName>style.visibility</p:attrName>
                                        </p:attrNameLst>
                                      </p:cBhvr>
                                      <p:to>
                                        <p:strVal val="visible"/>
                                      </p:to>
                                    </p:set>
                                    <p:animEffect transition="in" filter="dissolve">
                                      <p:cBhvr>
                                        <p:cTn id="71" dur="500"/>
                                        <p:tgtEl>
                                          <p:spTgt spid="37904"/>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37906"/>
                                        </p:tgtEl>
                                        <p:attrNameLst>
                                          <p:attrName>style.visibility</p:attrName>
                                        </p:attrNameLst>
                                      </p:cBhvr>
                                      <p:to>
                                        <p:strVal val="visible"/>
                                      </p:to>
                                    </p:set>
                                    <p:animEffect transition="in" filter="dissolve">
                                      <p:cBhvr>
                                        <p:cTn id="74" dur="500"/>
                                        <p:tgtEl>
                                          <p:spTgt spid="37906"/>
                                        </p:tgtEl>
                                      </p:cBhvr>
                                    </p:animEffect>
                                  </p:childTnLst>
                                </p:cTn>
                              </p:par>
                              <p:par>
                                <p:cTn id="75" presetID="9" presetClass="entr" presetSubtype="0" fill="hold" grpId="0" nodeType="withEffect">
                                  <p:stCondLst>
                                    <p:cond delay="0"/>
                                  </p:stCondLst>
                                  <p:childTnLst>
                                    <p:set>
                                      <p:cBhvr>
                                        <p:cTn id="76" dur="1" fill="hold">
                                          <p:stCondLst>
                                            <p:cond delay="0"/>
                                          </p:stCondLst>
                                        </p:cTn>
                                        <p:tgtEl>
                                          <p:spTgt spid="37915"/>
                                        </p:tgtEl>
                                        <p:attrNameLst>
                                          <p:attrName>style.visibility</p:attrName>
                                        </p:attrNameLst>
                                      </p:cBhvr>
                                      <p:to>
                                        <p:strVal val="visible"/>
                                      </p:to>
                                    </p:set>
                                    <p:animEffect transition="in" filter="dissolve">
                                      <p:cBhvr>
                                        <p:cTn id="77" dur="500"/>
                                        <p:tgtEl>
                                          <p:spTgt spid="37915"/>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37895"/>
                                        </p:tgtEl>
                                        <p:attrNameLst>
                                          <p:attrName>style.visibility</p:attrName>
                                        </p:attrNameLst>
                                      </p:cBhvr>
                                      <p:to>
                                        <p:strVal val="visible"/>
                                      </p:to>
                                    </p:set>
                                    <p:animEffect transition="in" filter="dissolve">
                                      <p:cBhvr>
                                        <p:cTn id="80" dur="500"/>
                                        <p:tgtEl>
                                          <p:spTgt spid="37895"/>
                                        </p:tgtEl>
                                      </p:cBhvr>
                                    </p:animEffect>
                                  </p:childTnLst>
                                </p:cTn>
                              </p:par>
                              <p:par>
                                <p:cTn id="81" presetID="9" presetClass="entr" presetSubtype="0" fill="hold" grpId="0" nodeType="withEffect">
                                  <p:stCondLst>
                                    <p:cond delay="0"/>
                                  </p:stCondLst>
                                  <p:childTnLst>
                                    <p:set>
                                      <p:cBhvr>
                                        <p:cTn id="82" dur="1" fill="hold">
                                          <p:stCondLst>
                                            <p:cond delay="0"/>
                                          </p:stCondLst>
                                        </p:cTn>
                                        <p:tgtEl>
                                          <p:spTgt spid="37896"/>
                                        </p:tgtEl>
                                        <p:attrNameLst>
                                          <p:attrName>style.visibility</p:attrName>
                                        </p:attrNameLst>
                                      </p:cBhvr>
                                      <p:to>
                                        <p:strVal val="visible"/>
                                      </p:to>
                                    </p:set>
                                    <p:animEffect transition="in" filter="dissolve">
                                      <p:cBhvr>
                                        <p:cTn id="83" dur="500"/>
                                        <p:tgtEl>
                                          <p:spTgt spid="37896"/>
                                        </p:tgtEl>
                                      </p:cBhvr>
                                    </p:animEffect>
                                  </p:childTnLst>
                                </p:cTn>
                              </p:par>
                              <p:par>
                                <p:cTn id="84" presetID="9" presetClass="entr" presetSubtype="0" fill="hold" grpId="0" nodeType="withEffect">
                                  <p:stCondLst>
                                    <p:cond delay="0"/>
                                  </p:stCondLst>
                                  <p:childTnLst>
                                    <p:set>
                                      <p:cBhvr>
                                        <p:cTn id="85" dur="1" fill="hold">
                                          <p:stCondLst>
                                            <p:cond delay="0"/>
                                          </p:stCondLst>
                                        </p:cTn>
                                        <p:tgtEl>
                                          <p:spTgt spid="37897"/>
                                        </p:tgtEl>
                                        <p:attrNameLst>
                                          <p:attrName>style.visibility</p:attrName>
                                        </p:attrNameLst>
                                      </p:cBhvr>
                                      <p:to>
                                        <p:strVal val="visible"/>
                                      </p:to>
                                    </p:set>
                                    <p:animEffect transition="in" filter="dissolve">
                                      <p:cBhvr>
                                        <p:cTn id="86" dur="500"/>
                                        <p:tgtEl>
                                          <p:spTgt spid="37897"/>
                                        </p:tgtEl>
                                      </p:cBhvr>
                                    </p:animEffect>
                                  </p:childTnLst>
                                </p:cTn>
                              </p:par>
                              <p:par>
                                <p:cTn id="87" presetID="9" presetClass="entr" presetSubtype="0" fill="hold" grpId="0" nodeType="withEffect">
                                  <p:stCondLst>
                                    <p:cond delay="0"/>
                                  </p:stCondLst>
                                  <p:childTnLst>
                                    <p:set>
                                      <p:cBhvr>
                                        <p:cTn id="88" dur="1" fill="hold">
                                          <p:stCondLst>
                                            <p:cond delay="0"/>
                                          </p:stCondLst>
                                        </p:cTn>
                                        <p:tgtEl>
                                          <p:spTgt spid="37898"/>
                                        </p:tgtEl>
                                        <p:attrNameLst>
                                          <p:attrName>style.visibility</p:attrName>
                                        </p:attrNameLst>
                                      </p:cBhvr>
                                      <p:to>
                                        <p:strVal val="visible"/>
                                      </p:to>
                                    </p:set>
                                    <p:animEffect transition="in" filter="dissolve">
                                      <p:cBhvr>
                                        <p:cTn id="89" dur="500"/>
                                        <p:tgtEl>
                                          <p:spTgt spid="37898"/>
                                        </p:tgtEl>
                                      </p:cBhvr>
                                    </p:animEffect>
                                  </p:childTnLst>
                                </p:cTn>
                              </p:par>
                              <p:par>
                                <p:cTn id="90" presetID="9" presetClass="entr" presetSubtype="0" fill="hold" grpId="0" nodeType="withEffect">
                                  <p:stCondLst>
                                    <p:cond delay="0"/>
                                  </p:stCondLst>
                                  <p:childTnLst>
                                    <p:set>
                                      <p:cBhvr>
                                        <p:cTn id="91" dur="1" fill="hold">
                                          <p:stCondLst>
                                            <p:cond delay="0"/>
                                          </p:stCondLst>
                                        </p:cTn>
                                        <p:tgtEl>
                                          <p:spTgt spid="37899"/>
                                        </p:tgtEl>
                                        <p:attrNameLst>
                                          <p:attrName>style.visibility</p:attrName>
                                        </p:attrNameLst>
                                      </p:cBhvr>
                                      <p:to>
                                        <p:strVal val="visible"/>
                                      </p:to>
                                    </p:set>
                                    <p:animEffect transition="in" filter="dissolve">
                                      <p:cBhvr>
                                        <p:cTn id="92" dur="500"/>
                                        <p:tgtEl>
                                          <p:spTgt spid="37899"/>
                                        </p:tgtEl>
                                      </p:cBhvr>
                                    </p:animEffect>
                                  </p:childTnLst>
                                </p:cTn>
                              </p:par>
                              <p:par>
                                <p:cTn id="93" presetID="9" presetClass="entr" presetSubtype="0" fill="hold" grpId="0" nodeType="withEffect">
                                  <p:stCondLst>
                                    <p:cond delay="0"/>
                                  </p:stCondLst>
                                  <p:childTnLst>
                                    <p:set>
                                      <p:cBhvr>
                                        <p:cTn id="94" dur="1" fill="hold">
                                          <p:stCondLst>
                                            <p:cond delay="0"/>
                                          </p:stCondLst>
                                        </p:cTn>
                                        <p:tgtEl>
                                          <p:spTgt spid="37905"/>
                                        </p:tgtEl>
                                        <p:attrNameLst>
                                          <p:attrName>style.visibility</p:attrName>
                                        </p:attrNameLst>
                                      </p:cBhvr>
                                      <p:to>
                                        <p:strVal val="visible"/>
                                      </p:to>
                                    </p:set>
                                    <p:animEffect transition="in" filter="dissolve">
                                      <p:cBhvr>
                                        <p:cTn id="95" dur="500"/>
                                        <p:tgtEl>
                                          <p:spTgt spid="37905"/>
                                        </p:tgtEl>
                                      </p:cBhvr>
                                    </p:animEffect>
                                  </p:childTnLst>
                                </p:cTn>
                              </p:par>
                              <p:par>
                                <p:cTn id="96" presetID="9" presetClass="entr" presetSubtype="0" fill="hold" grpId="0" nodeType="withEffect">
                                  <p:stCondLst>
                                    <p:cond delay="0"/>
                                  </p:stCondLst>
                                  <p:childTnLst>
                                    <p:set>
                                      <p:cBhvr>
                                        <p:cTn id="97" dur="1" fill="hold">
                                          <p:stCondLst>
                                            <p:cond delay="0"/>
                                          </p:stCondLst>
                                        </p:cTn>
                                        <p:tgtEl>
                                          <p:spTgt spid="37914"/>
                                        </p:tgtEl>
                                        <p:attrNameLst>
                                          <p:attrName>style.visibility</p:attrName>
                                        </p:attrNameLst>
                                      </p:cBhvr>
                                      <p:to>
                                        <p:strVal val="visible"/>
                                      </p:to>
                                    </p:set>
                                    <p:animEffect transition="in" filter="dissolve">
                                      <p:cBhvr>
                                        <p:cTn id="98" dur="500"/>
                                        <p:tgtEl>
                                          <p:spTgt spid="37914"/>
                                        </p:tgtEl>
                                      </p:cBhvr>
                                    </p:animEffect>
                                  </p:childTnLst>
                                </p:cTn>
                              </p:par>
                            </p:childTnLst>
                          </p:cTn>
                        </p:par>
                        <p:par>
                          <p:cTn id="99" fill="hold">
                            <p:stCondLst>
                              <p:cond delay="5500"/>
                            </p:stCondLst>
                            <p:childTnLst>
                              <p:par>
                                <p:cTn id="100" presetID="23" presetClass="entr" presetSubtype="16" fill="hold" nodeType="afterEffect">
                                  <p:stCondLst>
                                    <p:cond delay="0"/>
                                  </p:stCondLst>
                                  <p:childTnLst>
                                    <p:set>
                                      <p:cBhvr>
                                        <p:cTn id="101" dur="1" fill="hold">
                                          <p:stCondLst>
                                            <p:cond delay="0"/>
                                          </p:stCondLst>
                                        </p:cTn>
                                        <p:tgtEl>
                                          <p:spTgt spid="37916"/>
                                        </p:tgtEl>
                                        <p:attrNameLst>
                                          <p:attrName>style.visibility</p:attrName>
                                        </p:attrNameLst>
                                      </p:cBhvr>
                                      <p:to>
                                        <p:strVal val="visible"/>
                                      </p:to>
                                    </p:set>
                                    <p:anim calcmode="lin" valueType="num">
                                      <p:cBhvr>
                                        <p:cTn id="102" dur="500" fill="hold"/>
                                        <p:tgtEl>
                                          <p:spTgt spid="37916"/>
                                        </p:tgtEl>
                                        <p:attrNameLst>
                                          <p:attrName>ppt_w</p:attrName>
                                        </p:attrNameLst>
                                      </p:cBhvr>
                                      <p:tavLst>
                                        <p:tav tm="0">
                                          <p:val>
                                            <p:fltVal val="0"/>
                                          </p:val>
                                        </p:tav>
                                        <p:tav tm="100000">
                                          <p:val>
                                            <p:strVal val="#ppt_w"/>
                                          </p:val>
                                        </p:tav>
                                      </p:tavLst>
                                    </p:anim>
                                    <p:anim calcmode="lin" valueType="num">
                                      <p:cBhvr>
                                        <p:cTn id="103" dur="500" fill="hold"/>
                                        <p:tgtEl>
                                          <p:spTgt spid="379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autoUpdateAnimBg="0"/>
      <p:bldP spid="37895" grpId="0" autoUpdateAnimBg="0"/>
      <p:bldP spid="37896" grpId="0" autoUpdateAnimBg="0"/>
      <p:bldP spid="37897" grpId="0" autoUpdateAnimBg="0"/>
      <p:bldP spid="37898" grpId="0" autoUpdateAnimBg="0"/>
      <p:bldP spid="37899" grpId="0" autoUpdateAnimBg="0"/>
      <p:bldP spid="37900" grpId="0" autoUpdateAnimBg="0"/>
      <p:bldP spid="37901" grpId="0" autoUpdateAnimBg="0"/>
      <p:bldP spid="37902" grpId="0" autoUpdateAnimBg="0"/>
      <p:bldP spid="37903" grpId="0" autoUpdateAnimBg="0"/>
      <p:bldP spid="37904" grpId="0" autoUpdateAnimBg="0"/>
      <p:bldP spid="37905" grpId="0" autoUpdateAnimBg="0"/>
      <p:bldP spid="37906" grpId="0" autoUpdateAnimBg="0"/>
      <p:bldP spid="37907" grpId="0" animBg="1" autoUpdateAnimBg="0"/>
      <p:bldP spid="37908" grpId="0" animBg="1" autoUpdateAnimBg="0"/>
      <p:bldP spid="37909" grpId="0" animBg="1" autoUpdateAnimBg="0"/>
      <p:bldP spid="37910" grpId="0" animBg="1" autoUpdateAnimBg="0"/>
      <p:bldP spid="37911" grpId="0" animBg="1" autoUpdateAnimBg="0"/>
      <p:bldP spid="37912" grpId="0" animBg="1" autoUpdateAnimBg="0"/>
      <p:bldP spid="37913" grpId="0" animBg="1" autoUpdateAnimBg="0"/>
      <p:bldP spid="37914" grpId="0" autoUpdateAnimBg="0"/>
      <p:bldP spid="37915" grpId="0" autoUpdateAnimBg="0"/>
      <p:bldP spid="32" grpId="0" autoUpdateAnimBg="0"/>
      <p:bldP spid="34" grpId="0" autoUpdateAnimBg="0"/>
      <p:bldP spid="3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2970120" y="3276604"/>
            <a:ext cx="1635334" cy="5330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ea"/>
                <a:sym typeface="+mn-lt"/>
              </a:rPr>
              <a:t>PART THREE</a:t>
            </a:r>
            <a:endParaRPr kumimoji="0" lang="zh-CN" altLang="en-US" sz="2000" b="0" i="0" u="none" strike="noStrike" kern="120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
        <p:nvSpPr>
          <p:cNvPr id="8" name="矩形 7"/>
          <p:cNvSpPr/>
          <p:nvPr/>
        </p:nvSpPr>
        <p:spPr>
          <a:xfrm>
            <a:off x="7543762" y="0"/>
            <a:ext cx="4648238" cy="68580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 name="标题 1"/>
          <p:cNvSpPr txBox="1"/>
          <p:nvPr/>
        </p:nvSpPr>
        <p:spPr>
          <a:xfrm>
            <a:off x="1484905" y="3641374"/>
            <a:ext cx="4605765" cy="57813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none" spc="0" normalizeH="0" baseline="0" noProof="0" dirty="0" smtClean="0">
                <a:ln>
                  <a:noFill/>
                </a:ln>
                <a:solidFill>
                  <a:srgbClr val="009EE2"/>
                </a:solidFill>
                <a:effectLst/>
                <a:uLnTx/>
                <a:uFillTx/>
                <a:latin typeface="+mn-lt"/>
                <a:ea typeface="+mn-ea"/>
                <a:cs typeface="+mn-ea"/>
                <a:sym typeface="+mn-lt"/>
              </a:rPr>
              <a:t>工作经验总结</a:t>
            </a:r>
            <a:endParaRPr kumimoji="0" lang="zh-CN" altLang="en-US" sz="4000" b="1" i="0" u="none" strike="noStrike" kern="1200" cap="none" spc="0" normalizeH="0" baseline="0" noProof="0" dirty="0">
              <a:ln>
                <a:noFill/>
              </a:ln>
              <a:solidFill>
                <a:srgbClr val="009EE2"/>
              </a:solidFill>
              <a:effectLst/>
              <a:uLnTx/>
              <a:uFillTx/>
              <a:latin typeface="+mn-lt"/>
              <a:ea typeface="+mn-ea"/>
              <a:cs typeface="+mn-ea"/>
              <a:sym typeface="+mn-lt"/>
            </a:endParaRPr>
          </a:p>
        </p:txBody>
      </p:sp>
      <p:sp>
        <p:nvSpPr>
          <p:cNvPr id="14" name="十字形 13"/>
          <p:cNvSpPr/>
          <p:nvPr/>
        </p:nvSpPr>
        <p:spPr bwMode="auto">
          <a:xfrm>
            <a:off x="2971882" y="1524050"/>
            <a:ext cx="1631810" cy="1631804"/>
          </a:xfrm>
          <a:prstGeom prst="plus">
            <a:avLst>
              <a:gd name="adj" fmla="val 33240"/>
            </a:avLst>
          </a:prstGeom>
          <a:gradFill>
            <a:gsLst>
              <a:gs pos="0">
                <a:srgbClr val="00B0F0"/>
              </a:gs>
              <a:gs pos="100000">
                <a:srgbClr val="0070C0"/>
              </a:gs>
            </a:gsLst>
            <a:lin ang="5400000" scaled="1"/>
          </a:gradFill>
          <a:ln w="9525" algn="ctr">
            <a:noFill/>
            <a:miter lim="800000"/>
          </a:ln>
          <a:effectLst/>
        </p:spPr>
        <p:txBody>
          <a:bodyPr wrap="none" anchor="ctr"/>
          <a:lstStyle/>
          <a:p>
            <a:endParaRPr lang="zh-CN" altLang="en-US">
              <a:solidFill>
                <a:schemeClr val="bg1"/>
              </a:solidFill>
              <a:latin typeface="+mn-lt"/>
              <a:ea typeface="+mn-ea"/>
              <a:cs typeface="+mn-ea"/>
            </a:endParaRPr>
          </a:p>
        </p:txBody>
      </p:sp>
      <p:sp>
        <p:nvSpPr>
          <p:cNvPr id="15" name="AutoShape 3"/>
          <p:cNvSpPr/>
          <p:nvPr/>
        </p:nvSpPr>
        <p:spPr bwMode="auto">
          <a:xfrm>
            <a:off x="668372" y="4295132"/>
            <a:ext cx="6490712" cy="13388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a:spAutoFit/>
          </a:bodyPr>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8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endParaRPr lang="es-ES" altLang="zh-CN" sz="1000" dirty="0">
              <a:cs typeface="+mn-ea"/>
              <a:sym typeface="+mn-lt"/>
            </a:endParaRPr>
          </a:p>
        </p:txBody>
      </p:sp>
      <p:sp>
        <p:nvSpPr>
          <p:cNvPr id="10" name="AutoShape 7"/>
          <p:cNvSpPr/>
          <p:nvPr/>
        </p:nvSpPr>
        <p:spPr bwMode="auto">
          <a:xfrm>
            <a:off x="7543762" y="0"/>
            <a:ext cx="4648238" cy="6858000"/>
          </a:xfrm>
          <a:custGeom>
            <a:avLst/>
            <a:gdLst>
              <a:gd name="T0" fmla="*/ 6348412 w 21600"/>
              <a:gd name="T1" fmla="*/ 2533650 h 21600"/>
              <a:gd name="T2" fmla="*/ 6348412 w 21600"/>
              <a:gd name="T3" fmla="*/ 2533650 h 21600"/>
              <a:gd name="T4" fmla="*/ 6348412 w 21600"/>
              <a:gd name="T5" fmla="*/ 2533650 h 21600"/>
              <a:gd name="T6" fmla="*/ 6348412 w 21600"/>
              <a:gd name="T7" fmla="*/ 25336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70C0">
              <a:alpha val="70195"/>
            </a:srgbClr>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vertical)">
                                      <p:cBhvr>
                                        <p:cTn id="16" dur="500"/>
                                        <p:tgtEl>
                                          <p:spTgt spid="8"/>
                                        </p:tgtEl>
                                      </p:cBhvr>
                                    </p:animEffect>
                                  </p:childTnLst>
                                </p:cTn>
                              </p:par>
                              <p:par>
                                <p:cTn id="17" presetID="14" presetClass="entr" presetSubtype="5"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vertical)">
                                      <p:cBhvr>
                                        <p:cTn id="19" dur="500"/>
                                        <p:tgtEl>
                                          <p:spTgt spid="10"/>
                                        </p:tgtEl>
                                      </p:cBhvr>
                                    </p:animEffect>
                                  </p:childTnLst>
                                </p:cTn>
                              </p:par>
                              <p:par>
                                <p:cTn id="20" presetID="2" presetClass="entr" presetSubtype="2"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18" presetClass="entr" presetSubtype="6"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trips(downRight)">
                                      <p:cBhvr>
                                        <p:cTn id="27"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4" grpId="0" animBg="1"/>
      <p:bldP spid="15" grpId="0"/>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AutoShape 5"/>
          <p:cNvSpPr/>
          <p:nvPr/>
        </p:nvSpPr>
        <p:spPr bwMode="auto">
          <a:xfrm>
            <a:off x="1356395" y="1309262"/>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8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endParaRPr lang="es-ES" altLang="zh-CN" sz="1000" dirty="0">
              <a:cs typeface="+mn-ea"/>
              <a:sym typeface="+mn-lt"/>
            </a:endParaRPr>
          </a:p>
        </p:txBody>
      </p:sp>
      <p:sp>
        <p:nvSpPr>
          <p:cNvPr id="18438" name="AutoShape 6"/>
          <p:cNvSpPr/>
          <p:nvPr/>
        </p:nvSpPr>
        <p:spPr bwMode="auto">
          <a:xfrm>
            <a:off x="8590781" y="2868985"/>
            <a:ext cx="218134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a:t>
            </a:r>
            <a:endParaRPr lang="es-ES" altLang="zh-CN" sz="2485" dirty="0">
              <a:solidFill>
                <a:schemeClr val="tx1">
                  <a:lumMod val="65000"/>
                  <a:lumOff val="35000"/>
                </a:schemeClr>
              </a:solidFill>
              <a:latin typeface="+mn-lt"/>
              <a:ea typeface="+mn-ea"/>
              <a:cs typeface="+mn-ea"/>
              <a:sym typeface="+mn-lt"/>
            </a:endParaRPr>
          </a:p>
        </p:txBody>
      </p:sp>
      <p:sp>
        <p:nvSpPr>
          <p:cNvPr id="18439" name="AutoShape 7"/>
          <p:cNvSpPr/>
          <p:nvPr/>
        </p:nvSpPr>
        <p:spPr bwMode="auto">
          <a:xfrm>
            <a:off x="8591574" y="2561803"/>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r"/>
            <a:r>
              <a:rPr lang="zh-CN" altLang="en-US" sz="1735" dirty="0">
                <a:solidFill>
                  <a:schemeClr val="tx1">
                    <a:lumMod val="65000"/>
                    <a:lumOff val="35000"/>
                  </a:schemeClr>
                </a:solidFill>
                <a:cs typeface="+mn-ea"/>
                <a:sym typeface="+mn-lt"/>
              </a:rPr>
              <a:t>输入文字</a:t>
            </a:r>
            <a:endParaRPr lang="es-ES" altLang="zh-CN" sz="2485" dirty="0">
              <a:solidFill>
                <a:schemeClr val="tx1">
                  <a:lumMod val="65000"/>
                  <a:lumOff val="35000"/>
                </a:schemeClr>
              </a:solidFill>
              <a:cs typeface="+mn-ea"/>
              <a:sym typeface="+mn-lt"/>
            </a:endParaRPr>
          </a:p>
        </p:txBody>
      </p:sp>
      <p:sp>
        <p:nvSpPr>
          <p:cNvPr id="18440" name="AutoShape 8"/>
          <p:cNvSpPr/>
          <p:nvPr/>
        </p:nvSpPr>
        <p:spPr bwMode="auto">
          <a:xfrm>
            <a:off x="8590781" y="3939754"/>
            <a:ext cx="218134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a:t>
            </a:r>
            <a:endParaRPr lang="es-ES" altLang="zh-CN" sz="2485" dirty="0">
              <a:solidFill>
                <a:schemeClr val="tx1">
                  <a:lumMod val="65000"/>
                  <a:lumOff val="35000"/>
                </a:schemeClr>
              </a:solidFill>
              <a:latin typeface="+mn-lt"/>
              <a:ea typeface="+mn-ea"/>
              <a:cs typeface="+mn-ea"/>
              <a:sym typeface="+mn-lt"/>
            </a:endParaRPr>
          </a:p>
        </p:txBody>
      </p:sp>
      <p:sp>
        <p:nvSpPr>
          <p:cNvPr id="18441" name="AutoShape 9"/>
          <p:cNvSpPr/>
          <p:nvPr/>
        </p:nvSpPr>
        <p:spPr bwMode="auto">
          <a:xfrm>
            <a:off x="8591574" y="3632571"/>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r"/>
            <a:r>
              <a:rPr lang="zh-CN" altLang="en-US" sz="1735" dirty="0">
                <a:solidFill>
                  <a:schemeClr val="tx1">
                    <a:lumMod val="65000"/>
                    <a:lumOff val="35000"/>
                  </a:schemeClr>
                </a:solidFill>
                <a:cs typeface="+mn-ea"/>
                <a:sym typeface="+mn-lt"/>
              </a:rPr>
              <a:t>输入文字</a:t>
            </a:r>
            <a:endParaRPr lang="es-ES" altLang="zh-CN" sz="2485" dirty="0">
              <a:solidFill>
                <a:schemeClr val="tx1">
                  <a:lumMod val="65000"/>
                  <a:lumOff val="35000"/>
                </a:schemeClr>
              </a:solidFill>
              <a:cs typeface="+mn-ea"/>
              <a:sym typeface="+mn-lt"/>
            </a:endParaRPr>
          </a:p>
        </p:txBody>
      </p:sp>
      <p:sp>
        <p:nvSpPr>
          <p:cNvPr id="18442" name="AutoShape 10"/>
          <p:cNvSpPr/>
          <p:nvPr/>
        </p:nvSpPr>
        <p:spPr bwMode="auto">
          <a:xfrm>
            <a:off x="8590781" y="5043066"/>
            <a:ext cx="218134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a:t>
            </a:r>
            <a:endParaRPr lang="es-ES" altLang="zh-CN" sz="2485" dirty="0">
              <a:solidFill>
                <a:schemeClr val="tx1">
                  <a:lumMod val="65000"/>
                  <a:lumOff val="35000"/>
                </a:schemeClr>
              </a:solidFill>
              <a:latin typeface="+mn-lt"/>
              <a:ea typeface="+mn-ea"/>
              <a:cs typeface="+mn-ea"/>
              <a:sym typeface="+mn-lt"/>
            </a:endParaRPr>
          </a:p>
        </p:txBody>
      </p:sp>
      <p:sp>
        <p:nvSpPr>
          <p:cNvPr id="18443" name="AutoShape 11"/>
          <p:cNvSpPr/>
          <p:nvPr/>
        </p:nvSpPr>
        <p:spPr bwMode="auto">
          <a:xfrm>
            <a:off x="8591574" y="4735884"/>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r"/>
            <a:r>
              <a:rPr lang="zh-CN" altLang="en-US" sz="1735" dirty="0">
                <a:solidFill>
                  <a:schemeClr val="tx1">
                    <a:lumMod val="65000"/>
                    <a:lumOff val="35000"/>
                  </a:schemeClr>
                </a:solidFill>
                <a:cs typeface="+mn-ea"/>
                <a:sym typeface="+mn-lt"/>
              </a:rPr>
              <a:t>输入文字</a:t>
            </a:r>
            <a:endParaRPr lang="es-ES" altLang="zh-CN" sz="2485" dirty="0">
              <a:solidFill>
                <a:schemeClr val="tx1">
                  <a:lumMod val="65000"/>
                  <a:lumOff val="35000"/>
                </a:schemeClr>
              </a:solidFill>
              <a:cs typeface="+mn-ea"/>
              <a:sym typeface="+mn-lt"/>
            </a:endParaRPr>
          </a:p>
        </p:txBody>
      </p:sp>
      <p:sp>
        <p:nvSpPr>
          <p:cNvPr id="18444" name="AutoShape 12"/>
          <p:cNvSpPr/>
          <p:nvPr/>
        </p:nvSpPr>
        <p:spPr bwMode="auto">
          <a:xfrm>
            <a:off x="1361949" y="2868985"/>
            <a:ext cx="218134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a:t>
            </a:r>
            <a:endParaRPr lang="es-ES" altLang="zh-CN" sz="2485" dirty="0">
              <a:solidFill>
                <a:schemeClr val="tx1">
                  <a:lumMod val="65000"/>
                  <a:lumOff val="35000"/>
                </a:schemeClr>
              </a:solidFill>
              <a:latin typeface="+mn-lt"/>
              <a:ea typeface="+mn-ea"/>
              <a:cs typeface="+mn-ea"/>
              <a:sym typeface="+mn-lt"/>
            </a:endParaRPr>
          </a:p>
        </p:txBody>
      </p:sp>
      <p:sp>
        <p:nvSpPr>
          <p:cNvPr id="18445" name="AutoShape 13"/>
          <p:cNvSpPr/>
          <p:nvPr/>
        </p:nvSpPr>
        <p:spPr bwMode="auto">
          <a:xfrm>
            <a:off x="2384778" y="2561803"/>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r"/>
            <a:r>
              <a:rPr lang="zh-CN" altLang="en-US" sz="1735" dirty="0" smtClean="0">
                <a:solidFill>
                  <a:schemeClr val="tx1">
                    <a:lumMod val="65000"/>
                    <a:lumOff val="35000"/>
                  </a:schemeClr>
                </a:solidFill>
                <a:latin typeface="+mn-lt"/>
                <a:ea typeface="+mn-ea"/>
                <a:cs typeface="+mn-ea"/>
                <a:sym typeface="+mn-lt"/>
              </a:rPr>
              <a:t>输入文字</a:t>
            </a:r>
            <a:endParaRPr lang="es-ES" altLang="zh-CN" sz="2485" dirty="0">
              <a:solidFill>
                <a:schemeClr val="tx1">
                  <a:lumMod val="65000"/>
                  <a:lumOff val="35000"/>
                </a:schemeClr>
              </a:solidFill>
              <a:latin typeface="+mn-lt"/>
              <a:ea typeface="+mn-ea"/>
              <a:cs typeface="+mn-ea"/>
              <a:sym typeface="+mn-lt"/>
            </a:endParaRPr>
          </a:p>
        </p:txBody>
      </p:sp>
      <p:sp>
        <p:nvSpPr>
          <p:cNvPr id="18446" name="AutoShape 14"/>
          <p:cNvSpPr/>
          <p:nvPr/>
        </p:nvSpPr>
        <p:spPr bwMode="auto">
          <a:xfrm>
            <a:off x="1361949" y="3939754"/>
            <a:ext cx="218134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a:t>
            </a:r>
            <a:endParaRPr lang="es-ES" altLang="zh-CN" sz="2485" dirty="0">
              <a:solidFill>
                <a:schemeClr val="tx1">
                  <a:lumMod val="65000"/>
                  <a:lumOff val="35000"/>
                </a:schemeClr>
              </a:solidFill>
              <a:latin typeface="+mn-lt"/>
              <a:ea typeface="+mn-ea"/>
              <a:cs typeface="+mn-ea"/>
              <a:sym typeface="+mn-lt"/>
            </a:endParaRPr>
          </a:p>
        </p:txBody>
      </p:sp>
      <p:sp>
        <p:nvSpPr>
          <p:cNvPr id="18447" name="AutoShape 15"/>
          <p:cNvSpPr/>
          <p:nvPr/>
        </p:nvSpPr>
        <p:spPr bwMode="auto">
          <a:xfrm>
            <a:off x="2384778" y="3632571"/>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r"/>
            <a:r>
              <a:rPr lang="zh-CN" altLang="en-US" sz="1735" dirty="0">
                <a:solidFill>
                  <a:schemeClr val="tx1">
                    <a:lumMod val="65000"/>
                    <a:lumOff val="35000"/>
                  </a:schemeClr>
                </a:solidFill>
                <a:cs typeface="+mn-ea"/>
                <a:sym typeface="+mn-lt"/>
              </a:rPr>
              <a:t>输入文字</a:t>
            </a:r>
            <a:endParaRPr lang="es-ES" altLang="zh-CN" sz="2485" dirty="0">
              <a:solidFill>
                <a:schemeClr val="tx1">
                  <a:lumMod val="65000"/>
                  <a:lumOff val="35000"/>
                </a:schemeClr>
              </a:solidFill>
              <a:cs typeface="+mn-ea"/>
              <a:sym typeface="+mn-lt"/>
            </a:endParaRPr>
          </a:p>
        </p:txBody>
      </p:sp>
      <p:sp>
        <p:nvSpPr>
          <p:cNvPr id="18448" name="AutoShape 16"/>
          <p:cNvSpPr/>
          <p:nvPr/>
        </p:nvSpPr>
        <p:spPr bwMode="auto">
          <a:xfrm>
            <a:off x="1361949" y="5043066"/>
            <a:ext cx="218134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a:t>
            </a:r>
            <a:endParaRPr lang="es-ES" altLang="zh-CN" sz="2485" dirty="0">
              <a:solidFill>
                <a:schemeClr val="tx1">
                  <a:lumMod val="65000"/>
                  <a:lumOff val="35000"/>
                </a:schemeClr>
              </a:solidFill>
              <a:latin typeface="+mn-lt"/>
              <a:ea typeface="+mn-ea"/>
              <a:cs typeface="+mn-ea"/>
              <a:sym typeface="+mn-lt"/>
            </a:endParaRPr>
          </a:p>
        </p:txBody>
      </p:sp>
      <p:sp>
        <p:nvSpPr>
          <p:cNvPr id="18449" name="AutoShape 17"/>
          <p:cNvSpPr/>
          <p:nvPr/>
        </p:nvSpPr>
        <p:spPr bwMode="auto">
          <a:xfrm>
            <a:off x="2384778" y="4735884"/>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r"/>
            <a:r>
              <a:rPr lang="zh-CN" altLang="en-US" sz="1735" dirty="0">
                <a:solidFill>
                  <a:schemeClr val="tx1">
                    <a:lumMod val="65000"/>
                    <a:lumOff val="35000"/>
                  </a:schemeClr>
                </a:solidFill>
                <a:cs typeface="+mn-ea"/>
                <a:sym typeface="+mn-lt"/>
              </a:rPr>
              <a:t>输入文字</a:t>
            </a:r>
            <a:endParaRPr lang="es-ES" altLang="zh-CN" sz="2485" dirty="0">
              <a:solidFill>
                <a:schemeClr val="tx1">
                  <a:lumMod val="65000"/>
                  <a:lumOff val="35000"/>
                </a:schemeClr>
              </a:solidFill>
              <a:cs typeface="+mn-ea"/>
              <a:sym typeface="+mn-lt"/>
            </a:endParaRPr>
          </a:p>
        </p:txBody>
      </p:sp>
      <p:grpSp>
        <p:nvGrpSpPr>
          <p:cNvPr id="2" name="组合 1"/>
          <p:cNvGrpSpPr/>
          <p:nvPr/>
        </p:nvGrpSpPr>
        <p:grpSpPr>
          <a:xfrm>
            <a:off x="4105096" y="2264144"/>
            <a:ext cx="3973875" cy="3939381"/>
            <a:chOff x="3078361" y="1916307"/>
            <a:chExt cx="2981326" cy="2955448"/>
          </a:xfrm>
        </p:grpSpPr>
        <p:sp>
          <p:nvSpPr>
            <p:cNvPr id="18450" name="AutoShape 18"/>
            <p:cNvSpPr/>
            <p:nvPr/>
          </p:nvSpPr>
          <p:spPr bwMode="auto">
            <a:xfrm>
              <a:off x="3280172" y="2064586"/>
              <a:ext cx="2574727" cy="2591600"/>
            </a:xfrm>
            <a:custGeom>
              <a:avLst/>
              <a:gdLst>
                <a:gd name="T0" fmla="*/ 3432795 w 19679"/>
                <a:gd name="T1" fmla="*/ 3791607 h 19679"/>
                <a:gd name="T2" fmla="*/ 3432795 w 19679"/>
                <a:gd name="T3" fmla="*/ 3791607 h 19679"/>
                <a:gd name="T4" fmla="*/ 3432795 w 19679"/>
                <a:gd name="T5" fmla="*/ 3791607 h 19679"/>
                <a:gd name="T6" fmla="*/ 3432795 w 19679"/>
                <a:gd name="T7" fmla="*/ 379160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D4D4D"/>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nchor="ctr"/>
            <a:lstStyle/>
            <a:p>
              <a:endParaRPr lang="zh-CN" altLang="en-US" sz="2485">
                <a:solidFill>
                  <a:schemeClr val="tx1">
                    <a:lumMod val="65000"/>
                    <a:lumOff val="35000"/>
                  </a:schemeClr>
                </a:solidFill>
                <a:latin typeface="+mn-lt"/>
                <a:ea typeface="+mn-ea"/>
                <a:cs typeface="+mn-ea"/>
                <a:sym typeface="+mn-lt"/>
              </a:endParaRPr>
            </a:p>
          </p:txBody>
        </p:sp>
        <p:sp>
          <p:nvSpPr>
            <p:cNvPr id="18451" name="AutoShape 19"/>
            <p:cNvSpPr/>
            <p:nvPr/>
          </p:nvSpPr>
          <p:spPr bwMode="auto">
            <a:xfrm rot="10800000">
              <a:off x="4383881" y="4481705"/>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D4D4D"/>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nchor="ctr"/>
            <a:lstStyle/>
            <a:p>
              <a:endParaRPr lang="zh-CN" altLang="en-US" sz="2485">
                <a:solidFill>
                  <a:schemeClr val="tx1">
                    <a:lumMod val="65000"/>
                    <a:lumOff val="35000"/>
                  </a:schemeClr>
                </a:solidFill>
                <a:latin typeface="+mn-lt"/>
                <a:ea typeface="+mn-ea"/>
                <a:cs typeface="+mn-ea"/>
                <a:sym typeface="+mn-lt"/>
              </a:endParaRPr>
            </a:p>
          </p:txBody>
        </p:sp>
        <p:sp>
          <p:nvSpPr>
            <p:cNvPr id="18452" name="AutoShape 20"/>
            <p:cNvSpPr/>
            <p:nvPr/>
          </p:nvSpPr>
          <p:spPr bwMode="auto">
            <a:xfrm rot="10800000">
              <a:off x="3443288" y="4081532"/>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D4D4D"/>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nchor="ctr"/>
            <a:lstStyle/>
            <a:p>
              <a:endParaRPr lang="zh-CN" altLang="en-US" sz="2485">
                <a:solidFill>
                  <a:schemeClr val="tx1">
                    <a:lumMod val="65000"/>
                    <a:lumOff val="35000"/>
                  </a:schemeClr>
                </a:solidFill>
                <a:latin typeface="+mn-lt"/>
                <a:ea typeface="+mn-ea"/>
                <a:cs typeface="+mn-ea"/>
                <a:sym typeface="+mn-lt"/>
              </a:endParaRPr>
            </a:p>
          </p:txBody>
        </p:sp>
        <p:sp>
          <p:nvSpPr>
            <p:cNvPr id="18453" name="AutoShape 21"/>
            <p:cNvSpPr/>
            <p:nvPr/>
          </p:nvSpPr>
          <p:spPr bwMode="auto">
            <a:xfrm rot="10800000">
              <a:off x="5253038" y="4095824"/>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D4D4D"/>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nchor="ctr"/>
            <a:lstStyle/>
            <a:p>
              <a:endParaRPr lang="zh-CN" altLang="en-US" sz="2485">
                <a:solidFill>
                  <a:schemeClr val="tx1">
                    <a:lumMod val="65000"/>
                    <a:lumOff val="35000"/>
                  </a:schemeClr>
                </a:solidFill>
                <a:latin typeface="+mn-lt"/>
                <a:ea typeface="+mn-ea"/>
                <a:cs typeface="+mn-ea"/>
                <a:sym typeface="+mn-lt"/>
              </a:endParaRPr>
            </a:p>
          </p:txBody>
        </p:sp>
        <p:sp>
          <p:nvSpPr>
            <p:cNvPr id="18454" name="AutoShape 22"/>
            <p:cNvSpPr/>
            <p:nvPr/>
          </p:nvSpPr>
          <p:spPr bwMode="auto">
            <a:xfrm rot="-4">
              <a:off x="4460677" y="4565671"/>
              <a:ext cx="232767" cy="193536"/>
            </a:xfrm>
            <a:custGeom>
              <a:avLst/>
              <a:gdLst>
                <a:gd name="T0" fmla="*/ 310356 w 21600"/>
                <a:gd name="T1" fmla="*/ 257969 h 21600"/>
                <a:gd name="T2" fmla="*/ 310356 w 21600"/>
                <a:gd name="T3" fmla="*/ 257969 h 21600"/>
                <a:gd name="T4" fmla="*/ 310356 w 21600"/>
                <a:gd name="T5" fmla="*/ 257969 h 21600"/>
                <a:gd name="T6" fmla="*/ 310356 w 21600"/>
                <a:gd name="T7" fmla="*/ 2579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gradFill>
              <a:gsLst>
                <a:gs pos="0">
                  <a:srgbClr val="00B0F0"/>
                </a:gs>
                <a:gs pos="100000">
                  <a:srgbClr val="0070C0"/>
                </a:gs>
              </a:gsLst>
              <a:lin ang="5400000" scaled="1"/>
            </a:gra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8455" name="AutoShape 23"/>
            <p:cNvSpPr/>
            <p:nvPr/>
          </p:nvSpPr>
          <p:spPr bwMode="auto">
            <a:xfrm rot="-4">
              <a:off x="3520083" y="4171452"/>
              <a:ext cx="232172" cy="193536"/>
            </a:xfrm>
            <a:custGeom>
              <a:avLst/>
              <a:gdLst>
                <a:gd name="T0" fmla="*/ 309563 w 21600"/>
                <a:gd name="T1" fmla="*/ 257957 h 21579"/>
                <a:gd name="T2" fmla="*/ 309563 w 21600"/>
                <a:gd name="T3" fmla="*/ 257957 h 21579"/>
                <a:gd name="T4" fmla="*/ 309563 w 21600"/>
                <a:gd name="T5" fmla="*/ 257957 h 21579"/>
                <a:gd name="T6" fmla="*/ 309563 w 21600"/>
                <a:gd name="T7" fmla="*/ 25795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gradFill>
              <a:gsLst>
                <a:gs pos="0">
                  <a:srgbClr val="00B0F0"/>
                </a:gs>
                <a:gs pos="100000">
                  <a:srgbClr val="0070C0"/>
                </a:gs>
              </a:gsLst>
              <a:lin ang="5400000" scaled="1"/>
            </a:gra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8456" name="AutoShape 24"/>
            <p:cNvSpPr/>
            <p:nvPr/>
          </p:nvSpPr>
          <p:spPr bwMode="auto">
            <a:xfrm rot="-4">
              <a:off x="5331024" y="4182171"/>
              <a:ext cx="232172" cy="232244"/>
            </a:xfrm>
            <a:custGeom>
              <a:avLst/>
              <a:gdLst>
                <a:gd name="T0" fmla="*/ 309563 w 21600"/>
                <a:gd name="T1" fmla="*/ 309563 h 21600"/>
                <a:gd name="T2" fmla="*/ 309563 w 21600"/>
                <a:gd name="T3" fmla="*/ 309563 h 21600"/>
                <a:gd name="T4" fmla="*/ 309563 w 21600"/>
                <a:gd name="T5" fmla="*/ 309563 h 21600"/>
                <a:gd name="T6" fmla="*/ 309563 w 21600"/>
                <a:gd name="T7" fmla="*/ 3095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adFill>
              <a:gsLst>
                <a:gs pos="0">
                  <a:srgbClr val="00B0F0"/>
                </a:gs>
                <a:gs pos="100000">
                  <a:srgbClr val="0070C0"/>
                </a:gs>
              </a:gsLst>
              <a:lin ang="5400000" scaled="1"/>
            </a:gra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8457" name="AutoShape 25"/>
            <p:cNvSpPr/>
            <p:nvPr/>
          </p:nvSpPr>
          <p:spPr bwMode="auto">
            <a:xfrm>
              <a:off x="4364831" y="1916307"/>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D4D4D"/>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nchor="ctr"/>
            <a:lstStyle/>
            <a:p>
              <a:endParaRPr lang="zh-CN" altLang="en-US" sz="2485">
                <a:solidFill>
                  <a:schemeClr val="tx1">
                    <a:lumMod val="65000"/>
                    <a:lumOff val="35000"/>
                  </a:schemeClr>
                </a:solidFill>
                <a:latin typeface="+mn-lt"/>
                <a:ea typeface="+mn-ea"/>
                <a:cs typeface="+mn-ea"/>
                <a:sym typeface="+mn-lt"/>
              </a:endParaRPr>
            </a:p>
          </p:txBody>
        </p:sp>
        <p:sp>
          <p:nvSpPr>
            <p:cNvPr id="18458" name="AutoShape 26"/>
            <p:cNvSpPr/>
            <p:nvPr/>
          </p:nvSpPr>
          <p:spPr bwMode="auto">
            <a:xfrm>
              <a:off x="5400675" y="2411760"/>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D4D4D"/>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nchor="ctr"/>
            <a:lstStyle/>
            <a:p>
              <a:endParaRPr lang="zh-CN" altLang="en-US" sz="2485">
                <a:solidFill>
                  <a:schemeClr val="tx1">
                    <a:lumMod val="65000"/>
                    <a:lumOff val="35000"/>
                  </a:schemeClr>
                </a:solidFill>
                <a:latin typeface="+mn-lt"/>
                <a:ea typeface="+mn-ea"/>
                <a:cs typeface="+mn-ea"/>
                <a:sym typeface="+mn-lt"/>
              </a:endParaRPr>
            </a:p>
          </p:txBody>
        </p:sp>
        <p:sp>
          <p:nvSpPr>
            <p:cNvPr id="18459" name="AutoShape 27"/>
            <p:cNvSpPr/>
            <p:nvPr/>
          </p:nvSpPr>
          <p:spPr bwMode="auto">
            <a:xfrm>
              <a:off x="3078361" y="3286544"/>
              <a:ext cx="387548" cy="390646"/>
            </a:xfrm>
            <a:custGeom>
              <a:avLst/>
              <a:gdLst>
                <a:gd name="T0" fmla="*/ 516705 w 19679"/>
                <a:gd name="T1" fmla="*/ 571529 h 19679"/>
                <a:gd name="T2" fmla="*/ 516705 w 19679"/>
                <a:gd name="T3" fmla="*/ 571529 h 19679"/>
                <a:gd name="T4" fmla="*/ 516705 w 19679"/>
                <a:gd name="T5" fmla="*/ 571529 h 19679"/>
                <a:gd name="T6" fmla="*/ 516705 w 19679"/>
                <a:gd name="T7" fmla="*/ 57152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D4D4D"/>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nchor="ctr"/>
            <a:lstStyle/>
            <a:p>
              <a:endParaRPr lang="zh-CN" altLang="en-US" sz="2485">
                <a:solidFill>
                  <a:schemeClr val="tx1">
                    <a:lumMod val="65000"/>
                    <a:lumOff val="35000"/>
                  </a:schemeClr>
                </a:solidFill>
                <a:latin typeface="+mn-lt"/>
                <a:ea typeface="+mn-ea"/>
                <a:cs typeface="+mn-ea"/>
                <a:sym typeface="+mn-lt"/>
              </a:endParaRPr>
            </a:p>
          </p:txBody>
        </p:sp>
        <p:sp>
          <p:nvSpPr>
            <p:cNvPr id="18460" name="AutoShape 28"/>
            <p:cNvSpPr/>
            <p:nvPr/>
          </p:nvSpPr>
          <p:spPr bwMode="auto">
            <a:xfrm>
              <a:off x="5672138" y="3286544"/>
              <a:ext cx="387549" cy="390646"/>
            </a:xfrm>
            <a:custGeom>
              <a:avLst/>
              <a:gdLst>
                <a:gd name="T0" fmla="*/ 516705 w 19679"/>
                <a:gd name="T1" fmla="*/ 571529 h 19679"/>
                <a:gd name="T2" fmla="*/ 516705 w 19679"/>
                <a:gd name="T3" fmla="*/ 571529 h 19679"/>
                <a:gd name="T4" fmla="*/ 516705 w 19679"/>
                <a:gd name="T5" fmla="*/ 571529 h 19679"/>
                <a:gd name="T6" fmla="*/ 516705 w 19679"/>
                <a:gd name="T7" fmla="*/ 57152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D4D4D"/>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nchor="ctr"/>
            <a:lstStyle/>
            <a:p>
              <a:endParaRPr lang="zh-CN" altLang="en-US" sz="2485">
                <a:solidFill>
                  <a:schemeClr val="tx1">
                    <a:lumMod val="65000"/>
                    <a:lumOff val="35000"/>
                  </a:schemeClr>
                </a:solidFill>
                <a:latin typeface="+mn-lt"/>
                <a:ea typeface="+mn-ea"/>
                <a:cs typeface="+mn-ea"/>
                <a:sym typeface="+mn-lt"/>
              </a:endParaRPr>
            </a:p>
          </p:txBody>
        </p:sp>
        <p:sp>
          <p:nvSpPr>
            <p:cNvPr id="18461" name="AutoShape 29"/>
            <p:cNvSpPr/>
            <p:nvPr/>
          </p:nvSpPr>
          <p:spPr bwMode="auto">
            <a:xfrm>
              <a:off x="3400425" y="2316481"/>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D4D4D"/>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nchor="ctr"/>
            <a:lstStyle/>
            <a:p>
              <a:endParaRPr lang="zh-CN" altLang="en-US" sz="2485">
                <a:solidFill>
                  <a:schemeClr val="tx1">
                    <a:lumMod val="65000"/>
                    <a:lumOff val="35000"/>
                  </a:schemeClr>
                </a:solidFill>
                <a:latin typeface="+mn-lt"/>
                <a:ea typeface="+mn-ea"/>
                <a:cs typeface="+mn-ea"/>
                <a:sym typeface="+mn-lt"/>
              </a:endParaRPr>
            </a:p>
          </p:txBody>
        </p:sp>
        <p:sp>
          <p:nvSpPr>
            <p:cNvPr id="18462" name="AutoShape 30"/>
            <p:cNvSpPr/>
            <p:nvPr/>
          </p:nvSpPr>
          <p:spPr bwMode="auto">
            <a:xfrm>
              <a:off x="4443413" y="2002654"/>
              <a:ext cx="232172" cy="193536"/>
            </a:xfrm>
            <a:custGeom>
              <a:avLst/>
              <a:gdLst>
                <a:gd name="T0" fmla="*/ 309563 w 21600"/>
                <a:gd name="T1" fmla="*/ 257969 h 21600"/>
                <a:gd name="T2" fmla="*/ 309563 w 21600"/>
                <a:gd name="T3" fmla="*/ 257969 h 21600"/>
                <a:gd name="T4" fmla="*/ 309563 w 21600"/>
                <a:gd name="T5" fmla="*/ 257969 h 21600"/>
                <a:gd name="T6" fmla="*/ 309563 w 21600"/>
                <a:gd name="T7" fmla="*/ 2579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gradFill>
              <a:gsLst>
                <a:gs pos="0">
                  <a:srgbClr val="00B0F0"/>
                </a:gs>
                <a:gs pos="100000">
                  <a:srgbClr val="0070C0"/>
                </a:gs>
              </a:gsLst>
              <a:lin ang="5400000" scaled="1"/>
            </a:gra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8463" name="AutoShape 31"/>
            <p:cNvSpPr/>
            <p:nvPr/>
          </p:nvSpPr>
          <p:spPr bwMode="auto">
            <a:xfrm>
              <a:off x="3157538" y="3371700"/>
              <a:ext cx="232172" cy="232839"/>
            </a:xfrm>
            <a:custGeom>
              <a:avLst/>
              <a:gdLst>
                <a:gd name="T0" fmla="*/ 309563 w 21600"/>
                <a:gd name="T1" fmla="*/ 310357 h 21600"/>
                <a:gd name="T2" fmla="*/ 309563 w 21600"/>
                <a:gd name="T3" fmla="*/ 310357 h 21600"/>
                <a:gd name="T4" fmla="*/ 309563 w 21600"/>
                <a:gd name="T5" fmla="*/ 310357 h 21600"/>
                <a:gd name="T6" fmla="*/ 309563 w 21600"/>
                <a:gd name="T7" fmla="*/ 3103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gradFill>
              <a:gsLst>
                <a:gs pos="0">
                  <a:srgbClr val="00B0F0"/>
                </a:gs>
                <a:gs pos="100000">
                  <a:srgbClr val="0070C0"/>
                </a:gs>
              </a:gsLst>
              <a:lin ang="5400000" scaled="1"/>
            </a:gra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8464" name="AutoShape 32"/>
            <p:cNvSpPr/>
            <p:nvPr/>
          </p:nvSpPr>
          <p:spPr bwMode="auto">
            <a:xfrm>
              <a:off x="5479257" y="2518354"/>
              <a:ext cx="232767" cy="193536"/>
            </a:xfrm>
            <a:custGeom>
              <a:avLst/>
              <a:gdLst>
                <a:gd name="T0" fmla="*/ 310357 w 21600"/>
                <a:gd name="T1" fmla="*/ 257957 h 21579"/>
                <a:gd name="T2" fmla="*/ 310357 w 21600"/>
                <a:gd name="T3" fmla="*/ 257957 h 21579"/>
                <a:gd name="T4" fmla="*/ 310357 w 21600"/>
                <a:gd name="T5" fmla="*/ 257957 h 21579"/>
                <a:gd name="T6" fmla="*/ 310357 w 21600"/>
                <a:gd name="T7" fmla="*/ 25795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gradFill>
              <a:gsLst>
                <a:gs pos="0">
                  <a:srgbClr val="00B0F0"/>
                </a:gs>
                <a:gs pos="100000">
                  <a:srgbClr val="0070C0"/>
                </a:gs>
              </a:gsLst>
              <a:lin ang="5400000" scaled="1"/>
            </a:gra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8465" name="AutoShape 33"/>
            <p:cNvSpPr/>
            <p:nvPr/>
          </p:nvSpPr>
          <p:spPr bwMode="auto">
            <a:xfrm>
              <a:off x="3477816" y="2387940"/>
              <a:ext cx="232172" cy="232244"/>
            </a:xfrm>
            <a:custGeom>
              <a:avLst/>
              <a:gdLst>
                <a:gd name="T0" fmla="*/ 309563 w 21600"/>
                <a:gd name="T1" fmla="*/ 309563 h 21600"/>
                <a:gd name="T2" fmla="*/ 309563 w 21600"/>
                <a:gd name="T3" fmla="*/ 309563 h 21600"/>
                <a:gd name="T4" fmla="*/ 309563 w 21600"/>
                <a:gd name="T5" fmla="*/ 309563 h 21600"/>
                <a:gd name="T6" fmla="*/ 309563 w 21600"/>
                <a:gd name="T7" fmla="*/ 3095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adFill>
              <a:gsLst>
                <a:gs pos="0">
                  <a:srgbClr val="00B0F0"/>
                </a:gs>
                <a:gs pos="100000">
                  <a:srgbClr val="0070C0"/>
                </a:gs>
              </a:gsLst>
              <a:lin ang="5400000" scaled="1"/>
            </a:gra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8466" name="AutoShape 34"/>
            <p:cNvSpPr/>
            <p:nvPr/>
          </p:nvSpPr>
          <p:spPr bwMode="auto">
            <a:xfrm>
              <a:off x="5757268" y="3376464"/>
              <a:ext cx="232172" cy="205446"/>
            </a:xfrm>
            <a:custGeom>
              <a:avLst/>
              <a:gdLst>
                <a:gd name="T0" fmla="*/ 309563 w 21600"/>
                <a:gd name="T1" fmla="*/ 273844 h 21600"/>
                <a:gd name="T2" fmla="*/ 309563 w 21600"/>
                <a:gd name="T3" fmla="*/ 273844 h 21600"/>
                <a:gd name="T4" fmla="*/ 309563 w 21600"/>
                <a:gd name="T5" fmla="*/ 273844 h 21600"/>
                <a:gd name="T6" fmla="*/ 309563 w 21600"/>
                <a:gd name="T7" fmla="*/ 273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8639"/>
                  </a:moveTo>
                  <a:cubicBezTo>
                    <a:pt x="21600" y="3959"/>
                    <a:pt x="16676" y="0"/>
                    <a:pt x="10800" y="0"/>
                  </a:cubicBezTo>
                  <a:cubicBezTo>
                    <a:pt x="4764" y="0"/>
                    <a:pt x="0" y="3959"/>
                    <a:pt x="0" y="8639"/>
                  </a:cubicBezTo>
                  <a:cubicBezTo>
                    <a:pt x="0" y="12059"/>
                    <a:pt x="2382" y="14939"/>
                    <a:pt x="5876" y="16379"/>
                  </a:cubicBezTo>
                  <a:cubicBezTo>
                    <a:pt x="6035" y="17279"/>
                    <a:pt x="5717" y="19079"/>
                    <a:pt x="3335" y="21599"/>
                  </a:cubicBezTo>
                  <a:cubicBezTo>
                    <a:pt x="3335" y="21599"/>
                    <a:pt x="8576" y="19979"/>
                    <a:pt x="11435" y="17279"/>
                  </a:cubicBezTo>
                  <a:cubicBezTo>
                    <a:pt x="17152" y="16919"/>
                    <a:pt x="21600" y="13139"/>
                    <a:pt x="21600" y="8639"/>
                  </a:cubicBezTo>
                  <a:close/>
                </a:path>
              </a:pathLst>
            </a:custGeom>
            <a:gradFill>
              <a:gsLst>
                <a:gs pos="0">
                  <a:srgbClr val="00B0F0"/>
                </a:gs>
                <a:gs pos="100000">
                  <a:srgbClr val="0070C0"/>
                </a:gs>
              </a:gsLst>
              <a:lin ang="5400000" scaled="1"/>
            </a:gra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lstStyle/>
            <a:p>
              <a:endParaRPr lang="zh-CN" altLang="en-US" sz="2485">
                <a:solidFill>
                  <a:schemeClr val="tx1">
                    <a:lumMod val="65000"/>
                    <a:lumOff val="35000"/>
                  </a:schemeClr>
                </a:solidFill>
                <a:latin typeface="+mn-lt"/>
                <a:ea typeface="+mn-ea"/>
                <a:cs typeface="+mn-ea"/>
                <a:sym typeface="+mn-lt"/>
              </a:endParaRPr>
            </a:p>
          </p:txBody>
        </p:sp>
        <p:sp>
          <p:nvSpPr>
            <p:cNvPr id="18467" name="AutoShape 35"/>
            <p:cNvSpPr/>
            <p:nvPr/>
          </p:nvSpPr>
          <p:spPr bwMode="auto">
            <a:xfrm>
              <a:off x="3694509" y="2545151"/>
              <a:ext cx="1753791" cy="1754332"/>
            </a:xfrm>
            <a:custGeom>
              <a:avLst/>
              <a:gdLst>
                <a:gd name="T0" fmla="*/ 2338269 w 19679"/>
                <a:gd name="T1" fmla="*/ 2566653 h 19679"/>
                <a:gd name="T2" fmla="*/ 2338269 w 19679"/>
                <a:gd name="T3" fmla="*/ 2566653 h 19679"/>
                <a:gd name="T4" fmla="*/ 2338269 w 19679"/>
                <a:gd name="T5" fmla="*/ 2566653 h 19679"/>
                <a:gd name="T6" fmla="*/ 2338269 w 19679"/>
                <a:gd name="T7" fmla="*/ 256665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adFill>
              <a:gsLst>
                <a:gs pos="0">
                  <a:srgbClr val="00B0F0"/>
                </a:gs>
                <a:gs pos="100000">
                  <a:srgbClr val="0070C0"/>
                </a:gs>
              </a:gsLst>
              <a:lin ang="5400000" scaled="1"/>
            </a:gra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18468" name="AutoShape 36"/>
            <p:cNvSpPr/>
            <p:nvPr/>
          </p:nvSpPr>
          <p:spPr bwMode="auto">
            <a:xfrm>
              <a:off x="4358878" y="3150771"/>
              <a:ext cx="440531" cy="440667"/>
            </a:xfrm>
            <a:custGeom>
              <a:avLst/>
              <a:gdLst>
                <a:gd name="T0" fmla="*/ 587375 w 21600"/>
                <a:gd name="T1" fmla="*/ 587375 h 21600"/>
                <a:gd name="T2" fmla="*/ 587375 w 21600"/>
                <a:gd name="T3" fmla="*/ 587375 h 21600"/>
                <a:gd name="T4" fmla="*/ 587375 w 21600"/>
                <a:gd name="T5" fmla="*/ 587375 h 21600"/>
                <a:gd name="T6" fmla="*/ 587375 w 21600"/>
                <a:gd name="T7" fmla="*/ 5873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grpSp>
      <p:sp>
        <p:nvSpPr>
          <p:cNvPr id="39"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40"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41"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42"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dissolve">
                                      <p:cBhvr>
                                        <p:cTn id="16" dur="500"/>
                                        <p:tgtEl>
                                          <p:spTgt spid="42"/>
                                        </p:tgtEl>
                                      </p:cBhvr>
                                    </p:animEffect>
                                  </p:childTnLst>
                                </p:cTn>
                              </p:par>
                              <p:par>
                                <p:cTn id="17" presetID="22" presetClass="entr" presetSubtype="8"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par>
                                <p:cTn id="20" presetID="35"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2000"/>
                                        <p:tgtEl>
                                          <p:spTgt spid="2"/>
                                        </p:tgtEl>
                                      </p:cBhvr>
                                    </p:animEffect>
                                    <p:anim calcmode="lin" valueType="num">
                                      <p:cBhvr>
                                        <p:cTn id="23" dur="2000" fill="hold"/>
                                        <p:tgtEl>
                                          <p:spTgt spid="2"/>
                                        </p:tgtEl>
                                        <p:attrNameLst>
                                          <p:attrName>style.rotation</p:attrName>
                                        </p:attrNameLst>
                                      </p:cBhvr>
                                      <p:tavLst>
                                        <p:tav tm="0">
                                          <p:val>
                                            <p:fltVal val="720"/>
                                          </p:val>
                                        </p:tav>
                                        <p:tav tm="100000">
                                          <p:val>
                                            <p:fltVal val="0"/>
                                          </p:val>
                                        </p:tav>
                                      </p:tavLst>
                                    </p:anim>
                                    <p:anim calcmode="lin" valueType="num">
                                      <p:cBhvr>
                                        <p:cTn id="24" dur="2000" fill="hold"/>
                                        <p:tgtEl>
                                          <p:spTgt spid="2"/>
                                        </p:tgtEl>
                                        <p:attrNameLst>
                                          <p:attrName>ppt_h</p:attrName>
                                        </p:attrNameLst>
                                      </p:cBhvr>
                                      <p:tavLst>
                                        <p:tav tm="0">
                                          <p:val>
                                            <p:fltVal val="0"/>
                                          </p:val>
                                        </p:tav>
                                        <p:tav tm="100000">
                                          <p:val>
                                            <p:strVal val="#ppt_h"/>
                                          </p:val>
                                        </p:tav>
                                      </p:tavLst>
                                    </p:anim>
                                    <p:anim calcmode="lin" valueType="num">
                                      <p:cBhvr>
                                        <p:cTn id="25" dur="2000" fill="hold"/>
                                        <p:tgtEl>
                                          <p:spTgt spid="2"/>
                                        </p:tgtEl>
                                        <p:attrNameLst>
                                          <p:attrName>ppt_w</p:attrName>
                                        </p:attrNameLst>
                                      </p:cBhvr>
                                      <p:tavLst>
                                        <p:tav tm="0">
                                          <p:val>
                                            <p:fltVal val="0"/>
                                          </p:val>
                                        </p:tav>
                                        <p:tav tm="100000">
                                          <p:val>
                                            <p:strVal val="#ppt_w"/>
                                          </p:val>
                                        </p:tav>
                                      </p:tavLst>
                                    </p:anim>
                                  </p:childTnLst>
                                </p:cTn>
                              </p:par>
                            </p:childTnLst>
                          </p:cTn>
                        </p:par>
                        <p:par>
                          <p:cTn id="26" fill="hold">
                            <p:stCondLst>
                              <p:cond delay="1000"/>
                            </p:stCondLst>
                            <p:childTnLst>
                              <p:par>
                                <p:cTn id="27" presetID="2" presetClass="entr" presetSubtype="2" fill="hold" grpId="0" nodeType="afterEffect">
                                  <p:stCondLst>
                                    <p:cond delay="0"/>
                                  </p:stCondLst>
                                  <p:childTnLst>
                                    <p:set>
                                      <p:cBhvr>
                                        <p:cTn id="28" dur="1" fill="hold">
                                          <p:stCondLst>
                                            <p:cond delay="0"/>
                                          </p:stCondLst>
                                        </p:cTn>
                                        <p:tgtEl>
                                          <p:spTgt spid="18437"/>
                                        </p:tgtEl>
                                        <p:attrNameLst>
                                          <p:attrName>style.visibility</p:attrName>
                                        </p:attrNameLst>
                                      </p:cBhvr>
                                      <p:to>
                                        <p:strVal val="visible"/>
                                      </p:to>
                                    </p:set>
                                    <p:anim calcmode="lin" valueType="num">
                                      <p:cBhvr additive="base">
                                        <p:cTn id="29" dur="500" fill="hold"/>
                                        <p:tgtEl>
                                          <p:spTgt spid="18437"/>
                                        </p:tgtEl>
                                        <p:attrNameLst>
                                          <p:attrName>ppt_x</p:attrName>
                                        </p:attrNameLst>
                                      </p:cBhvr>
                                      <p:tavLst>
                                        <p:tav tm="0">
                                          <p:val>
                                            <p:strVal val="1+#ppt_w/2"/>
                                          </p:val>
                                        </p:tav>
                                        <p:tav tm="100000">
                                          <p:val>
                                            <p:strVal val="#ppt_x"/>
                                          </p:val>
                                        </p:tav>
                                      </p:tavLst>
                                    </p:anim>
                                    <p:anim calcmode="lin" valueType="num">
                                      <p:cBhvr additive="base">
                                        <p:cTn id="30" dur="500" fill="hold"/>
                                        <p:tgtEl>
                                          <p:spTgt spid="18437"/>
                                        </p:tgtEl>
                                        <p:attrNameLst>
                                          <p:attrName>ppt_y</p:attrName>
                                        </p:attrNameLst>
                                      </p:cBhvr>
                                      <p:tavLst>
                                        <p:tav tm="0">
                                          <p:val>
                                            <p:strVal val="#ppt_y"/>
                                          </p:val>
                                        </p:tav>
                                        <p:tav tm="100000">
                                          <p:val>
                                            <p:strVal val="#ppt_y"/>
                                          </p:val>
                                        </p:tav>
                                      </p:tavLst>
                                    </p:anim>
                                  </p:childTnLst>
                                </p:cTn>
                              </p:par>
                              <p:par>
                                <p:cTn id="31" presetID="9" presetClass="entr" presetSubtype="0" fill="hold" grpId="0" nodeType="withEffect">
                                  <p:stCondLst>
                                    <p:cond delay="0"/>
                                  </p:stCondLst>
                                  <p:childTnLst>
                                    <p:set>
                                      <p:cBhvr>
                                        <p:cTn id="32" dur="1" fill="hold">
                                          <p:stCondLst>
                                            <p:cond delay="0"/>
                                          </p:stCondLst>
                                        </p:cTn>
                                        <p:tgtEl>
                                          <p:spTgt spid="18438"/>
                                        </p:tgtEl>
                                        <p:attrNameLst>
                                          <p:attrName>style.visibility</p:attrName>
                                        </p:attrNameLst>
                                      </p:cBhvr>
                                      <p:to>
                                        <p:strVal val="visible"/>
                                      </p:to>
                                    </p:set>
                                    <p:animEffect transition="in" filter="dissolve">
                                      <p:cBhvr>
                                        <p:cTn id="33" dur="500"/>
                                        <p:tgtEl>
                                          <p:spTgt spid="18438"/>
                                        </p:tgtEl>
                                      </p:cBhvr>
                                    </p:animEffect>
                                  </p:childTnLst>
                                </p:cTn>
                              </p:par>
                            </p:childTnLst>
                          </p:cTn>
                        </p:par>
                        <p:par>
                          <p:cTn id="34" fill="hold">
                            <p:stCondLst>
                              <p:cond delay="1500"/>
                            </p:stCondLst>
                            <p:childTnLst>
                              <p:par>
                                <p:cTn id="35" presetID="2" presetClass="entr" presetSubtype="2" fill="hold" grpId="0" nodeType="afterEffect">
                                  <p:stCondLst>
                                    <p:cond delay="0"/>
                                  </p:stCondLst>
                                  <p:childTnLst>
                                    <p:set>
                                      <p:cBhvr>
                                        <p:cTn id="36" dur="1" fill="hold">
                                          <p:stCondLst>
                                            <p:cond delay="0"/>
                                          </p:stCondLst>
                                        </p:cTn>
                                        <p:tgtEl>
                                          <p:spTgt spid="18439"/>
                                        </p:tgtEl>
                                        <p:attrNameLst>
                                          <p:attrName>style.visibility</p:attrName>
                                        </p:attrNameLst>
                                      </p:cBhvr>
                                      <p:to>
                                        <p:strVal val="visible"/>
                                      </p:to>
                                    </p:set>
                                    <p:anim calcmode="lin" valueType="num">
                                      <p:cBhvr additive="base">
                                        <p:cTn id="37" dur="500" fill="hold"/>
                                        <p:tgtEl>
                                          <p:spTgt spid="18439"/>
                                        </p:tgtEl>
                                        <p:attrNameLst>
                                          <p:attrName>ppt_x</p:attrName>
                                        </p:attrNameLst>
                                      </p:cBhvr>
                                      <p:tavLst>
                                        <p:tav tm="0">
                                          <p:val>
                                            <p:strVal val="1+#ppt_w/2"/>
                                          </p:val>
                                        </p:tav>
                                        <p:tav tm="100000">
                                          <p:val>
                                            <p:strVal val="#ppt_x"/>
                                          </p:val>
                                        </p:tav>
                                      </p:tavLst>
                                    </p:anim>
                                    <p:anim calcmode="lin" valueType="num">
                                      <p:cBhvr additive="base">
                                        <p:cTn id="38" dur="500" fill="hold"/>
                                        <p:tgtEl>
                                          <p:spTgt spid="18439"/>
                                        </p:tgtEl>
                                        <p:attrNameLst>
                                          <p:attrName>ppt_y</p:attrName>
                                        </p:attrNameLst>
                                      </p:cBhvr>
                                      <p:tavLst>
                                        <p:tav tm="0">
                                          <p:val>
                                            <p:strVal val="#ppt_y"/>
                                          </p:val>
                                        </p:tav>
                                        <p:tav tm="100000">
                                          <p:val>
                                            <p:strVal val="#ppt_y"/>
                                          </p:val>
                                        </p:tav>
                                      </p:tavLst>
                                    </p:anim>
                                  </p:childTnLst>
                                </p:cTn>
                              </p:par>
                              <p:par>
                                <p:cTn id="39" presetID="9" presetClass="entr" presetSubtype="0" fill="hold" grpId="0" nodeType="withEffect">
                                  <p:stCondLst>
                                    <p:cond delay="0"/>
                                  </p:stCondLst>
                                  <p:childTnLst>
                                    <p:set>
                                      <p:cBhvr>
                                        <p:cTn id="40" dur="1" fill="hold">
                                          <p:stCondLst>
                                            <p:cond delay="0"/>
                                          </p:stCondLst>
                                        </p:cTn>
                                        <p:tgtEl>
                                          <p:spTgt spid="18440"/>
                                        </p:tgtEl>
                                        <p:attrNameLst>
                                          <p:attrName>style.visibility</p:attrName>
                                        </p:attrNameLst>
                                      </p:cBhvr>
                                      <p:to>
                                        <p:strVal val="visible"/>
                                      </p:to>
                                    </p:set>
                                    <p:animEffect transition="in" filter="dissolve">
                                      <p:cBhvr>
                                        <p:cTn id="41" dur="500"/>
                                        <p:tgtEl>
                                          <p:spTgt spid="18440"/>
                                        </p:tgtEl>
                                      </p:cBhvr>
                                    </p:animEffect>
                                  </p:childTnLst>
                                </p:cTn>
                              </p:par>
                            </p:childTnLst>
                          </p:cTn>
                        </p:par>
                        <p:par>
                          <p:cTn id="42" fill="hold">
                            <p:stCondLst>
                              <p:cond delay="2000"/>
                            </p:stCondLst>
                            <p:childTnLst>
                              <p:par>
                                <p:cTn id="43" presetID="2" presetClass="entr" presetSubtype="2" fill="hold" grpId="0" nodeType="afterEffect">
                                  <p:stCondLst>
                                    <p:cond delay="0"/>
                                  </p:stCondLst>
                                  <p:childTnLst>
                                    <p:set>
                                      <p:cBhvr>
                                        <p:cTn id="44" dur="1" fill="hold">
                                          <p:stCondLst>
                                            <p:cond delay="0"/>
                                          </p:stCondLst>
                                        </p:cTn>
                                        <p:tgtEl>
                                          <p:spTgt spid="18441"/>
                                        </p:tgtEl>
                                        <p:attrNameLst>
                                          <p:attrName>style.visibility</p:attrName>
                                        </p:attrNameLst>
                                      </p:cBhvr>
                                      <p:to>
                                        <p:strVal val="visible"/>
                                      </p:to>
                                    </p:set>
                                    <p:anim calcmode="lin" valueType="num">
                                      <p:cBhvr additive="base">
                                        <p:cTn id="45" dur="500" fill="hold"/>
                                        <p:tgtEl>
                                          <p:spTgt spid="18441"/>
                                        </p:tgtEl>
                                        <p:attrNameLst>
                                          <p:attrName>ppt_x</p:attrName>
                                        </p:attrNameLst>
                                      </p:cBhvr>
                                      <p:tavLst>
                                        <p:tav tm="0">
                                          <p:val>
                                            <p:strVal val="1+#ppt_w/2"/>
                                          </p:val>
                                        </p:tav>
                                        <p:tav tm="100000">
                                          <p:val>
                                            <p:strVal val="#ppt_x"/>
                                          </p:val>
                                        </p:tav>
                                      </p:tavLst>
                                    </p:anim>
                                    <p:anim calcmode="lin" valueType="num">
                                      <p:cBhvr additive="base">
                                        <p:cTn id="46" dur="500" fill="hold"/>
                                        <p:tgtEl>
                                          <p:spTgt spid="18441"/>
                                        </p:tgtEl>
                                        <p:attrNameLst>
                                          <p:attrName>ppt_y</p:attrName>
                                        </p:attrNameLst>
                                      </p:cBhvr>
                                      <p:tavLst>
                                        <p:tav tm="0">
                                          <p:val>
                                            <p:strVal val="#ppt_y"/>
                                          </p:val>
                                        </p:tav>
                                        <p:tav tm="100000">
                                          <p:val>
                                            <p:strVal val="#ppt_y"/>
                                          </p:val>
                                        </p:tav>
                                      </p:tavLst>
                                    </p:anim>
                                  </p:childTnLst>
                                </p:cTn>
                              </p:par>
                              <p:par>
                                <p:cTn id="47" presetID="9" presetClass="entr" presetSubtype="0" fill="hold" grpId="0" nodeType="withEffect">
                                  <p:stCondLst>
                                    <p:cond delay="0"/>
                                  </p:stCondLst>
                                  <p:childTnLst>
                                    <p:set>
                                      <p:cBhvr>
                                        <p:cTn id="48" dur="1" fill="hold">
                                          <p:stCondLst>
                                            <p:cond delay="0"/>
                                          </p:stCondLst>
                                        </p:cTn>
                                        <p:tgtEl>
                                          <p:spTgt spid="18442"/>
                                        </p:tgtEl>
                                        <p:attrNameLst>
                                          <p:attrName>style.visibility</p:attrName>
                                        </p:attrNameLst>
                                      </p:cBhvr>
                                      <p:to>
                                        <p:strVal val="visible"/>
                                      </p:to>
                                    </p:set>
                                    <p:animEffect transition="in" filter="dissolve">
                                      <p:cBhvr>
                                        <p:cTn id="49" dur="500"/>
                                        <p:tgtEl>
                                          <p:spTgt spid="18442"/>
                                        </p:tgtEl>
                                      </p:cBhvr>
                                    </p:animEffect>
                                  </p:childTnLst>
                                </p:cTn>
                              </p:par>
                            </p:childTnLst>
                          </p:cTn>
                        </p:par>
                        <p:par>
                          <p:cTn id="50" fill="hold">
                            <p:stCondLst>
                              <p:cond delay="2500"/>
                            </p:stCondLst>
                            <p:childTnLst>
                              <p:par>
                                <p:cTn id="51" presetID="2" presetClass="entr" presetSubtype="2" fill="hold" grpId="0" nodeType="afterEffect">
                                  <p:stCondLst>
                                    <p:cond delay="0"/>
                                  </p:stCondLst>
                                  <p:childTnLst>
                                    <p:set>
                                      <p:cBhvr>
                                        <p:cTn id="52" dur="1" fill="hold">
                                          <p:stCondLst>
                                            <p:cond delay="0"/>
                                          </p:stCondLst>
                                        </p:cTn>
                                        <p:tgtEl>
                                          <p:spTgt spid="18443"/>
                                        </p:tgtEl>
                                        <p:attrNameLst>
                                          <p:attrName>style.visibility</p:attrName>
                                        </p:attrNameLst>
                                      </p:cBhvr>
                                      <p:to>
                                        <p:strVal val="visible"/>
                                      </p:to>
                                    </p:set>
                                    <p:anim calcmode="lin" valueType="num">
                                      <p:cBhvr additive="base">
                                        <p:cTn id="53" dur="500" fill="hold"/>
                                        <p:tgtEl>
                                          <p:spTgt spid="18443"/>
                                        </p:tgtEl>
                                        <p:attrNameLst>
                                          <p:attrName>ppt_x</p:attrName>
                                        </p:attrNameLst>
                                      </p:cBhvr>
                                      <p:tavLst>
                                        <p:tav tm="0">
                                          <p:val>
                                            <p:strVal val="1+#ppt_w/2"/>
                                          </p:val>
                                        </p:tav>
                                        <p:tav tm="100000">
                                          <p:val>
                                            <p:strVal val="#ppt_x"/>
                                          </p:val>
                                        </p:tav>
                                      </p:tavLst>
                                    </p:anim>
                                    <p:anim calcmode="lin" valueType="num">
                                      <p:cBhvr additive="base">
                                        <p:cTn id="54" dur="500" fill="hold"/>
                                        <p:tgtEl>
                                          <p:spTgt spid="18443"/>
                                        </p:tgtEl>
                                        <p:attrNameLst>
                                          <p:attrName>ppt_y</p:attrName>
                                        </p:attrNameLst>
                                      </p:cBhvr>
                                      <p:tavLst>
                                        <p:tav tm="0">
                                          <p:val>
                                            <p:strVal val="#ppt_y"/>
                                          </p:val>
                                        </p:tav>
                                        <p:tav tm="100000">
                                          <p:val>
                                            <p:strVal val="#ppt_y"/>
                                          </p:val>
                                        </p:tav>
                                      </p:tavLst>
                                    </p:anim>
                                  </p:childTnLst>
                                </p:cTn>
                              </p:par>
                              <p:par>
                                <p:cTn id="55" presetID="9" presetClass="entr" presetSubtype="0" fill="hold" grpId="0" nodeType="withEffect">
                                  <p:stCondLst>
                                    <p:cond delay="0"/>
                                  </p:stCondLst>
                                  <p:childTnLst>
                                    <p:set>
                                      <p:cBhvr>
                                        <p:cTn id="56" dur="1" fill="hold">
                                          <p:stCondLst>
                                            <p:cond delay="0"/>
                                          </p:stCondLst>
                                        </p:cTn>
                                        <p:tgtEl>
                                          <p:spTgt spid="18444"/>
                                        </p:tgtEl>
                                        <p:attrNameLst>
                                          <p:attrName>style.visibility</p:attrName>
                                        </p:attrNameLst>
                                      </p:cBhvr>
                                      <p:to>
                                        <p:strVal val="visible"/>
                                      </p:to>
                                    </p:set>
                                    <p:animEffect transition="in" filter="dissolve">
                                      <p:cBhvr>
                                        <p:cTn id="57" dur="500"/>
                                        <p:tgtEl>
                                          <p:spTgt spid="18444"/>
                                        </p:tgtEl>
                                      </p:cBhvr>
                                    </p:animEffect>
                                  </p:childTnLst>
                                </p:cTn>
                              </p:par>
                            </p:childTnLst>
                          </p:cTn>
                        </p:par>
                        <p:par>
                          <p:cTn id="58" fill="hold">
                            <p:stCondLst>
                              <p:cond delay="3000"/>
                            </p:stCondLst>
                            <p:childTnLst>
                              <p:par>
                                <p:cTn id="59" presetID="2" presetClass="entr" presetSubtype="2" fill="hold" grpId="0" nodeType="afterEffect">
                                  <p:stCondLst>
                                    <p:cond delay="0"/>
                                  </p:stCondLst>
                                  <p:childTnLst>
                                    <p:set>
                                      <p:cBhvr>
                                        <p:cTn id="60" dur="1" fill="hold">
                                          <p:stCondLst>
                                            <p:cond delay="0"/>
                                          </p:stCondLst>
                                        </p:cTn>
                                        <p:tgtEl>
                                          <p:spTgt spid="18445"/>
                                        </p:tgtEl>
                                        <p:attrNameLst>
                                          <p:attrName>style.visibility</p:attrName>
                                        </p:attrNameLst>
                                      </p:cBhvr>
                                      <p:to>
                                        <p:strVal val="visible"/>
                                      </p:to>
                                    </p:set>
                                    <p:anim calcmode="lin" valueType="num">
                                      <p:cBhvr additive="base">
                                        <p:cTn id="61" dur="500" fill="hold"/>
                                        <p:tgtEl>
                                          <p:spTgt spid="18445"/>
                                        </p:tgtEl>
                                        <p:attrNameLst>
                                          <p:attrName>ppt_x</p:attrName>
                                        </p:attrNameLst>
                                      </p:cBhvr>
                                      <p:tavLst>
                                        <p:tav tm="0">
                                          <p:val>
                                            <p:strVal val="1+#ppt_w/2"/>
                                          </p:val>
                                        </p:tav>
                                        <p:tav tm="100000">
                                          <p:val>
                                            <p:strVal val="#ppt_x"/>
                                          </p:val>
                                        </p:tav>
                                      </p:tavLst>
                                    </p:anim>
                                    <p:anim calcmode="lin" valueType="num">
                                      <p:cBhvr additive="base">
                                        <p:cTn id="62" dur="500" fill="hold"/>
                                        <p:tgtEl>
                                          <p:spTgt spid="18445"/>
                                        </p:tgtEl>
                                        <p:attrNameLst>
                                          <p:attrName>ppt_y</p:attrName>
                                        </p:attrNameLst>
                                      </p:cBhvr>
                                      <p:tavLst>
                                        <p:tav tm="0">
                                          <p:val>
                                            <p:strVal val="#ppt_y"/>
                                          </p:val>
                                        </p:tav>
                                        <p:tav tm="100000">
                                          <p:val>
                                            <p:strVal val="#ppt_y"/>
                                          </p:val>
                                        </p:tav>
                                      </p:tavLst>
                                    </p:anim>
                                  </p:childTnLst>
                                </p:cTn>
                              </p:par>
                              <p:par>
                                <p:cTn id="63" presetID="9" presetClass="entr" presetSubtype="0" fill="hold" grpId="0" nodeType="withEffect">
                                  <p:stCondLst>
                                    <p:cond delay="0"/>
                                  </p:stCondLst>
                                  <p:childTnLst>
                                    <p:set>
                                      <p:cBhvr>
                                        <p:cTn id="64" dur="1" fill="hold">
                                          <p:stCondLst>
                                            <p:cond delay="0"/>
                                          </p:stCondLst>
                                        </p:cTn>
                                        <p:tgtEl>
                                          <p:spTgt spid="18446"/>
                                        </p:tgtEl>
                                        <p:attrNameLst>
                                          <p:attrName>style.visibility</p:attrName>
                                        </p:attrNameLst>
                                      </p:cBhvr>
                                      <p:to>
                                        <p:strVal val="visible"/>
                                      </p:to>
                                    </p:set>
                                    <p:animEffect transition="in" filter="dissolve">
                                      <p:cBhvr>
                                        <p:cTn id="65" dur="500"/>
                                        <p:tgtEl>
                                          <p:spTgt spid="18446"/>
                                        </p:tgtEl>
                                      </p:cBhvr>
                                    </p:animEffect>
                                  </p:childTnLst>
                                </p:cTn>
                              </p:par>
                            </p:childTnLst>
                          </p:cTn>
                        </p:par>
                        <p:par>
                          <p:cTn id="66" fill="hold">
                            <p:stCondLst>
                              <p:cond delay="3500"/>
                            </p:stCondLst>
                            <p:childTnLst>
                              <p:par>
                                <p:cTn id="67" presetID="2" presetClass="entr" presetSubtype="2" fill="hold" grpId="0" nodeType="afterEffect">
                                  <p:stCondLst>
                                    <p:cond delay="0"/>
                                  </p:stCondLst>
                                  <p:childTnLst>
                                    <p:set>
                                      <p:cBhvr>
                                        <p:cTn id="68" dur="1" fill="hold">
                                          <p:stCondLst>
                                            <p:cond delay="0"/>
                                          </p:stCondLst>
                                        </p:cTn>
                                        <p:tgtEl>
                                          <p:spTgt spid="18447"/>
                                        </p:tgtEl>
                                        <p:attrNameLst>
                                          <p:attrName>style.visibility</p:attrName>
                                        </p:attrNameLst>
                                      </p:cBhvr>
                                      <p:to>
                                        <p:strVal val="visible"/>
                                      </p:to>
                                    </p:set>
                                    <p:anim calcmode="lin" valueType="num">
                                      <p:cBhvr additive="base">
                                        <p:cTn id="69" dur="500" fill="hold"/>
                                        <p:tgtEl>
                                          <p:spTgt spid="18447"/>
                                        </p:tgtEl>
                                        <p:attrNameLst>
                                          <p:attrName>ppt_x</p:attrName>
                                        </p:attrNameLst>
                                      </p:cBhvr>
                                      <p:tavLst>
                                        <p:tav tm="0">
                                          <p:val>
                                            <p:strVal val="1+#ppt_w/2"/>
                                          </p:val>
                                        </p:tav>
                                        <p:tav tm="100000">
                                          <p:val>
                                            <p:strVal val="#ppt_x"/>
                                          </p:val>
                                        </p:tav>
                                      </p:tavLst>
                                    </p:anim>
                                    <p:anim calcmode="lin" valueType="num">
                                      <p:cBhvr additive="base">
                                        <p:cTn id="70" dur="500" fill="hold"/>
                                        <p:tgtEl>
                                          <p:spTgt spid="18447"/>
                                        </p:tgtEl>
                                        <p:attrNameLst>
                                          <p:attrName>ppt_y</p:attrName>
                                        </p:attrNameLst>
                                      </p:cBhvr>
                                      <p:tavLst>
                                        <p:tav tm="0">
                                          <p:val>
                                            <p:strVal val="#ppt_y"/>
                                          </p:val>
                                        </p:tav>
                                        <p:tav tm="100000">
                                          <p:val>
                                            <p:strVal val="#ppt_y"/>
                                          </p:val>
                                        </p:tav>
                                      </p:tavLst>
                                    </p:anim>
                                  </p:childTnLst>
                                </p:cTn>
                              </p:par>
                              <p:par>
                                <p:cTn id="71" presetID="9" presetClass="entr" presetSubtype="0" fill="hold" grpId="0" nodeType="withEffect">
                                  <p:stCondLst>
                                    <p:cond delay="0"/>
                                  </p:stCondLst>
                                  <p:childTnLst>
                                    <p:set>
                                      <p:cBhvr>
                                        <p:cTn id="72" dur="1" fill="hold">
                                          <p:stCondLst>
                                            <p:cond delay="0"/>
                                          </p:stCondLst>
                                        </p:cTn>
                                        <p:tgtEl>
                                          <p:spTgt spid="18448"/>
                                        </p:tgtEl>
                                        <p:attrNameLst>
                                          <p:attrName>style.visibility</p:attrName>
                                        </p:attrNameLst>
                                      </p:cBhvr>
                                      <p:to>
                                        <p:strVal val="visible"/>
                                      </p:to>
                                    </p:set>
                                    <p:animEffect transition="in" filter="dissolve">
                                      <p:cBhvr>
                                        <p:cTn id="73" dur="500"/>
                                        <p:tgtEl>
                                          <p:spTgt spid="18448"/>
                                        </p:tgtEl>
                                      </p:cBhvr>
                                    </p:animEffect>
                                  </p:childTnLst>
                                </p:cTn>
                              </p:par>
                            </p:childTnLst>
                          </p:cTn>
                        </p:par>
                        <p:par>
                          <p:cTn id="74" fill="hold">
                            <p:stCondLst>
                              <p:cond delay="4000"/>
                            </p:stCondLst>
                            <p:childTnLst>
                              <p:par>
                                <p:cTn id="75" presetID="2" presetClass="entr" presetSubtype="2" fill="hold" grpId="0" nodeType="afterEffect">
                                  <p:stCondLst>
                                    <p:cond delay="0"/>
                                  </p:stCondLst>
                                  <p:childTnLst>
                                    <p:set>
                                      <p:cBhvr>
                                        <p:cTn id="76" dur="1" fill="hold">
                                          <p:stCondLst>
                                            <p:cond delay="0"/>
                                          </p:stCondLst>
                                        </p:cTn>
                                        <p:tgtEl>
                                          <p:spTgt spid="18449"/>
                                        </p:tgtEl>
                                        <p:attrNameLst>
                                          <p:attrName>style.visibility</p:attrName>
                                        </p:attrNameLst>
                                      </p:cBhvr>
                                      <p:to>
                                        <p:strVal val="visible"/>
                                      </p:to>
                                    </p:set>
                                    <p:anim calcmode="lin" valueType="num">
                                      <p:cBhvr additive="base">
                                        <p:cTn id="77" dur="500" fill="hold"/>
                                        <p:tgtEl>
                                          <p:spTgt spid="18449"/>
                                        </p:tgtEl>
                                        <p:attrNameLst>
                                          <p:attrName>ppt_x</p:attrName>
                                        </p:attrNameLst>
                                      </p:cBhvr>
                                      <p:tavLst>
                                        <p:tav tm="0">
                                          <p:val>
                                            <p:strVal val="1+#ppt_w/2"/>
                                          </p:val>
                                        </p:tav>
                                        <p:tav tm="100000">
                                          <p:val>
                                            <p:strVal val="#ppt_x"/>
                                          </p:val>
                                        </p:tav>
                                      </p:tavLst>
                                    </p:anim>
                                    <p:anim calcmode="lin" valueType="num">
                                      <p:cBhvr additive="base">
                                        <p:cTn id="78" dur="500" fill="hold"/>
                                        <p:tgtEl>
                                          <p:spTgt spid="184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utoUpdateAnimBg="0"/>
      <p:bldP spid="18438" grpId="0" autoUpdateAnimBg="0"/>
      <p:bldP spid="18439" grpId="0" autoUpdateAnimBg="0"/>
      <p:bldP spid="18440" grpId="0" autoUpdateAnimBg="0"/>
      <p:bldP spid="18441" grpId="0" autoUpdateAnimBg="0"/>
      <p:bldP spid="18442" grpId="0" autoUpdateAnimBg="0"/>
      <p:bldP spid="18443" grpId="0" autoUpdateAnimBg="0"/>
      <p:bldP spid="18444" grpId="0" autoUpdateAnimBg="0"/>
      <p:bldP spid="18445" grpId="0" autoUpdateAnimBg="0"/>
      <p:bldP spid="18446" grpId="0" autoUpdateAnimBg="0"/>
      <p:bldP spid="18447" grpId="0" autoUpdateAnimBg="0"/>
      <p:bldP spid="18448" grpId="0" autoUpdateAnimBg="0"/>
      <p:bldP spid="18449" grpId="0" autoUpdateAnimBg="0"/>
      <p:bldP spid="39" grpId="0" autoUpdateAnimBg="0"/>
      <p:bldP spid="41" grpId="0" autoUpdateAnimBg="0"/>
      <p:bldP spid="4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直接连接符 64"/>
          <p:cNvCxnSpPr>
            <a:endCxn id="115" idx="0"/>
          </p:cNvCxnSpPr>
          <p:nvPr/>
        </p:nvCxnSpPr>
        <p:spPr>
          <a:xfrm>
            <a:off x="4705876" y="2054039"/>
            <a:ext cx="0" cy="2703907"/>
          </a:xfrm>
          <a:prstGeom prst="line">
            <a:avLst/>
          </a:prstGeom>
          <a:noFill/>
          <a:ln w="6350" cap="flat" cmpd="sng" algn="ctr">
            <a:solidFill>
              <a:schemeClr val="accent2"/>
            </a:solidFill>
            <a:prstDash val="solid"/>
          </a:ln>
          <a:effectLst/>
        </p:spPr>
      </p:cxnSp>
      <p:grpSp>
        <p:nvGrpSpPr>
          <p:cNvPr id="8" name="组合 7"/>
          <p:cNvGrpSpPr/>
          <p:nvPr/>
        </p:nvGrpSpPr>
        <p:grpSpPr>
          <a:xfrm>
            <a:off x="4488872" y="1905040"/>
            <a:ext cx="434008" cy="434008"/>
            <a:chOff x="4488872" y="1012229"/>
            <a:chExt cx="434008" cy="434008"/>
          </a:xfrm>
        </p:grpSpPr>
        <p:sp>
          <p:nvSpPr>
            <p:cNvPr id="67" name="椭圆 66"/>
            <p:cNvSpPr/>
            <p:nvPr/>
          </p:nvSpPr>
          <p:spPr>
            <a:xfrm>
              <a:off x="4488872" y="1012229"/>
              <a:ext cx="434008" cy="434008"/>
            </a:xfrm>
            <a:prstGeom prst="ellipse">
              <a:avLst/>
            </a:prstGeom>
            <a:gradFill>
              <a:gsLst>
                <a:gs pos="0">
                  <a:srgbClr val="00B0F0"/>
                </a:gs>
                <a:gs pos="100000">
                  <a:srgbClr val="0070C0"/>
                </a:gs>
              </a:gsLst>
              <a:lin ang="5400000" scaled="1"/>
            </a:gra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68" name="椭圆 67"/>
            <p:cNvSpPr/>
            <p:nvPr/>
          </p:nvSpPr>
          <p:spPr>
            <a:xfrm flipV="1">
              <a:off x="4637871" y="1161228"/>
              <a:ext cx="136010" cy="136010"/>
            </a:xfrm>
            <a:prstGeom prst="ellipse">
              <a:avLst/>
            </a:prstGeom>
            <a:solidFill>
              <a:schemeClr val="bg1"/>
            </a:soli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0" name="组合 9"/>
          <p:cNvGrpSpPr/>
          <p:nvPr/>
        </p:nvGrpSpPr>
        <p:grpSpPr>
          <a:xfrm>
            <a:off x="5341826" y="1878608"/>
            <a:ext cx="4487875" cy="461665"/>
            <a:chOff x="5341826" y="1116425"/>
            <a:chExt cx="4487875" cy="461665"/>
          </a:xfrm>
        </p:grpSpPr>
        <p:sp>
          <p:nvSpPr>
            <p:cNvPr id="7" name="矩形 6"/>
            <p:cNvSpPr/>
            <p:nvPr/>
          </p:nvSpPr>
          <p:spPr>
            <a:xfrm>
              <a:off x="5341826" y="1130254"/>
              <a:ext cx="4487875" cy="434008"/>
            </a:xfrm>
            <a:prstGeom prst="rect">
              <a:avLst/>
            </a:prstGeom>
            <a:gradFill>
              <a:gsLst>
                <a:gs pos="0">
                  <a:srgbClr val="00B0F0"/>
                </a:gs>
                <a:gs pos="10000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Text Box 11"/>
            <p:cNvSpPr txBox="1">
              <a:spLocks noChangeArrowheads="1"/>
            </p:cNvSpPr>
            <p:nvPr/>
          </p:nvSpPr>
          <p:spPr bwMode="auto">
            <a:xfrm>
              <a:off x="5341827" y="1158901"/>
              <a:ext cx="1346062"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1800" dirty="0" smtClean="0">
                  <a:solidFill>
                    <a:schemeClr val="bg1"/>
                  </a:solidFill>
                  <a:latin typeface="+mn-lt"/>
                  <a:ea typeface="+mn-ea"/>
                  <a:cs typeface="+mn-ea"/>
                  <a:sym typeface="+mn-lt"/>
                </a:rPr>
                <a:t>PART 01</a:t>
              </a:r>
              <a:endParaRPr lang="en-US" altLang="zh-CN" sz="1800" dirty="0">
                <a:solidFill>
                  <a:schemeClr val="bg1"/>
                </a:solidFill>
                <a:latin typeface="+mn-lt"/>
                <a:ea typeface="+mn-ea"/>
                <a:cs typeface="+mn-ea"/>
                <a:sym typeface="+mn-lt"/>
              </a:endParaRPr>
            </a:p>
          </p:txBody>
        </p:sp>
        <p:sp>
          <p:nvSpPr>
            <p:cNvPr id="96" name="Text Box 11"/>
            <p:cNvSpPr txBox="1">
              <a:spLocks noChangeArrowheads="1"/>
            </p:cNvSpPr>
            <p:nvPr/>
          </p:nvSpPr>
          <p:spPr bwMode="auto">
            <a:xfrm>
              <a:off x="6600612" y="1116425"/>
              <a:ext cx="2924298" cy="4616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400" dirty="0" smtClean="0">
                  <a:solidFill>
                    <a:schemeClr val="bg1"/>
                  </a:solidFill>
                  <a:latin typeface="+mn-lt"/>
                  <a:ea typeface="+mn-ea"/>
                  <a:cs typeface="+mn-ea"/>
                  <a:sym typeface="+mn-lt"/>
                </a:rPr>
                <a:t>基本工作概述</a:t>
              </a:r>
              <a:endParaRPr lang="en-US" altLang="zh-CN" sz="2400" dirty="0">
                <a:solidFill>
                  <a:schemeClr val="bg1"/>
                </a:solidFill>
                <a:latin typeface="+mn-lt"/>
                <a:ea typeface="+mn-ea"/>
                <a:cs typeface="+mn-ea"/>
                <a:sym typeface="+mn-lt"/>
              </a:endParaRPr>
            </a:p>
          </p:txBody>
        </p:sp>
      </p:grpSp>
      <p:grpSp>
        <p:nvGrpSpPr>
          <p:cNvPr id="11" name="组合 10"/>
          <p:cNvGrpSpPr/>
          <p:nvPr/>
        </p:nvGrpSpPr>
        <p:grpSpPr>
          <a:xfrm>
            <a:off x="5341827" y="2733631"/>
            <a:ext cx="4487874" cy="461665"/>
            <a:chOff x="5341827" y="1971448"/>
            <a:chExt cx="4487874" cy="461665"/>
          </a:xfrm>
        </p:grpSpPr>
        <p:sp>
          <p:nvSpPr>
            <p:cNvPr id="90" name="矩形 89"/>
            <p:cNvSpPr/>
            <p:nvPr/>
          </p:nvSpPr>
          <p:spPr>
            <a:xfrm>
              <a:off x="5341827" y="1988981"/>
              <a:ext cx="4487874" cy="434008"/>
            </a:xfrm>
            <a:prstGeom prst="rect">
              <a:avLst/>
            </a:prstGeom>
            <a:gradFill>
              <a:gsLst>
                <a:gs pos="0">
                  <a:srgbClr val="00B0F0"/>
                </a:gs>
                <a:gs pos="10000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Text Box 11"/>
            <p:cNvSpPr txBox="1">
              <a:spLocks noChangeArrowheads="1"/>
            </p:cNvSpPr>
            <p:nvPr/>
          </p:nvSpPr>
          <p:spPr bwMode="auto">
            <a:xfrm>
              <a:off x="5341827" y="2021319"/>
              <a:ext cx="1346062"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1800" dirty="0" smtClean="0">
                  <a:solidFill>
                    <a:schemeClr val="bg1"/>
                  </a:solidFill>
                  <a:latin typeface="+mn-lt"/>
                  <a:ea typeface="+mn-ea"/>
                  <a:cs typeface="+mn-ea"/>
                  <a:sym typeface="+mn-lt"/>
                </a:rPr>
                <a:t>PART 02</a:t>
              </a:r>
              <a:endParaRPr lang="en-US" altLang="zh-CN" sz="1800" dirty="0">
                <a:solidFill>
                  <a:schemeClr val="bg1"/>
                </a:solidFill>
                <a:latin typeface="+mn-lt"/>
                <a:ea typeface="+mn-ea"/>
                <a:cs typeface="+mn-ea"/>
                <a:sym typeface="+mn-lt"/>
              </a:endParaRPr>
            </a:p>
          </p:txBody>
        </p:sp>
        <p:sp>
          <p:nvSpPr>
            <p:cNvPr id="98" name="Text Box 11"/>
            <p:cNvSpPr txBox="1">
              <a:spLocks noChangeArrowheads="1"/>
            </p:cNvSpPr>
            <p:nvPr/>
          </p:nvSpPr>
          <p:spPr bwMode="auto">
            <a:xfrm>
              <a:off x="6600612" y="1971448"/>
              <a:ext cx="3076694" cy="4616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400" dirty="0" smtClean="0">
                  <a:solidFill>
                    <a:schemeClr val="bg1"/>
                  </a:solidFill>
                  <a:latin typeface="+mn-lt"/>
                  <a:ea typeface="+mn-ea"/>
                  <a:cs typeface="+mn-ea"/>
                  <a:sym typeface="+mn-lt"/>
                </a:rPr>
                <a:t>工作完成情况</a:t>
              </a:r>
              <a:endParaRPr lang="en-US" altLang="zh-CN" sz="2400" dirty="0">
                <a:solidFill>
                  <a:schemeClr val="bg1"/>
                </a:solidFill>
                <a:latin typeface="+mn-lt"/>
                <a:ea typeface="+mn-ea"/>
                <a:cs typeface="+mn-ea"/>
                <a:sym typeface="+mn-lt"/>
              </a:endParaRPr>
            </a:p>
          </p:txBody>
        </p:sp>
      </p:grpSp>
      <p:grpSp>
        <p:nvGrpSpPr>
          <p:cNvPr id="12" name="组合 11"/>
          <p:cNvGrpSpPr/>
          <p:nvPr/>
        </p:nvGrpSpPr>
        <p:grpSpPr>
          <a:xfrm>
            <a:off x="5341827" y="3609891"/>
            <a:ext cx="4487874" cy="464179"/>
            <a:chOff x="5341827" y="2847708"/>
            <a:chExt cx="4487874" cy="464179"/>
          </a:xfrm>
        </p:grpSpPr>
        <p:sp>
          <p:nvSpPr>
            <p:cNvPr id="91" name="矩形 90"/>
            <p:cNvSpPr/>
            <p:nvPr/>
          </p:nvSpPr>
          <p:spPr>
            <a:xfrm>
              <a:off x="5341827" y="2847708"/>
              <a:ext cx="4487874" cy="434008"/>
            </a:xfrm>
            <a:prstGeom prst="rect">
              <a:avLst/>
            </a:prstGeom>
            <a:gradFill>
              <a:gsLst>
                <a:gs pos="0">
                  <a:srgbClr val="00B0F0"/>
                </a:gs>
                <a:gs pos="10000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Text Box 11"/>
            <p:cNvSpPr txBox="1">
              <a:spLocks noChangeArrowheads="1"/>
            </p:cNvSpPr>
            <p:nvPr/>
          </p:nvSpPr>
          <p:spPr bwMode="auto">
            <a:xfrm>
              <a:off x="5341827" y="2880046"/>
              <a:ext cx="1346062"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1800" dirty="0" smtClean="0">
                  <a:solidFill>
                    <a:schemeClr val="bg1"/>
                  </a:solidFill>
                  <a:latin typeface="+mn-lt"/>
                  <a:ea typeface="+mn-ea"/>
                  <a:cs typeface="+mn-ea"/>
                  <a:sym typeface="+mn-lt"/>
                </a:rPr>
                <a:t>PART 03</a:t>
              </a:r>
              <a:endParaRPr lang="en-US" altLang="zh-CN" sz="1800" dirty="0">
                <a:solidFill>
                  <a:schemeClr val="bg1"/>
                </a:solidFill>
                <a:latin typeface="+mn-lt"/>
                <a:ea typeface="+mn-ea"/>
                <a:cs typeface="+mn-ea"/>
                <a:sym typeface="+mn-lt"/>
              </a:endParaRPr>
            </a:p>
          </p:txBody>
        </p:sp>
        <p:sp>
          <p:nvSpPr>
            <p:cNvPr id="100" name="Text Box 11"/>
            <p:cNvSpPr txBox="1">
              <a:spLocks noChangeArrowheads="1"/>
            </p:cNvSpPr>
            <p:nvPr/>
          </p:nvSpPr>
          <p:spPr bwMode="auto">
            <a:xfrm>
              <a:off x="6600612" y="2850222"/>
              <a:ext cx="2924298" cy="4616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400" dirty="0" smtClean="0">
                  <a:solidFill>
                    <a:schemeClr val="bg1"/>
                  </a:solidFill>
                  <a:latin typeface="+mn-lt"/>
                  <a:ea typeface="+mn-ea"/>
                  <a:cs typeface="+mn-ea"/>
                  <a:sym typeface="+mn-lt"/>
                </a:rPr>
                <a:t>工作经验总结</a:t>
              </a:r>
              <a:endParaRPr lang="en-US" altLang="zh-CN" sz="2400" dirty="0">
                <a:solidFill>
                  <a:schemeClr val="bg1"/>
                </a:solidFill>
                <a:latin typeface="+mn-lt"/>
                <a:ea typeface="+mn-ea"/>
                <a:cs typeface="+mn-ea"/>
                <a:sym typeface="+mn-lt"/>
              </a:endParaRPr>
            </a:p>
          </p:txBody>
        </p:sp>
      </p:grpSp>
      <p:grpSp>
        <p:nvGrpSpPr>
          <p:cNvPr id="13" name="组合 12"/>
          <p:cNvGrpSpPr/>
          <p:nvPr/>
        </p:nvGrpSpPr>
        <p:grpSpPr>
          <a:xfrm>
            <a:off x="5341827" y="4467429"/>
            <a:ext cx="4487874" cy="461665"/>
            <a:chOff x="5341827" y="3705246"/>
            <a:chExt cx="4487874" cy="461665"/>
          </a:xfrm>
        </p:grpSpPr>
        <p:sp>
          <p:nvSpPr>
            <p:cNvPr id="92" name="矩形 91"/>
            <p:cNvSpPr/>
            <p:nvPr/>
          </p:nvSpPr>
          <p:spPr>
            <a:xfrm>
              <a:off x="5341827" y="3706435"/>
              <a:ext cx="4487874" cy="434008"/>
            </a:xfrm>
            <a:prstGeom prst="rect">
              <a:avLst/>
            </a:prstGeom>
            <a:gradFill>
              <a:gsLst>
                <a:gs pos="0">
                  <a:srgbClr val="00B0F0"/>
                </a:gs>
                <a:gs pos="10000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Text Box 11"/>
            <p:cNvSpPr txBox="1">
              <a:spLocks noChangeArrowheads="1"/>
            </p:cNvSpPr>
            <p:nvPr/>
          </p:nvSpPr>
          <p:spPr bwMode="auto">
            <a:xfrm>
              <a:off x="5341827" y="3731678"/>
              <a:ext cx="1346062"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1800" dirty="0" smtClean="0">
                  <a:solidFill>
                    <a:schemeClr val="bg1"/>
                  </a:solidFill>
                  <a:latin typeface="+mn-lt"/>
                  <a:ea typeface="+mn-ea"/>
                  <a:cs typeface="+mn-ea"/>
                  <a:sym typeface="+mn-lt"/>
                </a:rPr>
                <a:t>PART 04</a:t>
              </a:r>
              <a:endParaRPr lang="en-US" altLang="zh-CN" sz="1800" dirty="0">
                <a:solidFill>
                  <a:schemeClr val="bg1"/>
                </a:solidFill>
                <a:latin typeface="+mn-lt"/>
                <a:ea typeface="+mn-ea"/>
                <a:cs typeface="+mn-ea"/>
                <a:sym typeface="+mn-lt"/>
              </a:endParaRPr>
            </a:p>
          </p:txBody>
        </p:sp>
        <p:sp>
          <p:nvSpPr>
            <p:cNvPr id="102" name="Text Box 11"/>
            <p:cNvSpPr txBox="1">
              <a:spLocks noChangeArrowheads="1"/>
            </p:cNvSpPr>
            <p:nvPr/>
          </p:nvSpPr>
          <p:spPr bwMode="auto">
            <a:xfrm>
              <a:off x="6600612" y="3705246"/>
              <a:ext cx="2924298" cy="4616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400" dirty="0" smtClean="0">
                  <a:solidFill>
                    <a:schemeClr val="bg1"/>
                  </a:solidFill>
                  <a:latin typeface="+mn-lt"/>
                  <a:ea typeface="+mn-ea"/>
                  <a:cs typeface="+mn-ea"/>
                  <a:sym typeface="+mn-lt"/>
                </a:rPr>
                <a:t>未来工作计划</a:t>
              </a:r>
              <a:endParaRPr lang="en-US" altLang="zh-CN" sz="2400" dirty="0">
                <a:solidFill>
                  <a:schemeClr val="bg1"/>
                </a:solidFill>
                <a:latin typeface="+mn-lt"/>
                <a:ea typeface="+mn-ea"/>
                <a:cs typeface="+mn-ea"/>
                <a:sym typeface="+mn-lt"/>
              </a:endParaRPr>
            </a:p>
          </p:txBody>
        </p:sp>
      </p:grpSp>
      <p:grpSp>
        <p:nvGrpSpPr>
          <p:cNvPr id="107" name="组合 106"/>
          <p:cNvGrpSpPr/>
          <p:nvPr/>
        </p:nvGrpSpPr>
        <p:grpSpPr>
          <a:xfrm>
            <a:off x="4495431" y="2753284"/>
            <a:ext cx="434008" cy="434008"/>
            <a:chOff x="4488872" y="1012229"/>
            <a:chExt cx="434008" cy="434008"/>
          </a:xfrm>
        </p:grpSpPr>
        <p:sp>
          <p:nvSpPr>
            <p:cNvPr id="108" name="椭圆 107"/>
            <p:cNvSpPr/>
            <p:nvPr/>
          </p:nvSpPr>
          <p:spPr>
            <a:xfrm>
              <a:off x="4488872" y="1012229"/>
              <a:ext cx="434008" cy="434008"/>
            </a:xfrm>
            <a:prstGeom prst="ellipse">
              <a:avLst/>
            </a:prstGeom>
            <a:gradFill>
              <a:gsLst>
                <a:gs pos="0">
                  <a:srgbClr val="00B0F0"/>
                </a:gs>
                <a:gs pos="100000">
                  <a:srgbClr val="0070C0"/>
                </a:gs>
              </a:gsLst>
              <a:lin ang="5400000" scaled="1"/>
            </a:gra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9" name="椭圆 108"/>
            <p:cNvSpPr/>
            <p:nvPr/>
          </p:nvSpPr>
          <p:spPr>
            <a:xfrm flipV="1">
              <a:off x="4637871" y="1161228"/>
              <a:ext cx="136010" cy="136010"/>
            </a:xfrm>
            <a:prstGeom prst="ellipse">
              <a:avLst/>
            </a:prstGeom>
            <a:solidFill>
              <a:schemeClr val="bg1"/>
            </a:soli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10" name="组合 109"/>
          <p:cNvGrpSpPr/>
          <p:nvPr/>
        </p:nvGrpSpPr>
        <p:grpSpPr>
          <a:xfrm>
            <a:off x="4488872" y="3625814"/>
            <a:ext cx="434008" cy="434008"/>
            <a:chOff x="4488872" y="1012229"/>
            <a:chExt cx="434008" cy="434008"/>
          </a:xfrm>
        </p:grpSpPr>
        <p:sp>
          <p:nvSpPr>
            <p:cNvPr id="111" name="椭圆 110"/>
            <p:cNvSpPr/>
            <p:nvPr/>
          </p:nvSpPr>
          <p:spPr>
            <a:xfrm>
              <a:off x="4488872" y="1012229"/>
              <a:ext cx="434008" cy="434008"/>
            </a:xfrm>
            <a:prstGeom prst="ellipse">
              <a:avLst/>
            </a:prstGeom>
            <a:gradFill>
              <a:gsLst>
                <a:gs pos="0">
                  <a:srgbClr val="00B0F0"/>
                </a:gs>
                <a:gs pos="100000">
                  <a:srgbClr val="0070C0"/>
                </a:gs>
              </a:gsLst>
              <a:lin ang="5400000" scaled="1"/>
            </a:gra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2" name="椭圆 111"/>
            <p:cNvSpPr/>
            <p:nvPr/>
          </p:nvSpPr>
          <p:spPr>
            <a:xfrm flipV="1">
              <a:off x="4637871" y="1161228"/>
              <a:ext cx="136010" cy="136010"/>
            </a:xfrm>
            <a:prstGeom prst="ellipse">
              <a:avLst/>
            </a:prstGeom>
            <a:solidFill>
              <a:schemeClr val="bg1"/>
            </a:soli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13" name="组合 112"/>
          <p:cNvGrpSpPr/>
          <p:nvPr/>
        </p:nvGrpSpPr>
        <p:grpSpPr>
          <a:xfrm>
            <a:off x="4488872" y="4472937"/>
            <a:ext cx="434008" cy="434008"/>
            <a:chOff x="4488872" y="1012229"/>
            <a:chExt cx="434008" cy="434008"/>
          </a:xfrm>
        </p:grpSpPr>
        <p:sp>
          <p:nvSpPr>
            <p:cNvPr id="114" name="椭圆 113"/>
            <p:cNvSpPr/>
            <p:nvPr/>
          </p:nvSpPr>
          <p:spPr>
            <a:xfrm>
              <a:off x="4488872" y="1012229"/>
              <a:ext cx="434008" cy="434008"/>
            </a:xfrm>
            <a:prstGeom prst="ellipse">
              <a:avLst/>
            </a:prstGeom>
            <a:gradFill>
              <a:gsLst>
                <a:gs pos="0">
                  <a:srgbClr val="00B0F0"/>
                </a:gs>
                <a:gs pos="100000">
                  <a:srgbClr val="0070C0"/>
                </a:gs>
              </a:gsLst>
              <a:lin ang="5400000" scaled="1"/>
            </a:gra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5" name="椭圆 114"/>
            <p:cNvSpPr/>
            <p:nvPr/>
          </p:nvSpPr>
          <p:spPr>
            <a:xfrm flipV="1">
              <a:off x="4637871" y="1161228"/>
              <a:ext cx="136010" cy="136010"/>
            </a:xfrm>
            <a:prstGeom prst="ellipse">
              <a:avLst/>
            </a:prstGeom>
            <a:solidFill>
              <a:schemeClr val="bg1"/>
            </a:soli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9" name="组合 8"/>
          <p:cNvGrpSpPr/>
          <p:nvPr/>
        </p:nvGrpSpPr>
        <p:grpSpPr>
          <a:xfrm>
            <a:off x="1045862" y="2696599"/>
            <a:ext cx="3099628" cy="914909"/>
            <a:chOff x="769419" y="1722733"/>
            <a:chExt cx="3099628" cy="914909"/>
          </a:xfrm>
        </p:grpSpPr>
        <p:sp>
          <p:nvSpPr>
            <p:cNvPr id="127" name="Rectangle 33"/>
            <p:cNvSpPr>
              <a:spLocks noChangeArrowheads="1"/>
            </p:cNvSpPr>
            <p:nvPr/>
          </p:nvSpPr>
          <p:spPr bwMode="auto">
            <a:xfrm>
              <a:off x="769419" y="1815654"/>
              <a:ext cx="749795" cy="749794"/>
            </a:xfrm>
            <a:prstGeom prst="rect">
              <a:avLst/>
            </a:prstGeom>
            <a:gradFill>
              <a:gsLst>
                <a:gs pos="0">
                  <a:srgbClr val="00B0F0"/>
                </a:gs>
                <a:gs pos="100000">
                  <a:srgbClr val="0070C0"/>
                </a:gs>
              </a:gsLst>
              <a:lin ang="5400000" scaled="1"/>
            </a:gradFill>
            <a:ln w="9525" algn="ctr">
              <a:noFill/>
              <a:miter lim="800000"/>
            </a:ln>
            <a:effectLst/>
          </p:spPr>
          <p:txBody>
            <a:bodyPr wrap="none" anchor="ctr"/>
            <a:lstStyle/>
            <a:p>
              <a:endParaRPr lang="en-US" altLang="zh-CN" dirty="0">
                <a:solidFill>
                  <a:schemeClr val="bg1"/>
                </a:solidFill>
                <a:latin typeface="+mn-lt"/>
                <a:ea typeface="+mn-ea"/>
                <a:cs typeface="+mn-ea"/>
                <a:sym typeface="+mn-lt"/>
              </a:endParaRPr>
            </a:p>
          </p:txBody>
        </p:sp>
        <p:sp>
          <p:nvSpPr>
            <p:cNvPr id="125" name="MH_Others_5"/>
            <p:cNvSpPr txBox="1">
              <a:spLocks noChangeArrowheads="1"/>
            </p:cNvSpPr>
            <p:nvPr>
              <p:custDataLst>
                <p:tags r:id="rId2"/>
              </p:custDataLst>
            </p:nvPr>
          </p:nvSpPr>
          <p:spPr bwMode="auto">
            <a:xfrm>
              <a:off x="1442213" y="1722733"/>
              <a:ext cx="2426834" cy="597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itchFamily="2" charset="-122"/>
                </a:defRPr>
              </a:lvl9pPr>
            </a:lstStyle>
            <a:p>
              <a:pPr eaLnBrk="1" hangingPunct="1"/>
              <a:r>
                <a:rPr lang="zh-CN" altLang="en-US" sz="2800" spc="300" dirty="0">
                  <a:solidFill>
                    <a:schemeClr val="tx1">
                      <a:lumMod val="75000"/>
                      <a:lumOff val="25000"/>
                    </a:schemeClr>
                  </a:solidFill>
                  <a:latin typeface="+mn-lt"/>
                  <a:ea typeface="+mn-ea"/>
                  <a:cs typeface="+mn-ea"/>
                  <a:sym typeface="+mn-lt"/>
                </a:rPr>
                <a:t>目录</a:t>
              </a:r>
            </a:p>
          </p:txBody>
        </p:sp>
        <p:sp>
          <p:nvSpPr>
            <p:cNvPr id="136" name="MH_Others_4"/>
            <p:cNvSpPr txBox="1"/>
            <p:nvPr>
              <p:custDataLst>
                <p:tags r:id="rId3"/>
              </p:custDataLst>
            </p:nvPr>
          </p:nvSpPr>
          <p:spPr>
            <a:xfrm>
              <a:off x="1482300" y="2158338"/>
              <a:ext cx="2098090" cy="479304"/>
            </a:xfrm>
            <a:prstGeom prst="rect">
              <a:avLst/>
            </a:prstGeom>
            <a:noFill/>
          </p:spPr>
          <p:txBody>
            <a:bodyPr anchor="t">
              <a:noAutofit/>
            </a:bodyPr>
            <a:lstStyle/>
            <a:p>
              <a:pPr>
                <a:defRPr/>
              </a:pPr>
              <a:r>
                <a:rPr lang="en-US" altLang="zh-CN" sz="2400" b="1" dirty="0" smtClean="0">
                  <a:solidFill>
                    <a:schemeClr val="tx1">
                      <a:lumMod val="75000"/>
                      <a:lumOff val="25000"/>
                    </a:schemeClr>
                  </a:solidFill>
                  <a:latin typeface="+mn-lt"/>
                  <a:ea typeface="+mn-ea"/>
                  <a:cs typeface="+mn-ea"/>
                  <a:sym typeface="+mn-lt"/>
                </a:rPr>
                <a:t>CONTENTS</a:t>
              </a:r>
              <a:endParaRPr lang="zh-CN" altLang="en-US" sz="4400" b="1" dirty="0">
                <a:solidFill>
                  <a:schemeClr val="tx1">
                    <a:lumMod val="75000"/>
                    <a:lumOff val="25000"/>
                  </a:schemeClr>
                </a:solidFill>
                <a:latin typeface="+mn-lt"/>
                <a:ea typeface="+mn-ea"/>
                <a:cs typeface="+mn-ea"/>
                <a:sym typeface="+mn-lt"/>
              </a:endParaRPr>
            </a:p>
          </p:txBody>
        </p:sp>
      </p:grpSp>
      <p:sp>
        <p:nvSpPr>
          <p:cNvPr id="2" name="十字形 1"/>
          <p:cNvSpPr/>
          <p:nvPr/>
        </p:nvSpPr>
        <p:spPr bwMode="auto">
          <a:xfrm>
            <a:off x="1178653" y="2902283"/>
            <a:ext cx="472877" cy="472877"/>
          </a:xfrm>
          <a:prstGeom prst="plus">
            <a:avLst>
              <a:gd name="adj" fmla="val 3823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0" fontAlgn="ctr" latinLnBrk="0" hangingPunct="0">
              <a:lnSpc>
                <a:spcPct val="100000"/>
              </a:lnSpc>
              <a:spcBef>
                <a:spcPct val="0"/>
              </a:spcBef>
              <a:spcAft>
                <a:spcPct val="0"/>
              </a:spcAft>
              <a:buClr>
                <a:srgbClr val="FF0000"/>
              </a:buClr>
              <a:buSzPct val="70000"/>
              <a:buFont typeface="Arial" panose="020B0604020202020204" pitchFamily="34" charset="0"/>
              <a:buNone/>
            </a:pPr>
            <a:endParaRPr kumimoji="0" lang="zh-CN" altLang="en-US" sz="1400" b="0" i="0" u="none" strike="noStrike" cap="none" normalizeH="0" baseline="0" smtClean="0">
              <a:ln>
                <a:noFill/>
              </a:ln>
              <a:solidFill>
                <a:schemeClr val="tx1"/>
              </a:solidFill>
              <a:effectLst/>
              <a:latin typeface="微软雅黑" pitchFamily="34" charset="-122"/>
              <a:ea typeface="宋体" pitchFamily="2" charset="-122"/>
            </a:endParaRPr>
          </a:p>
        </p:txBody>
      </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wipe(up)">
                                      <p:cBhvr>
                                        <p:cTn id="18" dur="500"/>
                                        <p:tgtEl>
                                          <p:spTgt spid="65"/>
                                        </p:tgtEl>
                                      </p:cBhvr>
                                    </p:animEffect>
                                  </p:childTnLst>
                                </p:cTn>
                              </p:par>
                              <p:par>
                                <p:cTn id="19" presetID="53" presetClass="entr" presetSubtype="16" fill="hold" nodeType="withEffect">
                                  <p:stCondLst>
                                    <p:cond delay="1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nodeType="withEffect">
                                  <p:stCondLst>
                                    <p:cond delay="200"/>
                                  </p:stCondLst>
                                  <p:childTnLst>
                                    <p:set>
                                      <p:cBhvr>
                                        <p:cTn id="25" dur="1" fill="hold">
                                          <p:stCondLst>
                                            <p:cond delay="0"/>
                                          </p:stCondLst>
                                        </p:cTn>
                                        <p:tgtEl>
                                          <p:spTgt spid="107"/>
                                        </p:tgtEl>
                                        <p:attrNameLst>
                                          <p:attrName>style.visibility</p:attrName>
                                        </p:attrNameLst>
                                      </p:cBhvr>
                                      <p:to>
                                        <p:strVal val="visible"/>
                                      </p:to>
                                    </p:set>
                                    <p:anim calcmode="lin" valueType="num">
                                      <p:cBhvr>
                                        <p:cTn id="26" dur="500" fill="hold"/>
                                        <p:tgtEl>
                                          <p:spTgt spid="107"/>
                                        </p:tgtEl>
                                        <p:attrNameLst>
                                          <p:attrName>ppt_w</p:attrName>
                                        </p:attrNameLst>
                                      </p:cBhvr>
                                      <p:tavLst>
                                        <p:tav tm="0">
                                          <p:val>
                                            <p:fltVal val="0"/>
                                          </p:val>
                                        </p:tav>
                                        <p:tav tm="100000">
                                          <p:val>
                                            <p:strVal val="#ppt_w"/>
                                          </p:val>
                                        </p:tav>
                                      </p:tavLst>
                                    </p:anim>
                                    <p:anim calcmode="lin" valueType="num">
                                      <p:cBhvr>
                                        <p:cTn id="27" dur="500" fill="hold"/>
                                        <p:tgtEl>
                                          <p:spTgt spid="107"/>
                                        </p:tgtEl>
                                        <p:attrNameLst>
                                          <p:attrName>ppt_h</p:attrName>
                                        </p:attrNameLst>
                                      </p:cBhvr>
                                      <p:tavLst>
                                        <p:tav tm="0">
                                          <p:val>
                                            <p:fltVal val="0"/>
                                          </p:val>
                                        </p:tav>
                                        <p:tav tm="100000">
                                          <p:val>
                                            <p:strVal val="#ppt_h"/>
                                          </p:val>
                                        </p:tav>
                                      </p:tavLst>
                                    </p:anim>
                                    <p:animEffect transition="in" filter="fade">
                                      <p:cBhvr>
                                        <p:cTn id="28" dur="500"/>
                                        <p:tgtEl>
                                          <p:spTgt spid="107"/>
                                        </p:tgtEl>
                                      </p:cBhvr>
                                    </p:animEffect>
                                  </p:childTnLst>
                                </p:cTn>
                              </p:par>
                              <p:par>
                                <p:cTn id="29" presetID="53" presetClass="entr" presetSubtype="16" fill="hold" nodeType="withEffect">
                                  <p:stCondLst>
                                    <p:cond delay="300"/>
                                  </p:stCondLst>
                                  <p:childTnLst>
                                    <p:set>
                                      <p:cBhvr>
                                        <p:cTn id="30" dur="1" fill="hold">
                                          <p:stCondLst>
                                            <p:cond delay="0"/>
                                          </p:stCondLst>
                                        </p:cTn>
                                        <p:tgtEl>
                                          <p:spTgt spid="110"/>
                                        </p:tgtEl>
                                        <p:attrNameLst>
                                          <p:attrName>style.visibility</p:attrName>
                                        </p:attrNameLst>
                                      </p:cBhvr>
                                      <p:to>
                                        <p:strVal val="visible"/>
                                      </p:to>
                                    </p:set>
                                    <p:anim calcmode="lin" valueType="num">
                                      <p:cBhvr>
                                        <p:cTn id="31" dur="500" fill="hold"/>
                                        <p:tgtEl>
                                          <p:spTgt spid="110"/>
                                        </p:tgtEl>
                                        <p:attrNameLst>
                                          <p:attrName>ppt_w</p:attrName>
                                        </p:attrNameLst>
                                      </p:cBhvr>
                                      <p:tavLst>
                                        <p:tav tm="0">
                                          <p:val>
                                            <p:fltVal val="0"/>
                                          </p:val>
                                        </p:tav>
                                        <p:tav tm="100000">
                                          <p:val>
                                            <p:strVal val="#ppt_w"/>
                                          </p:val>
                                        </p:tav>
                                      </p:tavLst>
                                    </p:anim>
                                    <p:anim calcmode="lin" valueType="num">
                                      <p:cBhvr>
                                        <p:cTn id="32" dur="500" fill="hold"/>
                                        <p:tgtEl>
                                          <p:spTgt spid="110"/>
                                        </p:tgtEl>
                                        <p:attrNameLst>
                                          <p:attrName>ppt_h</p:attrName>
                                        </p:attrNameLst>
                                      </p:cBhvr>
                                      <p:tavLst>
                                        <p:tav tm="0">
                                          <p:val>
                                            <p:fltVal val="0"/>
                                          </p:val>
                                        </p:tav>
                                        <p:tav tm="100000">
                                          <p:val>
                                            <p:strVal val="#ppt_h"/>
                                          </p:val>
                                        </p:tav>
                                      </p:tavLst>
                                    </p:anim>
                                    <p:animEffect transition="in" filter="fade">
                                      <p:cBhvr>
                                        <p:cTn id="33" dur="500"/>
                                        <p:tgtEl>
                                          <p:spTgt spid="110"/>
                                        </p:tgtEl>
                                      </p:cBhvr>
                                    </p:animEffect>
                                  </p:childTnLst>
                                </p:cTn>
                              </p:par>
                              <p:par>
                                <p:cTn id="34" presetID="53" presetClass="entr" presetSubtype="16" fill="hold" nodeType="withEffect">
                                  <p:stCondLst>
                                    <p:cond delay="400"/>
                                  </p:stCondLst>
                                  <p:childTnLst>
                                    <p:set>
                                      <p:cBhvr>
                                        <p:cTn id="35" dur="1" fill="hold">
                                          <p:stCondLst>
                                            <p:cond delay="0"/>
                                          </p:stCondLst>
                                        </p:cTn>
                                        <p:tgtEl>
                                          <p:spTgt spid="113"/>
                                        </p:tgtEl>
                                        <p:attrNameLst>
                                          <p:attrName>style.visibility</p:attrName>
                                        </p:attrNameLst>
                                      </p:cBhvr>
                                      <p:to>
                                        <p:strVal val="visible"/>
                                      </p:to>
                                    </p:set>
                                    <p:anim calcmode="lin" valueType="num">
                                      <p:cBhvr>
                                        <p:cTn id="36" dur="500" fill="hold"/>
                                        <p:tgtEl>
                                          <p:spTgt spid="113"/>
                                        </p:tgtEl>
                                        <p:attrNameLst>
                                          <p:attrName>ppt_w</p:attrName>
                                        </p:attrNameLst>
                                      </p:cBhvr>
                                      <p:tavLst>
                                        <p:tav tm="0">
                                          <p:val>
                                            <p:fltVal val="0"/>
                                          </p:val>
                                        </p:tav>
                                        <p:tav tm="100000">
                                          <p:val>
                                            <p:strVal val="#ppt_w"/>
                                          </p:val>
                                        </p:tav>
                                      </p:tavLst>
                                    </p:anim>
                                    <p:anim calcmode="lin" valueType="num">
                                      <p:cBhvr>
                                        <p:cTn id="37" dur="500" fill="hold"/>
                                        <p:tgtEl>
                                          <p:spTgt spid="113"/>
                                        </p:tgtEl>
                                        <p:attrNameLst>
                                          <p:attrName>ppt_h</p:attrName>
                                        </p:attrNameLst>
                                      </p:cBhvr>
                                      <p:tavLst>
                                        <p:tav tm="0">
                                          <p:val>
                                            <p:fltVal val="0"/>
                                          </p:val>
                                        </p:tav>
                                        <p:tav tm="100000">
                                          <p:val>
                                            <p:strVal val="#ppt_h"/>
                                          </p:val>
                                        </p:tav>
                                      </p:tavLst>
                                    </p:anim>
                                    <p:animEffect transition="in" filter="fade">
                                      <p:cBhvr>
                                        <p:cTn id="38" dur="500"/>
                                        <p:tgtEl>
                                          <p:spTgt spid="113"/>
                                        </p:tgtEl>
                                      </p:cBhvr>
                                    </p:animEffect>
                                  </p:childTnLst>
                                </p:cTn>
                              </p:par>
                            </p:childTnLst>
                          </p:cTn>
                        </p:par>
                        <p:par>
                          <p:cTn id="39" fill="hold">
                            <p:stCondLst>
                              <p:cond delay="1500"/>
                            </p:stCondLst>
                            <p:childTnLst>
                              <p:par>
                                <p:cTn id="40" presetID="2" presetClass="entr" presetSubtype="2"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1+#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10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1+#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20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30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1+#ppt_w/2"/>
                                          </p:val>
                                        </p:tav>
                                        <p:tav tm="100000">
                                          <p:val>
                                            <p:strVal val="#ppt_x"/>
                                          </p:val>
                                        </p:tav>
                                      </p:tavLst>
                                    </p:anim>
                                    <p:anim calcmode="lin" valueType="num">
                                      <p:cBhvr additive="base">
                                        <p:cTn id="5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20"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21"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22"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cxnSp>
        <p:nvCxnSpPr>
          <p:cNvPr id="23" name="直接箭头连接符 22"/>
          <p:cNvCxnSpPr/>
          <p:nvPr/>
        </p:nvCxnSpPr>
        <p:spPr>
          <a:xfrm flipH="1" flipV="1">
            <a:off x="3294710" y="2568869"/>
            <a:ext cx="251765" cy="250692"/>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24" name="直接箭头连接符 23"/>
          <p:cNvCxnSpPr/>
          <p:nvPr/>
        </p:nvCxnSpPr>
        <p:spPr>
          <a:xfrm flipH="1">
            <a:off x="3294710" y="4594161"/>
            <a:ext cx="251765" cy="250692"/>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25" name="直接箭头连接符 24"/>
          <p:cNvCxnSpPr/>
          <p:nvPr/>
        </p:nvCxnSpPr>
        <p:spPr>
          <a:xfrm flipH="1">
            <a:off x="2805523" y="3706861"/>
            <a:ext cx="337727" cy="0"/>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26" name="直接箭头连接符 25"/>
          <p:cNvCxnSpPr/>
          <p:nvPr/>
        </p:nvCxnSpPr>
        <p:spPr>
          <a:xfrm flipV="1">
            <a:off x="8643063" y="2568869"/>
            <a:ext cx="251765" cy="250692"/>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27" name="直接箭头连接符 26"/>
          <p:cNvCxnSpPr/>
          <p:nvPr/>
        </p:nvCxnSpPr>
        <p:spPr>
          <a:xfrm>
            <a:off x="8643063" y="4594161"/>
            <a:ext cx="251765" cy="250692"/>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28" name="直接箭头连接符 27"/>
          <p:cNvCxnSpPr/>
          <p:nvPr/>
        </p:nvCxnSpPr>
        <p:spPr>
          <a:xfrm>
            <a:off x="9046288" y="3706861"/>
            <a:ext cx="337727" cy="0"/>
          </a:xfrm>
          <a:prstGeom prst="straightConnector1">
            <a:avLst/>
          </a:prstGeom>
          <a:noFill/>
          <a:ln w="12700" cap="flat" cmpd="sng" algn="ctr">
            <a:solidFill>
              <a:srgbClr val="5A6478">
                <a:lumMod val="40000"/>
                <a:lumOff val="60000"/>
              </a:srgbClr>
            </a:solidFill>
            <a:prstDash val="solid"/>
            <a:miter lim="800000"/>
            <a:tailEnd type="arrow"/>
          </a:ln>
          <a:effectLst/>
        </p:spPr>
      </p:cxnSp>
      <p:grpSp>
        <p:nvGrpSpPr>
          <p:cNvPr id="29" name="组合 28"/>
          <p:cNvGrpSpPr/>
          <p:nvPr/>
        </p:nvGrpSpPr>
        <p:grpSpPr>
          <a:xfrm>
            <a:off x="5770515" y="3381375"/>
            <a:ext cx="650970" cy="650970"/>
            <a:chOff x="5770515" y="3286125"/>
            <a:chExt cx="650970" cy="650970"/>
          </a:xfrm>
        </p:grpSpPr>
        <p:sp>
          <p:nvSpPr>
            <p:cNvPr id="30" name="椭圆 29"/>
            <p:cNvSpPr/>
            <p:nvPr/>
          </p:nvSpPr>
          <p:spPr>
            <a:xfrm>
              <a:off x="5770515" y="3286125"/>
              <a:ext cx="650970" cy="650970"/>
            </a:xfrm>
            <a:prstGeom prst="ellipse">
              <a:avLst/>
            </a:prstGeom>
            <a:solidFill>
              <a:srgbClr val="5A64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n-lt"/>
                <a:ea typeface="+mn-ea"/>
                <a:cs typeface="+mn-ea"/>
                <a:sym typeface="+mn-lt"/>
              </a:endParaRPr>
            </a:p>
          </p:txBody>
        </p:sp>
        <p:sp>
          <p:nvSpPr>
            <p:cNvPr id="31" name="矩形 30"/>
            <p:cNvSpPr/>
            <p:nvPr/>
          </p:nvSpPr>
          <p:spPr>
            <a:xfrm>
              <a:off x="5870618" y="3426945"/>
              <a:ext cx="450764"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prstClr val="white"/>
                  </a:solidFill>
                  <a:effectLst/>
                  <a:uLnTx/>
                  <a:uFillTx/>
                  <a:latin typeface="+mn-lt"/>
                  <a:ea typeface="+mn-ea"/>
                  <a:cs typeface="+mn-ea"/>
                  <a:sym typeface="+mn-lt"/>
                </a:rPr>
                <a:t>VS</a:t>
              </a:r>
              <a:endParaRPr kumimoji="0" lang="zh-CN" altLang="en-US" sz="1800" b="0" i="0" u="none" strike="noStrike" kern="0" cap="none" spc="0" normalizeH="0" baseline="0" noProof="0" dirty="0" smtClean="0">
                <a:ln>
                  <a:noFill/>
                </a:ln>
                <a:solidFill>
                  <a:prstClr val="white"/>
                </a:solidFill>
                <a:effectLst/>
                <a:uLnTx/>
                <a:uFillTx/>
                <a:latin typeface="+mn-lt"/>
                <a:ea typeface="+mn-ea"/>
                <a:cs typeface="+mn-ea"/>
                <a:sym typeface="+mn-lt"/>
              </a:endParaRPr>
            </a:p>
          </p:txBody>
        </p:sp>
      </p:grpSp>
      <p:grpSp>
        <p:nvGrpSpPr>
          <p:cNvPr id="32" name="组合 31"/>
          <p:cNvGrpSpPr/>
          <p:nvPr/>
        </p:nvGrpSpPr>
        <p:grpSpPr>
          <a:xfrm>
            <a:off x="3244850" y="2601961"/>
            <a:ext cx="2209800" cy="2209800"/>
            <a:chOff x="3244850" y="2506711"/>
            <a:chExt cx="2209800" cy="2209800"/>
          </a:xfrm>
        </p:grpSpPr>
        <p:sp>
          <p:nvSpPr>
            <p:cNvPr id="33" name="椭圆 32"/>
            <p:cNvSpPr/>
            <p:nvPr/>
          </p:nvSpPr>
          <p:spPr>
            <a:xfrm>
              <a:off x="3244850" y="2506711"/>
              <a:ext cx="2209800" cy="2209800"/>
            </a:xfrm>
            <a:prstGeom prst="ellipse">
              <a:avLst/>
            </a:prstGeom>
            <a:solidFill>
              <a:sysClr val="window" lastClr="FFFFFF">
                <a:lumMod val="95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n-lt"/>
                <a:ea typeface="+mn-ea"/>
                <a:cs typeface="+mn-ea"/>
                <a:sym typeface="+mn-lt"/>
              </a:endParaRPr>
            </a:p>
          </p:txBody>
        </p:sp>
        <p:grpSp>
          <p:nvGrpSpPr>
            <p:cNvPr id="34" name="组合 33"/>
            <p:cNvGrpSpPr/>
            <p:nvPr/>
          </p:nvGrpSpPr>
          <p:grpSpPr>
            <a:xfrm>
              <a:off x="3495542" y="2757403"/>
              <a:ext cx="1708416" cy="1708416"/>
              <a:chOff x="3495542" y="2757403"/>
              <a:chExt cx="1708416" cy="1708416"/>
            </a:xfrm>
          </p:grpSpPr>
          <p:sp>
            <p:nvSpPr>
              <p:cNvPr id="35" name="椭圆 34"/>
              <p:cNvSpPr/>
              <p:nvPr/>
            </p:nvSpPr>
            <p:spPr>
              <a:xfrm>
                <a:off x="3495542" y="2757403"/>
                <a:ext cx="1708416" cy="1708416"/>
              </a:xfrm>
              <a:prstGeom prst="ellipse">
                <a:avLst/>
              </a:prstGeom>
              <a:gradFill>
                <a:gsLst>
                  <a:gs pos="0">
                    <a:srgbClr val="00B0F0"/>
                  </a:gs>
                  <a:gs pos="100000">
                    <a:srgbClr val="0070C0"/>
                  </a:gs>
                </a:gsLst>
                <a:lin ang="5400000" scaled="1"/>
              </a:gradFill>
              <a:ln w="5715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n-lt"/>
                  <a:ea typeface="+mn-ea"/>
                  <a:cs typeface="+mn-ea"/>
                  <a:sym typeface="+mn-lt"/>
                </a:endParaRPr>
              </a:p>
            </p:txBody>
          </p:sp>
          <p:sp>
            <p:nvSpPr>
              <p:cNvPr id="36" name="Freeform 98"/>
              <p:cNvSpPr>
                <a:spLocks noEditPoints="1"/>
              </p:cNvSpPr>
              <p:nvPr/>
            </p:nvSpPr>
            <p:spPr bwMode="auto">
              <a:xfrm>
                <a:off x="4049963" y="3061557"/>
                <a:ext cx="599574" cy="602524"/>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solidFill>
                  <a:effectLst/>
                  <a:uLnTx/>
                  <a:uFillTx/>
                  <a:latin typeface="+mn-lt"/>
                  <a:ea typeface="+mn-ea"/>
                  <a:cs typeface="+mn-ea"/>
                  <a:sym typeface="+mn-lt"/>
                </a:endParaRPr>
              </a:p>
            </p:txBody>
          </p:sp>
          <p:sp>
            <p:nvSpPr>
              <p:cNvPr id="37" name="矩形 36"/>
              <p:cNvSpPr/>
              <p:nvPr/>
            </p:nvSpPr>
            <p:spPr>
              <a:xfrm>
                <a:off x="3795752" y="3786781"/>
                <a:ext cx="1107996"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mn-lt"/>
                    <a:ea typeface="+mn-ea"/>
                    <a:cs typeface="+mn-ea"/>
                    <a:sym typeface="+mn-lt"/>
                  </a:rPr>
                  <a:t>我们团队</a:t>
                </a:r>
              </a:p>
            </p:txBody>
          </p:sp>
        </p:grpSp>
      </p:grpSp>
      <p:grpSp>
        <p:nvGrpSpPr>
          <p:cNvPr id="38" name="组合 37"/>
          <p:cNvGrpSpPr/>
          <p:nvPr/>
        </p:nvGrpSpPr>
        <p:grpSpPr>
          <a:xfrm>
            <a:off x="6737350" y="2601961"/>
            <a:ext cx="2209800" cy="2209800"/>
            <a:chOff x="6737350" y="2506711"/>
            <a:chExt cx="2209800" cy="2209800"/>
          </a:xfrm>
        </p:grpSpPr>
        <p:sp>
          <p:nvSpPr>
            <p:cNvPr id="39" name="椭圆 38"/>
            <p:cNvSpPr/>
            <p:nvPr/>
          </p:nvSpPr>
          <p:spPr>
            <a:xfrm>
              <a:off x="6737350" y="2506711"/>
              <a:ext cx="2209800" cy="2209800"/>
            </a:xfrm>
            <a:prstGeom prst="ellipse">
              <a:avLst/>
            </a:prstGeom>
            <a:solidFill>
              <a:sysClr val="window" lastClr="FFFFFF">
                <a:lumMod val="95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n-lt"/>
                <a:ea typeface="+mn-ea"/>
                <a:cs typeface="+mn-ea"/>
                <a:sym typeface="+mn-lt"/>
              </a:endParaRPr>
            </a:p>
          </p:txBody>
        </p:sp>
        <p:grpSp>
          <p:nvGrpSpPr>
            <p:cNvPr id="40" name="组合 39"/>
            <p:cNvGrpSpPr/>
            <p:nvPr/>
          </p:nvGrpSpPr>
          <p:grpSpPr>
            <a:xfrm>
              <a:off x="6988042" y="2757403"/>
              <a:ext cx="1708416" cy="1708416"/>
              <a:chOff x="6988042" y="2757403"/>
              <a:chExt cx="1708416" cy="1708416"/>
            </a:xfrm>
          </p:grpSpPr>
          <p:sp>
            <p:nvSpPr>
              <p:cNvPr id="41" name="椭圆 40"/>
              <p:cNvSpPr/>
              <p:nvPr/>
            </p:nvSpPr>
            <p:spPr>
              <a:xfrm>
                <a:off x="6988042" y="2757403"/>
                <a:ext cx="1708416" cy="1708416"/>
              </a:xfrm>
              <a:prstGeom prst="ellipse">
                <a:avLst/>
              </a:prstGeom>
              <a:solidFill>
                <a:schemeClr val="accent4">
                  <a:lumMod val="75000"/>
                  <a:lumOff val="25000"/>
                </a:schemeClr>
              </a:solidFill>
              <a:ln w="57150" cap="flat" cmpd="sng" algn="ctr">
                <a:solidFill>
                  <a:schemeClr val="bg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n-lt"/>
                  <a:ea typeface="+mn-ea"/>
                  <a:cs typeface="+mn-ea"/>
                  <a:sym typeface="+mn-lt"/>
                </a:endParaRPr>
              </a:p>
            </p:txBody>
          </p:sp>
          <p:sp>
            <p:nvSpPr>
              <p:cNvPr id="42" name="Freeform 98"/>
              <p:cNvSpPr>
                <a:spLocks noEditPoints="1"/>
              </p:cNvSpPr>
              <p:nvPr/>
            </p:nvSpPr>
            <p:spPr bwMode="auto">
              <a:xfrm>
                <a:off x="7542463" y="3061557"/>
                <a:ext cx="599574" cy="602524"/>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solidFill>
                  <a:effectLst/>
                  <a:uLnTx/>
                  <a:uFillTx/>
                  <a:latin typeface="+mn-lt"/>
                  <a:ea typeface="+mn-ea"/>
                  <a:cs typeface="+mn-ea"/>
                  <a:sym typeface="+mn-lt"/>
                </a:endParaRPr>
              </a:p>
            </p:txBody>
          </p:sp>
          <p:sp>
            <p:nvSpPr>
              <p:cNvPr id="43" name="矩形 42"/>
              <p:cNvSpPr/>
              <p:nvPr/>
            </p:nvSpPr>
            <p:spPr>
              <a:xfrm>
                <a:off x="7288252" y="3786781"/>
                <a:ext cx="1107996"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mn-lt"/>
                    <a:ea typeface="+mn-ea"/>
                    <a:cs typeface="+mn-ea"/>
                    <a:sym typeface="+mn-lt"/>
                  </a:rPr>
                  <a:t>其他团队</a:t>
                </a:r>
              </a:p>
            </p:txBody>
          </p:sp>
        </p:grpSp>
      </p:grpSp>
      <p:grpSp>
        <p:nvGrpSpPr>
          <p:cNvPr id="44" name="组合 43"/>
          <p:cNvGrpSpPr/>
          <p:nvPr/>
        </p:nvGrpSpPr>
        <p:grpSpPr>
          <a:xfrm>
            <a:off x="1718140" y="3217674"/>
            <a:ext cx="978373" cy="978373"/>
            <a:chOff x="1718140" y="3122424"/>
            <a:chExt cx="978373" cy="978373"/>
          </a:xfrm>
        </p:grpSpPr>
        <p:sp>
          <p:nvSpPr>
            <p:cNvPr id="45" name="椭圆 44"/>
            <p:cNvSpPr/>
            <p:nvPr/>
          </p:nvSpPr>
          <p:spPr>
            <a:xfrm flipH="1">
              <a:off x="1718140" y="3122424"/>
              <a:ext cx="978373" cy="978373"/>
            </a:xfrm>
            <a:prstGeom prst="ellipse">
              <a:avLst/>
            </a:prstGeom>
            <a:gradFill>
              <a:gsLst>
                <a:gs pos="0">
                  <a:srgbClr val="00B0F0"/>
                </a:gs>
                <a:gs pos="100000">
                  <a:srgbClr val="0070C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46" name="Freeform 48"/>
            <p:cNvSpPr>
              <a:spLocks noEditPoints="1"/>
            </p:cNvSpPr>
            <p:nvPr/>
          </p:nvSpPr>
          <p:spPr bwMode="auto">
            <a:xfrm>
              <a:off x="2046195" y="3450479"/>
              <a:ext cx="322263" cy="322263"/>
            </a:xfrm>
            <a:custGeom>
              <a:avLst/>
              <a:gdLst>
                <a:gd name="T0" fmla="*/ 77 w 1019"/>
                <a:gd name="T1" fmla="*/ 1 h 1017"/>
                <a:gd name="T2" fmla="*/ 35 w 1019"/>
                <a:gd name="T3" fmla="*/ 21 h 1017"/>
                <a:gd name="T4" fmla="*/ 8 w 1019"/>
                <a:gd name="T5" fmla="*/ 58 h 1017"/>
                <a:gd name="T6" fmla="*/ 0 w 1019"/>
                <a:gd name="T7" fmla="*/ 921 h 1017"/>
                <a:gd name="T8" fmla="*/ 8 w 1019"/>
                <a:gd name="T9" fmla="*/ 959 h 1017"/>
                <a:gd name="T10" fmla="*/ 35 w 1019"/>
                <a:gd name="T11" fmla="*/ 995 h 1017"/>
                <a:gd name="T12" fmla="*/ 77 w 1019"/>
                <a:gd name="T13" fmla="*/ 1015 h 1017"/>
                <a:gd name="T14" fmla="*/ 933 w 1019"/>
                <a:gd name="T15" fmla="*/ 1017 h 1017"/>
                <a:gd name="T16" fmla="*/ 976 w 1019"/>
                <a:gd name="T17" fmla="*/ 1001 h 1017"/>
                <a:gd name="T18" fmla="*/ 1007 w 1019"/>
                <a:gd name="T19" fmla="*/ 967 h 1017"/>
                <a:gd name="T20" fmla="*/ 1019 w 1019"/>
                <a:gd name="T21" fmla="*/ 921 h 1017"/>
                <a:gd name="T22" fmla="*/ 1014 w 1019"/>
                <a:gd name="T23" fmla="*/ 66 h 1017"/>
                <a:gd name="T24" fmla="*/ 991 w 1019"/>
                <a:gd name="T25" fmla="*/ 27 h 1017"/>
                <a:gd name="T26" fmla="*/ 951 w 1019"/>
                <a:gd name="T27" fmla="*/ 4 h 1017"/>
                <a:gd name="T28" fmla="*/ 954 w 1019"/>
                <a:gd name="T29" fmla="*/ 921 h 1017"/>
                <a:gd name="T30" fmla="*/ 946 w 1019"/>
                <a:gd name="T31" fmla="*/ 944 h 1017"/>
                <a:gd name="T32" fmla="*/ 96 w 1019"/>
                <a:gd name="T33" fmla="*/ 953 h 1017"/>
                <a:gd name="T34" fmla="*/ 73 w 1019"/>
                <a:gd name="T35" fmla="*/ 944 h 1017"/>
                <a:gd name="T36" fmla="*/ 64 w 1019"/>
                <a:gd name="T37" fmla="*/ 94 h 1017"/>
                <a:gd name="T38" fmla="*/ 73 w 1019"/>
                <a:gd name="T39" fmla="*/ 73 h 1017"/>
                <a:gd name="T40" fmla="*/ 923 w 1019"/>
                <a:gd name="T41" fmla="*/ 63 h 1017"/>
                <a:gd name="T42" fmla="*/ 946 w 1019"/>
                <a:gd name="T43" fmla="*/ 73 h 1017"/>
                <a:gd name="T44" fmla="*/ 954 w 1019"/>
                <a:gd name="T45" fmla="*/ 921 h 1017"/>
                <a:gd name="T46" fmla="*/ 179 w 1019"/>
                <a:gd name="T47" fmla="*/ 127 h 1017"/>
                <a:gd name="T48" fmla="*/ 132 w 1019"/>
                <a:gd name="T49" fmla="*/ 165 h 1017"/>
                <a:gd name="T50" fmla="*/ 128 w 1019"/>
                <a:gd name="T51" fmla="*/ 317 h 1017"/>
                <a:gd name="T52" fmla="*/ 146 w 1019"/>
                <a:gd name="T53" fmla="*/ 362 h 1017"/>
                <a:gd name="T54" fmla="*/ 191 w 1019"/>
                <a:gd name="T55" fmla="*/ 380 h 1017"/>
                <a:gd name="T56" fmla="*/ 852 w 1019"/>
                <a:gd name="T57" fmla="*/ 376 h 1017"/>
                <a:gd name="T58" fmla="*/ 890 w 1019"/>
                <a:gd name="T59" fmla="*/ 330 h 1017"/>
                <a:gd name="T60" fmla="*/ 891 w 1019"/>
                <a:gd name="T61" fmla="*/ 183 h 1017"/>
                <a:gd name="T62" fmla="*/ 863 w 1019"/>
                <a:gd name="T63" fmla="*/ 137 h 1017"/>
                <a:gd name="T64" fmla="*/ 828 w 1019"/>
                <a:gd name="T65" fmla="*/ 126 h 1017"/>
                <a:gd name="T66" fmla="*/ 191 w 1019"/>
                <a:gd name="T67" fmla="*/ 317 h 1017"/>
                <a:gd name="T68" fmla="*/ 179 w 1019"/>
                <a:gd name="T69" fmla="*/ 446 h 1017"/>
                <a:gd name="T70" fmla="*/ 132 w 1019"/>
                <a:gd name="T71" fmla="*/ 483 h 1017"/>
                <a:gd name="T72" fmla="*/ 128 w 1019"/>
                <a:gd name="T73" fmla="*/ 826 h 1017"/>
                <a:gd name="T74" fmla="*/ 146 w 1019"/>
                <a:gd name="T75" fmla="*/ 871 h 1017"/>
                <a:gd name="T76" fmla="*/ 191 w 1019"/>
                <a:gd name="T77" fmla="*/ 890 h 1017"/>
                <a:gd name="T78" fmla="*/ 344 w 1019"/>
                <a:gd name="T79" fmla="*/ 885 h 1017"/>
                <a:gd name="T80" fmla="*/ 381 w 1019"/>
                <a:gd name="T81" fmla="*/ 839 h 1017"/>
                <a:gd name="T82" fmla="*/ 382 w 1019"/>
                <a:gd name="T83" fmla="*/ 502 h 1017"/>
                <a:gd name="T84" fmla="*/ 355 w 1019"/>
                <a:gd name="T85" fmla="*/ 456 h 1017"/>
                <a:gd name="T86" fmla="*/ 319 w 1019"/>
                <a:gd name="T87" fmla="*/ 445 h 1017"/>
                <a:gd name="T88" fmla="*/ 191 w 1019"/>
                <a:gd name="T89" fmla="*/ 826 h 1017"/>
                <a:gd name="T90" fmla="*/ 496 w 1019"/>
                <a:gd name="T91" fmla="*/ 446 h 1017"/>
                <a:gd name="T92" fmla="*/ 451 w 1019"/>
                <a:gd name="T93" fmla="*/ 483 h 1017"/>
                <a:gd name="T94" fmla="*/ 446 w 1019"/>
                <a:gd name="T95" fmla="*/ 826 h 1017"/>
                <a:gd name="T96" fmla="*/ 464 w 1019"/>
                <a:gd name="T97" fmla="*/ 871 h 1017"/>
                <a:gd name="T98" fmla="*/ 509 w 1019"/>
                <a:gd name="T99" fmla="*/ 890 h 1017"/>
                <a:gd name="T100" fmla="*/ 852 w 1019"/>
                <a:gd name="T101" fmla="*/ 885 h 1017"/>
                <a:gd name="T102" fmla="*/ 890 w 1019"/>
                <a:gd name="T103" fmla="*/ 839 h 1017"/>
                <a:gd name="T104" fmla="*/ 891 w 1019"/>
                <a:gd name="T105" fmla="*/ 502 h 1017"/>
                <a:gd name="T106" fmla="*/ 863 w 1019"/>
                <a:gd name="T107" fmla="*/ 456 h 1017"/>
                <a:gd name="T108" fmla="*/ 828 w 1019"/>
                <a:gd name="T109" fmla="*/ 445 h 1017"/>
                <a:gd name="T110" fmla="*/ 509 w 1019"/>
                <a:gd name="T111" fmla="*/ 82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923" y="0"/>
                  </a:moveTo>
                  <a:lnTo>
                    <a:pt x="96" y="0"/>
                  </a:lnTo>
                  <a:lnTo>
                    <a:pt x="96" y="0"/>
                  </a:lnTo>
                  <a:lnTo>
                    <a:pt x="86" y="0"/>
                  </a:lnTo>
                  <a:lnTo>
                    <a:pt x="77" y="1"/>
                  </a:lnTo>
                  <a:lnTo>
                    <a:pt x="68" y="4"/>
                  </a:lnTo>
                  <a:lnTo>
                    <a:pt x="58" y="7"/>
                  </a:lnTo>
                  <a:lnTo>
                    <a:pt x="51" y="10"/>
                  </a:lnTo>
                  <a:lnTo>
                    <a:pt x="42" y="16"/>
                  </a:lnTo>
                  <a:lnTo>
                    <a:pt x="35" y="21"/>
                  </a:lnTo>
                  <a:lnTo>
                    <a:pt x="28" y="27"/>
                  </a:lnTo>
                  <a:lnTo>
                    <a:pt x="22" y="34"/>
                  </a:lnTo>
                  <a:lnTo>
                    <a:pt x="17" y="41"/>
                  </a:lnTo>
                  <a:lnTo>
                    <a:pt x="12" y="49"/>
                  </a:lnTo>
                  <a:lnTo>
                    <a:pt x="8" y="58"/>
                  </a:lnTo>
                  <a:lnTo>
                    <a:pt x="5" y="66"/>
                  </a:lnTo>
                  <a:lnTo>
                    <a:pt x="3" y="76"/>
                  </a:lnTo>
                  <a:lnTo>
                    <a:pt x="2" y="84"/>
                  </a:lnTo>
                  <a:lnTo>
                    <a:pt x="0" y="94"/>
                  </a:lnTo>
                  <a:lnTo>
                    <a:pt x="0" y="921"/>
                  </a:lnTo>
                  <a:lnTo>
                    <a:pt x="0" y="921"/>
                  </a:lnTo>
                  <a:lnTo>
                    <a:pt x="2" y="931"/>
                  </a:lnTo>
                  <a:lnTo>
                    <a:pt x="3" y="941"/>
                  </a:lnTo>
                  <a:lnTo>
                    <a:pt x="5" y="950"/>
                  </a:lnTo>
                  <a:lnTo>
                    <a:pt x="8" y="959"/>
                  </a:lnTo>
                  <a:lnTo>
                    <a:pt x="12" y="967"/>
                  </a:lnTo>
                  <a:lnTo>
                    <a:pt x="17" y="975"/>
                  </a:lnTo>
                  <a:lnTo>
                    <a:pt x="22" y="982"/>
                  </a:lnTo>
                  <a:lnTo>
                    <a:pt x="28" y="989"/>
                  </a:lnTo>
                  <a:lnTo>
                    <a:pt x="35" y="995"/>
                  </a:lnTo>
                  <a:lnTo>
                    <a:pt x="42" y="1001"/>
                  </a:lnTo>
                  <a:lnTo>
                    <a:pt x="51" y="1005"/>
                  </a:lnTo>
                  <a:lnTo>
                    <a:pt x="58" y="1009"/>
                  </a:lnTo>
                  <a:lnTo>
                    <a:pt x="68" y="1012"/>
                  </a:lnTo>
                  <a:lnTo>
                    <a:pt x="77" y="1015"/>
                  </a:lnTo>
                  <a:lnTo>
                    <a:pt x="86" y="1017"/>
                  </a:lnTo>
                  <a:lnTo>
                    <a:pt x="96" y="1017"/>
                  </a:lnTo>
                  <a:lnTo>
                    <a:pt x="923" y="1017"/>
                  </a:lnTo>
                  <a:lnTo>
                    <a:pt x="923" y="1017"/>
                  </a:lnTo>
                  <a:lnTo>
                    <a:pt x="933" y="1017"/>
                  </a:lnTo>
                  <a:lnTo>
                    <a:pt x="943" y="1015"/>
                  </a:lnTo>
                  <a:lnTo>
                    <a:pt x="951" y="1012"/>
                  </a:lnTo>
                  <a:lnTo>
                    <a:pt x="960" y="1009"/>
                  </a:lnTo>
                  <a:lnTo>
                    <a:pt x="968" y="1005"/>
                  </a:lnTo>
                  <a:lnTo>
                    <a:pt x="976" y="1001"/>
                  </a:lnTo>
                  <a:lnTo>
                    <a:pt x="983" y="995"/>
                  </a:lnTo>
                  <a:lnTo>
                    <a:pt x="991" y="989"/>
                  </a:lnTo>
                  <a:lnTo>
                    <a:pt x="996" y="982"/>
                  </a:lnTo>
                  <a:lnTo>
                    <a:pt x="1002" y="975"/>
                  </a:lnTo>
                  <a:lnTo>
                    <a:pt x="1007" y="967"/>
                  </a:lnTo>
                  <a:lnTo>
                    <a:pt x="1011" y="959"/>
                  </a:lnTo>
                  <a:lnTo>
                    <a:pt x="1014" y="950"/>
                  </a:lnTo>
                  <a:lnTo>
                    <a:pt x="1017" y="941"/>
                  </a:lnTo>
                  <a:lnTo>
                    <a:pt x="1018" y="931"/>
                  </a:lnTo>
                  <a:lnTo>
                    <a:pt x="1019" y="921"/>
                  </a:lnTo>
                  <a:lnTo>
                    <a:pt x="1019" y="94"/>
                  </a:lnTo>
                  <a:lnTo>
                    <a:pt x="1019" y="94"/>
                  </a:lnTo>
                  <a:lnTo>
                    <a:pt x="1018" y="84"/>
                  </a:lnTo>
                  <a:lnTo>
                    <a:pt x="1017" y="76"/>
                  </a:lnTo>
                  <a:lnTo>
                    <a:pt x="1014" y="66"/>
                  </a:lnTo>
                  <a:lnTo>
                    <a:pt x="1011" y="58"/>
                  </a:lnTo>
                  <a:lnTo>
                    <a:pt x="1007" y="49"/>
                  </a:lnTo>
                  <a:lnTo>
                    <a:pt x="1002" y="41"/>
                  </a:lnTo>
                  <a:lnTo>
                    <a:pt x="996" y="34"/>
                  </a:lnTo>
                  <a:lnTo>
                    <a:pt x="991" y="27"/>
                  </a:lnTo>
                  <a:lnTo>
                    <a:pt x="983" y="21"/>
                  </a:lnTo>
                  <a:lnTo>
                    <a:pt x="976" y="16"/>
                  </a:lnTo>
                  <a:lnTo>
                    <a:pt x="968" y="10"/>
                  </a:lnTo>
                  <a:lnTo>
                    <a:pt x="960" y="7"/>
                  </a:lnTo>
                  <a:lnTo>
                    <a:pt x="951" y="4"/>
                  </a:lnTo>
                  <a:lnTo>
                    <a:pt x="943" y="1"/>
                  </a:lnTo>
                  <a:lnTo>
                    <a:pt x="933" y="0"/>
                  </a:lnTo>
                  <a:lnTo>
                    <a:pt x="923" y="0"/>
                  </a:lnTo>
                  <a:lnTo>
                    <a:pt x="923" y="0"/>
                  </a:lnTo>
                  <a:close/>
                  <a:moveTo>
                    <a:pt x="954" y="921"/>
                  </a:moveTo>
                  <a:lnTo>
                    <a:pt x="954" y="921"/>
                  </a:lnTo>
                  <a:lnTo>
                    <a:pt x="954" y="928"/>
                  </a:lnTo>
                  <a:lnTo>
                    <a:pt x="952" y="934"/>
                  </a:lnTo>
                  <a:lnTo>
                    <a:pt x="949" y="939"/>
                  </a:lnTo>
                  <a:lnTo>
                    <a:pt x="946" y="944"/>
                  </a:lnTo>
                  <a:lnTo>
                    <a:pt x="940" y="948"/>
                  </a:lnTo>
                  <a:lnTo>
                    <a:pt x="935" y="950"/>
                  </a:lnTo>
                  <a:lnTo>
                    <a:pt x="930" y="952"/>
                  </a:lnTo>
                  <a:lnTo>
                    <a:pt x="923" y="953"/>
                  </a:lnTo>
                  <a:lnTo>
                    <a:pt x="96" y="953"/>
                  </a:lnTo>
                  <a:lnTo>
                    <a:pt x="96" y="953"/>
                  </a:lnTo>
                  <a:lnTo>
                    <a:pt x="90" y="952"/>
                  </a:lnTo>
                  <a:lnTo>
                    <a:pt x="84" y="950"/>
                  </a:lnTo>
                  <a:lnTo>
                    <a:pt x="78" y="948"/>
                  </a:lnTo>
                  <a:lnTo>
                    <a:pt x="73" y="944"/>
                  </a:lnTo>
                  <a:lnTo>
                    <a:pt x="69" y="939"/>
                  </a:lnTo>
                  <a:lnTo>
                    <a:pt x="67" y="934"/>
                  </a:lnTo>
                  <a:lnTo>
                    <a:pt x="65" y="928"/>
                  </a:lnTo>
                  <a:lnTo>
                    <a:pt x="64" y="921"/>
                  </a:lnTo>
                  <a:lnTo>
                    <a:pt x="64" y="94"/>
                  </a:lnTo>
                  <a:lnTo>
                    <a:pt x="64" y="94"/>
                  </a:lnTo>
                  <a:lnTo>
                    <a:pt x="65" y="89"/>
                  </a:lnTo>
                  <a:lnTo>
                    <a:pt x="67" y="82"/>
                  </a:lnTo>
                  <a:lnTo>
                    <a:pt x="69" y="77"/>
                  </a:lnTo>
                  <a:lnTo>
                    <a:pt x="73" y="73"/>
                  </a:lnTo>
                  <a:lnTo>
                    <a:pt x="78" y="68"/>
                  </a:lnTo>
                  <a:lnTo>
                    <a:pt x="84" y="65"/>
                  </a:lnTo>
                  <a:lnTo>
                    <a:pt x="90" y="63"/>
                  </a:lnTo>
                  <a:lnTo>
                    <a:pt x="96" y="63"/>
                  </a:lnTo>
                  <a:lnTo>
                    <a:pt x="923" y="63"/>
                  </a:lnTo>
                  <a:lnTo>
                    <a:pt x="923" y="63"/>
                  </a:lnTo>
                  <a:lnTo>
                    <a:pt x="930" y="63"/>
                  </a:lnTo>
                  <a:lnTo>
                    <a:pt x="935" y="65"/>
                  </a:lnTo>
                  <a:lnTo>
                    <a:pt x="940" y="68"/>
                  </a:lnTo>
                  <a:lnTo>
                    <a:pt x="946" y="73"/>
                  </a:lnTo>
                  <a:lnTo>
                    <a:pt x="949" y="77"/>
                  </a:lnTo>
                  <a:lnTo>
                    <a:pt x="952" y="82"/>
                  </a:lnTo>
                  <a:lnTo>
                    <a:pt x="954" y="89"/>
                  </a:lnTo>
                  <a:lnTo>
                    <a:pt x="954" y="94"/>
                  </a:lnTo>
                  <a:lnTo>
                    <a:pt x="954" y="921"/>
                  </a:lnTo>
                  <a:close/>
                  <a:moveTo>
                    <a:pt x="828" y="126"/>
                  </a:moveTo>
                  <a:lnTo>
                    <a:pt x="191" y="126"/>
                  </a:lnTo>
                  <a:lnTo>
                    <a:pt x="191" y="126"/>
                  </a:lnTo>
                  <a:lnTo>
                    <a:pt x="185" y="126"/>
                  </a:lnTo>
                  <a:lnTo>
                    <a:pt x="179" y="127"/>
                  </a:lnTo>
                  <a:lnTo>
                    <a:pt x="167" y="132"/>
                  </a:lnTo>
                  <a:lnTo>
                    <a:pt x="156" y="137"/>
                  </a:lnTo>
                  <a:lnTo>
                    <a:pt x="146" y="144"/>
                  </a:lnTo>
                  <a:lnTo>
                    <a:pt x="139" y="154"/>
                  </a:lnTo>
                  <a:lnTo>
                    <a:pt x="132" y="165"/>
                  </a:lnTo>
                  <a:lnTo>
                    <a:pt x="129" y="177"/>
                  </a:lnTo>
                  <a:lnTo>
                    <a:pt x="128" y="183"/>
                  </a:lnTo>
                  <a:lnTo>
                    <a:pt x="128" y="189"/>
                  </a:lnTo>
                  <a:lnTo>
                    <a:pt x="128" y="317"/>
                  </a:lnTo>
                  <a:lnTo>
                    <a:pt x="128" y="317"/>
                  </a:lnTo>
                  <a:lnTo>
                    <a:pt x="128" y="324"/>
                  </a:lnTo>
                  <a:lnTo>
                    <a:pt x="129" y="330"/>
                  </a:lnTo>
                  <a:lnTo>
                    <a:pt x="132" y="342"/>
                  </a:lnTo>
                  <a:lnTo>
                    <a:pt x="139" y="353"/>
                  </a:lnTo>
                  <a:lnTo>
                    <a:pt x="146" y="362"/>
                  </a:lnTo>
                  <a:lnTo>
                    <a:pt x="156" y="370"/>
                  </a:lnTo>
                  <a:lnTo>
                    <a:pt x="167" y="376"/>
                  </a:lnTo>
                  <a:lnTo>
                    <a:pt x="179" y="379"/>
                  </a:lnTo>
                  <a:lnTo>
                    <a:pt x="185" y="380"/>
                  </a:lnTo>
                  <a:lnTo>
                    <a:pt x="191" y="380"/>
                  </a:lnTo>
                  <a:lnTo>
                    <a:pt x="828" y="380"/>
                  </a:lnTo>
                  <a:lnTo>
                    <a:pt x="828" y="380"/>
                  </a:lnTo>
                  <a:lnTo>
                    <a:pt x="834" y="380"/>
                  </a:lnTo>
                  <a:lnTo>
                    <a:pt x="841" y="379"/>
                  </a:lnTo>
                  <a:lnTo>
                    <a:pt x="852" y="376"/>
                  </a:lnTo>
                  <a:lnTo>
                    <a:pt x="863" y="370"/>
                  </a:lnTo>
                  <a:lnTo>
                    <a:pt x="873" y="362"/>
                  </a:lnTo>
                  <a:lnTo>
                    <a:pt x="880" y="353"/>
                  </a:lnTo>
                  <a:lnTo>
                    <a:pt x="886" y="342"/>
                  </a:lnTo>
                  <a:lnTo>
                    <a:pt x="890" y="330"/>
                  </a:lnTo>
                  <a:lnTo>
                    <a:pt x="891" y="324"/>
                  </a:lnTo>
                  <a:lnTo>
                    <a:pt x="891" y="317"/>
                  </a:lnTo>
                  <a:lnTo>
                    <a:pt x="891" y="189"/>
                  </a:lnTo>
                  <a:lnTo>
                    <a:pt x="891" y="189"/>
                  </a:lnTo>
                  <a:lnTo>
                    <a:pt x="891" y="183"/>
                  </a:lnTo>
                  <a:lnTo>
                    <a:pt x="890" y="177"/>
                  </a:lnTo>
                  <a:lnTo>
                    <a:pt x="886" y="165"/>
                  </a:lnTo>
                  <a:lnTo>
                    <a:pt x="880" y="154"/>
                  </a:lnTo>
                  <a:lnTo>
                    <a:pt x="873" y="144"/>
                  </a:lnTo>
                  <a:lnTo>
                    <a:pt x="863" y="137"/>
                  </a:lnTo>
                  <a:lnTo>
                    <a:pt x="852" y="132"/>
                  </a:lnTo>
                  <a:lnTo>
                    <a:pt x="841" y="127"/>
                  </a:lnTo>
                  <a:lnTo>
                    <a:pt x="834" y="126"/>
                  </a:lnTo>
                  <a:lnTo>
                    <a:pt x="828" y="126"/>
                  </a:lnTo>
                  <a:lnTo>
                    <a:pt x="828" y="126"/>
                  </a:lnTo>
                  <a:close/>
                  <a:moveTo>
                    <a:pt x="191" y="317"/>
                  </a:moveTo>
                  <a:lnTo>
                    <a:pt x="191" y="189"/>
                  </a:lnTo>
                  <a:lnTo>
                    <a:pt x="828" y="189"/>
                  </a:lnTo>
                  <a:lnTo>
                    <a:pt x="828" y="317"/>
                  </a:lnTo>
                  <a:lnTo>
                    <a:pt x="191" y="317"/>
                  </a:lnTo>
                  <a:close/>
                  <a:moveTo>
                    <a:pt x="319" y="445"/>
                  </a:moveTo>
                  <a:lnTo>
                    <a:pt x="191" y="445"/>
                  </a:lnTo>
                  <a:lnTo>
                    <a:pt x="191" y="445"/>
                  </a:lnTo>
                  <a:lnTo>
                    <a:pt x="185" y="445"/>
                  </a:lnTo>
                  <a:lnTo>
                    <a:pt x="179" y="446"/>
                  </a:lnTo>
                  <a:lnTo>
                    <a:pt x="167" y="449"/>
                  </a:lnTo>
                  <a:lnTo>
                    <a:pt x="156" y="456"/>
                  </a:lnTo>
                  <a:lnTo>
                    <a:pt x="146" y="463"/>
                  </a:lnTo>
                  <a:lnTo>
                    <a:pt x="139" y="473"/>
                  </a:lnTo>
                  <a:lnTo>
                    <a:pt x="132" y="483"/>
                  </a:lnTo>
                  <a:lnTo>
                    <a:pt x="129" y="495"/>
                  </a:lnTo>
                  <a:lnTo>
                    <a:pt x="128" y="502"/>
                  </a:lnTo>
                  <a:lnTo>
                    <a:pt x="128" y="508"/>
                  </a:lnTo>
                  <a:lnTo>
                    <a:pt x="128" y="826"/>
                  </a:lnTo>
                  <a:lnTo>
                    <a:pt x="128" y="826"/>
                  </a:lnTo>
                  <a:lnTo>
                    <a:pt x="128" y="832"/>
                  </a:lnTo>
                  <a:lnTo>
                    <a:pt x="129" y="839"/>
                  </a:lnTo>
                  <a:lnTo>
                    <a:pt x="132" y="850"/>
                  </a:lnTo>
                  <a:lnTo>
                    <a:pt x="139" y="861"/>
                  </a:lnTo>
                  <a:lnTo>
                    <a:pt x="146" y="871"/>
                  </a:lnTo>
                  <a:lnTo>
                    <a:pt x="156" y="878"/>
                  </a:lnTo>
                  <a:lnTo>
                    <a:pt x="167" y="885"/>
                  </a:lnTo>
                  <a:lnTo>
                    <a:pt x="179" y="888"/>
                  </a:lnTo>
                  <a:lnTo>
                    <a:pt x="185" y="889"/>
                  </a:lnTo>
                  <a:lnTo>
                    <a:pt x="191" y="890"/>
                  </a:lnTo>
                  <a:lnTo>
                    <a:pt x="319" y="890"/>
                  </a:lnTo>
                  <a:lnTo>
                    <a:pt x="319" y="890"/>
                  </a:lnTo>
                  <a:lnTo>
                    <a:pt x="326" y="889"/>
                  </a:lnTo>
                  <a:lnTo>
                    <a:pt x="331" y="888"/>
                  </a:lnTo>
                  <a:lnTo>
                    <a:pt x="344" y="885"/>
                  </a:lnTo>
                  <a:lnTo>
                    <a:pt x="355" y="878"/>
                  </a:lnTo>
                  <a:lnTo>
                    <a:pt x="363" y="871"/>
                  </a:lnTo>
                  <a:lnTo>
                    <a:pt x="372" y="861"/>
                  </a:lnTo>
                  <a:lnTo>
                    <a:pt x="377" y="850"/>
                  </a:lnTo>
                  <a:lnTo>
                    <a:pt x="381" y="839"/>
                  </a:lnTo>
                  <a:lnTo>
                    <a:pt x="382" y="832"/>
                  </a:lnTo>
                  <a:lnTo>
                    <a:pt x="382" y="826"/>
                  </a:lnTo>
                  <a:lnTo>
                    <a:pt x="382" y="508"/>
                  </a:lnTo>
                  <a:lnTo>
                    <a:pt x="382" y="508"/>
                  </a:lnTo>
                  <a:lnTo>
                    <a:pt x="382" y="502"/>
                  </a:lnTo>
                  <a:lnTo>
                    <a:pt x="381" y="495"/>
                  </a:lnTo>
                  <a:lnTo>
                    <a:pt x="377" y="483"/>
                  </a:lnTo>
                  <a:lnTo>
                    <a:pt x="372" y="473"/>
                  </a:lnTo>
                  <a:lnTo>
                    <a:pt x="363" y="463"/>
                  </a:lnTo>
                  <a:lnTo>
                    <a:pt x="355" y="456"/>
                  </a:lnTo>
                  <a:lnTo>
                    <a:pt x="344" y="449"/>
                  </a:lnTo>
                  <a:lnTo>
                    <a:pt x="331" y="446"/>
                  </a:lnTo>
                  <a:lnTo>
                    <a:pt x="326" y="445"/>
                  </a:lnTo>
                  <a:lnTo>
                    <a:pt x="319" y="445"/>
                  </a:lnTo>
                  <a:lnTo>
                    <a:pt x="319" y="445"/>
                  </a:lnTo>
                  <a:close/>
                  <a:moveTo>
                    <a:pt x="191" y="826"/>
                  </a:moveTo>
                  <a:lnTo>
                    <a:pt x="191" y="508"/>
                  </a:lnTo>
                  <a:lnTo>
                    <a:pt x="319" y="508"/>
                  </a:lnTo>
                  <a:lnTo>
                    <a:pt x="319" y="826"/>
                  </a:lnTo>
                  <a:lnTo>
                    <a:pt x="191" y="826"/>
                  </a:lnTo>
                  <a:close/>
                  <a:moveTo>
                    <a:pt x="828" y="445"/>
                  </a:moveTo>
                  <a:lnTo>
                    <a:pt x="509" y="445"/>
                  </a:lnTo>
                  <a:lnTo>
                    <a:pt x="509" y="445"/>
                  </a:lnTo>
                  <a:lnTo>
                    <a:pt x="503" y="445"/>
                  </a:lnTo>
                  <a:lnTo>
                    <a:pt x="496" y="446"/>
                  </a:lnTo>
                  <a:lnTo>
                    <a:pt x="484" y="449"/>
                  </a:lnTo>
                  <a:lnTo>
                    <a:pt x="474" y="456"/>
                  </a:lnTo>
                  <a:lnTo>
                    <a:pt x="464" y="463"/>
                  </a:lnTo>
                  <a:lnTo>
                    <a:pt x="456" y="473"/>
                  </a:lnTo>
                  <a:lnTo>
                    <a:pt x="451" y="483"/>
                  </a:lnTo>
                  <a:lnTo>
                    <a:pt x="447" y="495"/>
                  </a:lnTo>
                  <a:lnTo>
                    <a:pt x="446" y="502"/>
                  </a:lnTo>
                  <a:lnTo>
                    <a:pt x="446" y="508"/>
                  </a:lnTo>
                  <a:lnTo>
                    <a:pt x="446" y="826"/>
                  </a:lnTo>
                  <a:lnTo>
                    <a:pt x="446" y="826"/>
                  </a:lnTo>
                  <a:lnTo>
                    <a:pt x="446" y="832"/>
                  </a:lnTo>
                  <a:lnTo>
                    <a:pt x="447" y="839"/>
                  </a:lnTo>
                  <a:lnTo>
                    <a:pt x="451" y="850"/>
                  </a:lnTo>
                  <a:lnTo>
                    <a:pt x="456" y="861"/>
                  </a:lnTo>
                  <a:lnTo>
                    <a:pt x="464" y="871"/>
                  </a:lnTo>
                  <a:lnTo>
                    <a:pt x="474" y="878"/>
                  </a:lnTo>
                  <a:lnTo>
                    <a:pt x="484" y="885"/>
                  </a:lnTo>
                  <a:lnTo>
                    <a:pt x="496" y="888"/>
                  </a:lnTo>
                  <a:lnTo>
                    <a:pt x="503" y="889"/>
                  </a:lnTo>
                  <a:lnTo>
                    <a:pt x="509" y="890"/>
                  </a:lnTo>
                  <a:lnTo>
                    <a:pt x="828" y="890"/>
                  </a:lnTo>
                  <a:lnTo>
                    <a:pt x="828" y="890"/>
                  </a:lnTo>
                  <a:lnTo>
                    <a:pt x="834" y="889"/>
                  </a:lnTo>
                  <a:lnTo>
                    <a:pt x="841" y="888"/>
                  </a:lnTo>
                  <a:lnTo>
                    <a:pt x="852" y="885"/>
                  </a:lnTo>
                  <a:lnTo>
                    <a:pt x="863" y="878"/>
                  </a:lnTo>
                  <a:lnTo>
                    <a:pt x="873" y="871"/>
                  </a:lnTo>
                  <a:lnTo>
                    <a:pt x="880" y="861"/>
                  </a:lnTo>
                  <a:lnTo>
                    <a:pt x="886" y="850"/>
                  </a:lnTo>
                  <a:lnTo>
                    <a:pt x="890" y="839"/>
                  </a:lnTo>
                  <a:lnTo>
                    <a:pt x="891" y="832"/>
                  </a:lnTo>
                  <a:lnTo>
                    <a:pt x="891" y="826"/>
                  </a:lnTo>
                  <a:lnTo>
                    <a:pt x="891" y="508"/>
                  </a:lnTo>
                  <a:lnTo>
                    <a:pt x="891" y="508"/>
                  </a:lnTo>
                  <a:lnTo>
                    <a:pt x="891" y="502"/>
                  </a:lnTo>
                  <a:lnTo>
                    <a:pt x="890" y="495"/>
                  </a:lnTo>
                  <a:lnTo>
                    <a:pt x="886" y="483"/>
                  </a:lnTo>
                  <a:lnTo>
                    <a:pt x="880" y="473"/>
                  </a:lnTo>
                  <a:lnTo>
                    <a:pt x="873" y="463"/>
                  </a:lnTo>
                  <a:lnTo>
                    <a:pt x="863" y="456"/>
                  </a:lnTo>
                  <a:lnTo>
                    <a:pt x="852" y="449"/>
                  </a:lnTo>
                  <a:lnTo>
                    <a:pt x="841" y="446"/>
                  </a:lnTo>
                  <a:lnTo>
                    <a:pt x="834" y="445"/>
                  </a:lnTo>
                  <a:lnTo>
                    <a:pt x="828" y="445"/>
                  </a:lnTo>
                  <a:lnTo>
                    <a:pt x="828" y="445"/>
                  </a:lnTo>
                  <a:close/>
                  <a:moveTo>
                    <a:pt x="509" y="826"/>
                  </a:moveTo>
                  <a:lnTo>
                    <a:pt x="509" y="508"/>
                  </a:lnTo>
                  <a:lnTo>
                    <a:pt x="828" y="508"/>
                  </a:lnTo>
                  <a:lnTo>
                    <a:pt x="828" y="826"/>
                  </a:lnTo>
                  <a:lnTo>
                    <a:pt x="509" y="826"/>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grpSp>
        <p:nvGrpSpPr>
          <p:cNvPr id="47" name="组合 46"/>
          <p:cNvGrpSpPr/>
          <p:nvPr/>
        </p:nvGrpSpPr>
        <p:grpSpPr>
          <a:xfrm>
            <a:off x="2450976" y="1682751"/>
            <a:ext cx="978373" cy="978373"/>
            <a:chOff x="2450976" y="1587501"/>
            <a:chExt cx="978373" cy="978373"/>
          </a:xfrm>
        </p:grpSpPr>
        <p:sp>
          <p:nvSpPr>
            <p:cNvPr id="48" name="椭圆 47"/>
            <p:cNvSpPr/>
            <p:nvPr/>
          </p:nvSpPr>
          <p:spPr>
            <a:xfrm flipH="1">
              <a:off x="2450976" y="1587501"/>
              <a:ext cx="978373" cy="978373"/>
            </a:xfrm>
            <a:prstGeom prst="ellipse">
              <a:avLst/>
            </a:prstGeom>
            <a:gradFill>
              <a:gsLst>
                <a:gs pos="0">
                  <a:srgbClr val="00B0F0"/>
                </a:gs>
                <a:gs pos="100000">
                  <a:srgbClr val="0070C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49" name="Freeform 104"/>
            <p:cNvSpPr>
              <a:spLocks noEditPoints="1"/>
            </p:cNvSpPr>
            <p:nvPr/>
          </p:nvSpPr>
          <p:spPr bwMode="auto">
            <a:xfrm>
              <a:off x="2778237" y="1914762"/>
              <a:ext cx="323850" cy="323850"/>
            </a:xfrm>
            <a:custGeom>
              <a:avLst/>
              <a:gdLst>
                <a:gd name="T0" fmla="*/ 562 w 1019"/>
                <a:gd name="T1" fmla="*/ 11 h 1017"/>
                <a:gd name="T2" fmla="*/ 449 w 1019"/>
                <a:gd name="T3" fmla="*/ 63 h 1017"/>
                <a:gd name="T4" fmla="*/ 360 w 1019"/>
                <a:gd name="T5" fmla="*/ 147 h 1017"/>
                <a:gd name="T6" fmla="*/ 303 w 1019"/>
                <a:gd name="T7" fmla="*/ 257 h 1017"/>
                <a:gd name="T8" fmla="*/ 287 w 1019"/>
                <a:gd name="T9" fmla="*/ 366 h 1017"/>
                <a:gd name="T10" fmla="*/ 324 w 1019"/>
                <a:gd name="T11" fmla="*/ 527 h 1017"/>
                <a:gd name="T12" fmla="*/ 7 w 1019"/>
                <a:gd name="T13" fmla="*/ 887 h 1017"/>
                <a:gd name="T14" fmla="*/ 5 w 1019"/>
                <a:gd name="T15" fmla="*/ 950 h 1017"/>
                <a:gd name="T16" fmla="*/ 36 w 1019"/>
                <a:gd name="T17" fmla="*/ 996 h 1017"/>
                <a:gd name="T18" fmla="*/ 96 w 1019"/>
                <a:gd name="T19" fmla="*/ 1017 h 1017"/>
                <a:gd name="T20" fmla="*/ 148 w 1019"/>
                <a:gd name="T21" fmla="*/ 1002 h 1017"/>
                <a:gd name="T22" fmla="*/ 535 w 1019"/>
                <a:gd name="T23" fmla="*/ 712 h 1017"/>
                <a:gd name="T24" fmla="*/ 672 w 1019"/>
                <a:gd name="T25" fmla="*/ 731 h 1017"/>
                <a:gd name="T26" fmla="*/ 795 w 1019"/>
                <a:gd name="T27" fmla="*/ 703 h 1017"/>
                <a:gd name="T28" fmla="*/ 898 w 1019"/>
                <a:gd name="T29" fmla="*/ 637 h 1017"/>
                <a:gd name="T30" fmla="*/ 975 w 1019"/>
                <a:gd name="T31" fmla="*/ 540 h 1017"/>
                <a:gd name="T32" fmla="*/ 1014 w 1019"/>
                <a:gd name="T33" fmla="*/ 421 h 1017"/>
                <a:gd name="T34" fmla="*/ 1014 w 1019"/>
                <a:gd name="T35" fmla="*/ 310 h 1017"/>
                <a:gd name="T36" fmla="*/ 975 w 1019"/>
                <a:gd name="T37" fmla="*/ 191 h 1017"/>
                <a:gd name="T38" fmla="*/ 898 w 1019"/>
                <a:gd name="T39" fmla="*/ 95 h 1017"/>
                <a:gd name="T40" fmla="*/ 795 w 1019"/>
                <a:gd name="T41" fmla="*/ 28 h 1017"/>
                <a:gd name="T42" fmla="*/ 672 w 1019"/>
                <a:gd name="T43" fmla="*/ 0 h 1017"/>
                <a:gd name="T44" fmla="*/ 100 w 1019"/>
                <a:gd name="T45" fmla="*/ 954 h 1017"/>
                <a:gd name="T46" fmla="*/ 73 w 1019"/>
                <a:gd name="T47" fmla="*/ 944 h 1017"/>
                <a:gd name="T48" fmla="*/ 66 w 1019"/>
                <a:gd name="T49" fmla="*/ 912 h 1017"/>
                <a:gd name="T50" fmla="*/ 406 w 1019"/>
                <a:gd name="T51" fmla="*/ 635 h 1017"/>
                <a:gd name="T52" fmla="*/ 607 w 1019"/>
                <a:gd name="T53" fmla="*/ 664 h 1017"/>
                <a:gd name="T54" fmla="*/ 509 w 1019"/>
                <a:gd name="T55" fmla="*/ 631 h 1017"/>
                <a:gd name="T56" fmla="*/ 430 w 1019"/>
                <a:gd name="T57" fmla="*/ 569 h 1017"/>
                <a:gd name="T58" fmla="*/ 374 w 1019"/>
                <a:gd name="T59" fmla="*/ 483 h 1017"/>
                <a:gd name="T60" fmla="*/ 351 w 1019"/>
                <a:gd name="T61" fmla="*/ 381 h 1017"/>
                <a:gd name="T62" fmla="*/ 360 w 1019"/>
                <a:gd name="T63" fmla="*/ 290 h 1017"/>
                <a:gd name="T64" fmla="*/ 402 w 1019"/>
                <a:gd name="T65" fmla="*/ 197 h 1017"/>
                <a:gd name="T66" fmla="*/ 472 w 1019"/>
                <a:gd name="T67" fmla="*/ 124 h 1017"/>
                <a:gd name="T68" fmla="*/ 563 w 1019"/>
                <a:gd name="T69" fmla="*/ 78 h 1017"/>
                <a:gd name="T70" fmla="*/ 653 w 1019"/>
                <a:gd name="T71" fmla="*/ 64 h 1017"/>
                <a:gd name="T72" fmla="*/ 757 w 1019"/>
                <a:gd name="T73" fmla="*/ 82 h 1017"/>
                <a:gd name="T74" fmla="*/ 845 w 1019"/>
                <a:gd name="T75" fmla="*/ 132 h 1017"/>
                <a:gd name="T76" fmla="*/ 911 w 1019"/>
                <a:gd name="T77" fmla="*/ 209 h 1017"/>
                <a:gd name="T78" fmla="*/ 949 w 1019"/>
                <a:gd name="T79" fmla="*/ 305 h 1017"/>
                <a:gd name="T80" fmla="*/ 954 w 1019"/>
                <a:gd name="T81" fmla="*/ 396 h 1017"/>
                <a:gd name="T82" fmla="*/ 925 w 1019"/>
                <a:gd name="T83" fmla="*/ 496 h 1017"/>
                <a:gd name="T84" fmla="*/ 866 w 1019"/>
                <a:gd name="T85" fmla="*/ 580 h 1017"/>
                <a:gd name="T86" fmla="*/ 784 w 1019"/>
                <a:gd name="T87" fmla="*/ 638 h 1017"/>
                <a:gd name="T88" fmla="*/ 684 w 1019"/>
                <a:gd name="T89" fmla="*/ 667 h 1017"/>
                <a:gd name="T90" fmla="*/ 810 w 1019"/>
                <a:gd name="T91" fmla="*/ 187 h 1017"/>
                <a:gd name="T92" fmla="*/ 775 w 1019"/>
                <a:gd name="T93" fmla="*/ 193 h 1017"/>
                <a:gd name="T94" fmla="*/ 772 w 1019"/>
                <a:gd name="T95" fmla="*/ 234 h 1017"/>
                <a:gd name="T96" fmla="*/ 820 w 1019"/>
                <a:gd name="T97" fmla="*/ 315 h 1017"/>
                <a:gd name="T98" fmla="*/ 815 w 1019"/>
                <a:gd name="T99" fmla="*/ 433 h 1017"/>
                <a:gd name="T100" fmla="*/ 769 w 1019"/>
                <a:gd name="T101" fmla="*/ 502 h 1017"/>
                <a:gd name="T102" fmla="*/ 775 w 1019"/>
                <a:gd name="T103" fmla="*/ 538 h 1017"/>
                <a:gd name="T104" fmla="*/ 810 w 1019"/>
                <a:gd name="T105" fmla="*/ 544 h 1017"/>
                <a:gd name="T106" fmla="*/ 874 w 1019"/>
                <a:gd name="T107" fmla="*/ 457 h 1017"/>
                <a:gd name="T108" fmla="*/ 881 w 1019"/>
                <a:gd name="T109" fmla="*/ 29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9" h="1017">
                  <a:moveTo>
                    <a:pt x="653" y="0"/>
                  </a:moveTo>
                  <a:lnTo>
                    <a:pt x="653" y="0"/>
                  </a:lnTo>
                  <a:lnTo>
                    <a:pt x="634" y="0"/>
                  </a:lnTo>
                  <a:lnTo>
                    <a:pt x="615" y="1"/>
                  </a:lnTo>
                  <a:lnTo>
                    <a:pt x="597" y="5"/>
                  </a:lnTo>
                  <a:lnTo>
                    <a:pt x="579" y="8"/>
                  </a:lnTo>
                  <a:lnTo>
                    <a:pt x="562" y="11"/>
                  </a:lnTo>
                  <a:lnTo>
                    <a:pt x="544" y="16"/>
                  </a:lnTo>
                  <a:lnTo>
                    <a:pt x="527" y="22"/>
                  </a:lnTo>
                  <a:lnTo>
                    <a:pt x="510" y="28"/>
                  </a:lnTo>
                  <a:lnTo>
                    <a:pt x="494" y="36"/>
                  </a:lnTo>
                  <a:lnTo>
                    <a:pt x="479" y="44"/>
                  </a:lnTo>
                  <a:lnTo>
                    <a:pt x="463" y="53"/>
                  </a:lnTo>
                  <a:lnTo>
                    <a:pt x="449" y="63"/>
                  </a:lnTo>
                  <a:lnTo>
                    <a:pt x="434" y="72"/>
                  </a:lnTo>
                  <a:lnTo>
                    <a:pt x="420" y="84"/>
                  </a:lnTo>
                  <a:lnTo>
                    <a:pt x="407" y="95"/>
                  </a:lnTo>
                  <a:lnTo>
                    <a:pt x="394" y="108"/>
                  </a:lnTo>
                  <a:lnTo>
                    <a:pt x="382" y="119"/>
                  </a:lnTo>
                  <a:lnTo>
                    <a:pt x="371" y="133"/>
                  </a:lnTo>
                  <a:lnTo>
                    <a:pt x="360" y="147"/>
                  </a:lnTo>
                  <a:lnTo>
                    <a:pt x="349" y="161"/>
                  </a:lnTo>
                  <a:lnTo>
                    <a:pt x="339" y="176"/>
                  </a:lnTo>
                  <a:lnTo>
                    <a:pt x="331" y="191"/>
                  </a:lnTo>
                  <a:lnTo>
                    <a:pt x="323" y="207"/>
                  </a:lnTo>
                  <a:lnTo>
                    <a:pt x="316" y="223"/>
                  </a:lnTo>
                  <a:lnTo>
                    <a:pt x="309" y="240"/>
                  </a:lnTo>
                  <a:lnTo>
                    <a:pt x="303" y="257"/>
                  </a:lnTo>
                  <a:lnTo>
                    <a:pt x="299" y="274"/>
                  </a:lnTo>
                  <a:lnTo>
                    <a:pt x="294" y="292"/>
                  </a:lnTo>
                  <a:lnTo>
                    <a:pt x="291" y="310"/>
                  </a:lnTo>
                  <a:lnTo>
                    <a:pt x="289" y="329"/>
                  </a:lnTo>
                  <a:lnTo>
                    <a:pt x="287" y="347"/>
                  </a:lnTo>
                  <a:lnTo>
                    <a:pt x="287" y="366"/>
                  </a:lnTo>
                  <a:lnTo>
                    <a:pt x="287" y="366"/>
                  </a:lnTo>
                  <a:lnTo>
                    <a:pt x="288" y="390"/>
                  </a:lnTo>
                  <a:lnTo>
                    <a:pt x="290" y="414"/>
                  </a:lnTo>
                  <a:lnTo>
                    <a:pt x="294" y="438"/>
                  </a:lnTo>
                  <a:lnTo>
                    <a:pt x="300" y="462"/>
                  </a:lnTo>
                  <a:lnTo>
                    <a:pt x="306" y="484"/>
                  </a:lnTo>
                  <a:lnTo>
                    <a:pt x="315" y="506"/>
                  </a:lnTo>
                  <a:lnTo>
                    <a:pt x="324" y="527"/>
                  </a:lnTo>
                  <a:lnTo>
                    <a:pt x="336" y="547"/>
                  </a:lnTo>
                  <a:lnTo>
                    <a:pt x="28" y="854"/>
                  </a:lnTo>
                  <a:lnTo>
                    <a:pt x="28" y="854"/>
                  </a:lnTo>
                  <a:lnTo>
                    <a:pt x="22" y="862"/>
                  </a:lnTo>
                  <a:lnTo>
                    <a:pt x="16" y="869"/>
                  </a:lnTo>
                  <a:lnTo>
                    <a:pt x="11" y="878"/>
                  </a:lnTo>
                  <a:lnTo>
                    <a:pt x="7" y="887"/>
                  </a:lnTo>
                  <a:lnTo>
                    <a:pt x="5" y="895"/>
                  </a:lnTo>
                  <a:lnTo>
                    <a:pt x="2" y="904"/>
                  </a:lnTo>
                  <a:lnTo>
                    <a:pt x="0" y="913"/>
                  </a:lnTo>
                  <a:lnTo>
                    <a:pt x="0" y="922"/>
                  </a:lnTo>
                  <a:lnTo>
                    <a:pt x="0" y="932"/>
                  </a:lnTo>
                  <a:lnTo>
                    <a:pt x="2" y="940"/>
                  </a:lnTo>
                  <a:lnTo>
                    <a:pt x="5" y="950"/>
                  </a:lnTo>
                  <a:lnTo>
                    <a:pt x="7" y="958"/>
                  </a:lnTo>
                  <a:lnTo>
                    <a:pt x="11" y="967"/>
                  </a:lnTo>
                  <a:lnTo>
                    <a:pt x="16" y="974"/>
                  </a:lnTo>
                  <a:lnTo>
                    <a:pt x="22" y="982"/>
                  </a:lnTo>
                  <a:lnTo>
                    <a:pt x="28" y="990"/>
                  </a:lnTo>
                  <a:lnTo>
                    <a:pt x="28" y="990"/>
                  </a:lnTo>
                  <a:lnTo>
                    <a:pt x="36" y="996"/>
                  </a:lnTo>
                  <a:lnTo>
                    <a:pt x="43" y="1002"/>
                  </a:lnTo>
                  <a:lnTo>
                    <a:pt x="52" y="1007"/>
                  </a:lnTo>
                  <a:lnTo>
                    <a:pt x="59" y="1011"/>
                  </a:lnTo>
                  <a:lnTo>
                    <a:pt x="69" y="1014"/>
                  </a:lnTo>
                  <a:lnTo>
                    <a:pt x="78" y="1016"/>
                  </a:lnTo>
                  <a:lnTo>
                    <a:pt x="86" y="1017"/>
                  </a:lnTo>
                  <a:lnTo>
                    <a:pt x="96" y="1017"/>
                  </a:lnTo>
                  <a:lnTo>
                    <a:pt x="96" y="1017"/>
                  </a:lnTo>
                  <a:lnTo>
                    <a:pt x="104" y="1017"/>
                  </a:lnTo>
                  <a:lnTo>
                    <a:pt x="114" y="1016"/>
                  </a:lnTo>
                  <a:lnTo>
                    <a:pt x="123" y="1014"/>
                  </a:lnTo>
                  <a:lnTo>
                    <a:pt x="131" y="1011"/>
                  </a:lnTo>
                  <a:lnTo>
                    <a:pt x="140" y="1007"/>
                  </a:lnTo>
                  <a:lnTo>
                    <a:pt x="148" y="1002"/>
                  </a:lnTo>
                  <a:lnTo>
                    <a:pt x="156" y="996"/>
                  </a:lnTo>
                  <a:lnTo>
                    <a:pt x="163" y="990"/>
                  </a:lnTo>
                  <a:lnTo>
                    <a:pt x="470" y="683"/>
                  </a:lnTo>
                  <a:lnTo>
                    <a:pt x="470" y="683"/>
                  </a:lnTo>
                  <a:lnTo>
                    <a:pt x="492" y="693"/>
                  </a:lnTo>
                  <a:lnTo>
                    <a:pt x="512" y="703"/>
                  </a:lnTo>
                  <a:lnTo>
                    <a:pt x="535" y="712"/>
                  </a:lnTo>
                  <a:lnTo>
                    <a:pt x="557" y="718"/>
                  </a:lnTo>
                  <a:lnTo>
                    <a:pt x="580" y="724"/>
                  </a:lnTo>
                  <a:lnTo>
                    <a:pt x="604" y="728"/>
                  </a:lnTo>
                  <a:lnTo>
                    <a:pt x="628" y="731"/>
                  </a:lnTo>
                  <a:lnTo>
                    <a:pt x="653" y="731"/>
                  </a:lnTo>
                  <a:lnTo>
                    <a:pt x="653" y="731"/>
                  </a:lnTo>
                  <a:lnTo>
                    <a:pt x="672" y="731"/>
                  </a:lnTo>
                  <a:lnTo>
                    <a:pt x="690" y="730"/>
                  </a:lnTo>
                  <a:lnTo>
                    <a:pt x="708" y="727"/>
                  </a:lnTo>
                  <a:lnTo>
                    <a:pt x="727" y="723"/>
                  </a:lnTo>
                  <a:lnTo>
                    <a:pt x="744" y="720"/>
                  </a:lnTo>
                  <a:lnTo>
                    <a:pt x="762" y="715"/>
                  </a:lnTo>
                  <a:lnTo>
                    <a:pt x="778" y="709"/>
                  </a:lnTo>
                  <a:lnTo>
                    <a:pt x="795" y="703"/>
                  </a:lnTo>
                  <a:lnTo>
                    <a:pt x="811" y="696"/>
                  </a:lnTo>
                  <a:lnTo>
                    <a:pt x="828" y="687"/>
                  </a:lnTo>
                  <a:lnTo>
                    <a:pt x="843" y="678"/>
                  </a:lnTo>
                  <a:lnTo>
                    <a:pt x="858" y="669"/>
                  </a:lnTo>
                  <a:lnTo>
                    <a:pt x="872" y="659"/>
                  </a:lnTo>
                  <a:lnTo>
                    <a:pt x="886" y="647"/>
                  </a:lnTo>
                  <a:lnTo>
                    <a:pt x="898" y="637"/>
                  </a:lnTo>
                  <a:lnTo>
                    <a:pt x="911" y="624"/>
                  </a:lnTo>
                  <a:lnTo>
                    <a:pt x="924" y="612"/>
                  </a:lnTo>
                  <a:lnTo>
                    <a:pt x="935" y="598"/>
                  </a:lnTo>
                  <a:lnTo>
                    <a:pt x="947" y="584"/>
                  </a:lnTo>
                  <a:lnTo>
                    <a:pt x="956" y="570"/>
                  </a:lnTo>
                  <a:lnTo>
                    <a:pt x="966" y="555"/>
                  </a:lnTo>
                  <a:lnTo>
                    <a:pt x="975" y="540"/>
                  </a:lnTo>
                  <a:lnTo>
                    <a:pt x="983" y="524"/>
                  </a:lnTo>
                  <a:lnTo>
                    <a:pt x="991" y="508"/>
                  </a:lnTo>
                  <a:lnTo>
                    <a:pt x="997" y="492"/>
                  </a:lnTo>
                  <a:lnTo>
                    <a:pt x="1002" y="475"/>
                  </a:lnTo>
                  <a:lnTo>
                    <a:pt x="1008" y="457"/>
                  </a:lnTo>
                  <a:lnTo>
                    <a:pt x="1011" y="439"/>
                  </a:lnTo>
                  <a:lnTo>
                    <a:pt x="1014" y="421"/>
                  </a:lnTo>
                  <a:lnTo>
                    <a:pt x="1018" y="403"/>
                  </a:lnTo>
                  <a:lnTo>
                    <a:pt x="1019" y="384"/>
                  </a:lnTo>
                  <a:lnTo>
                    <a:pt x="1019" y="366"/>
                  </a:lnTo>
                  <a:lnTo>
                    <a:pt x="1019" y="366"/>
                  </a:lnTo>
                  <a:lnTo>
                    <a:pt x="1019" y="347"/>
                  </a:lnTo>
                  <a:lnTo>
                    <a:pt x="1018" y="329"/>
                  </a:lnTo>
                  <a:lnTo>
                    <a:pt x="1014" y="310"/>
                  </a:lnTo>
                  <a:lnTo>
                    <a:pt x="1011" y="292"/>
                  </a:lnTo>
                  <a:lnTo>
                    <a:pt x="1008" y="274"/>
                  </a:lnTo>
                  <a:lnTo>
                    <a:pt x="1002" y="257"/>
                  </a:lnTo>
                  <a:lnTo>
                    <a:pt x="997" y="240"/>
                  </a:lnTo>
                  <a:lnTo>
                    <a:pt x="991" y="223"/>
                  </a:lnTo>
                  <a:lnTo>
                    <a:pt x="983" y="207"/>
                  </a:lnTo>
                  <a:lnTo>
                    <a:pt x="975" y="191"/>
                  </a:lnTo>
                  <a:lnTo>
                    <a:pt x="966" y="176"/>
                  </a:lnTo>
                  <a:lnTo>
                    <a:pt x="956" y="161"/>
                  </a:lnTo>
                  <a:lnTo>
                    <a:pt x="947" y="147"/>
                  </a:lnTo>
                  <a:lnTo>
                    <a:pt x="935" y="133"/>
                  </a:lnTo>
                  <a:lnTo>
                    <a:pt x="924" y="119"/>
                  </a:lnTo>
                  <a:lnTo>
                    <a:pt x="911" y="108"/>
                  </a:lnTo>
                  <a:lnTo>
                    <a:pt x="898" y="95"/>
                  </a:lnTo>
                  <a:lnTo>
                    <a:pt x="886" y="84"/>
                  </a:lnTo>
                  <a:lnTo>
                    <a:pt x="872" y="72"/>
                  </a:lnTo>
                  <a:lnTo>
                    <a:pt x="858" y="63"/>
                  </a:lnTo>
                  <a:lnTo>
                    <a:pt x="843" y="53"/>
                  </a:lnTo>
                  <a:lnTo>
                    <a:pt x="828" y="44"/>
                  </a:lnTo>
                  <a:lnTo>
                    <a:pt x="811" y="36"/>
                  </a:lnTo>
                  <a:lnTo>
                    <a:pt x="795" y="28"/>
                  </a:lnTo>
                  <a:lnTo>
                    <a:pt x="778" y="22"/>
                  </a:lnTo>
                  <a:lnTo>
                    <a:pt x="762" y="16"/>
                  </a:lnTo>
                  <a:lnTo>
                    <a:pt x="744" y="11"/>
                  </a:lnTo>
                  <a:lnTo>
                    <a:pt x="727" y="8"/>
                  </a:lnTo>
                  <a:lnTo>
                    <a:pt x="708" y="5"/>
                  </a:lnTo>
                  <a:lnTo>
                    <a:pt x="690" y="1"/>
                  </a:lnTo>
                  <a:lnTo>
                    <a:pt x="672" y="0"/>
                  </a:lnTo>
                  <a:lnTo>
                    <a:pt x="653" y="0"/>
                  </a:lnTo>
                  <a:lnTo>
                    <a:pt x="653" y="0"/>
                  </a:lnTo>
                  <a:close/>
                  <a:moveTo>
                    <a:pt x="118" y="944"/>
                  </a:moveTo>
                  <a:lnTo>
                    <a:pt x="118" y="944"/>
                  </a:lnTo>
                  <a:lnTo>
                    <a:pt x="112" y="950"/>
                  </a:lnTo>
                  <a:lnTo>
                    <a:pt x="105" y="952"/>
                  </a:lnTo>
                  <a:lnTo>
                    <a:pt x="100" y="954"/>
                  </a:lnTo>
                  <a:lnTo>
                    <a:pt x="96" y="954"/>
                  </a:lnTo>
                  <a:lnTo>
                    <a:pt x="96" y="954"/>
                  </a:lnTo>
                  <a:lnTo>
                    <a:pt x="92" y="954"/>
                  </a:lnTo>
                  <a:lnTo>
                    <a:pt x="86" y="952"/>
                  </a:lnTo>
                  <a:lnTo>
                    <a:pt x="80" y="950"/>
                  </a:lnTo>
                  <a:lnTo>
                    <a:pt x="73" y="944"/>
                  </a:lnTo>
                  <a:lnTo>
                    <a:pt x="73" y="944"/>
                  </a:lnTo>
                  <a:lnTo>
                    <a:pt x="68" y="938"/>
                  </a:lnTo>
                  <a:lnTo>
                    <a:pt x="66" y="933"/>
                  </a:lnTo>
                  <a:lnTo>
                    <a:pt x="65" y="926"/>
                  </a:lnTo>
                  <a:lnTo>
                    <a:pt x="64" y="922"/>
                  </a:lnTo>
                  <a:lnTo>
                    <a:pt x="64" y="922"/>
                  </a:lnTo>
                  <a:lnTo>
                    <a:pt x="65" y="918"/>
                  </a:lnTo>
                  <a:lnTo>
                    <a:pt x="66" y="912"/>
                  </a:lnTo>
                  <a:lnTo>
                    <a:pt x="68" y="906"/>
                  </a:lnTo>
                  <a:lnTo>
                    <a:pt x="73" y="899"/>
                  </a:lnTo>
                  <a:lnTo>
                    <a:pt x="373" y="600"/>
                  </a:lnTo>
                  <a:lnTo>
                    <a:pt x="373" y="600"/>
                  </a:lnTo>
                  <a:lnTo>
                    <a:pt x="383" y="613"/>
                  </a:lnTo>
                  <a:lnTo>
                    <a:pt x="394" y="624"/>
                  </a:lnTo>
                  <a:lnTo>
                    <a:pt x="406" y="635"/>
                  </a:lnTo>
                  <a:lnTo>
                    <a:pt x="418" y="645"/>
                  </a:lnTo>
                  <a:lnTo>
                    <a:pt x="118" y="944"/>
                  </a:lnTo>
                  <a:close/>
                  <a:moveTo>
                    <a:pt x="653" y="668"/>
                  </a:moveTo>
                  <a:lnTo>
                    <a:pt x="653" y="668"/>
                  </a:lnTo>
                  <a:lnTo>
                    <a:pt x="638" y="668"/>
                  </a:lnTo>
                  <a:lnTo>
                    <a:pt x="622" y="667"/>
                  </a:lnTo>
                  <a:lnTo>
                    <a:pt x="607" y="664"/>
                  </a:lnTo>
                  <a:lnTo>
                    <a:pt x="592" y="661"/>
                  </a:lnTo>
                  <a:lnTo>
                    <a:pt x="578" y="658"/>
                  </a:lnTo>
                  <a:lnTo>
                    <a:pt x="563" y="654"/>
                  </a:lnTo>
                  <a:lnTo>
                    <a:pt x="549" y="649"/>
                  </a:lnTo>
                  <a:lnTo>
                    <a:pt x="536" y="644"/>
                  </a:lnTo>
                  <a:lnTo>
                    <a:pt x="522" y="638"/>
                  </a:lnTo>
                  <a:lnTo>
                    <a:pt x="509" y="631"/>
                  </a:lnTo>
                  <a:lnTo>
                    <a:pt x="496" y="624"/>
                  </a:lnTo>
                  <a:lnTo>
                    <a:pt x="484" y="616"/>
                  </a:lnTo>
                  <a:lnTo>
                    <a:pt x="472" y="608"/>
                  </a:lnTo>
                  <a:lnTo>
                    <a:pt x="461" y="599"/>
                  </a:lnTo>
                  <a:lnTo>
                    <a:pt x="450" y="589"/>
                  </a:lnTo>
                  <a:lnTo>
                    <a:pt x="439" y="580"/>
                  </a:lnTo>
                  <a:lnTo>
                    <a:pt x="430" y="569"/>
                  </a:lnTo>
                  <a:lnTo>
                    <a:pt x="420" y="558"/>
                  </a:lnTo>
                  <a:lnTo>
                    <a:pt x="410" y="546"/>
                  </a:lnTo>
                  <a:lnTo>
                    <a:pt x="402" y="535"/>
                  </a:lnTo>
                  <a:lnTo>
                    <a:pt x="394" y="522"/>
                  </a:lnTo>
                  <a:lnTo>
                    <a:pt x="387" y="510"/>
                  </a:lnTo>
                  <a:lnTo>
                    <a:pt x="380" y="496"/>
                  </a:lnTo>
                  <a:lnTo>
                    <a:pt x="374" y="483"/>
                  </a:lnTo>
                  <a:lnTo>
                    <a:pt x="368" y="469"/>
                  </a:lnTo>
                  <a:lnTo>
                    <a:pt x="364" y="455"/>
                  </a:lnTo>
                  <a:lnTo>
                    <a:pt x="360" y="441"/>
                  </a:lnTo>
                  <a:lnTo>
                    <a:pt x="357" y="426"/>
                  </a:lnTo>
                  <a:lnTo>
                    <a:pt x="354" y="411"/>
                  </a:lnTo>
                  <a:lnTo>
                    <a:pt x="352" y="396"/>
                  </a:lnTo>
                  <a:lnTo>
                    <a:pt x="351" y="381"/>
                  </a:lnTo>
                  <a:lnTo>
                    <a:pt x="350" y="366"/>
                  </a:lnTo>
                  <a:lnTo>
                    <a:pt x="350" y="366"/>
                  </a:lnTo>
                  <a:lnTo>
                    <a:pt x="351" y="350"/>
                  </a:lnTo>
                  <a:lnTo>
                    <a:pt x="352" y="335"/>
                  </a:lnTo>
                  <a:lnTo>
                    <a:pt x="354" y="320"/>
                  </a:lnTo>
                  <a:lnTo>
                    <a:pt x="357" y="305"/>
                  </a:lnTo>
                  <a:lnTo>
                    <a:pt x="360" y="290"/>
                  </a:lnTo>
                  <a:lnTo>
                    <a:pt x="364" y="276"/>
                  </a:lnTo>
                  <a:lnTo>
                    <a:pt x="368" y="262"/>
                  </a:lnTo>
                  <a:lnTo>
                    <a:pt x="374" y="248"/>
                  </a:lnTo>
                  <a:lnTo>
                    <a:pt x="380" y="235"/>
                  </a:lnTo>
                  <a:lnTo>
                    <a:pt x="387" y="221"/>
                  </a:lnTo>
                  <a:lnTo>
                    <a:pt x="394" y="209"/>
                  </a:lnTo>
                  <a:lnTo>
                    <a:pt x="402" y="197"/>
                  </a:lnTo>
                  <a:lnTo>
                    <a:pt x="410" y="185"/>
                  </a:lnTo>
                  <a:lnTo>
                    <a:pt x="420" y="173"/>
                  </a:lnTo>
                  <a:lnTo>
                    <a:pt x="430" y="162"/>
                  </a:lnTo>
                  <a:lnTo>
                    <a:pt x="439" y="152"/>
                  </a:lnTo>
                  <a:lnTo>
                    <a:pt x="450" y="142"/>
                  </a:lnTo>
                  <a:lnTo>
                    <a:pt x="461" y="132"/>
                  </a:lnTo>
                  <a:lnTo>
                    <a:pt x="472" y="124"/>
                  </a:lnTo>
                  <a:lnTo>
                    <a:pt x="484" y="115"/>
                  </a:lnTo>
                  <a:lnTo>
                    <a:pt x="496" y="108"/>
                  </a:lnTo>
                  <a:lnTo>
                    <a:pt x="509" y="100"/>
                  </a:lnTo>
                  <a:lnTo>
                    <a:pt x="522" y="94"/>
                  </a:lnTo>
                  <a:lnTo>
                    <a:pt x="536" y="87"/>
                  </a:lnTo>
                  <a:lnTo>
                    <a:pt x="549" y="82"/>
                  </a:lnTo>
                  <a:lnTo>
                    <a:pt x="563" y="78"/>
                  </a:lnTo>
                  <a:lnTo>
                    <a:pt x="578" y="73"/>
                  </a:lnTo>
                  <a:lnTo>
                    <a:pt x="592" y="70"/>
                  </a:lnTo>
                  <a:lnTo>
                    <a:pt x="607" y="67"/>
                  </a:lnTo>
                  <a:lnTo>
                    <a:pt x="622" y="65"/>
                  </a:lnTo>
                  <a:lnTo>
                    <a:pt x="638" y="64"/>
                  </a:lnTo>
                  <a:lnTo>
                    <a:pt x="653" y="64"/>
                  </a:lnTo>
                  <a:lnTo>
                    <a:pt x="653" y="64"/>
                  </a:lnTo>
                  <a:lnTo>
                    <a:pt x="669" y="64"/>
                  </a:lnTo>
                  <a:lnTo>
                    <a:pt x="684" y="65"/>
                  </a:lnTo>
                  <a:lnTo>
                    <a:pt x="699" y="67"/>
                  </a:lnTo>
                  <a:lnTo>
                    <a:pt x="714" y="70"/>
                  </a:lnTo>
                  <a:lnTo>
                    <a:pt x="729" y="73"/>
                  </a:lnTo>
                  <a:lnTo>
                    <a:pt x="743" y="78"/>
                  </a:lnTo>
                  <a:lnTo>
                    <a:pt x="757" y="82"/>
                  </a:lnTo>
                  <a:lnTo>
                    <a:pt x="771" y="87"/>
                  </a:lnTo>
                  <a:lnTo>
                    <a:pt x="784" y="94"/>
                  </a:lnTo>
                  <a:lnTo>
                    <a:pt x="796" y="100"/>
                  </a:lnTo>
                  <a:lnTo>
                    <a:pt x="809" y="108"/>
                  </a:lnTo>
                  <a:lnTo>
                    <a:pt x="822" y="115"/>
                  </a:lnTo>
                  <a:lnTo>
                    <a:pt x="834" y="124"/>
                  </a:lnTo>
                  <a:lnTo>
                    <a:pt x="845" y="132"/>
                  </a:lnTo>
                  <a:lnTo>
                    <a:pt x="857" y="142"/>
                  </a:lnTo>
                  <a:lnTo>
                    <a:pt x="866" y="152"/>
                  </a:lnTo>
                  <a:lnTo>
                    <a:pt x="877" y="162"/>
                  </a:lnTo>
                  <a:lnTo>
                    <a:pt x="887" y="173"/>
                  </a:lnTo>
                  <a:lnTo>
                    <a:pt x="895" y="185"/>
                  </a:lnTo>
                  <a:lnTo>
                    <a:pt x="904" y="197"/>
                  </a:lnTo>
                  <a:lnTo>
                    <a:pt x="911" y="209"/>
                  </a:lnTo>
                  <a:lnTo>
                    <a:pt x="919" y="221"/>
                  </a:lnTo>
                  <a:lnTo>
                    <a:pt x="925" y="235"/>
                  </a:lnTo>
                  <a:lnTo>
                    <a:pt x="932" y="248"/>
                  </a:lnTo>
                  <a:lnTo>
                    <a:pt x="937" y="262"/>
                  </a:lnTo>
                  <a:lnTo>
                    <a:pt x="941" y="276"/>
                  </a:lnTo>
                  <a:lnTo>
                    <a:pt x="946" y="290"/>
                  </a:lnTo>
                  <a:lnTo>
                    <a:pt x="949" y="305"/>
                  </a:lnTo>
                  <a:lnTo>
                    <a:pt x="952" y="320"/>
                  </a:lnTo>
                  <a:lnTo>
                    <a:pt x="954" y="335"/>
                  </a:lnTo>
                  <a:lnTo>
                    <a:pt x="955" y="350"/>
                  </a:lnTo>
                  <a:lnTo>
                    <a:pt x="955" y="366"/>
                  </a:lnTo>
                  <a:lnTo>
                    <a:pt x="955" y="366"/>
                  </a:lnTo>
                  <a:lnTo>
                    <a:pt x="955" y="381"/>
                  </a:lnTo>
                  <a:lnTo>
                    <a:pt x="954" y="396"/>
                  </a:lnTo>
                  <a:lnTo>
                    <a:pt x="952" y="411"/>
                  </a:lnTo>
                  <a:lnTo>
                    <a:pt x="949" y="426"/>
                  </a:lnTo>
                  <a:lnTo>
                    <a:pt x="946" y="441"/>
                  </a:lnTo>
                  <a:lnTo>
                    <a:pt x="941" y="455"/>
                  </a:lnTo>
                  <a:lnTo>
                    <a:pt x="937" y="469"/>
                  </a:lnTo>
                  <a:lnTo>
                    <a:pt x="932" y="483"/>
                  </a:lnTo>
                  <a:lnTo>
                    <a:pt x="925" y="496"/>
                  </a:lnTo>
                  <a:lnTo>
                    <a:pt x="919" y="510"/>
                  </a:lnTo>
                  <a:lnTo>
                    <a:pt x="911" y="522"/>
                  </a:lnTo>
                  <a:lnTo>
                    <a:pt x="904" y="535"/>
                  </a:lnTo>
                  <a:lnTo>
                    <a:pt x="895" y="546"/>
                  </a:lnTo>
                  <a:lnTo>
                    <a:pt x="887" y="558"/>
                  </a:lnTo>
                  <a:lnTo>
                    <a:pt x="877" y="569"/>
                  </a:lnTo>
                  <a:lnTo>
                    <a:pt x="866" y="580"/>
                  </a:lnTo>
                  <a:lnTo>
                    <a:pt x="857" y="589"/>
                  </a:lnTo>
                  <a:lnTo>
                    <a:pt x="845" y="599"/>
                  </a:lnTo>
                  <a:lnTo>
                    <a:pt x="834" y="608"/>
                  </a:lnTo>
                  <a:lnTo>
                    <a:pt x="822" y="616"/>
                  </a:lnTo>
                  <a:lnTo>
                    <a:pt x="809" y="624"/>
                  </a:lnTo>
                  <a:lnTo>
                    <a:pt x="796" y="631"/>
                  </a:lnTo>
                  <a:lnTo>
                    <a:pt x="784" y="638"/>
                  </a:lnTo>
                  <a:lnTo>
                    <a:pt x="771" y="644"/>
                  </a:lnTo>
                  <a:lnTo>
                    <a:pt x="757" y="649"/>
                  </a:lnTo>
                  <a:lnTo>
                    <a:pt x="743" y="654"/>
                  </a:lnTo>
                  <a:lnTo>
                    <a:pt x="729" y="658"/>
                  </a:lnTo>
                  <a:lnTo>
                    <a:pt x="714" y="661"/>
                  </a:lnTo>
                  <a:lnTo>
                    <a:pt x="699" y="664"/>
                  </a:lnTo>
                  <a:lnTo>
                    <a:pt x="684" y="667"/>
                  </a:lnTo>
                  <a:lnTo>
                    <a:pt x="669" y="668"/>
                  </a:lnTo>
                  <a:lnTo>
                    <a:pt x="653" y="668"/>
                  </a:lnTo>
                  <a:lnTo>
                    <a:pt x="653" y="668"/>
                  </a:lnTo>
                  <a:close/>
                  <a:moveTo>
                    <a:pt x="820" y="193"/>
                  </a:moveTo>
                  <a:lnTo>
                    <a:pt x="820" y="193"/>
                  </a:lnTo>
                  <a:lnTo>
                    <a:pt x="816" y="190"/>
                  </a:lnTo>
                  <a:lnTo>
                    <a:pt x="810" y="187"/>
                  </a:lnTo>
                  <a:lnTo>
                    <a:pt x="804" y="185"/>
                  </a:lnTo>
                  <a:lnTo>
                    <a:pt x="798" y="185"/>
                  </a:lnTo>
                  <a:lnTo>
                    <a:pt x="792" y="185"/>
                  </a:lnTo>
                  <a:lnTo>
                    <a:pt x="786" y="187"/>
                  </a:lnTo>
                  <a:lnTo>
                    <a:pt x="780" y="190"/>
                  </a:lnTo>
                  <a:lnTo>
                    <a:pt x="775" y="193"/>
                  </a:lnTo>
                  <a:lnTo>
                    <a:pt x="775" y="193"/>
                  </a:lnTo>
                  <a:lnTo>
                    <a:pt x="772" y="199"/>
                  </a:lnTo>
                  <a:lnTo>
                    <a:pt x="769" y="204"/>
                  </a:lnTo>
                  <a:lnTo>
                    <a:pt x="766" y="211"/>
                  </a:lnTo>
                  <a:lnTo>
                    <a:pt x="766" y="216"/>
                  </a:lnTo>
                  <a:lnTo>
                    <a:pt x="766" y="222"/>
                  </a:lnTo>
                  <a:lnTo>
                    <a:pt x="769" y="229"/>
                  </a:lnTo>
                  <a:lnTo>
                    <a:pt x="772" y="234"/>
                  </a:lnTo>
                  <a:lnTo>
                    <a:pt x="775" y="238"/>
                  </a:lnTo>
                  <a:lnTo>
                    <a:pt x="775" y="238"/>
                  </a:lnTo>
                  <a:lnTo>
                    <a:pt x="788" y="252"/>
                  </a:lnTo>
                  <a:lnTo>
                    <a:pt x="799" y="267"/>
                  </a:lnTo>
                  <a:lnTo>
                    <a:pt x="807" y="282"/>
                  </a:lnTo>
                  <a:lnTo>
                    <a:pt x="815" y="299"/>
                  </a:lnTo>
                  <a:lnTo>
                    <a:pt x="820" y="315"/>
                  </a:lnTo>
                  <a:lnTo>
                    <a:pt x="824" y="332"/>
                  </a:lnTo>
                  <a:lnTo>
                    <a:pt x="828" y="348"/>
                  </a:lnTo>
                  <a:lnTo>
                    <a:pt x="828" y="366"/>
                  </a:lnTo>
                  <a:lnTo>
                    <a:pt x="828" y="383"/>
                  </a:lnTo>
                  <a:lnTo>
                    <a:pt x="824" y="399"/>
                  </a:lnTo>
                  <a:lnTo>
                    <a:pt x="820" y="417"/>
                  </a:lnTo>
                  <a:lnTo>
                    <a:pt x="815" y="433"/>
                  </a:lnTo>
                  <a:lnTo>
                    <a:pt x="807" y="449"/>
                  </a:lnTo>
                  <a:lnTo>
                    <a:pt x="799" y="464"/>
                  </a:lnTo>
                  <a:lnTo>
                    <a:pt x="788" y="479"/>
                  </a:lnTo>
                  <a:lnTo>
                    <a:pt x="775" y="493"/>
                  </a:lnTo>
                  <a:lnTo>
                    <a:pt x="775" y="493"/>
                  </a:lnTo>
                  <a:lnTo>
                    <a:pt x="772" y="497"/>
                  </a:lnTo>
                  <a:lnTo>
                    <a:pt x="769" y="502"/>
                  </a:lnTo>
                  <a:lnTo>
                    <a:pt x="766" y="509"/>
                  </a:lnTo>
                  <a:lnTo>
                    <a:pt x="766" y="515"/>
                  </a:lnTo>
                  <a:lnTo>
                    <a:pt x="766" y="521"/>
                  </a:lnTo>
                  <a:lnTo>
                    <a:pt x="769" y="527"/>
                  </a:lnTo>
                  <a:lnTo>
                    <a:pt x="772" y="532"/>
                  </a:lnTo>
                  <a:lnTo>
                    <a:pt x="775" y="538"/>
                  </a:lnTo>
                  <a:lnTo>
                    <a:pt x="775" y="538"/>
                  </a:lnTo>
                  <a:lnTo>
                    <a:pt x="780" y="541"/>
                  </a:lnTo>
                  <a:lnTo>
                    <a:pt x="786" y="544"/>
                  </a:lnTo>
                  <a:lnTo>
                    <a:pt x="792" y="546"/>
                  </a:lnTo>
                  <a:lnTo>
                    <a:pt x="798" y="546"/>
                  </a:lnTo>
                  <a:lnTo>
                    <a:pt x="798" y="546"/>
                  </a:lnTo>
                  <a:lnTo>
                    <a:pt x="804" y="546"/>
                  </a:lnTo>
                  <a:lnTo>
                    <a:pt x="810" y="544"/>
                  </a:lnTo>
                  <a:lnTo>
                    <a:pt x="816" y="541"/>
                  </a:lnTo>
                  <a:lnTo>
                    <a:pt x="820" y="538"/>
                  </a:lnTo>
                  <a:lnTo>
                    <a:pt x="820" y="538"/>
                  </a:lnTo>
                  <a:lnTo>
                    <a:pt x="837" y="518"/>
                  </a:lnTo>
                  <a:lnTo>
                    <a:pt x="851" y="499"/>
                  </a:lnTo>
                  <a:lnTo>
                    <a:pt x="864" y="479"/>
                  </a:lnTo>
                  <a:lnTo>
                    <a:pt x="874" y="457"/>
                  </a:lnTo>
                  <a:lnTo>
                    <a:pt x="881" y="435"/>
                  </a:lnTo>
                  <a:lnTo>
                    <a:pt x="887" y="412"/>
                  </a:lnTo>
                  <a:lnTo>
                    <a:pt x="891" y="389"/>
                  </a:lnTo>
                  <a:lnTo>
                    <a:pt x="892" y="366"/>
                  </a:lnTo>
                  <a:lnTo>
                    <a:pt x="891" y="343"/>
                  </a:lnTo>
                  <a:lnTo>
                    <a:pt x="887" y="319"/>
                  </a:lnTo>
                  <a:lnTo>
                    <a:pt x="881" y="296"/>
                  </a:lnTo>
                  <a:lnTo>
                    <a:pt x="874" y="274"/>
                  </a:lnTo>
                  <a:lnTo>
                    <a:pt x="864" y="252"/>
                  </a:lnTo>
                  <a:lnTo>
                    <a:pt x="851" y="232"/>
                  </a:lnTo>
                  <a:lnTo>
                    <a:pt x="837" y="213"/>
                  </a:lnTo>
                  <a:lnTo>
                    <a:pt x="820" y="193"/>
                  </a:lnTo>
                  <a:lnTo>
                    <a:pt x="820" y="193"/>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grpSp>
        <p:nvGrpSpPr>
          <p:cNvPr id="50" name="组合 49"/>
          <p:cNvGrpSpPr/>
          <p:nvPr/>
        </p:nvGrpSpPr>
        <p:grpSpPr>
          <a:xfrm>
            <a:off x="2450976" y="4752598"/>
            <a:ext cx="978373" cy="978373"/>
            <a:chOff x="2450976" y="4657348"/>
            <a:chExt cx="978373" cy="978373"/>
          </a:xfrm>
        </p:grpSpPr>
        <p:sp>
          <p:nvSpPr>
            <p:cNvPr id="51" name="椭圆 50"/>
            <p:cNvSpPr/>
            <p:nvPr/>
          </p:nvSpPr>
          <p:spPr>
            <a:xfrm flipH="1">
              <a:off x="2450976" y="4657348"/>
              <a:ext cx="978373" cy="978373"/>
            </a:xfrm>
            <a:prstGeom prst="ellipse">
              <a:avLst/>
            </a:prstGeom>
            <a:gradFill>
              <a:gsLst>
                <a:gs pos="0">
                  <a:srgbClr val="00B0F0"/>
                </a:gs>
                <a:gs pos="100000">
                  <a:srgbClr val="0070C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52" name="Freeform 115"/>
            <p:cNvSpPr>
              <a:spLocks noEditPoints="1"/>
            </p:cNvSpPr>
            <p:nvPr/>
          </p:nvSpPr>
          <p:spPr bwMode="auto">
            <a:xfrm>
              <a:off x="2778237" y="498540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grpSp>
        <p:nvGrpSpPr>
          <p:cNvPr id="53" name="组合 52"/>
          <p:cNvGrpSpPr/>
          <p:nvPr/>
        </p:nvGrpSpPr>
        <p:grpSpPr>
          <a:xfrm>
            <a:off x="9495488" y="3217675"/>
            <a:ext cx="978373" cy="978373"/>
            <a:chOff x="9495488" y="3122425"/>
            <a:chExt cx="978373" cy="978373"/>
          </a:xfrm>
        </p:grpSpPr>
        <p:sp>
          <p:nvSpPr>
            <p:cNvPr id="54" name="椭圆 53"/>
            <p:cNvSpPr/>
            <p:nvPr/>
          </p:nvSpPr>
          <p:spPr>
            <a:xfrm>
              <a:off x="9495488" y="3122425"/>
              <a:ext cx="978373" cy="978373"/>
            </a:xfrm>
            <a:prstGeom prst="ellipse">
              <a:avLst/>
            </a:prstGeom>
            <a:solidFill>
              <a:schemeClr val="accent4">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55" name="Freeform 48"/>
            <p:cNvSpPr>
              <a:spLocks noEditPoints="1"/>
            </p:cNvSpPr>
            <p:nvPr/>
          </p:nvSpPr>
          <p:spPr bwMode="auto">
            <a:xfrm>
              <a:off x="9823543" y="3450479"/>
              <a:ext cx="322263" cy="322263"/>
            </a:xfrm>
            <a:custGeom>
              <a:avLst/>
              <a:gdLst>
                <a:gd name="T0" fmla="*/ 77 w 1019"/>
                <a:gd name="T1" fmla="*/ 1 h 1017"/>
                <a:gd name="T2" fmla="*/ 35 w 1019"/>
                <a:gd name="T3" fmla="*/ 21 h 1017"/>
                <a:gd name="T4" fmla="*/ 8 w 1019"/>
                <a:gd name="T5" fmla="*/ 58 h 1017"/>
                <a:gd name="T6" fmla="*/ 0 w 1019"/>
                <a:gd name="T7" fmla="*/ 921 h 1017"/>
                <a:gd name="T8" fmla="*/ 8 w 1019"/>
                <a:gd name="T9" fmla="*/ 959 h 1017"/>
                <a:gd name="T10" fmla="*/ 35 w 1019"/>
                <a:gd name="T11" fmla="*/ 995 h 1017"/>
                <a:gd name="T12" fmla="*/ 77 w 1019"/>
                <a:gd name="T13" fmla="*/ 1015 h 1017"/>
                <a:gd name="T14" fmla="*/ 933 w 1019"/>
                <a:gd name="T15" fmla="*/ 1017 h 1017"/>
                <a:gd name="T16" fmla="*/ 976 w 1019"/>
                <a:gd name="T17" fmla="*/ 1001 h 1017"/>
                <a:gd name="T18" fmla="*/ 1007 w 1019"/>
                <a:gd name="T19" fmla="*/ 967 h 1017"/>
                <a:gd name="T20" fmla="*/ 1019 w 1019"/>
                <a:gd name="T21" fmla="*/ 921 h 1017"/>
                <a:gd name="T22" fmla="*/ 1014 w 1019"/>
                <a:gd name="T23" fmla="*/ 66 h 1017"/>
                <a:gd name="T24" fmla="*/ 991 w 1019"/>
                <a:gd name="T25" fmla="*/ 27 h 1017"/>
                <a:gd name="T26" fmla="*/ 951 w 1019"/>
                <a:gd name="T27" fmla="*/ 4 h 1017"/>
                <a:gd name="T28" fmla="*/ 954 w 1019"/>
                <a:gd name="T29" fmla="*/ 921 h 1017"/>
                <a:gd name="T30" fmla="*/ 946 w 1019"/>
                <a:gd name="T31" fmla="*/ 944 h 1017"/>
                <a:gd name="T32" fmla="*/ 96 w 1019"/>
                <a:gd name="T33" fmla="*/ 953 h 1017"/>
                <a:gd name="T34" fmla="*/ 73 w 1019"/>
                <a:gd name="T35" fmla="*/ 944 h 1017"/>
                <a:gd name="T36" fmla="*/ 64 w 1019"/>
                <a:gd name="T37" fmla="*/ 94 h 1017"/>
                <a:gd name="T38" fmla="*/ 73 w 1019"/>
                <a:gd name="T39" fmla="*/ 73 h 1017"/>
                <a:gd name="T40" fmla="*/ 923 w 1019"/>
                <a:gd name="T41" fmla="*/ 63 h 1017"/>
                <a:gd name="T42" fmla="*/ 946 w 1019"/>
                <a:gd name="T43" fmla="*/ 73 h 1017"/>
                <a:gd name="T44" fmla="*/ 954 w 1019"/>
                <a:gd name="T45" fmla="*/ 921 h 1017"/>
                <a:gd name="T46" fmla="*/ 179 w 1019"/>
                <a:gd name="T47" fmla="*/ 127 h 1017"/>
                <a:gd name="T48" fmla="*/ 132 w 1019"/>
                <a:gd name="T49" fmla="*/ 165 h 1017"/>
                <a:gd name="T50" fmla="*/ 128 w 1019"/>
                <a:gd name="T51" fmla="*/ 317 h 1017"/>
                <a:gd name="T52" fmla="*/ 146 w 1019"/>
                <a:gd name="T53" fmla="*/ 362 h 1017"/>
                <a:gd name="T54" fmla="*/ 191 w 1019"/>
                <a:gd name="T55" fmla="*/ 380 h 1017"/>
                <a:gd name="T56" fmla="*/ 852 w 1019"/>
                <a:gd name="T57" fmla="*/ 376 h 1017"/>
                <a:gd name="T58" fmla="*/ 890 w 1019"/>
                <a:gd name="T59" fmla="*/ 330 h 1017"/>
                <a:gd name="T60" fmla="*/ 891 w 1019"/>
                <a:gd name="T61" fmla="*/ 183 h 1017"/>
                <a:gd name="T62" fmla="*/ 863 w 1019"/>
                <a:gd name="T63" fmla="*/ 137 h 1017"/>
                <a:gd name="T64" fmla="*/ 828 w 1019"/>
                <a:gd name="T65" fmla="*/ 126 h 1017"/>
                <a:gd name="T66" fmla="*/ 191 w 1019"/>
                <a:gd name="T67" fmla="*/ 317 h 1017"/>
                <a:gd name="T68" fmla="*/ 179 w 1019"/>
                <a:gd name="T69" fmla="*/ 446 h 1017"/>
                <a:gd name="T70" fmla="*/ 132 w 1019"/>
                <a:gd name="T71" fmla="*/ 483 h 1017"/>
                <a:gd name="T72" fmla="*/ 128 w 1019"/>
                <a:gd name="T73" fmla="*/ 826 h 1017"/>
                <a:gd name="T74" fmla="*/ 146 w 1019"/>
                <a:gd name="T75" fmla="*/ 871 h 1017"/>
                <a:gd name="T76" fmla="*/ 191 w 1019"/>
                <a:gd name="T77" fmla="*/ 890 h 1017"/>
                <a:gd name="T78" fmla="*/ 344 w 1019"/>
                <a:gd name="T79" fmla="*/ 885 h 1017"/>
                <a:gd name="T80" fmla="*/ 381 w 1019"/>
                <a:gd name="T81" fmla="*/ 839 h 1017"/>
                <a:gd name="T82" fmla="*/ 382 w 1019"/>
                <a:gd name="T83" fmla="*/ 502 h 1017"/>
                <a:gd name="T84" fmla="*/ 355 w 1019"/>
                <a:gd name="T85" fmla="*/ 456 h 1017"/>
                <a:gd name="T86" fmla="*/ 319 w 1019"/>
                <a:gd name="T87" fmla="*/ 445 h 1017"/>
                <a:gd name="T88" fmla="*/ 191 w 1019"/>
                <a:gd name="T89" fmla="*/ 826 h 1017"/>
                <a:gd name="T90" fmla="*/ 496 w 1019"/>
                <a:gd name="T91" fmla="*/ 446 h 1017"/>
                <a:gd name="T92" fmla="*/ 451 w 1019"/>
                <a:gd name="T93" fmla="*/ 483 h 1017"/>
                <a:gd name="T94" fmla="*/ 446 w 1019"/>
                <a:gd name="T95" fmla="*/ 826 h 1017"/>
                <a:gd name="T96" fmla="*/ 464 w 1019"/>
                <a:gd name="T97" fmla="*/ 871 h 1017"/>
                <a:gd name="T98" fmla="*/ 509 w 1019"/>
                <a:gd name="T99" fmla="*/ 890 h 1017"/>
                <a:gd name="T100" fmla="*/ 852 w 1019"/>
                <a:gd name="T101" fmla="*/ 885 h 1017"/>
                <a:gd name="T102" fmla="*/ 890 w 1019"/>
                <a:gd name="T103" fmla="*/ 839 h 1017"/>
                <a:gd name="T104" fmla="*/ 891 w 1019"/>
                <a:gd name="T105" fmla="*/ 502 h 1017"/>
                <a:gd name="T106" fmla="*/ 863 w 1019"/>
                <a:gd name="T107" fmla="*/ 456 h 1017"/>
                <a:gd name="T108" fmla="*/ 828 w 1019"/>
                <a:gd name="T109" fmla="*/ 445 h 1017"/>
                <a:gd name="T110" fmla="*/ 509 w 1019"/>
                <a:gd name="T111" fmla="*/ 82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923" y="0"/>
                  </a:moveTo>
                  <a:lnTo>
                    <a:pt x="96" y="0"/>
                  </a:lnTo>
                  <a:lnTo>
                    <a:pt x="96" y="0"/>
                  </a:lnTo>
                  <a:lnTo>
                    <a:pt x="86" y="0"/>
                  </a:lnTo>
                  <a:lnTo>
                    <a:pt x="77" y="1"/>
                  </a:lnTo>
                  <a:lnTo>
                    <a:pt x="68" y="4"/>
                  </a:lnTo>
                  <a:lnTo>
                    <a:pt x="58" y="7"/>
                  </a:lnTo>
                  <a:lnTo>
                    <a:pt x="51" y="10"/>
                  </a:lnTo>
                  <a:lnTo>
                    <a:pt x="42" y="16"/>
                  </a:lnTo>
                  <a:lnTo>
                    <a:pt x="35" y="21"/>
                  </a:lnTo>
                  <a:lnTo>
                    <a:pt x="28" y="27"/>
                  </a:lnTo>
                  <a:lnTo>
                    <a:pt x="22" y="34"/>
                  </a:lnTo>
                  <a:lnTo>
                    <a:pt x="17" y="41"/>
                  </a:lnTo>
                  <a:lnTo>
                    <a:pt x="12" y="49"/>
                  </a:lnTo>
                  <a:lnTo>
                    <a:pt x="8" y="58"/>
                  </a:lnTo>
                  <a:lnTo>
                    <a:pt x="5" y="66"/>
                  </a:lnTo>
                  <a:lnTo>
                    <a:pt x="3" y="76"/>
                  </a:lnTo>
                  <a:lnTo>
                    <a:pt x="2" y="84"/>
                  </a:lnTo>
                  <a:lnTo>
                    <a:pt x="0" y="94"/>
                  </a:lnTo>
                  <a:lnTo>
                    <a:pt x="0" y="921"/>
                  </a:lnTo>
                  <a:lnTo>
                    <a:pt x="0" y="921"/>
                  </a:lnTo>
                  <a:lnTo>
                    <a:pt x="2" y="931"/>
                  </a:lnTo>
                  <a:lnTo>
                    <a:pt x="3" y="941"/>
                  </a:lnTo>
                  <a:lnTo>
                    <a:pt x="5" y="950"/>
                  </a:lnTo>
                  <a:lnTo>
                    <a:pt x="8" y="959"/>
                  </a:lnTo>
                  <a:lnTo>
                    <a:pt x="12" y="967"/>
                  </a:lnTo>
                  <a:lnTo>
                    <a:pt x="17" y="975"/>
                  </a:lnTo>
                  <a:lnTo>
                    <a:pt x="22" y="982"/>
                  </a:lnTo>
                  <a:lnTo>
                    <a:pt x="28" y="989"/>
                  </a:lnTo>
                  <a:lnTo>
                    <a:pt x="35" y="995"/>
                  </a:lnTo>
                  <a:lnTo>
                    <a:pt x="42" y="1001"/>
                  </a:lnTo>
                  <a:lnTo>
                    <a:pt x="51" y="1005"/>
                  </a:lnTo>
                  <a:lnTo>
                    <a:pt x="58" y="1009"/>
                  </a:lnTo>
                  <a:lnTo>
                    <a:pt x="68" y="1012"/>
                  </a:lnTo>
                  <a:lnTo>
                    <a:pt x="77" y="1015"/>
                  </a:lnTo>
                  <a:lnTo>
                    <a:pt x="86" y="1017"/>
                  </a:lnTo>
                  <a:lnTo>
                    <a:pt x="96" y="1017"/>
                  </a:lnTo>
                  <a:lnTo>
                    <a:pt x="923" y="1017"/>
                  </a:lnTo>
                  <a:lnTo>
                    <a:pt x="923" y="1017"/>
                  </a:lnTo>
                  <a:lnTo>
                    <a:pt x="933" y="1017"/>
                  </a:lnTo>
                  <a:lnTo>
                    <a:pt x="943" y="1015"/>
                  </a:lnTo>
                  <a:lnTo>
                    <a:pt x="951" y="1012"/>
                  </a:lnTo>
                  <a:lnTo>
                    <a:pt x="960" y="1009"/>
                  </a:lnTo>
                  <a:lnTo>
                    <a:pt x="968" y="1005"/>
                  </a:lnTo>
                  <a:lnTo>
                    <a:pt x="976" y="1001"/>
                  </a:lnTo>
                  <a:lnTo>
                    <a:pt x="983" y="995"/>
                  </a:lnTo>
                  <a:lnTo>
                    <a:pt x="991" y="989"/>
                  </a:lnTo>
                  <a:lnTo>
                    <a:pt x="996" y="982"/>
                  </a:lnTo>
                  <a:lnTo>
                    <a:pt x="1002" y="975"/>
                  </a:lnTo>
                  <a:lnTo>
                    <a:pt x="1007" y="967"/>
                  </a:lnTo>
                  <a:lnTo>
                    <a:pt x="1011" y="959"/>
                  </a:lnTo>
                  <a:lnTo>
                    <a:pt x="1014" y="950"/>
                  </a:lnTo>
                  <a:lnTo>
                    <a:pt x="1017" y="941"/>
                  </a:lnTo>
                  <a:lnTo>
                    <a:pt x="1018" y="931"/>
                  </a:lnTo>
                  <a:lnTo>
                    <a:pt x="1019" y="921"/>
                  </a:lnTo>
                  <a:lnTo>
                    <a:pt x="1019" y="94"/>
                  </a:lnTo>
                  <a:lnTo>
                    <a:pt x="1019" y="94"/>
                  </a:lnTo>
                  <a:lnTo>
                    <a:pt x="1018" y="84"/>
                  </a:lnTo>
                  <a:lnTo>
                    <a:pt x="1017" y="76"/>
                  </a:lnTo>
                  <a:lnTo>
                    <a:pt x="1014" y="66"/>
                  </a:lnTo>
                  <a:lnTo>
                    <a:pt x="1011" y="58"/>
                  </a:lnTo>
                  <a:lnTo>
                    <a:pt x="1007" y="49"/>
                  </a:lnTo>
                  <a:lnTo>
                    <a:pt x="1002" y="41"/>
                  </a:lnTo>
                  <a:lnTo>
                    <a:pt x="996" y="34"/>
                  </a:lnTo>
                  <a:lnTo>
                    <a:pt x="991" y="27"/>
                  </a:lnTo>
                  <a:lnTo>
                    <a:pt x="983" y="21"/>
                  </a:lnTo>
                  <a:lnTo>
                    <a:pt x="976" y="16"/>
                  </a:lnTo>
                  <a:lnTo>
                    <a:pt x="968" y="10"/>
                  </a:lnTo>
                  <a:lnTo>
                    <a:pt x="960" y="7"/>
                  </a:lnTo>
                  <a:lnTo>
                    <a:pt x="951" y="4"/>
                  </a:lnTo>
                  <a:lnTo>
                    <a:pt x="943" y="1"/>
                  </a:lnTo>
                  <a:lnTo>
                    <a:pt x="933" y="0"/>
                  </a:lnTo>
                  <a:lnTo>
                    <a:pt x="923" y="0"/>
                  </a:lnTo>
                  <a:lnTo>
                    <a:pt x="923" y="0"/>
                  </a:lnTo>
                  <a:close/>
                  <a:moveTo>
                    <a:pt x="954" y="921"/>
                  </a:moveTo>
                  <a:lnTo>
                    <a:pt x="954" y="921"/>
                  </a:lnTo>
                  <a:lnTo>
                    <a:pt x="954" y="928"/>
                  </a:lnTo>
                  <a:lnTo>
                    <a:pt x="952" y="934"/>
                  </a:lnTo>
                  <a:lnTo>
                    <a:pt x="949" y="939"/>
                  </a:lnTo>
                  <a:lnTo>
                    <a:pt x="946" y="944"/>
                  </a:lnTo>
                  <a:lnTo>
                    <a:pt x="940" y="948"/>
                  </a:lnTo>
                  <a:lnTo>
                    <a:pt x="935" y="950"/>
                  </a:lnTo>
                  <a:lnTo>
                    <a:pt x="930" y="952"/>
                  </a:lnTo>
                  <a:lnTo>
                    <a:pt x="923" y="953"/>
                  </a:lnTo>
                  <a:lnTo>
                    <a:pt x="96" y="953"/>
                  </a:lnTo>
                  <a:lnTo>
                    <a:pt x="96" y="953"/>
                  </a:lnTo>
                  <a:lnTo>
                    <a:pt x="90" y="952"/>
                  </a:lnTo>
                  <a:lnTo>
                    <a:pt x="84" y="950"/>
                  </a:lnTo>
                  <a:lnTo>
                    <a:pt x="78" y="948"/>
                  </a:lnTo>
                  <a:lnTo>
                    <a:pt x="73" y="944"/>
                  </a:lnTo>
                  <a:lnTo>
                    <a:pt x="69" y="939"/>
                  </a:lnTo>
                  <a:lnTo>
                    <a:pt x="67" y="934"/>
                  </a:lnTo>
                  <a:lnTo>
                    <a:pt x="65" y="928"/>
                  </a:lnTo>
                  <a:lnTo>
                    <a:pt x="64" y="921"/>
                  </a:lnTo>
                  <a:lnTo>
                    <a:pt x="64" y="94"/>
                  </a:lnTo>
                  <a:lnTo>
                    <a:pt x="64" y="94"/>
                  </a:lnTo>
                  <a:lnTo>
                    <a:pt x="65" y="89"/>
                  </a:lnTo>
                  <a:lnTo>
                    <a:pt x="67" y="82"/>
                  </a:lnTo>
                  <a:lnTo>
                    <a:pt x="69" y="77"/>
                  </a:lnTo>
                  <a:lnTo>
                    <a:pt x="73" y="73"/>
                  </a:lnTo>
                  <a:lnTo>
                    <a:pt x="78" y="68"/>
                  </a:lnTo>
                  <a:lnTo>
                    <a:pt x="84" y="65"/>
                  </a:lnTo>
                  <a:lnTo>
                    <a:pt x="90" y="63"/>
                  </a:lnTo>
                  <a:lnTo>
                    <a:pt x="96" y="63"/>
                  </a:lnTo>
                  <a:lnTo>
                    <a:pt x="923" y="63"/>
                  </a:lnTo>
                  <a:lnTo>
                    <a:pt x="923" y="63"/>
                  </a:lnTo>
                  <a:lnTo>
                    <a:pt x="930" y="63"/>
                  </a:lnTo>
                  <a:lnTo>
                    <a:pt x="935" y="65"/>
                  </a:lnTo>
                  <a:lnTo>
                    <a:pt x="940" y="68"/>
                  </a:lnTo>
                  <a:lnTo>
                    <a:pt x="946" y="73"/>
                  </a:lnTo>
                  <a:lnTo>
                    <a:pt x="949" y="77"/>
                  </a:lnTo>
                  <a:lnTo>
                    <a:pt x="952" y="82"/>
                  </a:lnTo>
                  <a:lnTo>
                    <a:pt x="954" y="89"/>
                  </a:lnTo>
                  <a:lnTo>
                    <a:pt x="954" y="94"/>
                  </a:lnTo>
                  <a:lnTo>
                    <a:pt x="954" y="921"/>
                  </a:lnTo>
                  <a:close/>
                  <a:moveTo>
                    <a:pt x="828" y="126"/>
                  </a:moveTo>
                  <a:lnTo>
                    <a:pt x="191" y="126"/>
                  </a:lnTo>
                  <a:lnTo>
                    <a:pt x="191" y="126"/>
                  </a:lnTo>
                  <a:lnTo>
                    <a:pt x="185" y="126"/>
                  </a:lnTo>
                  <a:lnTo>
                    <a:pt x="179" y="127"/>
                  </a:lnTo>
                  <a:lnTo>
                    <a:pt x="167" y="132"/>
                  </a:lnTo>
                  <a:lnTo>
                    <a:pt x="156" y="137"/>
                  </a:lnTo>
                  <a:lnTo>
                    <a:pt x="146" y="144"/>
                  </a:lnTo>
                  <a:lnTo>
                    <a:pt x="139" y="154"/>
                  </a:lnTo>
                  <a:lnTo>
                    <a:pt x="132" y="165"/>
                  </a:lnTo>
                  <a:lnTo>
                    <a:pt x="129" y="177"/>
                  </a:lnTo>
                  <a:lnTo>
                    <a:pt x="128" y="183"/>
                  </a:lnTo>
                  <a:lnTo>
                    <a:pt x="128" y="189"/>
                  </a:lnTo>
                  <a:lnTo>
                    <a:pt x="128" y="317"/>
                  </a:lnTo>
                  <a:lnTo>
                    <a:pt x="128" y="317"/>
                  </a:lnTo>
                  <a:lnTo>
                    <a:pt x="128" y="324"/>
                  </a:lnTo>
                  <a:lnTo>
                    <a:pt x="129" y="330"/>
                  </a:lnTo>
                  <a:lnTo>
                    <a:pt x="132" y="342"/>
                  </a:lnTo>
                  <a:lnTo>
                    <a:pt x="139" y="353"/>
                  </a:lnTo>
                  <a:lnTo>
                    <a:pt x="146" y="362"/>
                  </a:lnTo>
                  <a:lnTo>
                    <a:pt x="156" y="370"/>
                  </a:lnTo>
                  <a:lnTo>
                    <a:pt x="167" y="376"/>
                  </a:lnTo>
                  <a:lnTo>
                    <a:pt x="179" y="379"/>
                  </a:lnTo>
                  <a:lnTo>
                    <a:pt x="185" y="380"/>
                  </a:lnTo>
                  <a:lnTo>
                    <a:pt x="191" y="380"/>
                  </a:lnTo>
                  <a:lnTo>
                    <a:pt x="828" y="380"/>
                  </a:lnTo>
                  <a:lnTo>
                    <a:pt x="828" y="380"/>
                  </a:lnTo>
                  <a:lnTo>
                    <a:pt x="834" y="380"/>
                  </a:lnTo>
                  <a:lnTo>
                    <a:pt x="841" y="379"/>
                  </a:lnTo>
                  <a:lnTo>
                    <a:pt x="852" y="376"/>
                  </a:lnTo>
                  <a:lnTo>
                    <a:pt x="863" y="370"/>
                  </a:lnTo>
                  <a:lnTo>
                    <a:pt x="873" y="362"/>
                  </a:lnTo>
                  <a:lnTo>
                    <a:pt x="880" y="353"/>
                  </a:lnTo>
                  <a:lnTo>
                    <a:pt x="886" y="342"/>
                  </a:lnTo>
                  <a:lnTo>
                    <a:pt x="890" y="330"/>
                  </a:lnTo>
                  <a:lnTo>
                    <a:pt x="891" y="324"/>
                  </a:lnTo>
                  <a:lnTo>
                    <a:pt x="891" y="317"/>
                  </a:lnTo>
                  <a:lnTo>
                    <a:pt x="891" y="189"/>
                  </a:lnTo>
                  <a:lnTo>
                    <a:pt x="891" y="189"/>
                  </a:lnTo>
                  <a:lnTo>
                    <a:pt x="891" y="183"/>
                  </a:lnTo>
                  <a:lnTo>
                    <a:pt x="890" y="177"/>
                  </a:lnTo>
                  <a:lnTo>
                    <a:pt x="886" y="165"/>
                  </a:lnTo>
                  <a:lnTo>
                    <a:pt x="880" y="154"/>
                  </a:lnTo>
                  <a:lnTo>
                    <a:pt x="873" y="144"/>
                  </a:lnTo>
                  <a:lnTo>
                    <a:pt x="863" y="137"/>
                  </a:lnTo>
                  <a:lnTo>
                    <a:pt x="852" y="132"/>
                  </a:lnTo>
                  <a:lnTo>
                    <a:pt x="841" y="127"/>
                  </a:lnTo>
                  <a:lnTo>
                    <a:pt x="834" y="126"/>
                  </a:lnTo>
                  <a:lnTo>
                    <a:pt x="828" y="126"/>
                  </a:lnTo>
                  <a:lnTo>
                    <a:pt x="828" y="126"/>
                  </a:lnTo>
                  <a:close/>
                  <a:moveTo>
                    <a:pt x="191" y="317"/>
                  </a:moveTo>
                  <a:lnTo>
                    <a:pt x="191" y="189"/>
                  </a:lnTo>
                  <a:lnTo>
                    <a:pt x="828" y="189"/>
                  </a:lnTo>
                  <a:lnTo>
                    <a:pt x="828" y="317"/>
                  </a:lnTo>
                  <a:lnTo>
                    <a:pt x="191" y="317"/>
                  </a:lnTo>
                  <a:close/>
                  <a:moveTo>
                    <a:pt x="319" y="445"/>
                  </a:moveTo>
                  <a:lnTo>
                    <a:pt x="191" y="445"/>
                  </a:lnTo>
                  <a:lnTo>
                    <a:pt x="191" y="445"/>
                  </a:lnTo>
                  <a:lnTo>
                    <a:pt x="185" y="445"/>
                  </a:lnTo>
                  <a:lnTo>
                    <a:pt x="179" y="446"/>
                  </a:lnTo>
                  <a:lnTo>
                    <a:pt x="167" y="449"/>
                  </a:lnTo>
                  <a:lnTo>
                    <a:pt x="156" y="456"/>
                  </a:lnTo>
                  <a:lnTo>
                    <a:pt x="146" y="463"/>
                  </a:lnTo>
                  <a:lnTo>
                    <a:pt x="139" y="473"/>
                  </a:lnTo>
                  <a:lnTo>
                    <a:pt x="132" y="483"/>
                  </a:lnTo>
                  <a:lnTo>
                    <a:pt x="129" y="495"/>
                  </a:lnTo>
                  <a:lnTo>
                    <a:pt x="128" y="502"/>
                  </a:lnTo>
                  <a:lnTo>
                    <a:pt x="128" y="508"/>
                  </a:lnTo>
                  <a:lnTo>
                    <a:pt x="128" y="826"/>
                  </a:lnTo>
                  <a:lnTo>
                    <a:pt x="128" y="826"/>
                  </a:lnTo>
                  <a:lnTo>
                    <a:pt x="128" y="832"/>
                  </a:lnTo>
                  <a:lnTo>
                    <a:pt x="129" y="839"/>
                  </a:lnTo>
                  <a:lnTo>
                    <a:pt x="132" y="850"/>
                  </a:lnTo>
                  <a:lnTo>
                    <a:pt x="139" y="861"/>
                  </a:lnTo>
                  <a:lnTo>
                    <a:pt x="146" y="871"/>
                  </a:lnTo>
                  <a:lnTo>
                    <a:pt x="156" y="878"/>
                  </a:lnTo>
                  <a:lnTo>
                    <a:pt x="167" y="885"/>
                  </a:lnTo>
                  <a:lnTo>
                    <a:pt x="179" y="888"/>
                  </a:lnTo>
                  <a:lnTo>
                    <a:pt x="185" y="889"/>
                  </a:lnTo>
                  <a:lnTo>
                    <a:pt x="191" y="890"/>
                  </a:lnTo>
                  <a:lnTo>
                    <a:pt x="319" y="890"/>
                  </a:lnTo>
                  <a:lnTo>
                    <a:pt x="319" y="890"/>
                  </a:lnTo>
                  <a:lnTo>
                    <a:pt x="326" y="889"/>
                  </a:lnTo>
                  <a:lnTo>
                    <a:pt x="331" y="888"/>
                  </a:lnTo>
                  <a:lnTo>
                    <a:pt x="344" y="885"/>
                  </a:lnTo>
                  <a:lnTo>
                    <a:pt x="355" y="878"/>
                  </a:lnTo>
                  <a:lnTo>
                    <a:pt x="363" y="871"/>
                  </a:lnTo>
                  <a:lnTo>
                    <a:pt x="372" y="861"/>
                  </a:lnTo>
                  <a:lnTo>
                    <a:pt x="377" y="850"/>
                  </a:lnTo>
                  <a:lnTo>
                    <a:pt x="381" y="839"/>
                  </a:lnTo>
                  <a:lnTo>
                    <a:pt x="382" y="832"/>
                  </a:lnTo>
                  <a:lnTo>
                    <a:pt x="382" y="826"/>
                  </a:lnTo>
                  <a:lnTo>
                    <a:pt x="382" y="508"/>
                  </a:lnTo>
                  <a:lnTo>
                    <a:pt x="382" y="508"/>
                  </a:lnTo>
                  <a:lnTo>
                    <a:pt x="382" y="502"/>
                  </a:lnTo>
                  <a:lnTo>
                    <a:pt x="381" y="495"/>
                  </a:lnTo>
                  <a:lnTo>
                    <a:pt x="377" y="483"/>
                  </a:lnTo>
                  <a:lnTo>
                    <a:pt x="372" y="473"/>
                  </a:lnTo>
                  <a:lnTo>
                    <a:pt x="363" y="463"/>
                  </a:lnTo>
                  <a:lnTo>
                    <a:pt x="355" y="456"/>
                  </a:lnTo>
                  <a:lnTo>
                    <a:pt x="344" y="449"/>
                  </a:lnTo>
                  <a:lnTo>
                    <a:pt x="331" y="446"/>
                  </a:lnTo>
                  <a:lnTo>
                    <a:pt x="326" y="445"/>
                  </a:lnTo>
                  <a:lnTo>
                    <a:pt x="319" y="445"/>
                  </a:lnTo>
                  <a:lnTo>
                    <a:pt x="319" y="445"/>
                  </a:lnTo>
                  <a:close/>
                  <a:moveTo>
                    <a:pt x="191" y="826"/>
                  </a:moveTo>
                  <a:lnTo>
                    <a:pt x="191" y="508"/>
                  </a:lnTo>
                  <a:lnTo>
                    <a:pt x="319" y="508"/>
                  </a:lnTo>
                  <a:lnTo>
                    <a:pt x="319" y="826"/>
                  </a:lnTo>
                  <a:lnTo>
                    <a:pt x="191" y="826"/>
                  </a:lnTo>
                  <a:close/>
                  <a:moveTo>
                    <a:pt x="828" y="445"/>
                  </a:moveTo>
                  <a:lnTo>
                    <a:pt x="509" y="445"/>
                  </a:lnTo>
                  <a:lnTo>
                    <a:pt x="509" y="445"/>
                  </a:lnTo>
                  <a:lnTo>
                    <a:pt x="503" y="445"/>
                  </a:lnTo>
                  <a:lnTo>
                    <a:pt x="496" y="446"/>
                  </a:lnTo>
                  <a:lnTo>
                    <a:pt x="484" y="449"/>
                  </a:lnTo>
                  <a:lnTo>
                    <a:pt x="474" y="456"/>
                  </a:lnTo>
                  <a:lnTo>
                    <a:pt x="464" y="463"/>
                  </a:lnTo>
                  <a:lnTo>
                    <a:pt x="456" y="473"/>
                  </a:lnTo>
                  <a:lnTo>
                    <a:pt x="451" y="483"/>
                  </a:lnTo>
                  <a:lnTo>
                    <a:pt x="447" y="495"/>
                  </a:lnTo>
                  <a:lnTo>
                    <a:pt x="446" y="502"/>
                  </a:lnTo>
                  <a:lnTo>
                    <a:pt x="446" y="508"/>
                  </a:lnTo>
                  <a:lnTo>
                    <a:pt x="446" y="826"/>
                  </a:lnTo>
                  <a:lnTo>
                    <a:pt x="446" y="826"/>
                  </a:lnTo>
                  <a:lnTo>
                    <a:pt x="446" y="832"/>
                  </a:lnTo>
                  <a:lnTo>
                    <a:pt x="447" y="839"/>
                  </a:lnTo>
                  <a:lnTo>
                    <a:pt x="451" y="850"/>
                  </a:lnTo>
                  <a:lnTo>
                    <a:pt x="456" y="861"/>
                  </a:lnTo>
                  <a:lnTo>
                    <a:pt x="464" y="871"/>
                  </a:lnTo>
                  <a:lnTo>
                    <a:pt x="474" y="878"/>
                  </a:lnTo>
                  <a:lnTo>
                    <a:pt x="484" y="885"/>
                  </a:lnTo>
                  <a:lnTo>
                    <a:pt x="496" y="888"/>
                  </a:lnTo>
                  <a:lnTo>
                    <a:pt x="503" y="889"/>
                  </a:lnTo>
                  <a:lnTo>
                    <a:pt x="509" y="890"/>
                  </a:lnTo>
                  <a:lnTo>
                    <a:pt x="828" y="890"/>
                  </a:lnTo>
                  <a:lnTo>
                    <a:pt x="828" y="890"/>
                  </a:lnTo>
                  <a:lnTo>
                    <a:pt x="834" y="889"/>
                  </a:lnTo>
                  <a:lnTo>
                    <a:pt x="841" y="888"/>
                  </a:lnTo>
                  <a:lnTo>
                    <a:pt x="852" y="885"/>
                  </a:lnTo>
                  <a:lnTo>
                    <a:pt x="863" y="878"/>
                  </a:lnTo>
                  <a:lnTo>
                    <a:pt x="873" y="871"/>
                  </a:lnTo>
                  <a:lnTo>
                    <a:pt x="880" y="861"/>
                  </a:lnTo>
                  <a:lnTo>
                    <a:pt x="886" y="850"/>
                  </a:lnTo>
                  <a:lnTo>
                    <a:pt x="890" y="839"/>
                  </a:lnTo>
                  <a:lnTo>
                    <a:pt x="891" y="832"/>
                  </a:lnTo>
                  <a:lnTo>
                    <a:pt x="891" y="826"/>
                  </a:lnTo>
                  <a:lnTo>
                    <a:pt x="891" y="508"/>
                  </a:lnTo>
                  <a:lnTo>
                    <a:pt x="891" y="508"/>
                  </a:lnTo>
                  <a:lnTo>
                    <a:pt x="891" y="502"/>
                  </a:lnTo>
                  <a:lnTo>
                    <a:pt x="890" y="495"/>
                  </a:lnTo>
                  <a:lnTo>
                    <a:pt x="886" y="483"/>
                  </a:lnTo>
                  <a:lnTo>
                    <a:pt x="880" y="473"/>
                  </a:lnTo>
                  <a:lnTo>
                    <a:pt x="873" y="463"/>
                  </a:lnTo>
                  <a:lnTo>
                    <a:pt x="863" y="456"/>
                  </a:lnTo>
                  <a:lnTo>
                    <a:pt x="852" y="449"/>
                  </a:lnTo>
                  <a:lnTo>
                    <a:pt x="841" y="446"/>
                  </a:lnTo>
                  <a:lnTo>
                    <a:pt x="834" y="445"/>
                  </a:lnTo>
                  <a:lnTo>
                    <a:pt x="828" y="445"/>
                  </a:lnTo>
                  <a:lnTo>
                    <a:pt x="828" y="445"/>
                  </a:lnTo>
                  <a:close/>
                  <a:moveTo>
                    <a:pt x="509" y="826"/>
                  </a:moveTo>
                  <a:lnTo>
                    <a:pt x="509" y="508"/>
                  </a:lnTo>
                  <a:lnTo>
                    <a:pt x="828" y="508"/>
                  </a:lnTo>
                  <a:lnTo>
                    <a:pt x="828" y="826"/>
                  </a:lnTo>
                  <a:lnTo>
                    <a:pt x="509" y="826"/>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grpSp>
        <p:nvGrpSpPr>
          <p:cNvPr id="56" name="组合 55"/>
          <p:cNvGrpSpPr/>
          <p:nvPr/>
        </p:nvGrpSpPr>
        <p:grpSpPr>
          <a:xfrm>
            <a:off x="8762652" y="1682751"/>
            <a:ext cx="978373" cy="978373"/>
            <a:chOff x="8762652" y="1587501"/>
            <a:chExt cx="978373" cy="978373"/>
          </a:xfrm>
        </p:grpSpPr>
        <p:sp>
          <p:nvSpPr>
            <p:cNvPr id="57" name="椭圆 56"/>
            <p:cNvSpPr/>
            <p:nvPr/>
          </p:nvSpPr>
          <p:spPr>
            <a:xfrm>
              <a:off x="8762652" y="1587501"/>
              <a:ext cx="978373" cy="978373"/>
            </a:xfrm>
            <a:prstGeom prst="ellipse">
              <a:avLst/>
            </a:prstGeom>
            <a:solidFill>
              <a:schemeClr val="accent4">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58" name="Freeform 104"/>
            <p:cNvSpPr>
              <a:spLocks noEditPoints="1"/>
            </p:cNvSpPr>
            <p:nvPr/>
          </p:nvSpPr>
          <p:spPr bwMode="auto">
            <a:xfrm>
              <a:off x="9089913" y="1914762"/>
              <a:ext cx="323850" cy="323850"/>
            </a:xfrm>
            <a:custGeom>
              <a:avLst/>
              <a:gdLst>
                <a:gd name="T0" fmla="*/ 562 w 1019"/>
                <a:gd name="T1" fmla="*/ 11 h 1017"/>
                <a:gd name="T2" fmla="*/ 449 w 1019"/>
                <a:gd name="T3" fmla="*/ 63 h 1017"/>
                <a:gd name="T4" fmla="*/ 360 w 1019"/>
                <a:gd name="T5" fmla="*/ 147 h 1017"/>
                <a:gd name="T6" fmla="*/ 303 w 1019"/>
                <a:gd name="T7" fmla="*/ 257 h 1017"/>
                <a:gd name="T8" fmla="*/ 287 w 1019"/>
                <a:gd name="T9" fmla="*/ 366 h 1017"/>
                <a:gd name="T10" fmla="*/ 324 w 1019"/>
                <a:gd name="T11" fmla="*/ 527 h 1017"/>
                <a:gd name="T12" fmla="*/ 7 w 1019"/>
                <a:gd name="T13" fmla="*/ 887 h 1017"/>
                <a:gd name="T14" fmla="*/ 5 w 1019"/>
                <a:gd name="T15" fmla="*/ 950 h 1017"/>
                <a:gd name="T16" fmla="*/ 36 w 1019"/>
                <a:gd name="T17" fmla="*/ 996 h 1017"/>
                <a:gd name="T18" fmla="*/ 96 w 1019"/>
                <a:gd name="T19" fmla="*/ 1017 h 1017"/>
                <a:gd name="T20" fmla="*/ 148 w 1019"/>
                <a:gd name="T21" fmla="*/ 1002 h 1017"/>
                <a:gd name="T22" fmla="*/ 535 w 1019"/>
                <a:gd name="T23" fmla="*/ 712 h 1017"/>
                <a:gd name="T24" fmla="*/ 672 w 1019"/>
                <a:gd name="T25" fmla="*/ 731 h 1017"/>
                <a:gd name="T26" fmla="*/ 795 w 1019"/>
                <a:gd name="T27" fmla="*/ 703 h 1017"/>
                <a:gd name="T28" fmla="*/ 898 w 1019"/>
                <a:gd name="T29" fmla="*/ 637 h 1017"/>
                <a:gd name="T30" fmla="*/ 975 w 1019"/>
                <a:gd name="T31" fmla="*/ 540 h 1017"/>
                <a:gd name="T32" fmla="*/ 1014 w 1019"/>
                <a:gd name="T33" fmla="*/ 421 h 1017"/>
                <a:gd name="T34" fmla="*/ 1014 w 1019"/>
                <a:gd name="T35" fmla="*/ 310 h 1017"/>
                <a:gd name="T36" fmla="*/ 975 w 1019"/>
                <a:gd name="T37" fmla="*/ 191 h 1017"/>
                <a:gd name="T38" fmla="*/ 898 w 1019"/>
                <a:gd name="T39" fmla="*/ 95 h 1017"/>
                <a:gd name="T40" fmla="*/ 795 w 1019"/>
                <a:gd name="T41" fmla="*/ 28 h 1017"/>
                <a:gd name="T42" fmla="*/ 672 w 1019"/>
                <a:gd name="T43" fmla="*/ 0 h 1017"/>
                <a:gd name="T44" fmla="*/ 100 w 1019"/>
                <a:gd name="T45" fmla="*/ 954 h 1017"/>
                <a:gd name="T46" fmla="*/ 73 w 1019"/>
                <a:gd name="T47" fmla="*/ 944 h 1017"/>
                <a:gd name="T48" fmla="*/ 66 w 1019"/>
                <a:gd name="T49" fmla="*/ 912 h 1017"/>
                <a:gd name="T50" fmla="*/ 406 w 1019"/>
                <a:gd name="T51" fmla="*/ 635 h 1017"/>
                <a:gd name="T52" fmla="*/ 607 w 1019"/>
                <a:gd name="T53" fmla="*/ 664 h 1017"/>
                <a:gd name="T54" fmla="*/ 509 w 1019"/>
                <a:gd name="T55" fmla="*/ 631 h 1017"/>
                <a:gd name="T56" fmla="*/ 430 w 1019"/>
                <a:gd name="T57" fmla="*/ 569 h 1017"/>
                <a:gd name="T58" fmla="*/ 374 w 1019"/>
                <a:gd name="T59" fmla="*/ 483 h 1017"/>
                <a:gd name="T60" fmla="*/ 351 w 1019"/>
                <a:gd name="T61" fmla="*/ 381 h 1017"/>
                <a:gd name="T62" fmla="*/ 360 w 1019"/>
                <a:gd name="T63" fmla="*/ 290 h 1017"/>
                <a:gd name="T64" fmla="*/ 402 w 1019"/>
                <a:gd name="T65" fmla="*/ 197 h 1017"/>
                <a:gd name="T66" fmla="*/ 472 w 1019"/>
                <a:gd name="T67" fmla="*/ 124 h 1017"/>
                <a:gd name="T68" fmla="*/ 563 w 1019"/>
                <a:gd name="T69" fmla="*/ 78 h 1017"/>
                <a:gd name="T70" fmla="*/ 653 w 1019"/>
                <a:gd name="T71" fmla="*/ 64 h 1017"/>
                <a:gd name="T72" fmla="*/ 757 w 1019"/>
                <a:gd name="T73" fmla="*/ 82 h 1017"/>
                <a:gd name="T74" fmla="*/ 845 w 1019"/>
                <a:gd name="T75" fmla="*/ 132 h 1017"/>
                <a:gd name="T76" fmla="*/ 911 w 1019"/>
                <a:gd name="T77" fmla="*/ 209 h 1017"/>
                <a:gd name="T78" fmla="*/ 949 w 1019"/>
                <a:gd name="T79" fmla="*/ 305 h 1017"/>
                <a:gd name="T80" fmla="*/ 954 w 1019"/>
                <a:gd name="T81" fmla="*/ 396 h 1017"/>
                <a:gd name="T82" fmla="*/ 925 w 1019"/>
                <a:gd name="T83" fmla="*/ 496 h 1017"/>
                <a:gd name="T84" fmla="*/ 866 w 1019"/>
                <a:gd name="T85" fmla="*/ 580 h 1017"/>
                <a:gd name="T86" fmla="*/ 784 w 1019"/>
                <a:gd name="T87" fmla="*/ 638 h 1017"/>
                <a:gd name="T88" fmla="*/ 684 w 1019"/>
                <a:gd name="T89" fmla="*/ 667 h 1017"/>
                <a:gd name="T90" fmla="*/ 810 w 1019"/>
                <a:gd name="T91" fmla="*/ 187 h 1017"/>
                <a:gd name="T92" fmla="*/ 775 w 1019"/>
                <a:gd name="T93" fmla="*/ 193 h 1017"/>
                <a:gd name="T94" fmla="*/ 772 w 1019"/>
                <a:gd name="T95" fmla="*/ 234 h 1017"/>
                <a:gd name="T96" fmla="*/ 820 w 1019"/>
                <a:gd name="T97" fmla="*/ 315 h 1017"/>
                <a:gd name="T98" fmla="*/ 815 w 1019"/>
                <a:gd name="T99" fmla="*/ 433 h 1017"/>
                <a:gd name="T100" fmla="*/ 769 w 1019"/>
                <a:gd name="T101" fmla="*/ 502 h 1017"/>
                <a:gd name="T102" fmla="*/ 775 w 1019"/>
                <a:gd name="T103" fmla="*/ 538 h 1017"/>
                <a:gd name="T104" fmla="*/ 810 w 1019"/>
                <a:gd name="T105" fmla="*/ 544 h 1017"/>
                <a:gd name="T106" fmla="*/ 874 w 1019"/>
                <a:gd name="T107" fmla="*/ 457 h 1017"/>
                <a:gd name="T108" fmla="*/ 881 w 1019"/>
                <a:gd name="T109" fmla="*/ 29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9" h="1017">
                  <a:moveTo>
                    <a:pt x="653" y="0"/>
                  </a:moveTo>
                  <a:lnTo>
                    <a:pt x="653" y="0"/>
                  </a:lnTo>
                  <a:lnTo>
                    <a:pt x="634" y="0"/>
                  </a:lnTo>
                  <a:lnTo>
                    <a:pt x="615" y="1"/>
                  </a:lnTo>
                  <a:lnTo>
                    <a:pt x="597" y="5"/>
                  </a:lnTo>
                  <a:lnTo>
                    <a:pt x="579" y="8"/>
                  </a:lnTo>
                  <a:lnTo>
                    <a:pt x="562" y="11"/>
                  </a:lnTo>
                  <a:lnTo>
                    <a:pt x="544" y="16"/>
                  </a:lnTo>
                  <a:lnTo>
                    <a:pt x="527" y="22"/>
                  </a:lnTo>
                  <a:lnTo>
                    <a:pt x="510" y="28"/>
                  </a:lnTo>
                  <a:lnTo>
                    <a:pt x="494" y="36"/>
                  </a:lnTo>
                  <a:lnTo>
                    <a:pt x="479" y="44"/>
                  </a:lnTo>
                  <a:lnTo>
                    <a:pt x="463" y="53"/>
                  </a:lnTo>
                  <a:lnTo>
                    <a:pt x="449" y="63"/>
                  </a:lnTo>
                  <a:lnTo>
                    <a:pt x="434" y="72"/>
                  </a:lnTo>
                  <a:lnTo>
                    <a:pt x="420" y="84"/>
                  </a:lnTo>
                  <a:lnTo>
                    <a:pt x="407" y="95"/>
                  </a:lnTo>
                  <a:lnTo>
                    <a:pt x="394" y="108"/>
                  </a:lnTo>
                  <a:lnTo>
                    <a:pt x="382" y="119"/>
                  </a:lnTo>
                  <a:lnTo>
                    <a:pt x="371" y="133"/>
                  </a:lnTo>
                  <a:lnTo>
                    <a:pt x="360" y="147"/>
                  </a:lnTo>
                  <a:lnTo>
                    <a:pt x="349" y="161"/>
                  </a:lnTo>
                  <a:lnTo>
                    <a:pt x="339" y="176"/>
                  </a:lnTo>
                  <a:lnTo>
                    <a:pt x="331" y="191"/>
                  </a:lnTo>
                  <a:lnTo>
                    <a:pt x="323" y="207"/>
                  </a:lnTo>
                  <a:lnTo>
                    <a:pt x="316" y="223"/>
                  </a:lnTo>
                  <a:lnTo>
                    <a:pt x="309" y="240"/>
                  </a:lnTo>
                  <a:lnTo>
                    <a:pt x="303" y="257"/>
                  </a:lnTo>
                  <a:lnTo>
                    <a:pt x="299" y="274"/>
                  </a:lnTo>
                  <a:lnTo>
                    <a:pt x="294" y="292"/>
                  </a:lnTo>
                  <a:lnTo>
                    <a:pt x="291" y="310"/>
                  </a:lnTo>
                  <a:lnTo>
                    <a:pt x="289" y="329"/>
                  </a:lnTo>
                  <a:lnTo>
                    <a:pt x="287" y="347"/>
                  </a:lnTo>
                  <a:lnTo>
                    <a:pt x="287" y="366"/>
                  </a:lnTo>
                  <a:lnTo>
                    <a:pt x="287" y="366"/>
                  </a:lnTo>
                  <a:lnTo>
                    <a:pt x="288" y="390"/>
                  </a:lnTo>
                  <a:lnTo>
                    <a:pt x="290" y="414"/>
                  </a:lnTo>
                  <a:lnTo>
                    <a:pt x="294" y="438"/>
                  </a:lnTo>
                  <a:lnTo>
                    <a:pt x="300" y="462"/>
                  </a:lnTo>
                  <a:lnTo>
                    <a:pt x="306" y="484"/>
                  </a:lnTo>
                  <a:lnTo>
                    <a:pt x="315" y="506"/>
                  </a:lnTo>
                  <a:lnTo>
                    <a:pt x="324" y="527"/>
                  </a:lnTo>
                  <a:lnTo>
                    <a:pt x="336" y="547"/>
                  </a:lnTo>
                  <a:lnTo>
                    <a:pt x="28" y="854"/>
                  </a:lnTo>
                  <a:lnTo>
                    <a:pt x="28" y="854"/>
                  </a:lnTo>
                  <a:lnTo>
                    <a:pt x="22" y="862"/>
                  </a:lnTo>
                  <a:lnTo>
                    <a:pt x="16" y="869"/>
                  </a:lnTo>
                  <a:lnTo>
                    <a:pt x="11" y="878"/>
                  </a:lnTo>
                  <a:lnTo>
                    <a:pt x="7" y="887"/>
                  </a:lnTo>
                  <a:lnTo>
                    <a:pt x="5" y="895"/>
                  </a:lnTo>
                  <a:lnTo>
                    <a:pt x="2" y="904"/>
                  </a:lnTo>
                  <a:lnTo>
                    <a:pt x="0" y="913"/>
                  </a:lnTo>
                  <a:lnTo>
                    <a:pt x="0" y="922"/>
                  </a:lnTo>
                  <a:lnTo>
                    <a:pt x="0" y="932"/>
                  </a:lnTo>
                  <a:lnTo>
                    <a:pt x="2" y="940"/>
                  </a:lnTo>
                  <a:lnTo>
                    <a:pt x="5" y="950"/>
                  </a:lnTo>
                  <a:lnTo>
                    <a:pt x="7" y="958"/>
                  </a:lnTo>
                  <a:lnTo>
                    <a:pt x="11" y="967"/>
                  </a:lnTo>
                  <a:lnTo>
                    <a:pt x="16" y="974"/>
                  </a:lnTo>
                  <a:lnTo>
                    <a:pt x="22" y="982"/>
                  </a:lnTo>
                  <a:lnTo>
                    <a:pt x="28" y="990"/>
                  </a:lnTo>
                  <a:lnTo>
                    <a:pt x="28" y="990"/>
                  </a:lnTo>
                  <a:lnTo>
                    <a:pt x="36" y="996"/>
                  </a:lnTo>
                  <a:lnTo>
                    <a:pt x="43" y="1002"/>
                  </a:lnTo>
                  <a:lnTo>
                    <a:pt x="52" y="1007"/>
                  </a:lnTo>
                  <a:lnTo>
                    <a:pt x="59" y="1011"/>
                  </a:lnTo>
                  <a:lnTo>
                    <a:pt x="69" y="1014"/>
                  </a:lnTo>
                  <a:lnTo>
                    <a:pt x="78" y="1016"/>
                  </a:lnTo>
                  <a:lnTo>
                    <a:pt x="86" y="1017"/>
                  </a:lnTo>
                  <a:lnTo>
                    <a:pt x="96" y="1017"/>
                  </a:lnTo>
                  <a:lnTo>
                    <a:pt x="96" y="1017"/>
                  </a:lnTo>
                  <a:lnTo>
                    <a:pt x="104" y="1017"/>
                  </a:lnTo>
                  <a:lnTo>
                    <a:pt x="114" y="1016"/>
                  </a:lnTo>
                  <a:lnTo>
                    <a:pt x="123" y="1014"/>
                  </a:lnTo>
                  <a:lnTo>
                    <a:pt x="131" y="1011"/>
                  </a:lnTo>
                  <a:lnTo>
                    <a:pt x="140" y="1007"/>
                  </a:lnTo>
                  <a:lnTo>
                    <a:pt x="148" y="1002"/>
                  </a:lnTo>
                  <a:lnTo>
                    <a:pt x="156" y="996"/>
                  </a:lnTo>
                  <a:lnTo>
                    <a:pt x="163" y="990"/>
                  </a:lnTo>
                  <a:lnTo>
                    <a:pt x="470" y="683"/>
                  </a:lnTo>
                  <a:lnTo>
                    <a:pt x="470" y="683"/>
                  </a:lnTo>
                  <a:lnTo>
                    <a:pt x="492" y="693"/>
                  </a:lnTo>
                  <a:lnTo>
                    <a:pt x="512" y="703"/>
                  </a:lnTo>
                  <a:lnTo>
                    <a:pt x="535" y="712"/>
                  </a:lnTo>
                  <a:lnTo>
                    <a:pt x="557" y="718"/>
                  </a:lnTo>
                  <a:lnTo>
                    <a:pt x="580" y="724"/>
                  </a:lnTo>
                  <a:lnTo>
                    <a:pt x="604" y="728"/>
                  </a:lnTo>
                  <a:lnTo>
                    <a:pt x="628" y="731"/>
                  </a:lnTo>
                  <a:lnTo>
                    <a:pt x="653" y="731"/>
                  </a:lnTo>
                  <a:lnTo>
                    <a:pt x="653" y="731"/>
                  </a:lnTo>
                  <a:lnTo>
                    <a:pt x="672" y="731"/>
                  </a:lnTo>
                  <a:lnTo>
                    <a:pt x="690" y="730"/>
                  </a:lnTo>
                  <a:lnTo>
                    <a:pt x="708" y="727"/>
                  </a:lnTo>
                  <a:lnTo>
                    <a:pt x="727" y="723"/>
                  </a:lnTo>
                  <a:lnTo>
                    <a:pt x="744" y="720"/>
                  </a:lnTo>
                  <a:lnTo>
                    <a:pt x="762" y="715"/>
                  </a:lnTo>
                  <a:lnTo>
                    <a:pt x="778" y="709"/>
                  </a:lnTo>
                  <a:lnTo>
                    <a:pt x="795" y="703"/>
                  </a:lnTo>
                  <a:lnTo>
                    <a:pt x="811" y="696"/>
                  </a:lnTo>
                  <a:lnTo>
                    <a:pt x="828" y="687"/>
                  </a:lnTo>
                  <a:lnTo>
                    <a:pt x="843" y="678"/>
                  </a:lnTo>
                  <a:lnTo>
                    <a:pt x="858" y="669"/>
                  </a:lnTo>
                  <a:lnTo>
                    <a:pt x="872" y="659"/>
                  </a:lnTo>
                  <a:lnTo>
                    <a:pt x="886" y="647"/>
                  </a:lnTo>
                  <a:lnTo>
                    <a:pt x="898" y="637"/>
                  </a:lnTo>
                  <a:lnTo>
                    <a:pt x="911" y="624"/>
                  </a:lnTo>
                  <a:lnTo>
                    <a:pt x="924" y="612"/>
                  </a:lnTo>
                  <a:lnTo>
                    <a:pt x="935" y="598"/>
                  </a:lnTo>
                  <a:lnTo>
                    <a:pt x="947" y="584"/>
                  </a:lnTo>
                  <a:lnTo>
                    <a:pt x="956" y="570"/>
                  </a:lnTo>
                  <a:lnTo>
                    <a:pt x="966" y="555"/>
                  </a:lnTo>
                  <a:lnTo>
                    <a:pt x="975" y="540"/>
                  </a:lnTo>
                  <a:lnTo>
                    <a:pt x="983" y="524"/>
                  </a:lnTo>
                  <a:lnTo>
                    <a:pt x="991" y="508"/>
                  </a:lnTo>
                  <a:lnTo>
                    <a:pt x="997" y="492"/>
                  </a:lnTo>
                  <a:lnTo>
                    <a:pt x="1002" y="475"/>
                  </a:lnTo>
                  <a:lnTo>
                    <a:pt x="1008" y="457"/>
                  </a:lnTo>
                  <a:lnTo>
                    <a:pt x="1011" y="439"/>
                  </a:lnTo>
                  <a:lnTo>
                    <a:pt x="1014" y="421"/>
                  </a:lnTo>
                  <a:lnTo>
                    <a:pt x="1018" y="403"/>
                  </a:lnTo>
                  <a:lnTo>
                    <a:pt x="1019" y="384"/>
                  </a:lnTo>
                  <a:lnTo>
                    <a:pt x="1019" y="366"/>
                  </a:lnTo>
                  <a:lnTo>
                    <a:pt x="1019" y="366"/>
                  </a:lnTo>
                  <a:lnTo>
                    <a:pt x="1019" y="347"/>
                  </a:lnTo>
                  <a:lnTo>
                    <a:pt x="1018" y="329"/>
                  </a:lnTo>
                  <a:lnTo>
                    <a:pt x="1014" y="310"/>
                  </a:lnTo>
                  <a:lnTo>
                    <a:pt x="1011" y="292"/>
                  </a:lnTo>
                  <a:lnTo>
                    <a:pt x="1008" y="274"/>
                  </a:lnTo>
                  <a:lnTo>
                    <a:pt x="1002" y="257"/>
                  </a:lnTo>
                  <a:lnTo>
                    <a:pt x="997" y="240"/>
                  </a:lnTo>
                  <a:lnTo>
                    <a:pt x="991" y="223"/>
                  </a:lnTo>
                  <a:lnTo>
                    <a:pt x="983" y="207"/>
                  </a:lnTo>
                  <a:lnTo>
                    <a:pt x="975" y="191"/>
                  </a:lnTo>
                  <a:lnTo>
                    <a:pt x="966" y="176"/>
                  </a:lnTo>
                  <a:lnTo>
                    <a:pt x="956" y="161"/>
                  </a:lnTo>
                  <a:lnTo>
                    <a:pt x="947" y="147"/>
                  </a:lnTo>
                  <a:lnTo>
                    <a:pt x="935" y="133"/>
                  </a:lnTo>
                  <a:lnTo>
                    <a:pt x="924" y="119"/>
                  </a:lnTo>
                  <a:lnTo>
                    <a:pt x="911" y="108"/>
                  </a:lnTo>
                  <a:lnTo>
                    <a:pt x="898" y="95"/>
                  </a:lnTo>
                  <a:lnTo>
                    <a:pt x="886" y="84"/>
                  </a:lnTo>
                  <a:lnTo>
                    <a:pt x="872" y="72"/>
                  </a:lnTo>
                  <a:lnTo>
                    <a:pt x="858" y="63"/>
                  </a:lnTo>
                  <a:lnTo>
                    <a:pt x="843" y="53"/>
                  </a:lnTo>
                  <a:lnTo>
                    <a:pt x="828" y="44"/>
                  </a:lnTo>
                  <a:lnTo>
                    <a:pt x="811" y="36"/>
                  </a:lnTo>
                  <a:lnTo>
                    <a:pt x="795" y="28"/>
                  </a:lnTo>
                  <a:lnTo>
                    <a:pt x="778" y="22"/>
                  </a:lnTo>
                  <a:lnTo>
                    <a:pt x="762" y="16"/>
                  </a:lnTo>
                  <a:lnTo>
                    <a:pt x="744" y="11"/>
                  </a:lnTo>
                  <a:lnTo>
                    <a:pt x="727" y="8"/>
                  </a:lnTo>
                  <a:lnTo>
                    <a:pt x="708" y="5"/>
                  </a:lnTo>
                  <a:lnTo>
                    <a:pt x="690" y="1"/>
                  </a:lnTo>
                  <a:lnTo>
                    <a:pt x="672" y="0"/>
                  </a:lnTo>
                  <a:lnTo>
                    <a:pt x="653" y="0"/>
                  </a:lnTo>
                  <a:lnTo>
                    <a:pt x="653" y="0"/>
                  </a:lnTo>
                  <a:close/>
                  <a:moveTo>
                    <a:pt x="118" y="944"/>
                  </a:moveTo>
                  <a:lnTo>
                    <a:pt x="118" y="944"/>
                  </a:lnTo>
                  <a:lnTo>
                    <a:pt x="112" y="950"/>
                  </a:lnTo>
                  <a:lnTo>
                    <a:pt x="105" y="952"/>
                  </a:lnTo>
                  <a:lnTo>
                    <a:pt x="100" y="954"/>
                  </a:lnTo>
                  <a:lnTo>
                    <a:pt x="96" y="954"/>
                  </a:lnTo>
                  <a:lnTo>
                    <a:pt x="96" y="954"/>
                  </a:lnTo>
                  <a:lnTo>
                    <a:pt x="92" y="954"/>
                  </a:lnTo>
                  <a:lnTo>
                    <a:pt x="86" y="952"/>
                  </a:lnTo>
                  <a:lnTo>
                    <a:pt x="80" y="950"/>
                  </a:lnTo>
                  <a:lnTo>
                    <a:pt x="73" y="944"/>
                  </a:lnTo>
                  <a:lnTo>
                    <a:pt x="73" y="944"/>
                  </a:lnTo>
                  <a:lnTo>
                    <a:pt x="68" y="938"/>
                  </a:lnTo>
                  <a:lnTo>
                    <a:pt x="66" y="933"/>
                  </a:lnTo>
                  <a:lnTo>
                    <a:pt x="65" y="926"/>
                  </a:lnTo>
                  <a:lnTo>
                    <a:pt x="64" y="922"/>
                  </a:lnTo>
                  <a:lnTo>
                    <a:pt x="64" y="922"/>
                  </a:lnTo>
                  <a:lnTo>
                    <a:pt x="65" y="918"/>
                  </a:lnTo>
                  <a:lnTo>
                    <a:pt x="66" y="912"/>
                  </a:lnTo>
                  <a:lnTo>
                    <a:pt x="68" y="906"/>
                  </a:lnTo>
                  <a:lnTo>
                    <a:pt x="73" y="899"/>
                  </a:lnTo>
                  <a:lnTo>
                    <a:pt x="373" y="600"/>
                  </a:lnTo>
                  <a:lnTo>
                    <a:pt x="373" y="600"/>
                  </a:lnTo>
                  <a:lnTo>
                    <a:pt x="383" y="613"/>
                  </a:lnTo>
                  <a:lnTo>
                    <a:pt x="394" y="624"/>
                  </a:lnTo>
                  <a:lnTo>
                    <a:pt x="406" y="635"/>
                  </a:lnTo>
                  <a:lnTo>
                    <a:pt x="418" y="645"/>
                  </a:lnTo>
                  <a:lnTo>
                    <a:pt x="118" y="944"/>
                  </a:lnTo>
                  <a:close/>
                  <a:moveTo>
                    <a:pt x="653" y="668"/>
                  </a:moveTo>
                  <a:lnTo>
                    <a:pt x="653" y="668"/>
                  </a:lnTo>
                  <a:lnTo>
                    <a:pt x="638" y="668"/>
                  </a:lnTo>
                  <a:lnTo>
                    <a:pt x="622" y="667"/>
                  </a:lnTo>
                  <a:lnTo>
                    <a:pt x="607" y="664"/>
                  </a:lnTo>
                  <a:lnTo>
                    <a:pt x="592" y="661"/>
                  </a:lnTo>
                  <a:lnTo>
                    <a:pt x="578" y="658"/>
                  </a:lnTo>
                  <a:lnTo>
                    <a:pt x="563" y="654"/>
                  </a:lnTo>
                  <a:lnTo>
                    <a:pt x="549" y="649"/>
                  </a:lnTo>
                  <a:lnTo>
                    <a:pt x="536" y="644"/>
                  </a:lnTo>
                  <a:lnTo>
                    <a:pt x="522" y="638"/>
                  </a:lnTo>
                  <a:lnTo>
                    <a:pt x="509" y="631"/>
                  </a:lnTo>
                  <a:lnTo>
                    <a:pt x="496" y="624"/>
                  </a:lnTo>
                  <a:lnTo>
                    <a:pt x="484" y="616"/>
                  </a:lnTo>
                  <a:lnTo>
                    <a:pt x="472" y="608"/>
                  </a:lnTo>
                  <a:lnTo>
                    <a:pt x="461" y="599"/>
                  </a:lnTo>
                  <a:lnTo>
                    <a:pt x="450" y="589"/>
                  </a:lnTo>
                  <a:lnTo>
                    <a:pt x="439" y="580"/>
                  </a:lnTo>
                  <a:lnTo>
                    <a:pt x="430" y="569"/>
                  </a:lnTo>
                  <a:lnTo>
                    <a:pt x="420" y="558"/>
                  </a:lnTo>
                  <a:lnTo>
                    <a:pt x="410" y="546"/>
                  </a:lnTo>
                  <a:lnTo>
                    <a:pt x="402" y="535"/>
                  </a:lnTo>
                  <a:lnTo>
                    <a:pt x="394" y="522"/>
                  </a:lnTo>
                  <a:lnTo>
                    <a:pt x="387" y="510"/>
                  </a:lnTo>
                  <a:lnTo>
                    <a:pt x="380" y="496"/>
                  </a:lnTo>
                  <a:lnTo>
                    <a:pt x="374" y="483"/>
                  </a:lnTo>
                  <a:lnTo>
                    <a:pt x="368" y="469"/>
                  </a:lnTo>
                  <a:lnTo>
                    <a:pt x="364" y="455"/>
                  </a:lnTo>
                  <a:lnTo>
                    <a:pt x="360" y="441"/>
                  </a:lnTo>
                  <a:lnTo>
                    <a:pt x="357" y="426"/>
                  </a:lnTo>
                  <a:lnTo>
                    <a:pt x="354" y="411"/>
                  </a:lnTo>
                  <a:lnTo>
                    <a:pt x="352" y="396"/>
                  </a:lnTo>
                  <a:lnTo>
                    <a:pt x="351" y="381"/>
                  </a:lnTo>
                  <a:lnTo>
                    <a:pt x="350" y="366"/>
                  </a:lnTo>
                  <a:lnTo>
                    <a:pt x="350" y="366"/>
                  </a:lnTo>
                  <a:lnTo>
                    <a:pt x="351" y="350"/>
                  </a:lnTo>
                  <a:lnTo>
                    <a:pt x="352" y="335"/>
                  </a:lnTo>
                  <a:lnTo>
                    <a:pt x="354" y="320"/>
                  </a:lnTo>
                  <a:lnTo>
                    <a:pt x="357" y="305"/>
                  </a:lnTo>
                  <a:lnTo>
                    <a:pt x="360" y="290"/>
                  </a:lnTo>
                  <a:lnTo>
                    <a:pt x="364" y="276"/>
                  </a:lnTo>
                  <a:lnTo>
                    <a:pt x="368" y="262"/>
                  </a:lnTo>
                  <a:lnTo>
                    <a:pt x="374" y="248"/>
                  </a:lnTo>
                  <a:lnTo>
                    <a:pt x="380" y="235"/>
                  </a:lnTo>
                  <a:lnTo>
                    <a:pt x="387" y="221"/>
                  </a:lnTo>
                  <a:lnTo>
                    <a:pt x="394" y="209"/>
                  </a:lnTo>
                  <a:lnTo>
                    <a:pt x="402" y="197"/>
                  </a:lnTo>
                  <a:lnTo>
                    <a:pt x="410" y="185"/>
                  </a:lnTo>
                  <a:lnTo>
                    <a:pt x="420" y="173"/>
                  </a:lnTo>
                  <a:lnTo>
                    <a:pt x="430" y="162"/>
                  </a:lnTo>
                  <a:lnTo>
                    <a:pt x="439" y="152"/>
                  </a:lnTo>
                  <a:lnTo>
                    <a:pt x="450" y="142"/>
                  </a:lnTo>
                  <a:lnTo>
                    <a:pt x="461" y="132"/>
                  </a:lnTo>
                  <a:lnTo>
                    <a:pt x="472" y="124"/>
                  </a:lnTo>
                  <a:lnTo>
                    <a:pt x="484" y="115"/>
                  </a:lnTo>
                  <a:lnTo>
                    <a:pt x="496" y="108"/>
                  </a:lnTo>
                  <a:lnTo>
                    <a:pt x="509" y="100"/>
                  </a:lnTo>
                  <a:lnTo>
                    <a:pt x="522" y="94"/>
                  </a:lnTo>
                  <a:lnTo>
                    <a:pt x="536" y="87"/>
                  </a:lnTo>
                  <a:lnTo>
                    <a:pt x="549" y="82"/>
                  </a:lnTo>
                  <a:lnTo>
                    <a:pt x="563" y="78"/>
                  </a:lnTo>
                  <a:lnTo>
                    <a:pt x="578" y="73"/>
                  </a:lnTo>
                  <a:lnTo>
                    <a:pt x="592" y="70"/>
                  </a:lnTo>
                  <a:lnTo>
                    <a:pt x="607" y="67"/>
                  </a:lnTo>
                  <a:lnTo>
                    <a:pt x="622" y="65"/>
                  </a:lnTo>
                  <a:lnTo>
                    <a:pt x="638" y="64"/>
                  </a:lnTo>
                  <a:lnTo>
                    <a:pt x="653" y="64"/>
                  </a:lnTo>
                  <a:lnTo>
                    <a:pt x="653" y="64"/>
                  </a:lnTo>
                  <a:lnTo>
                    <a:pt x="669" y="64"/>
                  </a:lnTo>
                  <a:lnTo>
                    <a:pt x="684" y="65"/>
                  </a:lnTo>
                  <a:lnTo>
                    <a:pt x="699" y="67"/>
                  </a:lnTo>
                  <a:lnTo>
                    <a:pt x="714" y="70"/>
                  </a:lnTo>
                  <a:lnTo>
                    <a:pt x="729" y="73"/>
                  </a:lnTo>
                  <a:lnTo>
                    <a:pt x="743" y="78"/>
                  </a:lnTo>
                  <a:lnTo>
                    <a:pt x="757" y="82"/>
                  </a:lnTo>
                  <a:lnTo>
                    <a:pt x="771" y="87"/>
                  </a:lnTo>
                  <a:lnTo>
                    <a:pt x="784" y="94"/>
                  </a:lnTo>
                  <a:lnTo>
                    <a:pt x="796" y="100"/>
                  </a:lnTo>
                  <a:lnTo>
                    <a:pt x="809" y="108"/>
                  </a:lnTo>
                  <a:lnTo>
                    <a:pt x="822" y="115"/>
                  </a:lnTo>
                  <a:lnTo>
                    <a:pt x="834" y="124"/>
                  </a:lnTo>
                  <a:lnTo>
                    <a:pt x="845" y="132"/>
                  </a:lnTo>
                  <a:lnTo>
                    <a:pt x="857" y="142"/>
                  </a:lnTo>
                  <a:lnTo>
                    <a:pt x="866" y="152"/>
                  </a:lnTo>
                  <a:lnTo>
                    <a:pt x="877" y="162"/>
                  </a:lnTo>
                  <a:lnTo>
                    <a:pt x="887" y="173"/>
                  </a:lnTo>
                  <a:lnTo>
                    <a:pt x="895" y="185"/>
                  </a:lnTo>
                  <a:lnTo>
                    <a:pt x="904" y="197"/>
                  </a:lnTo>
                  <a:lnTo>
                    <a:pt x="911" y="209"/>
                  </a:lnTo>
                  <a:lnTo>
                    <a:pt x="919" y="221"/>
                  </a:lnTo>
                  <a:lnTo>
                    <a:pt x="925" y="235"/>
                  </a:lnTo>
                  <a:lnTo>
                    <a:pt x="932" y="248"/>
                  </a:lnTo>
                  <a:lnTo>
                    <a:pt x="937" y="262"/>
                  </a:lnTo>
                  <a:lnTo>
                    <a:pt x="941" y="276"/>
                  </a:lnTo>
                  <a:lnTo>
                    <a:pt x="946" y="290"/>
                  </a:lnTo>
                  <a:lnTo>
                    <a:pt x="949" y="305"/>
                  </a:lnTo>
                  <a:lnTo>
                    <a:pt x="952" y="320"/>
                  </a:lnTo>
                  <a:lnTo>
                    <a:pt x="954" y="335"/>
                  </a:lnTo>
                  <a:lnTo>
                    <a:pt x="955" y="350"/>
                  </a:lnTo>
                  <a:lnTo>
                    <a:pt x="955" y="366"/>
                  </a:lnTo>
                  <a:lnTo>
                    <a:pt x="955" y="366"/>
                  </a:lnTo>
                  <a:lnTo>
                    <a:pt x="955" y="381"/>
                  </a:lnTo>
                  <a:lnTo>
                    <a:pt x="954" y="396"/>
                  </a:lnTo>
                  <a:lnTo>
                    <a:pt x="952" y="411"/>
                  </a:lnTo>
                  <a:lnTo>
                    <a:pt x="949" y="426"/>
                  </a:lnTo>
                  <a:lnTo>
                    <a:pt x="946" y="441"/>
                  </a:lnTo>
                  <a:lnTo>
                    <a:pt x="941" y="455"/>
                  </a:lnTo>
                  <a:lnTo>
                    <a:pt x="937" y="469"/>
                  </a:lnTo>
                  <a:lnTo>
                    <a:pt x="932" y="483"/>
                  </a:lnTo>
                  <a:lnTo>
                    <a:pt x="925" y="496"/>
                  </a:lnTo>
                  <a:lnTo>
                    <a:pt x="919" y="510"/>
                  </a:lnTo>
                  <a:lnTo>
                    <a:pt x="911" y="522"/>
                  </a:lnTo>
                  <a:lnTo>
                    <a:pt x="904" y="535"/>
                  </a:lnTo>
                  <a:lnTo>
                    <a:pt x="895" y="546"/>
                  </a:lnTo>
                  <a:lnTo>
                    <a:pt x="887" y="558"/>
                  </a:lnTo>
                  <a:lnTo>
                    <a:pt x="877" y="569"/>
                  </a:lnTo>
                  <a:lnTo>
                    <a:pt x="866" y="580"/>
                  </a:lnTo>
                  <a:lnTo>
                    <a:pt x="857" y="589"/>
                  </a:lnTo>
                  <a:lnTo>
                    <a:pt x="845" y="599"/>
                  </a:lnTo>
                  <a:lnTo>
                    <a:pt x="834" y="608"/>
                  </a:lnTo>
                  <a:lnTo>
                    <a:pt x="822" y="616"/>
                  </a:lnTo>
                  <a:lnTo>
                    <a:pt x="809" y="624"/>
                  </a:lnTo>
                  <a:lnTo>
                    <a:pt x="796" y="631"/>
                  </a:lnTo>
                  <a:lnTo>
                    <a:pt x="784" y="638"/>
                  </a:lnTo>
                  <a:lnTo>
                    <a:pt x="771" y="644"/>
                  </a:lnTo>
                  <a:lnTo>
                    <a:pt x="757" y="649"/>
                  </a:lnTo>
                  <a:lnTo>
                    <a:pt x="743" y="654"/>
                  </a:lnTo>
                  <a:lnTo>
                    <a:pt x="729" y="658"/>
                  </a:lnTo>
                  <a:lnTo>
                    <a:pt x="714" y="661"/>
                  </a:lnTo>
                  <a:lnTo>
                    <a:pt x="699" y="664"/>
                  </a:lnTo>
                  <a:lnTo>
                    <a:pt x="684" y="667"/>
                  </a:lnTo>
                  <a:lnTo>
                    <a:pt x="669" y="668"/>
                  </a:lnTo>
                  <a:lnTo>
                    <a:pt x="653" y="668"/>
                  </a:lnTo>
                  <a:lnTo>
                    <a:pt x="653" y="668"/>
                  </a:lnTo>
                  <a:close/>
                  <a:moveTo>
                    <a:pt x="820" y="193"/>
                  </a:moveTo>
                  <a:lnTo>
                    <a:pt x="820" y="193"/>
                  </a:lnTo>
                  <a:lnTo>
                    <a:pt x="816" y="190"/>
                  </a:lnTo>
                  <a:lnTo>
                    <a:pt x="810" y="187"/>
                  </a:lnTo>
                  <a:lnTo>
                    <a:pt x="804" y="185"/>
                  </a:lnTo>
                  <a:lnTo>
                    <a:pt x="798" y="185"/>
                  </a:lnTo>
                  <a:lnTo>
                    <a:pt x="792" y="185"/>
                  </a:lnTo>
                  <a:lnTo>
                    <a:pt x="786" y="187"/>
                  </a:lnTo>
                  <a:lnTo>
                    <a:pt x="780" y="190"/>
                  </a:lnTo>
                  <a:lnTo>
                    <a:pt x="775" y="193"/>
                  </a:lnTo>
                  <a:lnTo>
                    <a:pt x="775" y="193"/>
                  </a:lnTo>
                  <a:lnTo>
                    <a:pt x="772" y="199"/>
                  </a:lnTo>
                  <a:lnTo>
                    <a:pt x="769" y="204"/>
                  </a:lnTo>
                  <a:lnTo>
                    <a:pt x="766" y="211"/>
                  </a:lnTo>
                  <a:lnTo>
                    <a:pt x="766" y="216"/>
                  </a:lnTo>
                  <a:lnTo>
                    <a:pt x="766" y="222"/>
                  </a:lnTo>
                  <a:lnTo>
                    <a:pt x="769" y="229"/>
                  </a:lnTo>
                  <a:lnTo>
                    <a:pt x="772" y="234"/>
                  </a:lnTo>
                  <a:lnTo>
                    <a:pt x="775" y="238"/>
                  </a:lnTo>
                  <a:lnTo>
                    <a:pt x="775" y="238"/>
                  </a:lnTo>
                  <a:lnTo>
                    <a:pt x="788" y="252"/>
                  </a:lnTo>
                  <a:lnTo>
                    <a:pt x="799" y="267"/>
                  </a:lnTo>
                  <a:lnTo>
                    <a:pt x="807" y="282"/>
                  </a:lnTo>
                  <a:lnTo>
                    <a:pt x="815" y="299"/>
                  </a:lnTo>
                  <a:lnTo>
                    <a:pt x="820" y="315"/>
                  </a:lnTo>
                  <a:lnTo>
                    <a:pt x="824" y="332"/>
                  </a:lnTo>
                  <a:lnTo>
                    <a:pt x="828" y="348"/>
                  </a:lnTo>
                  <a:lnTo>
                    <a:pt x="828" y="366"/>
                  </a:lnTo>
                  <a:lnTo>
                    <a:pt x="828" y="383"/>
                  </a:lnTo>
                  <a:lnTo>
                    <a:pt x="824" y="399"/>
                  </a:lnTo>
                  <a:lnTo>
                    <a:pt x="820" y="417"/>
                  </a:lnTo>
                  <a:lnTo>
                    <a:pt x="815" y="433"/>
                  </a:lnTo>
                  <a:lnTo>
                    <a:pt x="807" y="449"/>
                  </a:lnTo>
                  <a:lnTo>
                    <a:pt x="799" y="464"/>
                  </a:lnTo>
                  <a:lnTo>
                    <a:pt x="788" y="479"/>
                  </a:lnTo>
                  <a:lnTo>
                    <a:pt x="775" y="493"/>
                  </a:lnTo>
                  <a:lnTo>
                    <a:pt x="775" y="493"/>
                  </a:lnTo>
                  <a:lnTo>
                    <a:pt x="772" y="497"/>
                  </a:lnTo>
                  <a:lnTo>
                    <a:pt x="769" y="502"/>
                  </a:lnTo>
                  <a:lnTo>
                    <a:pt x="766" y="509"/>
                  </a:lnTo>
                  <a:lnTo>
                    <a:pt x="766" y="515"/>
                  </a:lnTo>
                  <a:lnTo>
                    <a:pt x="766" y="521"/>
                  </a:lnTo>
                  <a:lnTo>
                    <a:pt x="769" y="527"/>
                  </a:lnTo>
                  <a:lnTo>
                    <a:pt x="772" y="532"/>
                  </a:lnTo>
                  <a:lnTo>
                    <a:pt x="775" y="538"/>
                  </a:lnTo>
                  <a:lnTo>
                    <a:pt x="775" y="538"/>
                  </a:lnTo>
                  <a:lnTo>
                    <a:pt x="780" y="541"/>
                  </a:lnTo>
                  <a:lnTo>
                    <a:pt x="786" y="544"/>
                  </a:lnTo>
                  <a:lnTo>
                    <a:pt x="792" y="546"/>
                  </a:lnTo>
                  <a:lnTo>
                    <a:pt x="798" y="546"/>
                  </a:lnTo>
                  <a:lnTo>
                    <a:pt x="798" y="546"/>
                  </a:lnTo>
                  <a:lnTo>
                    <a:pt x="804" y="546"/>
                  </a:lnTo>
                  <a:lnTo>
                    <a:pt x="810" y="544"/>
                  </a:lnTo>
                  <a:lnTo>
                    <a:pt x="816" y="541"/>
                  </a:lnTo>
                  <a:lnTo>
                    <a:pt x="820" y="538"/>
                  </a:lnTo>
                  <a:lnTo>
                    <a:pt x="820" y="538"/>
                  </a:lnTo>
                  <a:lnTo>
                    <a:pt x="837" y="518"/>
                  </a:lnTo>
                  <a:lnTo>
                    <a:pt x="851" y="499"/>
                  </a:lnTo>
                  <a:lnTo>
                    <a:pt x="864" y="479"/>
                  </a:lnTo>
                  <a:lnTo>
                    <a:pt x="874" y="457"/>
                  </a:lnTo>
                  <a:lnTo>
                    <a:pt x="881" y="435"/>
                  </a:lnTo>
                  <a:lnTo>
                    <a:pt x="887" y="412"/>
                  </a:lnTo>
                  <a:lnTo>
                    <a:pt x="891" y="389"/>
                  </a:lnTo>
                  <a:lnTo>
                    <a:pt x="892" y="366"/>
                  </a:lnTo>
                  <a:lnTo>
                    <a:pt x="891" y="343"/>
                  </a:lnTo>
                  <a:lnTo>
                    <a:pt x="887" y="319"/>
                  </a:lnTo>
                  <a:lnTo>
                    <a:pt x="881" y="296"/>
                  </a:lnTo>
                  <a:lnTo>
                    <a:pt x="874" y="274"/>
                  </a:lnTo>
                  <a:lnTo>
                    <a:pt x="864" y="252"/>
                  </a:lnTo>
                  <a:lnTo>
                    <a:pt x="851" y="232"/>
                  </a:lnTo>
                  <a:lnTo>
                    <a:pt x="837" y="213"/>
                  </a:lnTo>
                  <a:lnTo>
                    <a:pt x="820" y="193"/>
                  </a:lnTo>
                  <a:lnTo>
                    <a:pt x="820" y="193"/>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grpSp>
        <p:nvGrpSpPr>
          <p:cNvPr id="59" name="组合 58"/>
          <p:cNvGrpSpPr/>
          <p:nvPr/>
        </p:nvGrpSpPr>
        <p:grpSpPr>
          <a:xfrm>
            <a:off x="8762652" y="4752598"/>
            <a:ext cx="978373" cy="978373"/>
            <a:chOff x="8762652" y="4657348"/>
            <a:chExt cx="978373" cy="978373"/>
          </a:xfrm>
        </p:grpSpPr>
        <p:sp>
          <p:nvSpPr>
            <p:cNvPr id="60" name="椭圆 59"/>
            <p:cNvSpPr/>
            <p:nvPr/>
          </p:nvSpPr>
          <p:spPr>
            <a:xfrm>
              <a:off x="8762652" y="4657348"/>
              <a:ext cx="978373" cy="978373"/>
            </a:xfrm>
            <a:prstGeom prst="ellipse">
              <a:avLst/>
            </a:prstGeom>
            <a:solidFill>
              <a:schemeClr val="accent4">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61" name="Freeform 115"/>
            <p:cNvSpPr>
              <a:spLocks noEditPoints="1"/>
            </p:cNvSpPr>
            <p:nvPr/>
          </p:nvSpPr>
          <p:spPr bwMode="auto">
            <a:xfrm>
              <a:off x="9089913" y="498540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sp>
        <p:nvSpPr>
          <p:cNvPr id="62" name="矩形 61"/>
          <p:cNvSpPr/>
          <p:nvPr/>
        </p:nvSpPr>
        <p:spPr>
          <a:xfrm>
            <a:off x="1505398" y="1910327"/>
            <a:ext cx="942887" cy="523220"/>
          </a:xfrm>
          <a:prstGeom prst="rect">
            <a:avLst/>
          </a:prstGeom>
        </p:spPr>
        <p:txBody>
          <a:bodyPr wrap="none">
            <a:spAutoFit/>
          </a:bodyPr>
          <a:lstStyle/>
          <a:p>
            <a:pPr algn="ctr"/>
            <a:r>
              <a:rPr lang="en-US" altLang="zh-CN" sz="2800" dirty="0" smtClean="0">
                <a:solidFill>
                  <a:schemeClr val="tx1">
                    <a:lumMod val="65000"/>
                    <a:lumOff val="35000"/>
                  </a:schemeClr>
                </a:solidFill>
                <a:latin typeface="+mn-lt"/>
                <a:ea typeface="+mn-ea"/>
                <a:cs typeface="+mn-ea"/>
                <a:sym typeface="+mn-lt"/>
              </a:rPr>
              <a:t>35%</a:t>
            </a:r>
            <a:endParaRPr lang="zh-CN" altLang="en-US" sz="2800" dirty="0">
              <a:solidFill>
                <a:schemeClr val="tx1">
                  <a:lumMod val="65000"/>
                  <a:lumOff val="35000"/>
                </a:schemeClr>
              </a:solidFill>
              <a:latin typeface="+mn-lt"/>
              <a:ea typeface="+mn-ea"/>
              <a:cs typeface="+mn-ea"/>
              <a:sym typeface="+mn-lt"/>
            </a:endParaRPr>
          </a:p>
        </p:txBody>
      </p:sp>
      <p:sp>
        <p:nvSpPr>
          <p:cNvPr id="63" name="矩形 62"/>
          <p:cNvSpPr/>
          <p:nvPr/>
        </p:nvSpPr>
        <p:spPr>
          <a:xfrm>
            <a:off x="9737818" y="1910327"/>
            <a:ext cx="942887" cy="523220"/>
          </a:xfrm>
          <a:prstGeom prst="rect">
            <a:avLst/>
          </a:prstGeom>
        </p:spPr>
        <p:txBody>
          <a:bodyPr wrap="none">
            <a:spAutoFit/>
          </a:bodyPr>
          <a:lstStyle/>
          <a:p>
            <a:pPr algn="ctr"/>
            <a:r>
              <a:rPr lang="en-US" altLang="zh-CN" sz="2800" dirty="0" smtClean="0">
                <a:solidFill>
                  <a:schemeClr val="tx1">
                    <a:lumMod val="65000"/>
                    <a:lumOff val="35000"/>
                  </a:schemeClr>
                </a:solidFill>
                <a:latin typeface="+mn-lt"/>
                <a:ea typeface="+mn-ea"/>
                <a:cs typeface="+mn-ea"/>
                <a:sym typeface="+mn-lt"/>
              </a:rPr>
              <a:t>13%</a:t>
            </a:r>
            <a:endParaRPr lang="zh-CN" altLang="en-US" sz="2800" dirty="0">
              <a:solidFill>
                <a:schemeClr val="tx1">
                  <a:lumMod val="65000"/>
                  <a:lumOff val="35000"/>
                </a:schemeClr>
              </a:solidFill>
              <a:latin typeface="+mn-lt"/>
              <a:ea typeface="+mn-ea"/>
              <a:cs typeface="+mn-ea"/>
              <a:sym typeface="+mn-lt"/>
            </a:endParaRPr>
          </a:p>
        </p:txBody>
      </p:sp>
      <p:sp>
        <p:nvSpPr>
          <p:cNvPr id="64" name="矩形 63"/>
          <p:cNvSpPr/>
          <p:nvPr/>
        </p:nvSpPr>
        <p:spPr>
          <a:xfrm>
            <a:off x="768204" y="3445250"/>
            <a:ext cx="942887" cy="523220"/>
          </a:xfrm>
          <a:prstGeom prst="rect">
            <a:avLst/>
          </a:prstGeom>
        </p:spPr>
        <p:txBody>
          <a:bodyPr wrap="none">
            <a:spAutoFit/>
          </a:bodyPr>
          <a:lstStyle/>
          <a:p>
            <a:pPr algn="ctr"/>
            <a:r>
              <a:rPr lang="en-US" altLang="zh-CN" sz="2800" dirty="0" smtClean="0">
                <a:solidFill>
                  <a:schemeClr val="tx1">
                    <a:lumMod val="65000"/>
                    <a:lumOff val="35000"/>
                  </a:schemeClr>
                </a:solidFill>
                <a:latin typeface="+mn-lt"/>
                <a:ea typeface="+mn-ea"/>
                <a:cs typeface="+mn-ea"/>
                <a:sym typeface="+mn-lt"/>
              </a:rPr>
              <a:t>40%</a:t>
            </a:r>
            <a:endParaRPr lang="zh-CN" altLang="en-US" sz="2800" dirty="0">
              <a:solidFill>
                <a:schemeClr val="tx1">
                  <a:lumMod val="65000"/>
                  <a:lumOff val="35000"/>
                </a:schemeClr>
              </a:solidFill>
              <a:latin typeface="+mn-lt"/>
              <a:ea typeface="+mn-ea"/>
              <a:cs typeface="+mn-ea"/>
              <a:sym typeface="+mn-lt"/>
            </a:endParaRPr>
          </a:p>
        </p:txBody>
      </p:sp>
      <p:sp>
        <p:nvSpPr>
          <p:cNvPr id="65" name="矩形 64"/>
          <p:cNvSpPr/>
          <p:nvPr/>
        </p:nvSpPr>
        <p:spPr>
          <a:xfrm>
            <a:off x="10470655" y="3445250"/>
            <a:ext cx="942887" cy="523220"/>
          </a:xfrm>
          <a:prstGeom prst="rect">
            <a:avLst/>
          </a:prstGeom>
        </p:spPr>
        <p:txBody>
          <a:bodyPr wrap="none">
            <a:spAutoFit/>
          </a:bodyPr>
          <a:lstStyle/>
          <a:p>
            <a:pPr algn="ctr"/>
            <a:r>
              <a:rPr lang="en-US" altLang="zh-CN" sz="2800" dirty="0" smtClean="0">
                <a:solidFill>
                  <a:schemeClr val="tx1">
                    <a:lumMod val="65000"/>
                    <a:lumOff val="35000"/>
                  </a:schemeClr>
                </a:solidFill>
                <a:latin typeface="+mn-lt"/>
                <a:ea typeface="+mn-ea"/>
                <a:cs typeface="+mn-ea"/>
                <a:sym typeface="+mn-lt"/>
              </a:rPr>
              <a:t>38%</a:t>
            </a:r>
            <a:endParaRPr lang="zh-CN" altLang="en-US" sz="2800" dirty="0">
              <a:solidFill>
                <a:schemeClr val="tx1">
                  <a:lumMod val="65000"/>
                  <a:lumOff val="35000"/>
                </a:schemeClr>
              </a:solidFill>
              <a:latin typeface="+mn-lt"/>
              <a:ea typeface="+mn-ea"/>
              <a:cs typeface="+mn-ea"/>
              <a:sym typeface="+mn-lt"/>
            </a:endParaRPr>
          </a:p>
        </p:txBody>
      </p:sp>
      <p:sp>
        <p:nvSpPr>
          <p:cNvPr id="66" name="矩形 65"/>
          <p:cNvSpPr/>
          <p:nvPr/>
        </p:nvSpPr>
        <p:spPr>
          <a:xfrm>
            <a:off x="1505398" y="4980174"/>
            <a:ext cx="942887" cy="523220"/>
          </a:xfrm>
          <a:prstGeom prst="rect">
            <a:avLst/>
          </a:prstGeom>
        </p:spPr>
        <p:txBody>
          <a:bodyPr wrap="none">
            <a:spAutoFit/>
          </a:bodyPr>
          <a:lstStyle/>
          <a:p>
            <a:pPr algn="ctr"/>
            <a:r>
              <a:rPr lang="en-US" altLang="zh-CN" sz="2800" dirty="0" smtClean="0">
                <a:solidFill>
                  <a:schemeClr val="tx1">
                    <a:lumMod val="65000"/>
                    <a:lumOff val="35000"/>
                  </a:schemeClr>
                </a:solidFill>
                <a:latin typeface="+mn-lt"/>
                <a:ea typeface="+mn-ea"/>
                <a:cs typeface="+mn-ea"/>
                <a:sym typeface="+mn-lt"/>
              </a:rPr>
              <a:t>80%</a:t>
            </a:r>
            <a:endParaRPr lang="zh-CN" altLang="en-US" sz="2800" dirty="0">
              <a:solidFill>
                <a:schemeClr val="tx1">
                  <a:lumMod val="65000"/>
                  <a:lumOff val="35000"/>
                </a:schemeClr>
              </a:solidFill>
              <a:latin typeface="+mn-lt"/>
              <a:ea typeface="+mn-ea"/>
              <a:cs typeface="+mn-ea"/>
              <a:sym typeface="+mn-lt"/>
            </a:endParaRPr>
          </a:p>
        </p:txBody>
      </p:sp>
      <p:sp>
        <p:nvSpPr>
          <p:cNvPr id="67" name="矩形 66"/>
          <p:cNvSpPr/>
          <p:nvPr/>
        </p:nvSpPr>
        <p:spPr>
          <a:xfrm>
            <a:off x="9737818" y="4980174"/>
            <a:ext cx="942887" cy="523220"/>
          </a:xfrm>
          <a:prstGeom prst="rect">
            <a:avLst/>
          </a:prstGeom>
        </p:spPr>
        <p:txBody>
          <a:bodyPr wrap="none">
            <a:spAutoFit/>
          </a:bodyPr>
          <a:lstStyle/>
          <a:p>
            <a:pPr algn="ctr"/>
            <a:r>
              <a:rPr lang="en-US" altLang="zh-CN" sz="2800" dirty="0" smtClean="0">
                <a:solidFill>
                  <a:schemeClr val="tx1">
                    <a:lumMod val="65000"/>
                    <a:lumOff val="35000"/>
                  </a:schemeClr>
                </a:solidFill>
                <a:latin typeface="+mn-lt"/>
                <a:ea typeface="+mn-ea"/>
                <a:cs typeface="+mn-ea"/>
                <a:sym typeface="+mn-lt"/>
              </a:rPr>
              <a:t>13%</a:t>
            </a:r>
            <a:endParaRPr lang="zh-CN" altLang="en-US" sz="2800" dirty="0">
              <a:solidFill>
                <a:schemeClr val="tx1">
                  <a:lumMod val="65000"/>
                  <a:lumOff val="35000"/>
                </a:schemeClr>
              </a:solidFill>
              <a:latin typeface="+mn-lt"/>
              <a:ea typeface="+mn-ea"/>
              <a:cs typeface="+mn-ea"/>
              <a:sym typeface="+mn-lt"/>
            </a:endParaRPr>
          </a:p>
        </p:txBody>
      </p:sp>
      <p:sp>
        <p:nvSpPr>
          <p:cNvPr id="68" name="矩形 67"/>
          <p:cNvSpPr/>
          <p:nvPr/>
        </p:nvSpPr>
        <p:spPr>
          <a:xfrm>
            <a:off x="4162425" y="4985261"/>
            <a:ext cx="3867150" cy="1015663"/>
          </a:xfrm>
          <a:prstGeom prst="rect">
            <a:avLst/>
          </a:prstGeom>
        </p:spPr>
        <p:txBody>
          <a:bodyPr wrap="square">
            <a:spAutoFit/>
          </a:bodyPr>
          <a:lstStyle/>
          <a:p>
            <a:pPr algn="ctr">
              <a:lnSpc>
                <a:spcPct val="150000"/>
              </a:lnSpc>
              <a:spcAft>
                <a:spcPts val="600"/>
              </a:spcAft>
              <a:buClr>
                <a:srgbClr val="5ABEAA"/>
              </a:buClr>
            </a:pPr>
            <a:r>
              <a:rPr lang="zh-CN" altLang="en-US" sz="1000" dirty="0">
                <a:solidFill>
                  <a:schemeClr val="tx1">
                    <a:lumMod val="65000"/>
                    <a:lumOff val="35000"/>
                  </a:schemeClr>
                </a:solidFill>
                <a:latin typeface="+mn-lt"/>
                <a:ea typeface="+mn-ea"/>
                <a:cs typeface="+mn-ea"/>
                <a:sym typeface="+mn-lt"/>
              </a:rPr>
              <a:t>为客户提供有效服务，是我们工作的方向和价值评价的标尺，成就客户就是成就我们自己。我们坚持以客户为中心，快速响应客户需求，持续为客户创造长期价值进而成就客户。为客户提供有效服务，是我们工作的方向和价值评价的</a:t>
            </a:r>
            <a:r>
              <a:rPr lang="zh-CN" altLang="en-US" sz="1000" dirty="0" smtClean="0">
                <a:solidFill>
                  <a:schemeClr val="tx1">
                    <a:lumMod val="65000"/>
                    <a:lumOff val="35000"/>
                  </a:schemeClr>
                </a:solidFill>
                <a:latin typeface="+mn-lt"/>
                <a:ea typeface="+mn-ea"/>
                <a:cs typeface="+mn-ea"/>
                <a:sym typeface="+mn-lt"/>
              </a:rPr>
              <a:t>标尺</a:t>
            </a:r>
            <a:endParaRPr lang="zh-CN" altLang="en-US" sz="1000" dirty="0">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dissolve">
                                      <p:cBhvr>
                                        <p:cTn id="16" dur="500"/>
                                        <p:tgtEl>
                                          <p:spTgt spid="22"/>
                                        </p:tgtEl>
                                      </p:cBhvr>
                                    </p:animEffect>
                                  </p:childTnLst>
                                </p:cTn>
                              </p:par>
                              <p:par>
                                <p:cTn id="17" presetID="2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1000"/>
                            </p:stCondLst>
                            <p:childTnLst>
                              <p:par>
                                <p:cTn id="21" presetID="37"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900" decel="100000" fill="hold"/>
                                        <p:tgtEl>
                                          <p:spTgt spid="29"/>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27" fill="hold">
                            <p:stCondLst>
                              <p:cond delay="2000"/>
                            </p:stCondLst>
                            <p:childTnLst>
                              <p:par>
                                <p:cTn id="28" presetID="49" presetClass="entr" presetSubtype="0" decel="10000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ppt_w</p:attrName>
                                        </p:attrNameLst>
                                      </p:cBhvr>
                                      <p:tavLst>
                                        <p:tav tm="0">
                                          <p:val>
                                            <p:fltVal val="0"/>
                                          </p:val>
                                        </p:tav>
                                        <p:tav tm="100000">
                                          <p:val>
                                            <p:strVal val="#ppt_w"/>
                                          </p:val>
                                        </p:tav>
                                      </p:tavLst>
                                    </p:anim>
                                    <p:anim calcmode="lin" valueType="num">
                                      <p:cBhvr>
                                        <p:cTn id="31" dur="500" fill="hold"/>
                                        <p:tgtEl>
                                          <p:spTgt spid="32"/>
                                        </p:tgtEl>
                                        <p:attrNameLst>
                                          <p:attrName>ppt_h</p:attrName>
                                        </p:attrNameLst>
                                      </p:cBhvr>
                                      <p:tavLst>
                                        <p:tav tm="0">
                                          <p:val>
                                            <p:fltVal val="0"/>
                                          </p:val>
                                        </p:tav>
                                        <p:tav tm="100000">
                                          <p:val>
                                            <p:strVal val="#ppt_h"/>
                                          </p:val>
                                        </p:tav>
                                      </p:tavLst>
                                    </p:anim>
                                    <p:anim calcmode="lin" valueType="num">
                                      <p:cBhvr>
                                        <p:cTn id="32" dur="500" fill="hold"/>
                                        <p:tgtEl>
                                          <p:spTgt spid="32"/>
                                        </p:tgtEl>
                                        <p:attrNameLst>
                                          <p:attrName>style.rotation</p:attrName>
                                        </p:attrNameLst>
                                      </p:cBhvr>
                                      <p:tavLst>
                                        <p:tav tm="0">
                                          <p:val>
                                            <p:fltVal val="360"/>
                                          </p:val>
                                        </p:tav>
                                        <p:tav tm="100000">
                                          <p:val>
                                            <p:fltVal val="0"/>
                                          </p:val>
                                        </p:tav>
                                      </p:tavLst>
                                    </p:anim>
                                    <p:animEffect transition="in" filter="fade">
                                      <p:cBhvr>
                                        <p:cTn id="33" dur="500"/>
                                        <p:tgtEl>
                                          <p:spTgt spid="32"/>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 calcmode="lin" valueType="num">
                                      <p:cBhvr>
                                        <p:cTn id="38" dur="500" fill="hold"/>
                                        <p:tgtEl>
                                          <p:spTgt spid="38"/>
                                        </p:tgtEl>
                                        <p:attrNameLst>
                                          <p:attrName>style.rotation</p:attrName>
                                        </p:attrNameLst>
                                      </p:cBhvr>
                                      <p:tavLst>
                                        <p:tav tm="0">
                                          <p:val>
                                            <p:fltVal val="360"/>
                                          </p:val>
                                        </p:tav>
                                        <p:tav tm="100000">
                                          <p:val>
                                            <p:fltVal val="0"/>
                                          </p:val>
                                        </p:tav>
                                      </p:tavLst>
                                    </p:anim>
                                    <p:animEffect transition="in" filter="fade">
                                      <p:cBhvr>
                                        <p:cTn id="39" dur="500"/>
                                        <p:tgtEl>
                                          <p:spTgt spid="38"/>
                                        </p:tgtEl>
                                      </p:cBhvr>
                                    </p:animEffect>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right)">
                                      <p:cBhvr>
                                        <p:cTn id="43" dur="500"/>
                                        <p:tgtEl>
                                          <p:spTgt spid="23"/>
                                        </p:tgtEl>
                                      </p:cBhvr>
                                    </p:animEffect>
                                  </p:childTnLst>
                                </p:cTn>
                              </p:par>
                              <p:par>
                                <p:cTn id="44" presetID="22" presetClass="entr" presetSubtype="2"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right)">
                                      <p:cBhvr>
                                        <p:cTn id="46" dur="500"/>
                                        <p:tgtEl>
                                          <p:spTgt spid="24"/>
                                        </p:tgtEl>
                                      </p:cBhvr>
                                    </p:animEffect>
                                  </p:childTnLst>
                                </p:cTn>
                              </p:par>
                              <p:par>
                                <p:cTn id="47" presetID="22" presetClass="entr" presetSubtype="8"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2" presetClass="entr" presetSubtype="8"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par>
                                <p:cTn id="53" presetID="22" presetClass="entr" presetSubtype="2"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right)">
                                      <p:cBhvr>
                                        <p:cTn id="55" dur="500"/>
                                        <p:tgtEl>
                                          <p:spTgt spid="25"/>
                                        </p:tgtEl>
                                      </p:cBhvr>
                                    </p:animEffect>
                                  </p:childTnLst>
                                </p:cTn>
                              </p:par>
                              <p:par>
                                <p:cTn id="56" presetID="22" presetClass="entr" presetSubtype="8" fill="hold"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childTnLst>
                          </p:cTn>
                        </p:par>
                        <p:par>
                          <p:cTn id="59" fill="hold">
                            <p:stCondLst>
                              <p:cond delay="3000"/>
                            </p:stCondLst>
                            <p:childTnLst>
                              <p:par>
                                <p:cTn id="60" presetID="49" presetClass="entr" presetSubtype="0" decel="10000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p:cTn id="62" dur="500" fill="hold"/>
                                        <p:tgtEl>
                                          <p:spTgt spid="47"/>
                                        </p:tgtEl>
                                        <p:attrNameLst>
                                          <p:attrName>ppt_w</p:attrName>
                                        </p:attrNameLst>
                                      </p:cBhvr>
                                      <p:tavLst>
                                        <p:tav tm="0">
                                          <p:val>
                                            <p:fltVal val="0"/>
                                          </p:val>
                                        </p:tav>
                                        <p:tav tm="100000">
                                          <p:val>
                                            <p:strVal val="#ppt_w"/>
                                          </p:val>
                                        </p:tav>
                                      </p:tavLst>
                                    </p:anim>
                                    <p:anim calcmode="lin" valueType="num">
                                      <p:cBhvr>
                                        <p:cTn id="63" dur="500" fill="hold"/>
                                        <p:tgtEl>
                                          <p:spTgt spid="47"/>
                                        </p:tgtEl>
                                        <p:attrNameLst>
                                          <p:attrName>ppt_h</p:attrName>
                                        </p:attrNameLst>
                                      </p:cBhvr>
                                      <p:tavLst>
                                        <p:tav tm="0">
                                          <p:val>
                                            <p:fltVal val="0"/>
                                          </p:val>
                                        </p:tav>
                                        <p:tav tm="100000">
                                          <p:val>
                                            <p:strVal val="#ppt_h"/>
                                          </p:val>
                                        </p:tav>
                                      </p:tavLst>
                                    </p:anim>
                                    <p:anim calcmode="lin" valueType="num">
                                      <p:cBhvr>
                                        <p:cTn id="64" dur="500" fill="hold"/>
                                        <p:tgtEl>
                                          <p:spTgt spid="47"/>
                                        </p:tgtEl>
                                        <p:attrNameLst>
                                          <p:attrName>style.rotation</p:attrName>
                                        </p:attrNameLst>
                                      </p:cBhvr>
                                      <p:tavLst>
                                        <p:tav tm="0">
                                          <p:val>
                                            <p:fltVal val="360"/>
                                          </p:val>
                                        </p:tav>
                                        <p:tav tm="100000">
                                          <p:val>
                                            <p:fltVal val="0"/>
                                          </p:val>
                                        </p:tav>
                                      </p:tavLst>
                                    </p:anim>
                                    <p:animEffect transition="in" filter="fade">
                                      <p:cBhvr>
                                        <p:cTn id="65" dur="500"/>
                                        <p:tgtEl>
                                          <p:spTgt spid="47"/>
                                        </p:tgtEl>
                                      </p:cBhvr>
                                    </p:animEffect>
                                  </p:childTnLst>
                                </p:cTn>
                              </p:par>
                              <p:par>
                                <p:cTn id="66" presetID="49" presetClass="entr" presetSubtype="0" decel="100000" fill="hold" nodeType="with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p:cTn id="68" dur="500" fill="hold"/>
                                        <p:tgtEl>
                                          <p:spTgt spid="56"/>
                                        </p:tgtEl>
                                        <p:attrNameLst>
                                          <p:attrName>ppt_w</p:attrName>
                                        </p:attrNameLst>
                                      </p:cBhvr>
                                      <p:tavLst>
                                        <p:tav tm="0">
                                          <p:val>
                                            <p:fltVal val="0"/>
                                          </p:val>
                                        </p:tav>
                                        <p:tav tm="100000">
                                          <p:val>
                                            <p:strVal val="#ppt_w"/>
                                          </p:val>
                                        </p:tav>
                                      </p:tavLst>
                                    </p:anim>
                                    <p:anim calcmode="lin" valueType="num">
                                      <p:cBhvr>
                                        <p:cTn id="69" dur="500" fill="hold"/>
                                        <p:tgtEl>
                                          <p:spTgt spid="56"/>
                                        </p:tgtEl>
                                        <p:attrNameLst>
                                          <p:attrName>ppt_h</p:attrName>
                                        </p:attrNameLst>
                                      </p:cBhvr>
                                      <p:tavLst>
                                        <p:tav tm="0">
                                          <p:val>
                                            <p:fltVal val="0"/>
                                          </p:val>
                                        </p:tav>
                                        <p:tav tm="100000">
                                          <p:val>
                                            <p:strVal val="#ppt_h"/>
                                          </p:val>
                                        </p:tav>
                                      </p:tavLst>
                                    </p:anim>
                                    <p:anim calcmode="lin" valueType="num">
                                      <p:cBhvr>
                                        <p:cTn id="70" dur="500" fill="hold"/>
                                        <p:tgtEl>
                                          <p:spTgt spid="56"/>
                                        </p:tgtEl>
                                        <p:attrNameLst>
                                          <p:attrName>style.rotation</p:attrName>
                                        </p:attrNameLst>
                                      </p:cBhvr>
                                      <p:tavLst>
                                        <p:tav tm="0">
                                          <p:val>
                                            <p:fltVal val="360"/>
                                          </p:val>
                                        </p:tav>
                                        <p:tav tm="100000">
                                          <p:val>
                                            <p:fltVal val="0"/>
                                          </p:val>
                                        </p:tav>
                                      </p:tavLst>
                                    </p:anim>
                                    <p:animEffect transition="in" filter="fade">
                                      <p:cBhvr>
                                        <p:cTn id="71" dur="500"/>
                                        <p:tgtEl>
                                          <p:spTgt spid="56"/>
                                        </p:tgtEl>
                                      </p:cBhvr>
                                    </p:animEffect>
                                  </p:childTnLst>
                                </p:cTn>
                              </p:par>
                              <p:par>
                                <p:cTn id="72" presetID="2" presetClass="entr" presetSubtype="8" fill="hold" grpId="0" nodeType="withEffect">
                                  <p:stCondLst>
                                    <p:cond delay="0"/>
                                  </p:stCondLst>
                                  <p:childTnLst>
                                    <p:set>
                                      <p:cBhvr>
                                        <p:cTn id="73" dur="1" fill="hold">
                                          <p:stCondLst>
                                            <p:cond delay="0"/>
                                          </p:stCondLst>
                                        </p:cTn>
                                        <p:tgtEl>
                                          <p:spTgt spid="62"/>
                                        </p:tgtEl>
                                        <p:attrNameLst>
                                          <p:attrName>style.visibility</p:attrName>
                                        </p:attrNameLst>
                                      </p:cBhvr>
                                      <p:to>
                                        <p:strVal val="visible"/>
                                      </p:to>
                                    </p:set>
                                    <p:anim calcmode="lin" valueType="num">
                                      <p:cBhvr additive="base">
                                        <p:cTn id="74" dur="500" fill="hold"/>
                                        <p:tgtEl>
                                          <p:spTgt spid="62"/>
                                        </p:tgtEl>
                                        <p:attrNameLst>
                                          <p:attrName>ppt_x</p:attrName>
                                        </p:attrNameLst>
                                      </p:cBhvr>
                                      <p:tavLst>
                                        <p:tav tm="0">
                                          <p:val>
                                            <p:strVal val="0-#ppt_w/2"/>
                                          </p:val>
                                        </p:tav>
                                        <p:tav tm="100000">
                                          <p:val>
                                            <p:strVal val="#ppt_x"/>
                                          </p:val>
                                        </p:tav>
                                      </p:tavLst>
                                    </p:anim>
                                    <p:anim calcmode="lin" valueType="num">
                                      <p:cBhvr additive="base">
                                        <p:cTn id="75" dur="500" fill="hold"/>
                                        <p:tgtEl>
                                          <p:spTgt spid="62"/>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63"/>
                                        </p:tgtEl>
                                        <p:attrNameLst>
                                          <p:attrName>style.visibility</p:attrName>
                                        </p:attrNameLst>
                                      </p:cBhvr>
                                      <p:to>
                                        <p:strVal val="visible"/>
                                      </p:to>
                                    </p:set>
                                    <p:anim calcmode="lin" valueType="num">
                                      <p:cBhvr additive="base">
                                        <p:cTn id="78" dur="500" fill="hold"/>
                                        <p:tgtEl>
                                          <p:spTgt spid="63"/>
                                        </p:tgtEl>
                                        <p:attrNameLst>
                                          <p:attrName>ppt_x</p:attrName>
                                        </p:attrNameLst>
                                      </p:cBhvr>
                                      <p:tavLst>
                                        <p:tav tm="0">
                                          <p:val>
                                            <p:strVal val="1+#ppt_w/2"/>
                                          </p:val>
                                        </p:tav>
                                        <p:tav tm="100000">
                                          <p:val>
                                            <p:strVal val="#ppt_x"/>
                                          </p:val>
                                        </p:tav>
                                      </p:tavLst>
                                    </p:anim>
                                    <p:anim calcmode="lin" valueType="num">
                                      <p:cBhvr additive="base">
                                        <p:cTn id="79" dur="500" fill="hold"/>
                                        <p:tgtEl>
                                          <p:spTgt spid="63"/>
                                        </p:tgtEl>
                                        <p:attrNameLst>
                                          <p:attrName>ppt_y</p:attrName>
                                        </p:attrNameLst>
                                      </p:cBhvr>
                                      <p:tavLst>
                                        <p:tav tm="0">
                                          <p:val>
                                            <p:strVal val="#ppt_y"/>
                                          </p:val>
                                        </p:tav>
                                        <p:tav tm="100000">
                                          <p:val>
                                            <p:strVal val="#ppt_y"/>
                                          </p:val>
                                        </p:tav>
                                      </p:tavLst>
                                    </p:anim>
                                  </p:childTnLst>
                                </p:cTn>
                              </p:par>
                            </p:childTnLst>
                          </p:cTn>
                        </p:par>
                        <p:par>
                          <p:cTn id="80" fill="hold">
                            <p:stCondLst>
                              <p:cond delay="3500"/>
                            </p:stCondLst>
                            <p:childTnLst>
                              <p:par>
                                <p:cTn id="81" presetID="49" presetClass="entr" presetSubtype="0" decel="100000" fill="hold" nodeType="afterEffect">
                                  <p:stCondLst>
                                    <p:cond delay="0"/>
                                  </p:stCondLst>
                                  <p:childTnLst>
                                    <p:set>
                                      <p:cBhvr>
                                        <p:cTn id="82" dur="1" fill="hold">
                                          <p:stCondLst>
                                            <p:cond delay="0"/>
                                          </p:stCondLst>
                                        </p:cTn>
                                        <p:tgtEl>
                                          <p:spTgt spid="44"/>
                                        </p:tgtEl>
                                        <p:attrNameLst>
                                          <p:attrName>style.visibility</p:attrName>
                                        </p:attrNameLst>
                                      </p:cBhvr>
                                      <p:to>
                                        <p:strVal val="visible"/>
                                      </p:to>
                                    </p:set>
                                    <p:anim calcmode="lin" valueType="num">
                                      <p:cBhvr>
                                        <p:cTn id="83" dur="500" fill="hold"/>
                                        <p:tgtEl>
                                          <p:spTgt spid="44"/>
                                        </p:tgtEl>
                                        <p:attrNameLst>
                                          <p:attrName>ppt_w</p:attrName>
                                        </p:attrNameLst>
                                      </p:cBhvr>
                                      <p:tavLst>
                                        <p:tav tm="0">
                                          <p:val>
                                            <p:fltVal val="0"/>
                                          </p:val>
                                        </p:tav>
                                        <p:tav tm="100000">
                                          <p:val>
                                            <p:strVal val="#ppt_w"/>
                                          </p:val>
                                        </p:tav>
                                      </p:tavLst>
                                    </p:anim>
                                    <p:anim calcmode="lin" valueType="num">
                                      <p:cBhvr>
                                        <p:cTn id="84" dur="500" fill="hold"/>
                                        <p:tgtEl>
                                          <p:spTgt spid="44"/>
                                        </p:tgtEl>
                                        <p:attrNameLst>
                                          <p:attrName>ppt_h</p:attrName>
                                        </p:attrNameLst>
                                      </p:cBhvr>
                                      <p:tavLst>
                                        <p:tav tm="0">
                                          <p:val>
                                            <p:fltVal val="0"/>
                                          </p:val>
                                        </p:tav>
                                        <p:tav tm="100000">
                                          <p:val>
                                            <p:strVal val="#ppt_h"/>
                                          </p:val>
                                        </p:tav>
                                      </p:tavLst>
                                    </p:anim>
                                    <p:anim calcmode="lin" valueType="num">
                                      <p:cBhvr>
                                        <p:cTn id="85" dur="500" fill="hold"/>
                                        <p:tgtEl>
                                          <p:spTgt spid="44"/>
                                        </p:tgtEl>
                                        <p:attrNameLst>
                                          <p:attrName>style.rotation</p:attrName>
                                        </p:attrNameLst>
                                      </p:cBhvr>
                                      <p:tavLst>
                                        <p:tav tm="0">
                                          <p:val>
                                            <p:fltVal val="360"/>
                                          </p:val>
                                        </p:tav>
                                        <p:tav tm="100000">
                                          <p:val>
                                            <p:fltVal val="0"/>
                                          </p:val>
                                        </p:tav>
                                      </p:tavLst>
                                    </p:anim>
                                    <p:animEffect transition="in" filter="fade">
                                      <p:cBhvr>
                                        <p:cTn id="86" dur="500"/>
                                        <p:tgtEl>
                                          <p:spTgt spid="44"/>
                                        </p:tgtEl>
                                      </p:cBhvr>
                                    </p:animEffect>
                                  </p:childTnLst>
                                </p:cTn>
                              </p:par>
                              <p:par>
                                <p:cTn id="87" presetID="49" presetClass="entr" presetSubtype="0" decel="100000" fill="hold" nodeType="withEffect">
                                  <p:stCondLst>
                                    <p:cond delay="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style.rotation</p:attrName>
                                        </p:attrNameLst>
                                      </p:cBhvr>
                                      <p:tavLst>
                                        <p:tav tm="0">
                                          <p:val>
                                            <p:fltVal val="360"/>
                                          </p:val>
                                        </p:tav>
                                        <p:tav tm="100000">
                                          <p:val>
                                            <p:fltVal val="0"/>
                                          </p:val>
                                        </p:tav>
                                      </p:tavLst>
                                    </p:anim>
                                    <p:animEffect transition="in" filter="fade">
                                      <p:cBhvr>
                                        <p:cTn id="92" dur="500"/>
                                        <p:tgtEl>
                                          <p:spTgt spid="53"/>
                                        </p:tgtEl>
                                      </p:cBhvr>
                                    </p:animEffect>
                                  </p:childTnLst>
                                </p:cTn>
                              </p:par>
                              <p:par>
                                <p:cTn id="93" presetID="2" presetClass="entr" presetSubtype="8" fill="hold" grpId="0" nodeType="withEffect">
                                  <p:stCondLst>
                                    <p:cond delay="0"/>
                                  </p:stCondLst>
                                  <p:childTnLst>
                                    <p:set>
                                      <p:cBhvr>
                                        <p:cTn id="94" dur="1" fill="hold">
                                          <p:stCondLst>
                                            <p:cond delay="0"/>
                                          </p:stCondLst>
                                        </p:cTn>
                                        <p:tgtEl>
                                          <p:spTgt spid="64"/>
                                        </p:tgtEl>
                                        <p:attrNameLst>
                                          <p:attrName>style.visibility</p:attrName>
                                        </p:attrNameLst>
                                      </p:cBhvr>
                                      <p:to>
                                        <p:strVal val="visible"/>
                                      </p:to>
                                    </p:set>
                                    <p:anim calcmode="lin" valueType="num">
                                      <p:cBhvr additive="base">
                                        <p:cTn id="95" dur="500" fill="hold"/>
                                        <p:tgtEl>
                                          <p:spTgt spid="64"/>
                                        </p:tgtEl>
                                        <p:attrNameLst>
                                          <p:attrName>ppt_x</p:attrName>
                                        </p:attrNameLst>
                                      </p:cBhvr>
                                      <p:tavLst>
                                        <p:tav tm="0">
                                          <p:val>
                                            <p:strVal val="0-#ppt_w/2"/>
                                          </p:val>
                                        </p:tav>
                                        <p:tav tm="100000">
                                          <p:val>
                                            <p:strVal val="#ppt_x"/>
                                          </p:val>
                                        </p:tav>
                                      </p:tavLst>
                                    </p:anim>
                                    <p:anim calcmode="lin" valueType="num">
                                      <p:cBhvr additive="base">
                                        <p:cTn id="96" dur="500" fill="hold"/>
                                        <p:tgtEl>
                                          <p:spTgt spid="6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65"/>
                                        </p:tgtEl>
                                        <p:attrNameLst>
                                          <p:attrName>style.visibility</p:attrName>
                                        </p:attrNameLst>
                                      </p:cBhvr>
                                      <p:to>
                                        <p:strVal val="visible"/>
                                      </p:to>
                                    </p:set>
                                    <p:anim calcmode="lin" valueType="num">
                                      <p:cBhvr additive="base">
                                        <p:cTn id="99" dur="500" fill="hold"/>
                                        <p:tgtEl>
                                          <p:spTgt spid="65"/>
                                        </p:tgtEl>
                                        <p:attrNameLst>
                                          <p:attrName>ppt_x</p:attrName>
                                        </p:attrNameLst>
                                      </p:cBhvr>
                                      <p:tavLst>
                                        <p:tav tm="0">
                                          <p:val>
                                            <p:strVal val="1+#ppt_w/2"/>
                                          </p:val>
                                        </p:tav>
                                        <p:tav tm="100000">
                                          <p:val>
                                            <p:strVal val="#ppt_x"/>
                                          </p:val>
                                        </p:tav>
                                      </p:tavLst>
                                    </p:anim>
                                    <p:anim calcmode="lin" valueType="num">
                                      <p:cBhvr additive="base">
                                        <p:cTn id="100" dur="500" fill="hold"/>
                                        <p:tgtEl>
                                          <p:spTgt spid="65"/>
                                        </p:tgtEl>
                                        <p:attrNameLst>
                                          <p:attrName>ppt_y</p:attrName>
                                        </p:attrNameLst>
                                      </p:cBhvr>
                                      <p:tavLst>
                                        <p:tav tm="0">
                                          <p:val>
                                            <p:strVal val="#ppt_y"/>
                                          </p:val>
                                        </p:tav>
                                        <p:tav tm="100000">
                                          <p:val>
                                            <p:strVal val="#ppt_y"/>
                                          </p:val>
                                        </p:tav>
                                      </p:tavLst>
                                    </p:anim>
                                  </p:childTnLst>
                                </p:cTn>
                              </p:par>
                            </p:childTnLst>
                          </p:cTn>
                        </p:par>
                        <p:par>
                          <p:cTn id="101" fill="hold">
                            <p:stCondLst>
                              <p:cond delay="4000"/>
                            </p:stCondLst>
                            <p:childTnLst>
                              <p:par>
                                <p:cTn id="102" presetID="49" presetClass="entr" presetSubtype="0" decel="100000" fill="hold" nodeType="afterEffect">
                                  <p:stCondLst>
                                    <p:cond delay="0"/>
                                  </p:stCondLst>
                                  <p:childTnLst>
                                    <p:set>
                                      <p:cBhvr>
                                        <p:cTn id="103" dur="1" fill="hold">
                                          <p:stCondLst>
                                            <p:cond delay="0"/>
                                          </p:stCondLst>
                                        </p:cTn>
                                        <p:tgtEl>
                                          <p:spTgt spid="50"/>
                                        </p:tgtEl>
                                        <p:attrNameLst>
                                          <p:attrName>style.visibility</p:attrName>
                                        </p:attrNameLst>
                                      </p:cBhvr>
                                      <p:to>
                                        <p:strVal val="visible"/>
                                      </p:to>
                                    </p:set>
                                    <p:anim calcmode="lin" valueType="num">
                                      <p:cBhvr>
                                        <p:cTn id="104" dur="500" fill="hold"/>
                                        <p:tgtEl>
                                          <p:spTgt spid="50"/>
                                        </p:tgtEl>
                                        <p:attrNameLst>
                                          <p:attrName>ppt_w</p:attrName>
                                        </p:attrNameLst>
                                      </p:cBhvr>
                                      <p:tavLst>
                                        <p:tav tm="0">
                                          <p:val>
                                            <p:fltVal val="0"/>
                                          </p:val>
                                        </p:tav>
                                        <p:tav tm="100000">
                                          <p:val>
                                            <p:strVal val="#ppt_w"/>
                                          </p:val>
                                        </p:tav>
                                      </p:tavLst>
                                    </p:anim>
                                    <p:anim calcmode="lin" valueType="num">
                                      <p:cBhvr>
                                        <p:cTn id="105" dur="500" fill="hold"/>
                                        <p:tgtEl>
                                          <p:spTgt spid="50"/>
                                        </p:tgtEl>
                                        <p:attrNameLst>
                                          <p:attrName>ppt_h</p:attrName>
                                        </p:attrNameLst>
                                      </p:cBhvr>
                                      <p:tavLst>
                                        <p:tav tm="0">
                                          <p:val>
                                            <p:fltVal val="0"/>
                                          </p:val>
                                        </p:tav>
                                        <p:tav tm="100000">
                                          <p:val>
                                            <p:strVal val="#ppt_h"/>
                                          </p:val>
                                        </p:tav>
                                      </p:tavLst>
                                    </p:anim>
                                    <p:anim calcmode="lin" valueType="num">
                                      <p:cBhvr>
                                        <p:cTn id="106" dur="500" fill="hold"/>
                                        <p:tgtEl>
                                          <p:spTgt spid="50"/>
                                        </p:tgtEl>
                                        <p:attrNameLst>
                                          <p:attrName>style.rotation</p:attrName>
                                        </p:attrNameLst>
                                      </p:cBhvr>
                                      <p:tavLst>
                                        <p:tav tm="0">
                                          <p:val>
                                            <p:fltVal val="360"/>
                                          </p:val>
                                        </p:tav>
                                        <p:tav tm="100000">
                                          <p:val>
                                            <p:fltVal val="0"/>
                                          </p:val>
                                        </p:tav>
                                      </p:tavLst>
                                    </p:anim>
                                    <p:animEffect transition="in" filter="fade">
                                      <p:cBhvr>
                                        <p:cTn id="107" dur="500"/>
                                        <p:tgtEl>
                                          <p:spTgt spid="50"/>
                                        </p:tgtEl>
                                      </p:cBhvr>
                                    </p:animEffect>
                                  </p:childTnLst>
                                </p:cTn>
                              </p:par>
                              <p:par>
                                <p:cTn id="108" presetID="49" presetClass="entr" presetSubtype="0" decel="100000" fill="hold" nodeType="withEffect">
                                  <p:stCondLst>
                                    <p:cond delay="0"/>
                                  </p:stCondLst>
                                  <p:childTnLst>
                                    <p:set>
                                      <p:cBhvr>
                                        <p:cTn id="109" dur="1" fill="hold">
                                          <p:stCondLst>
                                            <p:cond delay="0"/>
                                          </p:stCondLst>
                                        </p:cTn>
                                        <p:tgtEl>
                                          <p:spTgt spid="59"/>
                                        </p:tgtEl>
                                        <p:attrNameLst>
                                          <p:attrName>style.visibility</p:attrName>
                                        </p:attrNameLst>
                                      </p:cBhvr>
                                      <p:to>
                                        <p:strVal val="visible"/>
                                      </p:to>
                                    </p:set>
                                    <p:anim calcmode="lin" valueType="num">
                                      <p:cBhvr>
                                        <p:cTn id="110" dur="500" fill="hold"/>
                                        <p:tgtEl>
                                          <p:spTgt spid="59"/>
                                        </p:tgtEl>
                                        <p:attrNameLst>
                                          <p:attrName>ppt_w</p:attrName>
                                        </p:attrNameLst>
                                      </p:cBhvr>
                                      <p:tavLst>
                                        <p:tav tm="0">
                                          <p:val>
                                            <p:fltVal val="0"/>
                                          </p:val>
                                        </p:tav>
                                        <p:tav tm="100000">
                                          <p:val>
                                            <p:strVal val="#ppt_w"/>
                                          </p:val>
                                        </p:tav>
                                      </p:tavLst>
                                    </p:anim>
                                    <p:anim calcmode="lin" valueType="num">
                                      <p:cBhvr>
                                        <p:cTn id="111" dur="500" fill="hold"/>
                                        <p:tgtEl>
                                          <p:spTgt spid="59"/>
                                        </p:tgtEl>
                                        <p:attrNameLst>
                                          <p:attrName>ppt_h</p:attrName>
                                        </p:attrNameLst>
                                      </p:cBhvr>
                                      <p:tavLst>
                                        <p:tav tm="0">
                                          <p:val>
                                            <p:fltVal val="0"/>
                                          </p:val>
                                        </p:tav>
                                        <p:tav tm="100000">
                                          <p:val>
                                            <p:strVal val="#ppt_h"/>
                                          </p:val>
                                        </p:tav>
                                      </p:tavLst>
                                    </p:anim>
                                    <p:anim calcmode="lin" valueType="num">
                                      <p:cBhvr>
                                        <p:cTn id="112" dur="500" fill="hold"/>
                                        <p:tgtEl>
                                          <p:spTgt spid="59"/>
                                        </p:tgtEl>
                                        <p:attrNameLst>
                                          <p:attrName>style.rotation</p:attrName>
                                        </p:attrNameLst>
                                      </p:cBhvr>
                                      <p:tavLst>
                                        <p:tav tm="0">
                                          <p:val>
                                            <p:fltVal val="360"/>
                                          </p:val>
                                        </p:tav>
                                        <p:tav tm="100000">
                                          <p:val>
                                            <p:fltVal val="0"/>
                                          </p:val>
                                        </p:tav>
                                      </p:tavLst>
                                    </p:anim>
                                    <p:animEffect transition="in" filter="fade">
                                      <p:cBhvr>
                                        <p:cTn id="113" dur="500"/>
                                        <p:tgtEl>
                                          <p:spTgt spid="59"/>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66"/>
                                        </p:tgtEl>
                                        <p:attrNameLst>
                                          <p:attrName>style.visibility</p:attrName>
                                        </p:attrNameLst>
                                      </p:cBhvr>
                                      <p:to>
                                        <p:strVal val="visible"/>
                                      </p:to>
                                    </p:set>
                                    <p:anim calcmode="lin" valueType="num">
                                      <p:cBhvr additive="base">
                                        <p:cTn id="116" dur="500" fill="hold"/>
                                        <p:tgtEl>
                                          <p:spTgt spid="66"/>
                                        </p:tgtEl>
                                        <p:attrNameLst>
                                          <p:attrName>ppt_x</p:attrName>
                                        </p:attrNameLst>
                                      </p:cBhvr>
                                      <p:tavLst>
                                        <p:tav tm="0">
                                          <p:val>
                                            <p:strVal val="0-#ppt_w/2"/>
                                          </p:val>
                                        </p:tav>
                                        <p:tav tm="100000">
                                          <p:val>
                                            <p:strVal val="#ppt_x"/>
                                          </p:val>
                                        </p:tav>
                                      </p:tavLst>
                                    </p:anim>
                                    <p:anim calcmode="lin" valueType="num">
                                      <p:cBhvr additive="base">
                                        <p:cTn id="117" dur="500" fill="hold"/>
                                        <p:tgtEl>
                                          <p:spTgt spid="66"/>
                                        </p:tgtEl>
                                        <p:attrNameLst>
                                          <p:attrName>ppt_y</p:attrName>
                                        </p:attrNameLst>
                                      </p:cBhvr>
                                      <p:tavLst>
                                        <p:tav tm="0">
                                          <p:val>
                                            <p:strVal val="#ppt_y"/>
                                          </p:val>
                                        </p:tav>
                                        <p:tav tm="100000">
                                          <p:val>
                                            <p:strVal val="#ppt_y"/>
                                          </p:val>
                                        </p:tav>
                                      </p:tavLst>
                                    </p:anim>
                                  </p:childTnLst>
                                </p:cTn>
                              </p:par>
                              <p:par>
                                <p:cTn id="118" presetID="2" presetClass="entr" presetSubtype="2" fill="hold" grpId="0" nodeType="withEffect">
                                  <p:stCondLst>
                                    <p:cond delay="0"/>
                                  </p:stCondLst>
                                  <p:childTnLst>
                                    <p:set>
                                      <p:cBhvr>
                                        <p:cTn id="119" dur="1" fill="hold">
                                          <p:stCondLst>
                                            <p:cond delay="0"/>
                                          </p:stCondLst>
                                        </p:cTn>
                                        <p:tgtEl>
                                          <p:spTgt spid="67"/>
                                        </p:tgtEl>
                                        <p:attrNameLst>
                                          <p:attrName>style.visibility</p:attrName>
                                        </p:attrNameLst>
                                      </p:cBhvr>
                                      <p:to>
                                        <p:strVal val="visible"/>
                                      </p:to>
                                    </p:set>
                                    <p:anim calcmode="lin" valueType="num">
                                      <p:cBhvr additive="base">
                                        <p:cTn id="120" dur="500" fill="hold"/>
                                        <p:tgtEl>
                                          <p:spTgt spid="67"/>
                                        </p:tgtEl>
                                        <p:attrNameLst>
                                          <p:attrName>ppt_x</p:attrName>
                                        </p:attrNameLst>
                                      </p:cBhvr>
                                      <p:tavLst>
                                        <p:tav tm="0">
                                          <p:val>
                                            <p:strVal val="1+#ppt_w/2"/>
                                          </p:val>
                                        </p:tav>
                                        <p:tav tm="100000">
                                          <p:val>
                                            <p:strVal val="#ppt_x"/>
                                          </p:val>
                                        </p:tav>
                                      </p:tavLst>
                                    </p:anim>
                                    <p:anim calcmode="lin" valueType="num">
                                      <p:cBhvr additive="base">
                                        <p:cTn id="121" dur="500" fill="hold"/>
                                        <p:tgtEl>
                                          <p:spTgt spid="67"/>
                                        </p:tgtEl>
                                        <p:attrNameLst>
                                          <p:attrName>ppt_y</p:attrName>
                                        </p:attrNameLst>
                                      </p:cBhvr>
                                      <p:tavLst>
                                        <p:tav tm="0">
                                          <p:val>
                                            <p:strVal val="#ppt_y"/>
                                          </p:val>
                                        </p:tav>
                                        <p:tav tm="100000">
                                          <p:val>
                                            <p:strVal val="#ppt_y"/>
                                          </p:val>
                                        </p:tav>
                                      </p:tavLst>
                                    </p:anim>
                                  </p:childTnLst>
                                </p:cTn>
                              </p:par>
                            </p:childTnLst>
                          </p:cTn>
                        </p:par>
                        <p:par>
                          <p:cTn id="122" fill="hold">
                            <p:stCondLst>
                              <p:cond delay="4500"/>
                            </p:stCondLst>
                            <p:childTnLst>
                              <p:par>
                                <p:cTn id="123" presetID="42" presetClass="entr" presetSubtype="0" fill="hold" grpId="0" nodeType="afterEffect">
                                  <p:stCondLst>
                                    <p:cond delay="0"/>
                                  </p:stCondLst>
                                  <p:childTnLst>
                                    <p:set>
                                      <p:cBhvr>
                                        <p:cTn id="124" dur="1" fill="hold">
                                          <p:stCondLst>
                                            <p:cond delay="0"/>
                                          </p:stCondLst>
                                        </p:cTn>
                                        <p:tgtEl>
                                          <p:spTgt spid="68"/>
                                        </p:tgtEl>
                                        <p:attrNameLst>
                                          <p:attrName>style.visibility</p:attrName>
                                        </p:attrNameLst>
                                      </p:cBhvr>
                                      <p:to>
                                        <p:strVal val="visible"/>
                                      </p:to>
                                    </p:set>
                                    <p:animEffect transition="in" filter="fade">
                                      <p:cBhvr>
                                        <p:cTn id="125" dur="1000"/>
                                        <p:tgtEl>
                                          <p:spTgt spid="68"/>
                                        </p:tgtEl>
                                      </p:cBhvr>
                                    </p:animEffect>
                                    <p:anim calcmode="lin" valueType="num">
                                      <p:cBhvr>
                                        <p:cTn id="126" dur="1000" fill="hold"/>
                                        <p:tgtEl>
                                          <p:spTgt spid="68"/>
                                        </p:tgtEl>
                                        <p:attrNameLst>
                                          <p:attrName>ppt_x</p:attrName>
                                        </p:attrNameLst>
                                      </p:cBhvr>
                                      <p:tavLst>
                                        <p:tav tm="0">
                                          <p:val>
                                            <p:strVal val="#ppt_x"/>
                                          </p:val>
                                        </p:tav>
                                        <p:tav tm="100000">
                                          <p:val>
                                            <p:strVal val="#ppt_x"/>
                                          </p:val>
                                        </p:tav>
                                      </p:tavLst>
                                    </p:anim>
                                    <p:anim calcmode="lin" valueType="num">
                                      <p:cBhvr>
                                        <p:cTn id="127"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P spid="21" grpId="0" autoUpdateAnimBg="0"/>
      <p:bldP spid="22" grpId="0" animBg="1"/>
      <p:bldP spid="62" grpId="0"/>
      <p:bldP spid="63" grpId="0"/>
      <p:bldP spid="64" grpId="0"/>
      <p:bldP spid="65" grpId="0"/>
      <p:bldP spid="66" grpId="0"/>
      <p:bldP spid="67" grpId="0"/>
      <p:bldP spid="6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AutoShape 5"/>
          <p:cNvSpPr/>
          <p:nvPr/>
        </p:nvSpPr>
        <p:spPr bwMode="auto">
          <a:xfrm>
            <a:off x="1356395" y="1247835"/>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a:t>
            </a:r>
            <a:endParaRPr lang="es-ES" altLang="zh-CN" sz="1000" dirty="0">
              <a:solidFill>
                <a:schemeClr val="tx1">
                  <a:lumMod val="65000"/>
                  <a:lumOff val="35000"/>
                </a:schemeClr>
              </a:solidFill>
              <a:latin typeface="+mn-lt"/>
              <a:ea typeface="+mn-ea"/>
              <a:cs typeface="+mn-ea"/>
              <a:sym typeface="+mn-lt"/>
            </a:endParaRPr>
          </a:p>
        </p:txBody>
      </p:sp>
      <p:sp>
        <p:nvSpPr>
          <p:cNvPr id="27"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28"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29"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30"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57" name="任意多边形 56"/>
          <p:cNvSpPr/>
          <p:nvPr/>
        </p:nvSpPr>
        <p:spPr>
          <a:xfrm>
            <a:off x="5854978" y="2743218"/>
            <a:ext cx="1028085" cy="118170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a:blip r:embed="rId3" cstate="print"/>
            <a:stretch>
              <a:fillRect/>
            </a:stretch>
          </a:blip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defRPr/>
            </a:pPr>
            <a:endParaRPr kumimoji="0" lang="zh-CN" altLang="en-US" sz="36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58" name="任意多边形 57"/>
          <p:cNvSpPr/>
          <p:nvPr/>
        </p:nvSpPr>
        <p:spPr>
          <a:xfrm>
            <a:off x="5297686" y="3753134"/>
            <a:ext cx="1028085" cy="118170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a:blip r:embed="rId3" cstate="print"/>
            <a:stretch>
              <a:fillRect/>
            </a:stretch>
          </a:blip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defRPr/>
            </a:pPr>
            <a:endParaRPr kumimoji="0" lang="zh-CN" altLang="en-US" sz="36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59" name="任意多边形 58"/>
          <p:cNvSpPr/>
          <p:nvPr/>
        </p:nvSpPr>
        <p:spPr>
          <a:xfrm>
            <a:off x="5855610" y="4749281"/>
            <a:ext cx="1028085" cy="118170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a:blip r:embed="rId3" cstate="print"/>
            <a:stretch>
              <a:fillRect/>
            </a:stretch>
          </a:blip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defRPr/>
            </a:pPr>
            <a:endParaRPr kumimoji="0" lang="zh-CN" altLang="en-US" sz="36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nvGrpSpPr>
          <p:cNvPr id="60" name="组合 59"/>
          <p:cNvGrpSpPr/>
          <p:nvPr/>
        </p:nvGrpSpPr>
        <p:grpSpPr>
          <a:xfrm>
            <a:off x="7441727" y="3243397"/>
            <a:ext cx="1972352" cy="772202"/>
            <a:chOff x="7441727" y="2852270"/>
            <a:chExt cx="1972352" cy="772202"/>
          </a:xfrm>
        </p:grpSpPr>
        <p:cxnSp>
          <p:nvCxnSpPr>
            <p:cNvPr id="61" name="直接连接符 60"/>
            <p:cNvCxnSpPr/>
            <p:nvPr/>
          </p:nvCxnSpPr>
          <p:spPr>
            <a:xfrm flipH="1">
              <a:off x="7441727" y="2852270"/>
              <a:ext cx="772202" cy="772202"/>
            </a:xfrm>
            <a:prstGeom prst="line">
              <a:avLst/>
            </a:prstGeom>
            <a:noFill/>
            <a:ln w="25400" cap="flat" cmpd="sng" algn="ctr">
              <a:solidFill>
                <a:schemeClr val="tx1">
                  <a:lumMod val="75000"/>
                  <a:lumOff val="25000"/>
                </a:schemeClr>
              </a:solidFill>
              <a:prstDash val="solid"/>
              <a:miter lim="800000"/>
              <a:headEnd type="oval"/>
              <a:tailEnd type="oval" w="med" len="med"/>
            </a:ln>
            <a:effectLst/>
          </p:spPr>
        </p:cxnSp>
        <p:cxnSp>
          <p:nvCxnSpPr>
            <p:cNvPr id="62" name="直接连接符 61"/>
            <p:cNvCxnSpPr/>
            <p:nvPr/>
          </p:nvCxnSpPr>
          <p:spPr>
            <a:xfrm>
              <a:off x="8213929" y="2858583"/>
              <a:ext cx="1200150" cy="0"/>
            </a:xfrm>
            <a:prstGeom prst="line">
              <a:avLst/>
            </a:prstGeom>
            <a:noFill/>
            <a:ln w="25400" cap="flat" cmpd="sng" algn="ctr">
              <a:solidFill>
                <a:schemeClr val="tx1">
                  <a:lumMod val="75000"/>
                  <a:lumOff val="25000"/>
                </a:schemeClr>
              </a:solidFill>
              <a:prstDash val="solid"/>
              <a:round/>
              <a:tailEnd type="oval"/>
            </a:ln>
            <a:effectLst/>
          </p:spPr>
        </p:cxnSp>
      </p:grpSp>
      <p:cxnSp>
        <p:nvCxnSpPr>
          <p:cNvPr id="63" name="直接连接符 62"/>
          <p:cNvCxnSpPr/>
          <p:nvPr/>
        </p:nvCxnSpPr>
        <p:spPr>
          <a:xfrm>
            <a:off x="2575034" y="3321150"/>
            <a:ext cx="2138122" cy="0"/>
          </a:xfrm>
          <a:prstGeom prst="line">
            <a:avLst/>
          </a:prstGeom>
          <a:noFill/>
          <a:ln w="25400" cap="flat" cmpd="sng" algn="ctr">
            <a:solidFill>
              <a:schemeClr val="tx1">
                <a:lumMod val="75000"/>
                <a:lumOff val="25000"/>
              </a:schemeClr>
            </a:solidFill>
            <a:prstDash val="solid"/>
            <a:round/>
            <a:headEnd type="oval"/>
            <a:tailEnd type="oval"/>
          </a:ln>
          <a:effectLst/>
        </p:spPr>
      </p:cxnSp>
      <p:grpSp>
        <p:nvGrpSpPr>
          <p:cNvPr id="64" name="组合 63"/>
          <p:cNvGrpSpPr/>
          <p:nvPr/>
        </p:nvGrpSpPr>
        <p:grpSpPr>
          <a:xfrm>
            <a:off x="4750272" y="4749283"/>
            <a:ext cx="1028085" cy="1181707"/>
            <a:chOff x="4750272" y="4358156"/>
            <a:chExt cx="1028085" cy="1181707"/>
          </a:xfrm>
        </p:grpSpPr>
        <p:sp>
          <p:nvSpPr>
            <p:cNvPr id="65" name="任意多边形 64"/>
            <p:cNvSpPr/>
            <p:nvPr/>
          </p:nvSpPr>
          <p:spPr>
            <a:xfrm>
              <a:off x="4750272" y="4358156"/>
              <a:ext cx="1028085" cy="118170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rgbClr val="00B0F0"/>
                </a:gs>
                <a:gs pos="100000">
                  <a:srgbClr val="0070C0"/>
                </a:gs>
              </a:gsLst>
              <a:lin ang="5400000" scaled="1"/>
            </a:grad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defRPr/>
              </a:pPr>
              <a:endParaRPr kumimoji="0" lang="zh-CN" altLang="en-US" sz="36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66" name="Freeform 193"/>
            <p:cNvSpPr>
              <a:spLocks noEditPoints="1"/>
            </p:cNvSpPr>
            <p:nvPr/>
          </p:nvSpPr>
          <p:spPr bwMode="auto">
            <a:xfrm>
              <a:off x="5079496" y="4764802"/>
              <a:ext cx="369633" cy="368413"/>
            </a:xfrm>
            <a:custGeom>
              <a:avLst/>
              <a:gdLst>
                <a:gd name="T0" fmla="*/ 54 w 128"/>
                <a:gd name="T1" fmla="*/ 52 h 128"/>
                <a:gd name="T2" fmla="*/ 60 w 128"/>
                <a:gd name="T3" fmla="*/ 46 h 128"/>
                <a:gd name="T4" fmla="*/ 54 w 128"/>
                <a:gd name="T5" fmla="*/ 40 h 128"/>
                <a:gd name="T6" fmla="*/ 48 w 128"/>
                <a:gd name="T7" fmla="*/ 46 h 128"/>
                <a:gd name="T8" fmla="*/ 54 w 128"/>
                <a:gd name="T9" fmla="*/ 52 h 128"/>
                <a:gd name="T10" fmla="*/ 78 w 128"/>
                <a:gd name="T11" fmla="*/ 52 h 128"/>
                <a:gd name="T12" fmla="*/ 84 w 128"/>
                <a:gd name="T13" fmla="*/ 46 h 128"/>
                <a:gd name="T14" fmla="*/ 78 w 128"/>
                <a:gd name="T15" fmla="*/ 40 h 128"/>
                <a:gd name="T16" fmla="*/ 72 w 128"/>
                <a:gd name="T17" fmla="*/ 46 h 128"/>
                <a:gd name="T18" fmla="*/ 78 w 128"/>
                <a:gd name="T19" fmla="*/ 52 h 128"/>
                <a:gd name="T20" fmla="*/ 42 w 128"/>
                <a:gd name="T21" fmla="*/ 90 h 128"/>
                <a:gd name="T22" fmla="*/ 52 w 128"/>
                <a:gd name="T23" fmla="*/ 91 h 128"/>
                <a:gd name="T24" fmla="*/ 104 w 128"/>
                <a:gd name="T25" fmla="*/ 45 h 128"/>
                <a:gd name="T26" fmla="*/ 52 w 128"/>
                <a:gd name="T27" fmla="*/ 0 h 128"/>
                <a:gd name="T28" fmla="*/ 0 w 128"/>
                <a:gd name="T29" fmla="*/ 45 h 128"/>
                <a:gd name="T30" fmla="*/ 20 w 128"/>
                <a:gd name="T31" fmla="*/ 81 h 128"/>
                <a:gd name="T32" fmla="*/ 20 w 128"/>
                <a:gd name="T33" fmla="*/ 104 h 128"/>
                <a:gd name="T34" fmla="*/ 42 w 128"/>
                <a:gd name="T35" fmla="*/ 90 h 128"/>
                <a:gd name="T36" fmla="*/ 8 w 128"/>
                <a:gd name="T37" fmla="*/ 46 h 128"/>
                <a:gd name="T38" fmla="*/ 52 w 128"/>
                <a:gd name="T39" fmla="*/ 8 h 128"/>
                <a:gd name="T40" fmla="*/ 96 w 128"/>
                <a:gd name="T41" fmla="*/ 46 h 128"/>
                <a:gd name="T42" fmla="*/ 52 w 128"/>
                <a:gd name="T43" fmla="*/ 84 h 128"/>
                <a:gd name="T44" fmla="*/ 42 w 128"/>
                <a:gd name="T45" fmla="*/ 83 h 128"/>
                <a:gd name="T46" fmla="*/ 34 w 128"/>
                <a:gd name="T47" fmla="*/ 88 h 128"/>
                <a:gd name="T48" fmla="*/ 34 w 128"/>
                <a:gd name="T49" fmla="*/ 88 h 128"/>
                <a:gd name="T50" fmla="*/ 28 w 128"/>
                <a:gd name="T51" fmla="*/ 92 h 128"/>
                <a:gd name="T52" fmla="*/ 28 w 128"/>
                <a:gd name="T53" fmla="*/ 86 h 128"/>
                <a:gd name="T54" fmla="*/ 28 w 128"/>
                <a:gd name="T55" fmla="*/ 78 h 128"/>
                <a:gd name="T56" fmla="*/ 8 w 128"/>
                <a:gd name="T57" fmla="*/ 46 h 128"/>
                <a:gd name="T58" fmla="*/ 36 w 128"/>
                <a:gd name="T59" fmla="*/ 46 h 128"/>
                <a:gd name="T60" fmla="*/ 30 w 128"/>
                <a:gd name="T61" fmla="*/ 40 h 128"/>
                <a:gd name="T62" fmla="*/ 24 w 128"/>
                <a:gd name="T63" fmla="*/ 46 h 128"/>
                <a:gd name="T64" fmla="*/ 30 w 128"/>
                <a:gd name="T65" fmla="*/ 52 h 128"/>
                <a:gd name="T66" fmla="*/ 36 w 128"/>
                <a:gd name="T67" fmla="*/ 46 h 128"/>
                <a:gd name="T68" fmla="*/ 112 w 128"/>
                <a:gd name="T69" fmla="*/ 37 h 128"/>
                <a:gd name="T70" fmla="*/ 112 w 128"/>
                <a:gd name="T71" fmla="*/ 40 h 128"/>
                <a:gd name="T72" fmla="*/ 111 w 128"/>
                <a:gd name="T73" fmla="*/ 47 h 128"/>
                <a:gd name="T74" fmla="*/ 120 w 128"/>
                <a:gd name="T75" fmla="*/ 70 h 128"/>
                <a:gd name="T76" fmla="*/ 100 w 128"/>
                <a:gd name="T77" fmla="*/ 102 h 128"/>
                <a:gd name="T78" fmla="*/ 100 w 128"/>
                <a:gd name="T79" fmla="*/ 110 h 128"/>
                <a:gd name="T80" fmla="*/ 100 w 128"/>
                <a:gd name="T81" fmla="*/ 116 h 128"/>
                <a:gd name="T82" fmla="*/ 94 w 128"/>
                <a:gd name="T83" fmla="*/ 112 h 128"/>
                <a:gd name="T84" fmla="*/ 94 w 128"/>
                <a:gd name="T85" fmla="*/ 112 h 128"/>
                <a:gd name="T86" fmla="*/ 86 w 128"/>
                <a:gd name="T87" fmla="*/ 107 h 128"/>
                <a:gd name="T88" fmla="*/ 76 w 128"/>
                <a:gd name="T89" fmla="*/ 108 h 128"/>
                <a:gd name="T90" fmla="*/ 49 w 128"/>
                <a:gd name="T91" fmla="*/ 100 h 128"/>
                <a:gd name="T92" fmla="*/ 42 w 128"/>
                <a:gd name="T93" fmla="*/ 100 h 128"/>
                <a:gd name="T94" fmla="*/ 37 w 128"/>
                <a:gd name="T95" fmla="*/ 100 h 128"/>
                <a:gd name="T96" fmla="*/ 76 w 128"/>
                <a:gd name="T97" fmla="*/ 115 h 128"/>
                <a:gd name="T98" fmla="*/ 86 w 128"/>
                <a:gd name="T99" fmla="*/ 114 h 128"/>
                <a:gd name="T100" fmla="*/ 108 w 128"/>
                <a:gd name="T101" fmla="*/ 128 h 128"/>
                <a:gd name="T102" fmla="*/ 108 w 128"/>
                <a:gd name="T103" fmla="*/ 105 h 128"/>
                <a:gd name="T104" fmla="*/ 128 w 128"/>
                <a:gd name="T105" fmla="*/ 69 h 128"/>
                <a:gd name="T106" fmla="*/ 112 w 128"/>
                <a:gd name="T107" fmla="*/ 3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grpSp>
        <p:nvGrpSpPr>
          <p:cNvPr id="67" name="组合 66"/>
          <p:cNvGrpSpPr/>
          <p:nvPr/>
        </p:nvGrpSpPr>
        <p:grpSpPr>
          <a:xfrm>
            <a:off x="6413643" y="3746251"/>
            <a:ext cx="1028085" cy="1181707"/>
            <a:chOff x="6413643" y="3355124"/>
            <a:chExt cx="1028085" cy="1181707"/>
          </a:xfrm>
        </p:grpSpPr>
        <p:sp>
          <p:nvSpPr>
            <p:cNvPr id="68" name="任意多边形 67"/>
            <p:cNvSpPr/>
            <p:nvPr/>
          </p:nvSpPr>
          <p:spPr>
            <a:xfrm>
              <a:off x="6413643" y="3355124"/>
              <a:ext cx="1028085" cy="118170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rgbClr val="00B0F0"/>
                </a:gs>
                <a:gs pos="100000">
                  <a:srgbClr val="0070C0"/>
                </a:gs>
              </a:gsLst>
              <a:lin ang="5400000" scaled="1"/>
            </a:grad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defRPr/>
              </a:pPr>
              <a:endParaRPr kumimoji="0" lang="zh-CN" altLang="en-US" sz="36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69" name="Freeform 221"/>
            <p:cNvSpPr>
              <a:spLocks noEditPoints="1"/>
            </p:cNvSpPr>
            <p:nvPr/>
          </p:nvSpPr>
          <p:spPr bwMode="auto">
            <a:xfrm>
              <a:off x="6743478" y="3779464"/>
              <a:ext cx="368413" cy="368413"/>
            </a:xfrm>
            <a:custGeom>
              <a:avLst/>
              <a:gdLst>
                <a:gd name="T0" fmla="*/ 112 w 128"/>
                <a:gd name="T1" fmla="*/ 0 h 128"/>
                <a:gd name="T2" fmla="*/ 68 w 128"/>
                <a:gd name="T3" fmla="*/ 12 h 128"/>
                <a:gd name="T4" fmla="*/ 60 w 128"/>
                <a:gd name="T5" fmla="*/ 12 h 128"/>
                <a:gd name="T6" fmla="*/ 16 w 128"/>
                <a:gd name="T7" fmla="*/ 0 h 128"/>
                <a:gd name="T8" fmla="*/ 0 w 128"/>
                <a:gd name="T9" fmla="*/ 16 h 128"/>
                <a:gd name="T10" fmla="*/ 0 w 128"/>
                <a:gd name="T11" fmla="*/ 100 h 128"/>
                <a:gd name="T12" fmla="*/ 16 w 128"/>
                <a:gd name="T13" fmla="*/ 116 h 128"/>
                <a:gd name="T14" fmla="*/ 60 w 128"/>
                <a:gd name="T15" fmla="*/ 128 h 128"/>
                <a:gd name="T16" fmla="*/ 68 w 128"/>
                <a:gd name="T17" fmla="*/ 128 h 128"/>
                <a:gd name="T18" fmla="*/ 112 w 128"/>
                <a:gd name="T19" fmla="*/ 116 h 128"/>
                <a:gd name="T20" fmla="*/ 128 w 128"/>
                <a:gd name="T21" fmla="*/ 100 h 128"/>
                <a:gd name="T22" fmla="*/ 128 w 128"/>
                <a:gd name="T23" fmla="*/ 16 h 128"/>
                <a:gd name="T24" fmla="*/ 112 w 128"/>
                <a:gd name="T25" fmla="*/ 0 h 128"/>
                <a:gd name="T26" fmla="*/ 60 w 128"/>
                <a:gd name="T27" fmla="*/ 120 h 128"/>
                <a:gd name="T28" fmla="*/ 16 w 128"/>
                <a:gd name="T29" fmla="*/ 108 h 128"/>
                <a:gd name="T30" fmla="*/ 8 w 128"/>
                <a:gd name="T31" fmla="*/ 100 h 128"/>
                <a:gd name="T32" fmla="*/ 8 w 128"/>
                <a:gd name="T33" fmla="*/ 16 h 128"/>
                <a:gd name="T34" fmla="*/ 16 w 128"/>
                <a:gd name="T35" fmla="*/ 8 h 128"/>
                <a:gd name="T36" fmla="*/ 60 w 128"/>
                <a:gd name="T37" fmla="*/ 20 h 128"/>
                <a:gd name="T38" fmla="*/ 60 w 128"/>
                <a:gd name="T39" fmla="*/ 120 h 128"/>
                <a:gd name="T40" fmla="*/ 120 w 128"/>
                <a:gd name="T41" fmla="*/ 100 h 128"/>
                <a:gd name="T42" fmla="*/ 112 w 128"/>
                <a:gd name="T43" fmla="*/ 108 h 128"/>
                <a:gd name="T44" fmla="*/ 68 w 128"/>
                <a:gd name="T45" fmla="*/ 120 h 128"/>
                <a:gd name="T46" fmla="*/ 68 w 128"/>
                <a:gd name="T47" fmla="*/ 20 h 128"/>
                <a:gd name="T48" fmla="*/ 112 w 128"/>
                <a:gd name="T49" fmla="*/ 8 h 128"/>
                <a:gd name="T50" fmla="*/ 120 w 128"/>
                <a:gd name="T51" fmla="*/ 16 h 128"/>
                <a:gd name="T52" fmla="*/ 120 w 128"/>
                <a:gd name="T53" fmla="*/ 10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grpSp>
        <p:nvGrpSpPr>
          <p:cNvPr id="70" name="组合 69"/>
          <p:cNvGrpSpPr/>
          <p:nvPr/>
        </p:nvGrpSpPr>
        <p:grpSpPr>
          <a:xfrm>
            <a:off x="4750272" y="2743218"/>
            <a:ext cx="1028085" cy="1181707"/>
            <a:chOff x="4750272" y="2352091"/>
            <a:chExt cx="1028085" cy="1181707"/>
          </a:xfrm>
        </p:grpSpPr>
        <p:sp>
          <p:nvSpPr>
            <p:cNvPr id="71" name="任意多边形 70"/>
            <p:cNvSpPr/>
            <p:nvPr/>
          </p:nvSpPr>
          <p:spPr>
            <a:xfrm>
              <a:off x="4750272" y="2352091"/>
              <a:ext cx="1028085" cy="118170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rgbClr val="00B0F0"/>
                </a:gs>
                <a:gs pos="100000">
                  <a:srgbClr val="0070C0"/>
                </a:gs>
              </a:gsLst>
              <a:lin ang="5400000" scaled="1"/>
            </a:grad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defRPr/>
              </a:pPr>
              <a:endParaRPr kumimoji="0" lang="zh-CN" altLang="en-US" sz="36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72" name="Freeform 223"/>
            <p:cNvSpPr>
              <a:spLocks noEditPoints="1"/>
            </p:cNvSpPr>
            <p:nvPr/>
          </p:nvSpPr>
          <p:spPr bwMode="auto">
            <a:xfrm>
              <a:off x="5079497" y="2771154"/>
              <a:ext cx="369633" cy="368413"/>
            </a:xfrm>
            <a:custGeom>
              <a:avLst/>
              <a:gdLst>
                <a:gd name="T0" fmla="*/ 96 w 128"/>
                <a:gd name="T1" fmla="*/ 56 h 128"/>
                <a:gd name="T2" fmla="*/ 32 w 128"/>
                <a:gd name="T3" fmla="*/ 56 h 128"/>
                <a:gd name="T4" fmla="*/ 28 w 128"/>
                <a:gd name="T5" fmla="*/ 60 h 128"/>
                <a:gd name="T6" fmla="*/ 32 w 128"/>
                <a:gd name="T7" fmla="*/ 64 h 128"/>
                <a:gd name="T8" fmla="*/ 96 w 128"/>
                <a:gd name="T9" fmla="*/ 64 h 128"/>
                <a:gd name="T10" fmla="*/ 100 w 128"/>
                <a:gd name="T11" fmla="*/ 60 h 128"/>
                <a:gd name="T12" fmla="*/ 96 w 128"/>
                <a:gd name="T13" fmla="*/ 56 h 128"/>
                <a:gd name="T14" fmla="*/ 96 w 128"/>
                <a:gd name="T15" fmla="*/ 80 h 128"/>
                <a:gd name="T16" fmla="*/ 32 w 128"/>
                <a:gd name="T17" fmla="*/ 80 h 128"/>
                <a:gd name="T18" fmla="*/ 28 w 128"/>
                <a:gd name="T19" fmla="*/ 84 h 128"/>
                <a:gd name="T20" fmla="*/ 32 w 128"/>
                <a:gd name="T21" fmla="*/ 88 h 128"/>
                <a:gd name="T22" fmla="*/ 96 w 128"/>
                <a:gd name="T23" fmla="*/ 88 h 128"/>
                <a:gd name="T24" fmla="*/ 100 w 128"/>
                <a:gd name="T25" fmla="*/ 84 h 128"/>
                <a:gd name="T26" fmla="*/ 96 w 128"/>
                <a:gd name="T27" fmla="*/ 80 h 128"/>
                <a:gd name="T28" fmla="*/ 96 w 128"/>
                <a:gd name="T29" fmla="*/ 32 h 128"/>
                <a:gd name="T30" fmla="*/ 32 w 128"/>
                <a:gd name="T31" fmla="*/ 32 h 128"/>
                <a:gd name="T32" fmla="*/ 28 w 128"/>
                <a:gd name="T33" fmla="*/ 36 h 128"/>
                <a:gd name="T34" fmla="*/ 32 w 128"/>
                <a:gd name="T35" fmla="*/ 40 h 128"/>
                <a:gd name="T36" fmla="*/ 96 w 128"/>
                <a:gd name="T37" fmla="*/ 40 h 128"/>
                <a:gd name="T38" fmla="*/ 100 w 128"/>
                <a:gd name="T39" fmla="*/ 36 h 128"/>
                <a:gd name="T40" fmla="*/ 96 w 128"/>
                <a:gd name="T41" fmla="*/ 32 h 128"/>
                <a:gd name="T42" fmla="*/ 112 w 128"/>
                <a:gd name="T43" fmla="*/ 0 h 128"/>
                <a:gd name="T44" fmla="*/ 16 w 128"/>
                <a:gd name="T45" fmla="*/ 0 h 128"/>
                <a:gd name="T46" fmla="*/ 0 w 128"/>
                <a:gd name="T47" fmla="*/ 17 h 128"/>
                <a:gd name="T48" fmla="*/ 0 w 128"/>
                <a:gd name="T49" fmla="*/ 112 h 128"/>
                <a:gd name="T50" fmla="*/ 16 w 128"/>
                <a:gd name="T51" fmla="*/ 128 h 128"/>
                <a:gd name="T52" fmla="*/ 111 w 128"/>
                <a:gd name="T53" fmla="*/ 128 h 128"/>
                <a:gd name="T54" fmla="*/ 128 w 128"/>
                <a:gd name="T55" fmla="*/ 112 h 128"/>
                <a:gd name="T56" fmla="*/ 128 w 128"/>
                <a:gd name="T57" fmla="*/ 16 h 128"/>
                <a:gd name="T58" fmla="*/ 112 w 128"/>
                <a:gd name="T59" fmla="*/ 0 h 128"/>
                <a:gd name="T60" fmla="*/ 120 w 128"/>
                <a:gd name="T61" fmla="*/ 112 h 128"/>
                <a:gd name="T62" fmla="*/ 111 w 128"/>
                <a:gd name="T63" fmla="*/ 120 h 128"/>
                <a:gd name="T64" fmla="*/ 16 w 128"/>
                <a:gd name="T65" fmla="*/ 120 h 128"/>
                <a:gd name="T66" fmla="*/ 8 w 128"/>
                <a:gd name="T67" fmla="*/ 112 h 128"/>
                <a:gd name="T68" fmla="*/ 8 w 128"/>
                <a:gd name="T69" fmla="*/ 17 h 128"/>
                <a:gd name="T70" fmla="*/ 16 w 128"/>
                <a:gd name="T71" fmla="*/ 8 h 128"/>
                <a:gd name="T72" fmla="*/ 112 w 128"/>
                <a:gd name="T73" fmla="*/ 8 h 128"/>
                <a:gd name="T74" fmla="*/ 120 w 128"/>
                <a:gd name="T75" fmla="*/ 16 h 128"/>
                <a:gd name="T76" fmla="*/ 120 w 128"/>
                <a:gd name="T7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cxnSp>
        <p:nvCxnSpPr>
          <p:cNvPr id="73" name="直接连接符 72"/>
          <p:cNvCxnSpPr/>
          <p:nvPr/>
        </p:nvCxnSpPr>
        <p:spPr>
          <a:xfrm>
            <a:off x="2480441" y="5352880"/>
            <a:ext cx="2232715" cy="0"/>
          </a:xfrm>
          <a:prstGeom prst="line">
            <a:avLst/>
          </a:prstGeom>
          <a:noFill/>
          <a:ln w="25400" cap="flat" cmpd="sng" algn="ctr">
            <a:solidFill>
              <a:schemeClr val="tx1">
                <a:lumMod val="75000"/>
                <a:lumOff val="25000"/>
              </a:schemeClr>
            </a:solidFill>
            <a:prstDash val="solid"/>
            <a:round/>
            <a:headEnd type="oval"/>
            <a:tailEnd type="oval"/>
          </a:ln>
          <a:effectLst/>
        </p:spPr>
      </p:cxnSp>
      <p:grpSp>
        <p:nvGrpSpPr>
          <p:cNvPr id="74" name="组合 73"/>
          <p:cNvGrpSpPr/>
          <p:nvPr/>
        </p:nvGrpSpPr>
        <p:grpSpPr bwMode="auto">
          <a:xfrm>
            <a:off x="8213929" y="2036897"/>
            <a:ext cx="3116223" cy="1206500"/>
            <a:chOff x="6190385" y="672761"/>
            <a:chExt cx="2337535" cy="904746"/>
          </a:xfrm>
        </p:grpSpPr>
        <p:sp>
          <p:nvSpPr>
            <p:cNvPr id="75" name="Content Placeholder 2"/>
            <p:cNvSpPr txBox="1"/>
            <p:nvPr/>
          </p:nvSpPr>
          <p:spPr>
            <a:xfrm>
              <a:off x="6190385" y="902916"/>
              <a:ext cx="2337535"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fontAlgn="auto">
                <a:spcBef>
                  <a:spcPts val="0"/>
                </a:spcBef>
                <a:spcAft>
                  <a:spcPts val="0"/>
                </a:spcAft>
                <a:buNone/>
                <a:defRPr/>
              </a:pPr>
              <a:r>
                <a:rPr lang="zh-CN" altLang="en-US" sz="12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a:t>
              </a:r>
              <a:endParaRPr lang="en-US" altLang="zh-CN" sz="1200" dirty="0">
                <a:solidFill>
                  <a:schemeClr val="tx1">
                    <a:lumMod val="65000"/>
                    <a:lumOff val="35000"/>
                  </a:schemeClr>
                </a:solidFill>
                <a:cs typeface="+mn-ea"/>
                <a:sym typeface="+mn-lt"/>
              </a:endParaRPr>
            </a:p>
          </p:txBody>
        </p:sp>
        <p:sp>
          <p:nvSpPr>
            <p:cNvPr id="76" name="文本框 17"/>
            <p:cNvSpPr txBox="1">
              <a:spLocks noChangeArrowheads="1"/>
            </p:cNvSpPr>
            <p:nvPr/>
          </p:nvSpPr>
          <p:spPr bwMode="auto">
            <a:xfrm>
              <a:off x="6190385" y="672761"/>
              <a:ext cx="2337535"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r>
                <a:rPr lang="zh-CN" altLang="en-US" sz="1600" dirty="0">
                  <a:solidFill>
                    <a:schemeClr val="tx1">
                      <a:lumMod val="65000"/>
                      <a:lumOff val="35000"/>
                    </a:schemeClr>
                  </a:solidFill>
                  <a:cs typeface="+mn-ea"/>
                  <a:sym typeface="+mn-lt"/>
                </a:rPr>
                <a:t>点击输入文字</a:t>
              </a:r>
            </a:p>
          </p:txBody>
        </p:sp>
      </p:grpSp>
      <p:grpSp>
        <p:nvGrpSpPr>
          <p:cNvPr id="77" name="组合 76"/>
          <p:cNvGrpSpPr/>
          <p:nvPr/>
        </p:nvGrpSpPr>
        <p:grpSpPr bwMode="auto">
          <a:xfrm>
            <a:off x="1240221" y="2076672"/>
            <a:ext cx="3178640" cy="1206500"/>
            <a:chOff x="6554424" y="672761"/>
            <a:chExt cx="2384355" cy="904746"/>
          </a:xfrm>
        </p:grpSpPr>
        <p:sp>
          <p:nvSpPr>
            <p:cNvPr id="78" name="Content Placeholder 2"/>
            <p:cNvSpPr txBox="1"/>
            <p:nvPr/>
          </p:nvSpPr>
          <p:spPr>
            <a:xfrm>
              <a:off x="6712104" y="902916"/>
              <a:ext cx="2226675"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450340" fontAlgn="auto">
                <a:spcBef>
                  <a:spcPts val="0"/>
                </a:spcBef>
                <a:spcAft>
                  <a:spcPts val="0"/>
                </a:spcAft>
                <a:buNone/>
                <a:defRPr/>
              </a:pPr>
              <a:r>
                <a:rPr lang="zh-CN" altLang="en-US" sz="12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a:t>
              </a:r>
              <a:endParaRPr lang="en-US" altLang="zh-CN" sz="1200" dirty="0">
                <a:solidFill>
                  <a:schemeClr val="tx1">
                    <a:lumMod val="65000"/>
                    <a:lumOff val="35000"/>
                  </a:schemeClr>
                </a:solidFill>
                <a:cs typeface="+mn-ea"/>
                <a:sym typeface="+mn-lt"/>
              </a:endParaRPr>
            </a:p>
          </p:txBody>
        </p:sp>
        <p:sp>
          <p:nvSpPr>
            <p:cNvPr id="79" name="文本框 17"/>
            <p:cNvSpPr txBox="1">
              <a:spLocks noChangeArrowheads="1"/>
            </p:cNvSpPr>
            <p:nvPr/>
          </p:nvSpPr>
          <p:spPr bwMode="auto">
            <a:xfrm>
              <a:off x="6554424" y="672761"/>
              <a:ext cx="2384355"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r>
                <a:rPr lang="zh-CN" altLang="en-US" sz="1600" dirty="0" smtClean="0">
                  <a:solidFill>
                    <a:schemeClr val="tx1">
                      <a:lumMod val="65000"/>
                      <a:lumOff val="35000"/>
                    </a:schemeClr>
                  </a:solidFill>
                  <a:latin typeface="+mn-lt"/>
                  <a:ea typeface="+mn-ea"/>
                  <a:cs typeface="+mn-ea"/>
                  <a:sym typeface="+mn-lt"/>
                </a:rPr>
                <a:t>点击输入文字</a:t>
              </a:r>
              <a:endParaRPr lang="zh-CN" altLang="en-US" sz="1600" dirty="0">
                <a:solidFill>
                  <a:schemeClr val="tx1">
                    <a:lumMod val="65000"/>
                    <a:lumOff val="35000"/>
                  </a:schemeClr>
                </a:solidFill>
                <a:latin typeface="+mn-lt"/>
                <a:ea typeface="+mn-ea"/>
                <a:cs typeface="+mn-ea"/>
                <a:sym typeface="+mn-lt"/>
              </a:endParaRPr>
            </a:p>
          </p:txBody>
        </p:sp>
      </p:grpSp>
      <p:grpSp>
        <p:nvGrpSpPr>
          <p:cNvPr id="80" name="组合 79"/>
          <p:cNvGrpSpPr/>
          <p:nvPr/>
        </p:nvGrpSpPr>
        <p:grpSpPr bwMode="auto">
          <a:xfrm>
            <a:off x="1085775" y="4039880"/>
            <a:ext cx="3578565" cy="1206500"/>
            <a:chOff x="6254433" y="672761"/>
            <a:chExt cx="2684346" cy="904746"/>
          </a:xfrm>
        </p:grpSpPr>
        <p:sp>
          <p:nvSpPr>
            <p:cNvPr id="81" name="Content Placeholder 2"/>
            <p:cNvSpPr txBox="1"/>
            <p:nvPr/>
          </p:nvSpPr>
          <p:spPr>
            <a:xfrm>
              <a:off x="6740834" y="902916"/>
              <a:ext cx="2197945"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450340" fontAlgn="auto">
                <a:spcBef>
                  <a:spcPts val="0"/>
                </a:spcBef>
                <a:spcAft>
                  <a:spcPts val="0"/>
                </a:spcAft>
                <a:buNone/>
                <a:defRPr/>
              </a:pPr>
              <a:r>
                <a:rPr lang="zh-CN" altLang="en-US" sz="12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a:t>
              </a:r>
              <a:endParaRPr lang="en-US" altLang="zh-CN" sz="1200" dirty="0">
                <a:solidFill>
                  <a:schemeClr val="tx1">
                    <a:lumMod val="65000"/>
                    <a:lumOff val="35000"/>
                  </a:schemeClr>
                </a:solidFill>
                <a:cs typeface="+mn-ea"/>
                <a:sym typeface="+mn-lt"/>
              </a:endParaRPr>
            </a:p>
          </p:txBody>
        </p:sp>
        <p:sp>
          <p:nvSpPr>
            <p:cNvPr id="82" name="文本框 17"/>
            <p:cNvSpPr txBox="1">
              <a:spLocks noChangeArrowheads="1"/>
            </p:cNvSpPr>
            <p:nvPr/>
          </p:nvSpPr>
          <p:spPr bwMode="auto">
            <a:xfrm>
              <a:off x="6254433" y="672761"/>
              <a:ext cx="2684346"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r>
                <a:rPr lang="zh-CN" altLang="en-US" sz="1600" dirty="0">
                  <a:solidFill>
                    <a:schemeClr val="tx1">
                      <a:lumMod val="65000"/>
                      <a:lumOff val="35000"/>
                    </a:schemeClr>
                  </a:solidFill>
                  <a:cs typeface="+mn-ea"/>
                  <a:sym typeface="+mn-lt"/>
                </a:rPr>
                <a:t>点击输入文字</a:t>
              </a:r>
            </a:p>
          </p:txBody>
        </p:sp>
      </p:gr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dissolve">
                                      <p:cBhvr>
                                        <p:cTn id="16" dur="500"/>
                                        <p:tgtEl>
                                          <p:spTgt spid="30"/>
                                        </p:tgtEl>
                                      </p:cBhvr>
                                    </p:animEffect>
                                  </p:childTnLst>
                                </p:cTn>
                              </p:par>
                              <p:par>
                                <p:cTn id="17" presetID="2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5845"/>
                                        </p:tgtEl>
                                        <p:attrNameLst>
                                          <p:attrName>style.visibility</p:attrName>
                                        </p:attrNameLst>
                                      </p:cBhvr>
                                      <p:to>
                                        <p:strVal val="visible"/>
                                      </p:to>
                                    </p:set>
                                    <p:anim calcmode="lin" valueType="num">
                                      <p:cBhvr additive="base">
                                        <p:cTn id="23" dur="500" fill="hold"/>
                                        <p:tgtEl>
                                          <p:spTgt spid="35845"/>
                                        </p:tgtEl>
                                        <p:attrNameLst>
                                          <p:attrName>ppt_x</p:attrName>
                                        </p:attrNameLst>
                                      </p:cBhvr>
                                      <p:tavLst>
                                        <p:tav tm="0">
                                          <p:val>
                                            <p:strVal val="1+#ppt_w/2"/>
                                          </p:val>
                                        </p:tav>
                                        <p:tav tm="100000">
                                          <p:val>
                                            <p:strVal val="#ppt_x"/>
                                          </p:val>
                                        </p:tav>
                                      </p:tavLst>
                                    </p:anim>
                                    <p:anim calcmode="lin" valueType="num">
                                      <p:cBhvr additive="base">
                                        <p:cTn id="24" dur="500" fill="hold"/>
                                        <p:tgtEl>
                                          <p:spTgt spid="3584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p:cTn id="28" dur="500" fill="hold"/>
                                        <p:tgtEl>
                                          <p:spTgt spid="70"/>
                                        </p:tgtEl>
                                        <p:attrNameLst>
                                          <p:attrName>ppt_w</p:attrName>
                                        </p:attrNameLst>
                                      </p:cBhvr>
                                      <p:tavLst>
                                        <p:tav tm="0">
                                          <p:val>
                                            <p:fltVal val="0"/>
                                          </p:val>
                                        </p:tav>
                                        <p:tav tm="100000">
                                          <p:val>
                                            <p:strVal val="#ppt_w"/>
                                          </p:val>
                                        </p:tav>
                                      </p:tavLst>
                                    </p:anim>
                                    <p:anim calcmode="lin" valueType="num">
                                      <p:cBhvr>
                                        <p:cTn id="29" dur="500" fill="hold"/>
                                        <p:tgtEl>
                                          <p:spTgt spid="70"/>
                                        </p:tgtEl>
                                        <p:attrNameLst>
                                          <p:attrName>ppt_h</p:attrName>
                                        </p:attrNameLst>
                                      </p:cBhvr>
                                      <p:tavLst>
                                        <p:tav tm="0">
                                          <p:val>
                                            <p:fltVal val="0"/>
                                          </p:val>
                                        </p:tav>
                                        <p:tav tm="100000">
                                          <p:val>
                                            <p:strVal val="#ppt_h"/>
                                          </p:val>
                                        </p:tav>
                                      </p:tavLst>
                                    </p:anim>
                                    <p:animEffect transition="in" filter="fade">
                                      <p:cBhvr>
                                        <p:cTn id="30" dur="500"/>
                                        <p:tgtEl>
                                          <p:spTgt spid="7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p:cTn id="33" dur="500" fill="hold"/>
                                        <p:tgtEl>
                                          <p:spTgt spid="57"/>
                                        </p:tgtEl>
                                        <p:attrNameLst>
                                          <p:attrName>ppt_w</p:attrName>
                                        </p:attrNameLst>
                                      </p:cBhvr>
                                      <p:tavLst>
                                        <p:tav tm="0">
                                          <p:val>
                                            <p:fltVal val="0"/>
                                          </p:val>
                                        </p:tav>
                                        <p:tav tm="100000">
                                          <p:val>
                                            <p:strVal val="#ppt_w"/>
                                          </p:val>
                                        </p:tav>
                                      </p:tavLst>
                                    </p:anim>
                                    <p:anim calcmode="lin" valueType="num">
                                      <p:cBhvr>
                                        <p:cTn id="34" dur="500" fill="hold"/>
                                        <p:tgtEl>
                                          <p:spTgt spid="57"/>
                                        </p:tgtEl>
                                        <p:attrNameLst>
                                          <p:attrName>ppt_h</p:attrName>
                                        </p:attrNameLst>
                                      </p:cBhvr>
                                      <p:tavLst>
                                        <p:tav tm="0">
                                          <p:val>
                                            <p:fltVal val="0"/>
                                          </p:val>
                                        </p:tav>
                                        <p:tav tm="100000">
                                          <p:val>
                                            <p:strVal val="#ppt_h"/>
                                          </p:val>
                                        </p:tav>
                                      </p:tavLst>
                                    </p:anim>
                                    <p:animEffect transition="in" filter="fade">
                                      <p:cBhvr>
                                        <p:cTn id="35" dur="500"/>
                                        <p:tgtEl>
                                          <p:spTgt spid="5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Effect transition="in" filter="fade">
                                      <p:cBhvr>
                                        <p:cTn id="40" dur="500"/>
                                        <p:tgtEl>
                                          <p:spTgt spid="58"/>
                                        </p:tgtEl>
                                      </p:cBhvr>
                                    </p:animEffect>
                                  </p:childTnLst>
                                </p:cTn>
                              </p:par>
                              <p:par>
                                <p:cTn id="41" presetID="53" presetClass="entr" presetSubtype="16" fill="hold" nodeType="with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p:cTn id="43" dur="500" fill="hold"/>
                                        <p:tgtEl>
                                          <p:spTgt spid="67"/>
                                        </p:tgtEl>
                                        <p:attrNameLst>
                                          <p:attrName>ppt_w</p:attrName>
                                        </p:attrNameLst>
                                      </p:cBhvr>
                                      <p:tavLst>
                                        <p:tav tm="0">
                                          <p:val>
                                            <p:fltVal val="0"/>
                                          </p:val>
                                        </p:tav>
                                        <p:tav tm="100000">
                                          <p:val>
                                            <p:strVal val="#ppt_w"/>
                                          </p:val>
                                        </p:tav>
                                      </p:tavLst>
                                    </p:anim>
                                    <p:anim calcmode="lin" valueType="num">
                                      <p:cBhvr>
                                        <p:cTn id="44" dur="500" fill="hold"/>
                                        <p:tgtEl>
                                          <p:spTgt spid="67"/>
                                        </p:tgtEl>
                                        <p:attrNameLst>
                                          <p:attrName>ppt_h</p:attrName>
                                        </p:attrNameLst>
                                      </p:cBhvr>
                                      <p:tavLst>
                                        <p:tav tm="0">
                                          <p:val>
                                            <p:fltVal val="0"/>
                                          </p:val>
                                        </p:tav>
                                        <p:tav tm="100000">
                                          <p:val>
                                            <p:strVal val="#ppt_h"/>
                                          </p:val>
                                        </p:tav>
                                      </p:tavLst>
                                    </p:anim>
                                    <p:animEffect transition="in" filter="fade">
                                      <p:cBhvr>
                                        <p:cTn id="45" dur="500"/>
                                        <p:tgtEl>
                                          <p:spTgt spid="67"/>
                                        </p:tgtEl>
                                      </p:cBhvr>
                                    </p:animEffect>
                                  </p:childTnLst>
                                </p:cTn>
                              </p:par>
                              <p:par>
                                <p:cTn id="46" presetID="53" presetClass="entr" presetSubtype="16" fill="hold" nodeType="with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p:cTn id="48" dur="500" fill="hold"/>
                                        <p:tgtEl>
                                          <p:spTgt spid="64"/>
                                        </p:tgtEl>
                                        <p:attrNameLst>
                                          <p:attrName>ppt_w</p:attrName>
                                        </p:attrNameLst>
                                      </p:cBhvr>
                                      <p:tavLst>
                                        <p:tav tm="0">
                                          <p:val>
                                            <p:fltVal val="0"/>
                                          </p:val>
                                        </p:tav>
                                        <p:tav tm="100000">
                                          <p:val>
                                            <p:strVal val="#ppt_w"/>
                                          </p:val>
                                        </p:tav>
                                      </p:tavLst>
                                    </p:anim>
                                    <p:anim calcmode="lin" valueType="num">
                                      <p:cBhvr>
                                        <p:cTn id="49" dur="500" fill="hold"/>
                                        <p:tgtEl>
                                          <p:spTgt spid="64"/>
                                        </p:tgtEl>
                                        <p:attrNameLst>
                                          <p:attrName>ppt_h</p:attrName>
                                        </p:attrNameLst>
                                      </p:cBhvr>
                                      <p:tavLst>
                                        <p:tav tm="0">
                                          <p:val>
                                            <p:fltVal val="0"/>
                                          </p:val>
                                        </p:tav>
                                        <p:tav tm="100000">
                                          <p:val>
                                            <p:strVal val="#ppt_h"/>
                                          </p:val>
                                        </p:tav>
                                      </p:tavLst>
                                    </p:anim>
                                    <p:animEffect transition="in" filter="fade">
                                      <p:cBhvr>
                                        <p:cTn id="50" dur="500"/>
                                        <p:tgtEl>
                                          <p:spTgt spid="6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p:cTn id="53" dur="500" fill="hold"/>
                                        <p:tgtEl>
                                          <p:spTgt spid="59"/>
                                        </p:tgtEl>
                                        <p:attrNameLst>
                                          <p:attrName>ppt_w</p:attrName>
                                        </p:attrNameLst>
                                      </p:cBhvr>
                                      <p:tavLst>
                                        <p:tav tm="0">
                                          <p:val>
                                            <p:fltVal val="0"/>
                                          </p:val>
                                        </p:tav>
                                        <p:tav tm="100000">
                                          <p:val>
                                            <p:strVal val="#ppt_w"/>
                                          </p:val>
                                        </p:tav>
                                      </p:tavLst>
                                    </p:anim>
                                    <p:anim calcmode="lin" valueType="num">
                                      <p:cBhvr>
                                        <p:cTn id="54" dur="500" fill="hold"/>
                                        <p:tgtEl>
                                          <p:spTgt spid="59"/>
                                        </p:tgtEl>
                                        <p:attrNameLst>
                                          <p:attrName>ppt_h</p:attrName>
                                        </p:attrNameLst>
                                      </p:cBhvr>
                                      <p:tavLst>
                                        <p:tav tm="0">
                                          <p:val>
                                            <p:fltVal val="0"/>
                                          </p:val>
                                        </p:tav>
                                        <p:tav tm="100000">
                                          <p:val>
                                            <p:strVal val="#ppt_h"/>
                                          </p:val>
                                        </p:tav>
                                      </p:tavLst>
                                    </p:anim>
                                    <p:animEffect transition="in" filter="fade">
                                      <p:cBhvr>
                                        <p:cTn id="55" dur="500"/>
                                        <p:tgtEl>
                                          <p:spTgt spid="59"/>
                                        </p:tgtEl>
                                      </p:cBhvr>
                                    </p:animEffect>
                                  </p:childTnLst>
                                </p:cTn>
                              </p:par>
                            </p:childTnLst>
                          </p:cTn>
                        </p:par>
                        <p:par>
                          <p:cTn id="56" fill="hold">
                            <p:stCondLst>
                              <p:cond delay="2000"/>
                            </p:stCondLst>
                            <p:childTnLst>
                              <p:par>
                                <p:cTn id="57" presetID="22" presetClass="entr" presetSubtype="2" fill="hold"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right)">
                                      <p:cBhvr>
                                        <p:cTn id="59" dur="500"/>
                                        <p:tgtEl>
                                          <p:spTgt spid="63"/>
                                        </p:tgtEl>
                                      </p:cBhvr>
                                    </p:animEffect>
                                  </p:childTnLst>
                                </p:cTn>
                              </p:par>
                              <p:par>
                                <p:cTn id="60" presetID="22" presetClass="entr" presetSubtype="2" fill="hold"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wipe(right)">
                                      <p:cBhvr>
                                        <p:cTn id="62" dur="500"/>
                                        <p:tgtEl>
                                          <p:spTgt spid="73"/>
                                        </p:tgtEl>
                                      </p:cBhvr>
                                    </p:animEffect>
                                  </p:childTnLst>
                                </p:cTn>
                              </p:par>
                              <p:par>
                                <p:cTn id="63" presetID="22" presetClass="entr" presetSubtype="8" fill="hold"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2500"/>
                            </p:stCondLst>
                            <p:childTnLst>
                              <p:par>
                                <p:cTn id="67" presetID="22" presetClass="entr" presetSubtype="1" fill="hold" nodeType="afterEffect">
                                  <p:stCondLst>
                                    <p:cond delay="0"/>
                                  </p:stCondLst>
                                  <p:childTnLst>
                                    <p:set>
                                      <p:cBhvr>
                                        <p:cTn id="68" dur="1" fill="hold">
                                          <p:stCondLst>
                                            <p:cond delay="0"/>
                                          </p:stCondLst>
                                        </p:cTn>
                                        <p:tgtEl>
                                          <p:spTgt spid="74"/>
                                        </p:tgtEl>
                                        <p:attrNameLst>
                                          <p:attrName>style.visibility</p:attrName>
                                        </p:attrNameLst>
                                      </p:cBhvr>
                                      <p:to>
                                        <p:strVal val="visible"/>
                                      </p:to>
                                    </p:set>
                                    <p:animEffect transition="in" filter="wipe(up)">
                                      <p:cBhvr>
                                        <p:cTn id="69" dur="500"/>
                                        <p:tgtEl>
                                          <p:spTgt spid="74"/>
                                        </p:tgtEl>
                                      </p:cBhvr>
                                    </p:animEffect>
                                  </p:childTnLst>
                                </p:cTn>
                              </p:par>
                              <p:par>
                                <p:cTn id="70" presetID="22" presetClass="entr" presetSubtype="1" fill="hold" nodeType="with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up)">
                                      <p:cBhvr>
                                        <p:cTn id="72" dur="500"/>
                                        <p:tgtEl>
                                          <p:spTgt spid="77"/>
                                        </p:tgtEl>
                                      </p:cBhvr>
                                    </p:animEffect>
                                  </p:childTnLst>
                                </p:cTn>
                              </p:par>
                              <p:par>
                                <p:cTn id="73" presetID="22" presetClass="entr" presetSubtype="1" fill="hold" nodeType="with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wipe(up)">
                                      <p:cBhvr>
                                        <p:cTn id="7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autoUpdateAnimBg="0"/>
      <p:bldP spid="27" grpId="0" autoUpdateAnimBg="0"/>
      <p:bldP spid="29" grpId="0" autoUpdateAnimBg="0"/>
      <p:bldP spid="30" grpId="0" animBg="1"/>
      <p:bldP spid="57" grpId="0" animBg="1"/>
      <p:bldP spid="58" grpId="0" animBg="1"/>
      <p:bldP spid="5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26"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27"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28"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29" name="圆角矩形 28"/>
          <p:cNvSpPr/>
          <p:nvPr/>
        </p:nvSpPr>
        <p:spPr>
          <a:xfrm>
            <a:off x="4213860" y="3608275"/>
            <a:ext cx="3764280" cy="396000"/>
          </a:xfrm>
          <a:prstGeom prst="roundRect">
            <a:avLst>
              <a:gd name="adj" fmla="val 50000"/>
            </a:avLst>
          </a:prstGeom>
          <a:gradFill>
            <a:gsLst>
              <a:gs pos="0">
                <a:srgbClr val="00B0F0"/>
              </a:gs>
              <a:gs pos="100000">
                <a:srgbClr val="0070C0"/>
              </a:gs>
            </a:gsLst>
            <a:lin ang="5400000" scaled="1"/>
          </a:gradFill>
          <a:ln w="12700" cap="flat" cmpd="sng" algn="ctr">
            <a:noFill/>
            <a:prstDash val="solid"/>
            <a:miter lim="800000"/>
          </a:ln>
          <a:effectLst/>
        </p:spPr>
        <p:txBody>
          <a:bodyPr rtlCol="0" anchor="ctr"/>
          <a:lstStyle/>
          <a:p>
            <a:pPr eaLnBrk="1" hangingPunct="1"/>
            <a:r>
              <a:rPr lang="zh-CN" altLang="en-US" sz="1800" dirty="0">
                <a:solidFill>
                  <a:schemeClr val="tx1">
                    <a:lumMod val="65000"/>
                    <a:lumOff val="35000"/>
                  </a:schemeClr>
                </a:solidFill>
                <a:cs typeface="+mn-ea"/>
                <a:sym typeface="+mn-lt"/>
              </a:rPr>
              <a:t>点击输入文字</a:t>
            </a:r>
          </a:p>
        </p:txBody>
      </p:sp>
      <p:sp>
        <p:nvSpPr>
          <p:cNvPr id="30" name="圆角矩形 29"/>
          <p:cNvSpPr/>
          <p:nvPr/>
        </p:nvSpPr>
        <p:spPr>
          <a:xfrm>
            <a:off x="2374901" y="2795606"/>
            <a:ext cx="2479674" cy="396000"/>
          </a:xfrm>
          <a:prstGeom prst="roundRect">
            <a:avLst>
              <a:gd name="adj" fmla="val 50000"/>
            </a:avLst>
          </a:prstGeom>
          <a:solidFill>
            <a:srgbClr val="00B0F0"/>
          </a:solidFill>
          <a:ln w="12700" cap="flat" cmpd="sng" algn="ctr">
            <a:noFill/>
            <a:prstDash val="solid"/>
            <a:miter lim="800000"/>
          </a:ln>
          <a:effectLst/>
        </p:spPr>
        <p:txBody>
          <a:bodyPr rtlCol="0" anchor="ctr"/>
          <a:lstStyle/>
          <a:p>
            <a:pPr eaLnBrk="1" hangingPunct="1"/>
            <a:r>
              <a:rPr lang="zh-CN" altLang="en-US" sz="1400" dirty="0">
                <a:solidFill>
                  <a:schemeClr val="tx1">
                    <a:lumMod val="65000"/>
                    <a:lumOff val="35000"/>
                  </a:schemeClr>
                </a:solidFill>
                <a:cs typeface="+mn-ea"/>
                <a:sym typeface="+mn-lt"/>
              </a:rPr>
              <a:t>点击输入文字</a:t>
            </a:r>
          </a:p>
        </p:txBody>
      </p:sp>
      <p:sp>
        <p:nvSpPr>
          <p:cNvPr id="31" name="圆角矩形 30"/>
          <p:cNvSpPr/>
          <p:nvPr/>
        </p:nvSpPr>
        <p:spPr>
          <a:xfrm>
            <a:off x="7337426" y="4420944"/>
            <a:ext cx="2479674" cy="396000"/>
          </a:xfrm>
          <a:prstGeom prst="roundRect">
            <a:avLst>
              <a:gd name="adj" fmla="val 50000"/>
            </a:avLst>
          </a:prstGeom>
          <a:solidFill>
            <a:srgbClr val="00B0F0"/>
          </a:solidFill>
          <a:ln w="12700" cap="flat" cmpd="sng" algn="ctr">
            <a:noFill/>
            <a:prstDash val="solid"/>
            <a:miter lim="800000"/>
          </a:ln>
          <a:effectLst/>
        </p:spPr>
        <p:txBody>
          <a:bodyPr rtlCol="0" anchor="ctr"/>
          <a:lstStyle/>
          <a:p>
            <a:pPr eaLnBrk="1" hangingPunct="1"/>
            <a:r>
              <a:rPr lang="zh-CN" altLang="en-US" sz="1400" dirty="0">
                <a:solidFill>
                  <a:schemeClr val="tx1">
                    <a:lumMod val="65000"/>
                    <a:lumOff val="35000"/>
                  </a:schemeClr>
                </a:solidFill>
                <a:cs typeface="+mn-ea"/>
                <a:sym typeface="+mn-lt"/>
              </a:rPr>
              <a:t>点击输入文字</a:t>
            </a:r>
          </a:p>
        </p:txBody>
      </p:sp>
      <p:sp>
        <p:nvSpPr>
          <p:cNvPr id="32" name="圆角矩形 31"/>
          <p:cNvSpPr/>
          <p:nvPr/>
        </p:nvSpPr>
        <p:spPr>
          <a:xfrm>
            <a:off x="2374901" y="4420944"/>
            <a:ext cx="2479674" cy="396000"/>
          </a:xfrm>
          <a:prstGeom prst="roundRect">
            <a:avLst>
              <a:gd name="adj" fmla="val 50000"/>
            </a:avLst>
          </a:prstGeom>
          <a:solidFill>
            <a:srgbClr val="00B0F0"/>
          </a:solidFill>
          <a:ln w="12700" cap="flat" cmpd="sng" algn="ctr">
            <a:noFill/>
            <a:prstDash val="solid"/>
            <a:miter lim="800000"/>
          </a:ln>
          <a:effectLst/>
        </p:spPr>
        <p:txBody>
          <a:bodyPr rtlCol="0" anchor="ctr"/>
          <a:lstStyle/>
          <a:p>
            <a:pPr eaLnBrk="1" hangingPunct="1"/>
            <a:r>
              <a:rPr lang="zh-CN" altLang="en-US" sz="1400" dirty="0">
                <a:solidFill>
                  <a:schemeClr val="tx1">
                    <a:lumMod val="65000"/>
                    <a:lumOff val="35000"/>
                  </a:schemeClr>
                </a:solidFill>
                <a:cs typeface="+mn-ea"/>
                <a:sym typeface="+mn-lt"/>
              </a:rPr>
              <a:t>点击输入文字</a:t>
            </a:r>
          </a:p>
        </p:txBody>
      </p:sp>
      <p:sp>
        <p:nvSpPr>
          <p:cNvPr id="33" name="圆角矩形 32"/>
          <p:cNvSpPr/>
          <p:nvPr/>
        </p:nvSpPr>
        <p:spPr>
          <a:xfrm>
            <a:off x="7337426" y="2795606"/>
            <a:ext cx="2479674" cy="396000"/>
          </a:xfrm>
          <a:prstGeom prst="roundRect">
            <a:avLst>
              <a:gd name="adj" fmla="val 50000"/>
            </a:avLst>
          </a:prstGeom>
          <a:solidFill>
            <a:srgbClr val="00B0F0"/>
          </a:solidFill>
          <a:ln w="12700" cap="flat" cmpd="sng" algn="ctr">
            <a:noFill/>
            <a:prstDash val="solid"/>
            <a:miter lim="800000"/>
          </a:ln>
          <a:effectLst/>
        </p:spPr>
        <p:txBody>
          <a:bodyPr rtlCol="0" anchor="ctr"/>
          <a:lstStyle/>
          <a:p>
            <a:pPr eaLnBrk="1" hangingPunct="1"/>
            <a:r>
              <a:rPr lang="zh-CN" altLang="en-US" sz="1400" dirty="0">
                <a:solidFill>
                  <a:schemeClr val="tx1">
                    <a:lumMod val="65000"/>
                    <a:lumOff val="35000"/>
                  </a:schemeClr>
                </a:solidFill>
                <a:cs typeface="+mn-ea"/>
                <a:sym typeface="+mn-lt"/>
              </a:rPr>
              <a:t>点击输入文字</a:t>
            </a:r>
          </a:p>
        </p:txBody>
      </p:sp>
      <p:sp>
        <p:nvSpPr>
          <p:cNvPr id="34" name="圆角矩形 33"/>
          <p:cNvSpPr/>
          <p:nvPr/>
        </p:nvSpPr>
        <p:spPr>
          <a:xfrm>
            <a:off x="8758238" y="1982937"/>
            <a:ext cx="1911350" cy="396000"/>
          </a:xfrm>
          <a:prstGeom prst="roundRect">
            <a:avLst>
              <a:gd name="adj" fmla="val 50000"/>
            </a:avLst>
          </a:prstGeom>
          <a:solidFill>
            <a:srgbClr val="5A6478">
              <a:lumMod val="20000"/>
              <a:lumOff val="80000"/>
            </a:srgbClr>
          </a:solidFill>
          <a:ln w="12700" cap="flat" cmpd="sng" algn="ctr">
            <a:solidFill>
              <a:srgbClr val="5A6478">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rPr>
              <a:t>Insert title</a:t>
            </a:r>
            <a:endPar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35" name="圆角矩形 34"/>
          <p:cNvSpPr/>
          <p:nvPr/>
        </p:nvSpPr>
        <p:spPr>
          <a:xfrm>
            <a:off x="6484938" y="1982937"/>
            <a:ext cx="1911350" cy="396000"/>
          </a:xfrm>
          <a:prstGeom prst="roundRect">
            <a:avLst>
              <a:gd name="adj" fmla="val 50000"/>
            </a:avLst>
          </a:prstGeom>
          <a:solidFill>
            <a:srgbClr val="5A6478">
              <a:lumMod val="20000"/>
              <a:lumOff val="80000"/>
            </a:srgbClr>
          </a:solidFill>
          <a:ln w="12700" cap="flat" cmpd="sng" algn="ctr">
            <a:solidFill>
              <a:srgbClr val="5A6478">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rPr>
              <a:t>Insert title</a:t>
            </a:r>
            <a:endPar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36" name="圆角矩形 35"/>
          <p:cNvSpPr/>
          <p:nvPr/>
        </p:nvSpPr>
        <p:spPr>
          <a:xfrm>
            <a:off x="3795713" y="1982937"/>
            <a:ext cx="1911350" cy="396000"/>
          </a:xfrm>
          <a:prstGeom prst="roundRect">
            <a:avLst>
              <a:gd name="adj" fmla="val 50000"/>
            </a:avLst>
          </a:prstGeom>
          <a:solidFill>
            <a:srgbClr val="5A6478">
              <a:lumMod val="20000"/>
              <a:lumOff val="80000"/>
            </a:srgbClr>
          </a:solidFill>
          <a:ln w="12700" cap="flat" cmpd="sng" algn="ctr">
            <a:solidFill>
              <a:srgbClr val="5A6478">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rPr>
              <a:t>Insert title</a:t>
            </a:r>
            <a:endPar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37" name="圆角矩形 36"/>
          <p:cNvSpPr/>
          <p:nvPr/>
        </p:nvSpPr>
        <p:spPr>
          <a:xfrm>
            <a:off x="1522413" y="1982937"/>
            <a:ext cx="1911350" cy="396000"/>
          </a:xfrm>
          <a:prstGeom prst="roundRect">
            <a:avLst>
              <a:gd name="adj" fmla="val 50000"/>
            </a:avLst>
          </a:prstGeom>
          <a:solidFill>
            <a:srgbClr val="5A6478">
              <a:lumMod val="20000"/>
              <a:lumOff val="80000"/>
            </a:srgbClr>
          </a:solidFill>
          <a:ln w="12700" cap="flat" cmpd="sng" algn="ctr">
            <a:solidFill>
              <a:srgbClr val="5A6478">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rPr>
              <a:t>Insert title</a:t>
            </a:r>
            <a:endPar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38" name="圆角矩形 37"/>
          <p:cNvSpPr/>
          <p:nvPr/>
        </p:nvSpPr>
        <p:spPr>
          <a:xfrm>
            <a:off x="8758238" y="5233614"/>
            <a:ext cx="1911350" cy="396000"/>
          </a:xfrm>
          <a:prstGeom prst="roundRect">
            <a:avLst>
              <a:gd name="adj" fmla="val 50000"/>
            </a:avLst>
          </a:prstGeom>
          <a:solidFill>
            <a:srgbClr val="5A6478">
              <a:lumMod val="20000"/>
              <a:lumOff val="80000"/>
            </a:srgbClr>
          </a:solidFill>
          <a:ln w="12700" cap="flat" cmpd="sng" algn="ctr">
            <a:solidFill>
              <a:srgbClr val="5A6478">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rPr>
              <a:t>Insert title</a:t>
            </a:r>
            <a:endPar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39" name="圆角矩形 38"/>
          <p:cNvSpPr/>
          <p:nvPr/>
        </p:nvSpPr>
        <p:spPr>
          <a:xfrm>
            <a:off x="6484938" y="5233614"/>
            <a:ext cx="1911350" cy="396000"/>
          </a:xfrm>
          <a:prstGeom prst="roundRect">
            <a:avLst>
              <a:gd name="adj" fmla="val 50000"/>
            </a:avLst>
          </a:prstGeom>
          <a:solidFill>
            <a:srgbClr val="5A6478">
              <a:lumMod val="20000"/>
              <a:lumOff val="80000"/>
            </a:srgbClr>
          </a:solidFill>
          <a:ln w="12700" cap="flat" cmpd="sng" algn="ctr">
            <a:solidFill>
              <a:srgbClr val="5A6478">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rPr>
              <a:t>Insert title</a:t>
            </a:r>
            <a:endPar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40" name="圆角矩形 39"/>
          <p:cNvSpPr/>
          <p:nvPr/>
        </p:nvSpPr>
        <p:spPr>
          <a:xfrm>
            <a:off x="3795713" y="5233614"/>
            <a:ext cx="1911350" cy="396000"/>
          </a:xfrm>
          <a:prstGeom prst="roundRect">
            <a:avLst>
              <a:gd name="adj" fmla="val 50000"/>
            </a:avLst>
          </a:prstGeom>
          <a:solidFill>
            <a:srgbClr val="5A6478">
              <a:lumMod val="20000"/>
              <a:lumOff val="80000"/>
            </a:srgbClr>
          </a:solidFill>
          <a:ln w="12700" cap="flat" cmpd="sng" algn="ctr">
            <a:solidFill>
              <a:srgbClr val="5A6478">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rPr>
              <a:t>Insert title</a:t>
            </a:r>
            <a:endPar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41" name="圆角矩形 40"/>
          <p:cNvSpPr/>
          <p:nvPr/>
        </p:nvSpPr>
        <p:spPr>
          <a:xfrm>
            <a:off x="1522413" y="5233614"/>
            <a:ext cx="1911350" cy="396000"/>
          </a:xfrm>
          <a:prstGeom prst="roundRect">
            <a:avLst>
              <a:gd name="adj" fmla="val 50000"/>
            </a:avLst>
          </a:prstGeom>
          <a:solidFill>
            <a:srgbClr val="5A6478">
              <a:lumMod val="20000"/>
              <a:lumOff val="80000"/>
            </a:srgbClr>
          </a:solidFill>
          <a:ln w="12700" cap="flat" cmpd="sng" algn="ctr">
            <a:solidFill>
              <a:srgbClr val="5A6478">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rPr>
              <a:t>Insert title</a:t>
            </a:r>
            <a:endParaRPr kumimoji="0" lang="zh-CN" altLang="en-US" sz="14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grpSp>
        <p:nvGrpSpPr>
          <p:cNvPr id="42" name="组合 41"/>
          <p:cNvGrpSpPr/>
          <p:nvPr/>
        </p:nvGrpSpPr>
        <p:grpSpPr>
          <a:xfrm>
            <a:off x="7662863" y="2892381"/>
            <a:ext cx="914400" cy="1827788"/>
            <a:chOff x="7396163" y="2619647"/>
            <a:chExt cx="914400" cy="1827788"/>
          </a:xfrm>
        </p:grpSpPr>
        <p:sp>
          <p:nvSpPr>
            <p:cNvPr id="43" name="弧形 42"/>
            <p:cNvSpPr/>
            <p:nvPr/>
          </p:nvSpPr>
          <p:spPr>
            <a:xfrm>
              <a:off x="7396163" y="3533035"/>
              <a:ext cx="914400" cy="914400"/>
            </a:xfrm>
            <a:prstGeom prst="arc">
              <a:avLst/>
            </a:prstGeom>
            <a:noFill/>
            <a:ln w="12700" cap="flat" cmpd="sng" algn="ctr">
              <a:solidFill>
                <a:srgbClr val="5A6478">
                  <a:lumMod val="40000"/>
                  <a:lumOff val="60000"/>
                </a:srgbClr>
              </a:solidFill>
              <a:prstDash val="solid"/>
              <a:miter lim="800000"/>
              <a:headEnd type="none"/>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44" name="弧形 43"/>
            <p:cNvSpPr/>
            <p:nvPr/>
          </p:nvSpPr>
          <p:spPr>
            <a:xfrm rot="5400000">
              <a:off x="7396163" y="2619647"/>
              <a:ext cx="914400" cy="914400"/>
            </a:xfrm>
            <a:prstGeom prst="arc">
              <a:avLst/>
            </a:prstGeom>
            <a:noFill/>
            <a:ln w="12700" cap="flat" cmpd="sng" algn="ctr">
              <a:solidFill>
                <a:srgbClr val="5A6478">
                  <a:lumMod val="40000"/>
                  <a:lumOff val="60000"/>
                </a:srgbClr>
              </a:solidFill>
              <a:prstDash val="solid"/>
              <a:miter lim="800000"/>
              <a:headEnd type="arrow"/>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grpSp>
        <p:nvGrpSpPr>
          <p:cNvPr id="45" name="组合 44"/>
          <p:cNvGrpSpPr/>
          <p:nvPr/>
        </p:nvGrpSpPr>
        <p:grpSpPr>
          <a:xfrm flipH="1">
            <a:off x="3614737" y="2892381"/>
            <a:ext cx="914400" cy="1827788"/>
            <a:chOff x="7396163" y="2619647"/>
            <a:chExt cx="914400" cy="1827788"/>
          </a:xfrm>
        </p:grpSpPr>
        <p:sp>
          <p:nvSpPr>
            <p:cNvPr id="46" name="弧形 45"/>
            <p:cNvSpPr/>
            <p:nvPr/>
          </p:nvSpPr>
          <p:spPr>
            <a:xfrm>
              <a:off x="7396163" y="3533035"/>
              <a:ext cx="914400" cy="914400"/>
            </a:xfrm>
            <a:prstGeom prst="arc">
              <a:avLst/>
            </a:prstGeom>
            <a:noFill/>
            <a:ln w="12700" cap="flat" cmpd="sng" algn="ctr">
              <a:solidFill>
                <a:srgbClr val="5A6478">
                  <a:lumMod val="40000"/>
                  <a:lumOff val="60000"/>
                </a:srgbClr>
              </a:solidFill>
              <a:prstDash val="solid"/>
              <a:miter lim="800000"/>
              <a:headEnd type="none"/>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47" name="弧形 46"/>
            <p:cNvSpPr/>
            <p:nvPr/>
          </p:nvSpPr>
          <p:spPr>
            <a:xfrm rot="5400000">
              <a:off x="7396163" y="2619647"/>
              <a:ext cx="914400" cy="914400"/>
            </a:xfrm>
            <a:prstGeom prst="arc">
              <a:avLst/>
            </a:prstGeom>
            <a:noFill/>
            <a:ln w="12700" cap="flat" cmpd="sng" algn="ctr">
              <a:solidFill>
                <a:srgbClr val="5A6478">
                  <a:lumMod val="40000"/>
                  <a:lumOff val="60000"/>
                </a:srgbClr>
              </a:solidFill>
              <a:prstDash val="solid"/>
              <a:miter lim="800000"/>
              <a:headEnd type="arrow"/>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grpSp>
      <p:sp>
        <p:nvSpPr>
          <p:cNvPr id="48" name="左大括号 47"/>
          <p:cNvSpPr/>
          <p:nvPr/>
        </p:nvSpPr>
        <p:spPr>
          <a:xfrm rot="16200000">
            <a:off x="8457523" y="1382359"/>
            <a:ext cx="239480" cy="2409824"/>
          </a:xfrm>
          <a:prstGeom prst="leftBrace">
            <a:avLst>
              <a:gd name="adj1" fmla="val 48107"/>
              <a:gd name="adj2" fmla="val 50000"/>
            </a:avLst>
          </a:prstGeom>
          <a:noFill/>
          <a:ln w="12700" cap="flat" cmpd="sng" algn="ctr">
            <a:solidFill>
              <a:srgbClr val="5A6478">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49" name="左大括号 48"/>
          <p:cNvSpPr/>
          <p:nvPr/>
        </p:nvSpPr>
        <p:spPr>
          <a:xfrm rot="16200000">
            <a:off x="3494997" y="1382359"/>
            <a:ext cx="239480" cy="2409824"/>
          </a:xfrm>
          <a:prstGeom prst="leftBrace">
            <a:avLst>
              <a:gd name="adj1" fmla="val 48107"/>
              <a:gd name="adj2" fmla="val 50000"/>
            </a:avLst>
          </a:prstGeom>
          <a:noFill/>
          <a:ln w="12700" cap="flat" cmpd="sng" algn="ctr">
            <a:solidFill>
              <a:srgbClr val="5A6478">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50" name="左大括号 49"/>
          <p:cNvSpPr/>
          <p:nvPr/>
        </p:nvSpPr>
        <p:spPr>
          <a:xfrm rot="5400000" flipV="1">
            <a:off x="8457523" y="3823114"/>
            <a:ext cx="239480" cy="2409824"/>
          </a:xfrm>
          <a:prstGeom prst="leftBrace">
            <a:avLst>
              <a:gd name="adj1" fmla="val 48107"/>
              <a:gd name="adj2" fmla="val 50000"/>
            </a:avLst>
          </a:prstGeom>
          <a:noFill/>
          <a:ln w="12700" cap="flat" cmpd="sng" algn="ctr">
            <a:solidFill>
              <a:srgbClr val="5A6478">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51" name="左大括号 50"/>
          <p:cNvSpPr/>
          <p:nvPr/>
        </p:nvSpPr>
        <p:spPr>
          <a:xfrm rot="5400000" flipV="1">
            <a:off x="3494997" y="3823114"/>
            <a:ext cx="239480" cy="2409824"/>
          </a:xfrm>
          <a:prstGeom prst="leftBrace">
            <a:avLst>
              <a:gd name="adj1" fmla="val 48107"/>
              <a:gd name="adj2" fmla="val 50000"/>
            </a:avLst>
          </a:prstGeom>
          <a:noFill/>
          <a:ln w="12700" cap="flat" cmpd="sng" algn="ctr">
            <a:solidFill>
              <a:srgbClr val="5A6478">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dissolve">
                                      <p:cBhvr>
                                        <p:cTn id="16" dur="500"/>
                                        <p:tgtEl>
                                          <p:spTgt spid="28"/>
                                        </p:tgtEl>
                                      </p:cBhvr>
                                    </p:animEffect>
                                  </p:childTnLst>
                                </p:cTn>
                              </p:par>
                              <p:par>
                                <p:cTn id="17" presetID="22" presetClass="entr" presetSubtype="8"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right)">
                                      <p:cBhvr>
                                        <p:cTn id="29" dur="500"/>
                                        <p:tgtEl>
                                          <p:spTgt spid="45"/>
                                        </p:tgtEl>
                                      </p:cBhvr>
                                    </p:animEffect>
                                  </p:childTnLst>
                                </p:cTn>
                              </p:par>
                              <p:par>
                                <p:cTn id="30" presetID="22" presetClass="entr" presetSubtype="8"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Effect transition="in" filter="fade">
                                      <p:cBhvr>
                                        <p:cTn id="48" dur="500"/>
                                        <p:tgtEl>
                                          <p:spTgt spid="3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down)">
                                      <p:cBhvr>
                                        <p:cTn id="57" dur="500"/>
                                        <p:tgtEl>
                                          <p:spTgt spid="4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down)">
                                      <p:cBhvr>
                                        <p:cTn id="60" dur="500"/>
                                        <p:tgtEl>
                                          <p:spTgt spid="48"/>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up)">
                                      <p:cBhvr>
                                        <p:cTn id="63" dur="500"/>
                                        <p:tgtEl>
                                          <p:spTgt spid="50"/>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wipe(up)">
                                      <p:cBhvr>
                                        <p:cTn id="66" dur="500"/>
                                        <p:tgtEl>
                                          <p:spTgt spid="51"/>
                                        </p:tgtEl>
                                      </p:cBhvr>
                                    </p:animEffect>
                                  </p:childTnLst>
                                </p:cTn>
                              </p:par>
                            </p:childTnLst>
                          </p:cTn>
                        </p:par>
                        <p:par>
                          <p:cTn id="67" fill="hold">
                            <p:stCondLst>
                              <p:cond delay="3000"/>
                            </p:stCondLst>
                            <p:childTnLst>
                              <p:par>
                                <p:cTn id="68" presetID="10"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750"/>
                                        <p:tgtEl>
                                          <p:spTgt spid="3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750"/>
                                        <p:tgtEl>
                                          <p:spTgt spid="3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750"/>
                                        <p:tgtEl>
                                          <p:spTgt spid="3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750"/>
                                        <p:tgtEl>
                                          <p:spTgt spid="3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750"/>
                                        <p:tgtEl>
                                          <p:spTgt spid="3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750"/>
                                        <p:tgtEl>
                                          <p:spTgt spid="3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750"/>
                                        <p:tgtEl>
                                          <p:spTgt spid="40"/>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utoUpdateAnimBg="0"/>
      <p:bldP spid="27" grpId="0" autoUpdateAnimBg="0"/>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8" grpId="0" animBg="1"/>
      <p:bldP spid="49" grpId="0" animBg="1"/>
      <p:bldP spid="50" grpId="0" animBg="1"/>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AutoShape 5"/>
          <p:cNvSpPr/>
          <p:nvPr/>
        </p:nvSpPr>
        <p:spPr bwMode="auto">
          <a:xfrm>
            <a:off x="1814250" y="2051879"/>
            <a:ext cx="1790942" cy="1202532"/>
          </a:xfrm>
          <a:custGeom>
            <a:avLst/>
            <a:gdLst>
              <a:gd name="T0" fmla="*/ 1791494 w 21600"/>
              <a:gd name="T1" fmla="*/ 1202532 h 21600"/>
              <a:gd name="T2" fmla="*/ 1791494 w 21600"/>
              <a:gd name="T3" fmla="*/ 1202532 h 21600"/>
              <a:gd name="T4" fmla="*/ 1791494 w 21600"/>
              <a:gd name="T5" fmla="*/ 1202532 h 21600"/>
              <a:gd name="T6" fmla="*/ 1791494 w 21600"/>
              <a:gd name="T7" fmla="*/ 1202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22"/>
                </a:moveTo>
                <a:lnTo>
                  <a:pt x="12190" y="0"/>
                </a:lnTo>
                <a:lnTo>
                  <a:pt x="12190" y="3144"/>
                </a:lnTo>
                <a:lnTo>
                  <a:pt x="0" y="3144"/>
                </a:lnTo>
                <a:lnTo>
                  <a:pt x="0" y="18455"/>
                </a:lnTo>
                <a:lnTo>
                  <a:pt x="12190" y="18455"/>
                </a:lnTo>
                <a:lnTo>
                  <a:pt x="12190" y="21599"/>
                </a:lnTo>
                <a:lnTo>
                  <a:pt x="21600" y="10822"/>
                </a:lnTo>
                <a:close/>
              </a:path>
            </a:pathLst>
          </a:custGeom>
          <a:solidFill>
            <a:srgbClr val="DEDEDE"/>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lstStyle/>
          <a:p>
            <a:endParaRPr lang="zh-CN" altLang="en-US" sz="2485">
              <a:solidFill>
                <a:schemeClr val="tx1">
                  <a:lumMod val="65000"/>
                  <a:lumOff val="35000"/>
                </a:schemeClr>
              </a:solidFill>
              <a:latin typeface="+mn-lt"/>
              <a:ea typeface="+mn-ea"/>
              <a:cs typeface="+mn-ea"/>
              <a:sym typeface="+mn-lt"/>
            </a:endParaRPr>
          </a:p>
        </p:txBody>
      </p:sp>
      <p:sp>
        <p:nvSpPr>
          <p:cNvPr id="21510" name="AutoShape 6"/>
          <p:cNvSpPr/>
          <p:nvPr/>
        </p:nvSpPr>
        <p:spPr bwMode="auto">
          <a:xfrm>
            <a:off x="1384960" y="2209832"/>
            <a:ext cx="851431" cy="873125"/>
          </a:xfrm>
          <a:custGeom>
            <a:avLst/>
            <a:gdLst>
              <a:gd name="T0" fmla="*/ 851650 w 19679"/>
              <a:gd name="T1" fmla="*/ 958357 h 19679"/>
              <a:gd name="T2" fmla="*/ 851650 w 19679"/>
              <a:gd name="T3" fmla="*/ 958357 h 19679"/>
              <a:gd name="T4" fmla="*/ 851650 w 19679"/>
              <a:gd name="T5" fmla="*/ 958357 h 19679"/>
              <a:gd name="T6" fmla="*/ 851650 w 19679"/>
              <a:gd name="T7" fmla="*/ 95835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gradFill>
            <a:gsLst>
              <a:gs pos="0">
                <a:srgbClr val="00B0F0"/>
              </a:gs>
              <a:gs pos="100000">
                <a:srgbClr val="0070C0"/>
              </a:gs>
            </a:gsLst>
            <a:lin ang="5400000" scaled="1"/>
          </a:gradFill>
          <a:ln>
            <a:noFill/>
          </a:ln>
          <a:effectLst/>
        </p:spPr>
        <p:txBody>
          <a:bodyPr lIns="22853" tIns="22853" rIns="22853" bIns="22853"/>
          <a:lstStyle/>
          <a:p>
            <a:endParaRPr lang="zh-CN" altLang="en-US" sz="2485">
              <a:solidFill>
                <a:schemeClr val="tx1">
                  <a:lumMod val="65000"/>
                  <a:lumOff val="35000"/>
                </a:schemeClr>
              </a:solidFill>
              <a:latin typeface="+mn-lt"/>
              <a:ea typeface="+mn-ea"/>
              <a:cs typeface="+mn-ea"/>
              <a:sym typeface="+mn-lt"/>
            </a:endParaRPr>
          </a:p>
        </p:txBody>
      </p:sp>
      <p:sp>
        <p:nvSpPr>
          <p:cNvPr id="21511" name="AutoShape 7"/>
          <p:cNvSpPr/>
          <p:nvPr/>
        </p:nvSpPr>
        <p:spPr bwMode="auto">
          <a:xfrm>
            <a:off x="4216190" y="2051879"/>
            <a:ext cx="1792528" cy="1202532"/>
          </a:xfrm>
          <a:custGeom>
            <a:avLst/>
            <a:gdLst>
              <a:gd name="T0" fmla="*/ 1793081 w 21600"/>
              <a:gd name="T1" fmla="*/ 1202532 h 21600"/>
              <a:gd name="T2" fmla="*/ 1793081 w 21600"/>
              <a:gd name="T3" fmla="*/ 1202532 h 21600"/>
              <a:gd name="T4" fmla="*/ 1793081 w 21600"/>
              <a:gd name="T5" fmla="*/ 1202532 h 21600"/>
              <a:gd name="T6" fmla="*/ 1793081 w 21600"/>
              <a:gd name="T7" fmla="*/ 1202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10822"/>
                </a:moveTo>
                <a:lnTo>
                  <a:pt x="12198" y="0"/>
                </a:lnTo>
                <a:lnTo>
                  <a:pt x="12198" y="3144"/>
                </a:lnTo>
                <a:lnTo>
                  <a:pt x="0" y="3144"/>
                </a:lnTo>
                <a:lnTo>
                  <a:pt x="0" y="18455"/>
                </a:lnTo>
                <a:lnTo>
                  <a:pt x="12198" y="18455"/>
                </a:lnTo>
                <a:lnTo>
                  <a:pt x="12198" y="21599"/>
                </a:lnTo>
                <a:lnTo>
                  <a:pt x="21599" y="10822"/>
                </a:lnTo>
                <a:close/>
              </a:path>
            </a:pathLst>
          </a:custGeom>
          <a:solidFill>
            <a:srgbClr val="DEDEDE"/>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lstStyle/>
          <a:p>
            <a:endParaRPr lang="zh-CN" altLang="en-US" sz="2485">
              <a:solidFill>
                <a:schemeClr val="tx1">
                  <a:lumMod val="65000"/>
                  <a:lumOff val="35000"/>
                </a:schemeClr>
              </a:solidFill>
              <a:latin typeface="+mn-lt"/>
              <a:ea typeface="+mn-ea"/>
              <a:cs typeface="+mn-ea"/>
              <a:sym typeface="+mn-lt"/>
            </a:endParaRPr>
          </a:p>
        </p:txBody>
      </p:sp>
      <p:sp>
        <p:nvSpPr>
          <p:cNvPr id="21512" name="AutoShape 8"/>
          <p:cNvSpPr/>
          <p:nvPr/>
        </p:nvSpPr>
        <p:spPr bwMode="auto">
          <a:xfrm>
            <a:off x="3788487" y="2209832"/>
            <a:ext cx="849844" cy="873125"/>
          </a:xfrm>
          <a:custGeom>
            <a:avLst/>
            <a:gdLst>
              <a:gd name="T0" fmla="*/ 850063 w 19679"/>
              <a:gd name="T1" fmla="*/ 958357 h 19679"/>
              <a:gd name="T2" fmla="*/ 850063 w 19679"/>
              <a:gd name="T3" fmla="*/ 958357 h 19679"/>
              <a:gd name="T4" fmla="*/ 850063 w 19679"/>
              <a:gd name="T5" fmla="*/ 958357 h 19679"/>
              <a:gd name="T6" fmla="*/ 850063 w 19679"/>
              <a:gd name="T7" fmla="*/ 95835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D4D4D"/>
          </a:solidFill>
          <a:ln>
            <a:noFill/>
          </a:ln>
          <a:effectLst/>
        </p:spPr>
        <p:txBody>
          <a:bodyPr lIns="22853" tIns="22853" rIns="22853" bIns="22853"/>
          <a:lstStyle/>
          <a:p>
            <a:endParaRPr lang="zh-CN" altLang="en-US" sz="2485">
              <a:solidFill>
                <a:schemeClr val="tx1">
                  <a:lumMod val="65000"/>
                  <a:lumOff val="35000"/>
                </a:schemeClr>
              </a:solidFill>
              <a:latin typeface="+mn-lt"/>
              <a:ea typeface="+mn-ea"/>
              <a:cs typeface="+mn-ea"/>
              <a:sym typeface="+mn-lt"/>
            </a:endParaRPr>
          </a:p>
        </p:txBody>
      </p:sp>
      <p:sp>
        <p:nvSpPr>
          <p:cNvPr id="21513" name="AutoShape 9"/>
          <p:cNvSpPr/>
          <p:nvPr/>
        </p:nvSpPr>
        <p:spPr bwMode="auto">
          <a:xfrm>
            <a:off x="8998645" y="2051879"/>
            <a:ext cx="1790942" cy="1202532"/>
          </a:xfrm>
          <a:custGeom>
            <a:avLst/>
            <a:gdLst>
              <a:gd name="T0" fmla="*/ 1791494 w 21600"/>
              <a:gd name="T1" fmla="*/ 1202532 h 21600"/>
              <a:gd name="T2" fmla="*/ 1791494 w 21600"/>
              <a:gd name="T3" fmla="*/ 1202532 h 21600"/>
              <a:gd name="T4" fmla="*/ 1791494 w 21600"/>
              <a:gd name="T5" fmla="*/ 1202532 h 21600"/>
              <a:gd name="T6" fmla="*/ 1791494 w 21600"/>
              <a:gd name="T7" fmla="*/ 1202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22"/>
                </a:moveTo>
                <a:lnTo>
                  <a:pt x="12209" y="0"/>
                </a:lnTo>
                <a:lnTo>
                  <a:pt x="12209" y="3144"/>
                </a:lnTo>
                <a:lnTo>
                  <a:pt x="0" y="3144"/>
                </a:lnTo>
                <a:lnTo>
                  <a:pt x="0" y="18455"/>
                </a:lnTo>
                <a:lnTo>
                  <a:pt x="12209" y="18455"/>
                </a:lnTo>
                <a:lnTo>
                  <a:pt x="12209" y="21599"/>
                </a:lnTo>
                <a:lnTo>
                  <a:pt x="21600" y="10822"/>
                </a:lnTo>
                <a:close/>
              </a:path>
            </a:pathLst>
          </a:custGeom>
          <a:solidFill>
            <a:srgbClr val="DEDEDE"/>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lstStyle/>
          <a:p>
            <a:endParaRPr lang="zh-CN" altLang="en-US" sz="2485">
              <a:solidFill>
                <a:schemeClr val="tx1">
                  <a:lumMod val="65000"/>
                  <a:lumOff val="35000"/>
                </a:schemeClr>
              </a:solidFill>
              <a:latin typeface="+mn-lt"/>
              <a:ea typeface="+mn-ea"/>
              <a:cs typeface="+mn-ea"/>
              <a:sym typeface="+mn-lt"/>
            </a:endParaRPr>
          </a:p>
        </p:txBody>
      </p:sp>
      <p:sp>
        <p:nvSpPr>
          <p:cNvPr id="21514" name="AutoShape 10"/>
          <p:cNvSpPr/>
          <p:nvPr/>
        </p:nvSpPr>
        <p:spPr bwMode="auto">
          <a:xfrm>
            <a:off x="8571739" y="2209832"/>
            <a:ext cx="848257" cy="873125"/>
          </a:xfrm>
          <a:custGeom>
            <a:avLst/>
            <a:gdLst>
              <a:gd name="T0" fmla="*/ 848476 w 19679"/>
              <a:gd name="T1" fmla="*/ 958357 h 19679"/>
              <a:gd name="T2" fmla="*/ 848476 w 19679"/>
              <a:gd name="T3" fmla="*/ 958357 h 19679"/>
              <a:gd name="T4" fmla="*/ 848476 w 19679"/>
              <a:gd name="T5" fmla="*/ 958357 h 19679"/>
              <a:gd name="T6" fmla="*/ 848476 w 19679"/>
              <a:gd name="T7" fmla="*/ 95835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D4D4D"/>
          </a:solidFill>
          <a:ln>
            <a:noFill/>
          </a:ln>
          <a:effectLst/>
        </p:spPr>
        <p:txBody>
          <a:bodyPr lIns="22853" tIns="22853" rIns="22853" bIns="22853"/>
          <a:lstStyle/>
          <a:p>
            <a:endParaRPr lang="zh-CN" altLang="en-US" sz="2485">
              <a:solidFill>
                <a:schemeClr val="tx1">
                  <a:lumMod val="65000"/>
                  <a:lumOff val="35000"/>
                </a:schemeClr>
              </a:solidFill>
              <a:latin typeface="+mn-lt"/>
              <a:ea typeface="+mn-ea"/>
              <a:cs typeface="+mn-ea"/>
              <a:sym typeface="+mn-lt"/>
            </a:endParaRPr>
          </a:p>
        </p:txBody>
      </p:sp>
      <p:sp>
        <p:nvSpPr>
          <p:cNvPr id="21515" name="AutoShape 11"/>
          <p:cNvSpPr/>
          <p:nvPr/>
        </p:nvSpPr>
        <p:spPr bwMode="auto">
          <a:xfrm>
            <a:off x="6599875" y="2051879"/>
            <a:ext cx="1789354" cy="1202532"/>
          </a:xfrm>
          <a:custGeom>
            <a:avLst/>
            <a:gdLst>
              <a:gd name="T0" fmla="*/ 1789906 w 21600"/>
              <a:gd name="T1" fmla="*/ 1202532 h 21600"/>
              <a:gd name="T2" fmla="*/ 1789906 w 21600"/>
              <a:gd name="T3" fmla="*/ 1202532 h 21600"/>
              <a:gd name="T4" fmla="*/ 1789906 w 21600"/>
              <a:gd name="T5" fmla="*/ 1202532 h 21600"/>
              <a:gd name="T6" fmla="*/ 1789906 w 21600"/>
              <a:gd name="T7" fmla="*/ 1202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22"/>
                </a:moveTo>
                <a:lnTo>
                  <a:pt x="12201" y="0"/>
                </a:lnTo>
                <a:lnTo>
                  <a:pt x="12201" y="3144"/>
                </a:lnTo>
                <a:lnTo>
                  <a:pt x="0" y="3144"/>
                </a:lnTo>
                <a:lnTo>
                  <a:pt x="0" y="18455"/>
                </a:lnTo>
                <a:lnTo>
                  <a:pt x="12201" y="18455"/>
                </a:lnTo>
                <a:lnTo>
                  <a:pt x="12201" y="21599"/>
                </a:lnTo>
                <a:lnTo>
                  <a:pt x="21600" y="10822"/>
                </a:lnTo>
                <a:close/>
              </a:path>
            </a:pathLst>
          </a:custGeom>
          <a:solidFill>
            <a:srgbClr val="DEDEDE"/>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lstStyle/>
          <a:p>
            <a:endParaRPr lang="zh-CN" altLang="en-US" sz="1335">
              <a:solidFill>
                <a:schemeClr val="tx1">
                  <a:lumMod val="65000"/>
                  <a:lumOff val="35000"/>
                </a:schemeClr>
              </a:solidFill>
              <a:latin typeface="+mn-lt"/>
              <a:ea typeface="+mn-ea"/>
              <a:cs typeface="+mn-ea"/>
              <a:sym typeface="+mn-lt"/>
            </a:endParaRPr>
          </a:p>
        </p:txBody>
      </p:sp>
      <p:sp>
        <p:nvSpPr>
          <p:cNvPr id="21516" name="AutoShape 12"/>
          <p:cNvSpPr/>
          <p:nvPr/>
        </p:nvSpPr>
        <p:spPr bwMode="auto">
          <a:xfrm>
            <a:off x="6167419" y="2209832"/>
            <a:ext cx="851432" cy="873125"/>
          </a:xfrm>
          <a:custGeom>
            <a:avLst/>
            <a:gdLst>
              <a:gd name="T0" fmla="*/ 851651 w 19679"/>
              <a:gd name="T1" fmla="*/ 958357 h 19679"/>
              <a:gd name="T2" fmla="*/ 851651 w 19679"/>
              <a:gd name="T3" fmla="*/ 958357 h 19679"/>
              <a:gd name="T4" fmla="*/ 851651 w 19679"/>
              <a:gd name="T5" fmla="*/ 958357 h 19679"/>
              <a:gd name="T6" fmla="*/ 851651 w 19679"/>
              <a:gd name="T7" fmla="*/ 95835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gradFill>
            <a:gsLst>
              <a:gs pos="0">
                <a:srgbClr val="00B0F0"/>
              </a:gs>
              <a:gs pos="100000">
                <a:srgbClr val="0070C0"/>
              </a:gs>
            </a:gsLst>
            <a:lin ang="5400000" scaled="1"/>
          </a:gradFill>
          <a:ln>
            <a:noFill/>
          </a:ln>
          <a:effectLst/>
        </p:spPr>
        <p:txBody>
          <a:bodyPr lIns="22853" tIns="22853" rIns="22853" bIns="22853"/>
          <a:lstStyle/>
          <a:p>
            <a:endParaRPr lang="zh-CN" altLang="en-US" sz="2485">
              <a:solidFill>
                <a:schemeClr val="tx1">
                  <a:lumMod val="65000"/>
                  <a:lumOff val="35000"/>
                </a:schemeClr>
              </a:solidFill>
              <a:latin typeface="+mn-lt"/>
              <a:ea typeface="+mn-ea"/>
              <a:cs typeface="+mn-ea"/>
              <a:sym typeface="+mn-lt"/>
            </a:endParaRPr>
          </a:p>
        </p:txBody>
      </p:sp>
      <p:sp>
        <p:nvSpPr>
          <p:cNvPr id="21517" name="AutoShape 13"/>
          <p:cNvSpPr/>
          <p:nvPr/>
        </p:nvSpPr>
        <p:spPr bwMode="auto">
          <a:xfrm>
            <a:off x="6414198" y="2468597"/>
            <a:ext cx="361839" cy="357982"/>
          </a:xfrm>
          <a:custGeom>
            <a:avLst/>
            <a:gdLst>
              <a:gd name="T0" fmla="*/ 361950 w 21600"/>
              <a:gd name="T1" fmla="*/ 357981 h 21600"/>
              <a:gd name="T2" fmla="*/ 361950 w 21600"/>
              <a:gd name="T3" fmla="*/ 357981 h 21600"/>
              <a:gd name="T4" fmla="*/ 361950 w 21600"/>
              <a:gd name="T5" fmla="*/ 357981 h 21600"/>
              <a:gd name="T6" fmla="*/ 361950 w 21600"/>
              <a:gd name="T7" fmla="*/ 3579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59" y="0"/>
                  <a:pt x="0" y="4859"/>
                  <a:pt x="0" y="10800"/>
                </a:cubicBezTo>
                <a:cubicBezTo>
                  <a:pt x="0" y="16739"/>
                  <a:pt x="4859" y="21600"/>
                  <a:pt x="10800" y="21600"/>
                </a:cubicBezTo>
                <a:cubicBezTo>
                  <a:pt x="16739" y="21600"/>
                  <a:pt x="21600" y="16739"/>
                  <a:pt x="21600" y="10800"/>
                </a:cubicBezTo>
                <a:cubicBezTo>
                  <a:pt x="21600" y="4859"/>
                  <a:pt x="16739" y="0"/>
                  <a:pt x="10800" y="0"/>
                </a:cubicBezTo>
                <a:close/>
                <a:moveTo>
                  <a:pt x="14939" y="4319"/>
                </a:moveTo>
                <a:cubicBezTo>
                  <a:pt x="15659" y="3779"/>
                  <a:pt x="15659" y="3779"/>
                  <a:pt x="15659" y="3779"/>
                </a:cubicBezTo>
                <a:cubicBezTo>
                  <a:pt x="15659" y="3779"/>
                  <a:pt x="15299" y="3059"/>
                  <a:pt x="15479" y="2519"/>
                </a:cubicBezTo>
                <a:cubicBezTo>
                  <a:pt x="15659" y="2519"/>
                  <a:pt x="16379" y="2879"/>
                  <a:pt x="16919" y="3599"/>
                </a:cubicBezTo>
                <a:cubicBezTo>
                  <a:pt x="16559" y="5219"/>
                  <a:pt x="15479" y="5039"/>
                  <a:pt x="15479" y="5039"/>
                </a:cubicBezTo>
                <a:cubicBezTo>
                  <a:pt x="15479" y="5039"/>
                  <a:pt x="14759" y="5039"/>
                  <a:pt x="14939" y="4319"/>
                </a:cubicBezTo>
                <a:close/>
                <a:moveTo>
                  <a:pt x="8459" y="13859"/>
                </a:moveTo>
                <a:cubicBezTo>
                  <a:pt x="8279" y="14039"/>
                  <a:pt x="8099" y="14579"/>
                  <a:pt x="7919" y="15119"/>
                </a:cubicBezTo>
                <a:cubicBezTo>
                  <a:pt x="7739" y="15479"/>
                  <a:pt x="7559" y="15660"/>
                  <a:pt x="7379" y="15839"/>
                </a:cubicBezTo>
                <a:cubicBezTo>
                  <a:pt x="7019" y="16019"/>
                  <a:pt x="7019" y="16379"/>
                  <a:pt x="7019" y="16379"/>
                </a:cubicBezTo>
                <a:cubicBezTo>
                  <a:pt x="6839" y="17099"/>
                  <a:pt x="6839" y="17099"/>
                  <a:pt x="6839" y="17099"/>
                </a:cubicBezTo>
                <a:cubicBezTo>
                  <a:pt x="6839" y="17099"/>
                  <a:pt x="7019" y="17819"/>
                  <a:pt x="7200" y="17999"/>
                </a:cubicBezTo>
                <a:cubicBezTo>
                  <a:pt x="7200" y="18360"/>
                  <a:pt x="6659" y="19799"/>
                  <a:pt x="6659" y="19799"/>
                </a:cubicBezTo>
                <a:cubicBezTo>
                  <a:pt x="6120" y="19620"/>
                  <a:pt x="5940" y="19079"/>
                  <a:pt x="5760" y="18719"/>
                </a:cubicBezTo>
                <a:cubicBezTo>
                  <a:pt x="5760" y="18360"/>
                  <a:pt x="5399" y="18179"/>
                  <a:pt x="5579" y="17819"/>
                </a:cubicBezTo>
                <a:cubicBezTo>
                  <a:pt x="5579" y="17279"/>
                  <a:pt x="5219" y="17099"/>
                  <a:pt x="5039" y="16919"/>
                </a:cubicBezTo>
                <a:cubicBezTo>
                  <a:pt x="4859" y="16559"/>
                  <a:pt x="4679" y="16199"/>
                  <a:pt x="4679" y="16019"/>
                </a:cubicBezTo>
                <a:cubicBezTo>
                  <a:pt x="4679" y="15839"/>
                  <a:pt x="4139" y="15479"/>
                  <a:pt x="4139" y="15479"/>
                </a:cubicBezTo>
                <a:cubicBezTo>
                  <a:pt x="4139" y="15479"/>
                  <a:pt x="3239" y="14940"/>
                  <a:pt x="3060" y="14759"/>
                </a:cubicBezTo>
                <a:cubicBezTo>
                  <a:pt x="2880" y="14579"/>
                  <a:pt x="2699" y="13859"/>
                  <a:pt x="2699" y="13499"/>
                </a:cubicBezTo>
                <a:cubicBezTo>
                  <a:pt x="2699" y="13139"/>
                  <a:pt x="2880" y="12239"/>
                  <a:pt x="2880" y="12239"/>
                </a:cubicBezTo>
                <a:cubicBezTo>
                  <a:pt x="2880" y="12239"/>
                  <a:pt x="3239" y="11879"/>
                  <a:pt x="3060" y="11699"/>
                </a:cubicBezTo>
                <a:cubicBezTo>
                  <a:pt x="2699" y="11519"/>
                  <a:pt x="2699" y="10800"/>
                  <a:pt x="2699" y="10800"/>
                </a:cubicBezTo>
                <a:cubicBezTo>
                  <a:pt x="2339" y="10439"/>
                  <a:pt x="2339" y="10439"/>
                  <a:pt x="2339" y="10439"/>
                </a:cubicBezTo>
                <a:cubicBezTo>
                  <a:pt x="2339" y="10439"/>
                  <a:pt x="1979" y="9899"/>
                  <a:pt x="1800" y="9719"/>
                </a:cubicBezTo>
                <a:cubicBezTo>
                  <a:pt x="1800" y="9359"/>
                  <a:pt x="1800" y="9180"/>
                  <a:pt x="1979" y="8999"/>
                </a:cubicBezTo>
                <a:cubicBezTo>
                  <a:pt x="1979" y="8819"/>
                  <a:pt x="1800" y="8279"/>
                  <a:pt x="1800" y="8099"/>
                </a:cubicBezTo>
                <a:cubicBezTo>
                  <a:pt x="3600" y="3599"/>
                  <a:pt x="6659" y="2699"/>
                  <a:pt x="6659" y="2699"/>
                </a:cubicBezTo>
                <a:cubicBezTo>
                  <a:pt x="6839" y="3599"/>
                  <a:pt x="6839" y="3599"/>
                  <a:pt x="6839" y="3599"/>
                </a:cubicBezTo>
                <a:cubicBezTo>
                  <a:pt x="6839" y="3599"/>
                  <a:pt x="6299" y="3779"/>
                  <a:pt x="6120" y="3779"/>
                </a:cubicBezTo>
                <a:cubicBezTo>
                  <a:pt x="5760" y="3599"/>
                  <a:pt x="5579" y="3599"/>
                  <a:pt x="5579" y="3599"/>
                </a:cubicBezTo>
                <a:cubicBezTo>
                  <a:pt x="5219" y="4139"/>
                  <a:pt x="5219" y="4139"/>
                  <a:pt x="5219" y="4139"/>
                </a:cubicBezTo>
                <a:cubicBezTo>
                  <a:pt x="5219" y="4139"/>
                  <a:pt x="5039" y="4499"/>
                  <a:pt x="5039" y="4679"/>
                </a:cubicBezTo>
                <a:cubicBezTo>
                  <a:pt x="5039" y="4859"/>
                  <a:pt x="5219" y="5219"/>
                  <a:pt x="5219" y="5219"/>
                </a:cubicBezTo>
                <a:cubicBezTo>
                  <a:pt x="5219" y="5219"/>
                  <a:pt x="5760" y="5219"/>
                  <a:pt x="5760" y="5039"/>
                </a:cubicBezTo>
                <a:cubicBezTo>
                  <a:pt x="5760" y="4859"/>
                  <a:pt x="5760" y="4679"/>
                  <a:pt x="5760" y="4679"/>
                </a:cubicBezTo>
                <a:cubicBezTo>
                  <a:pt x="5579" y="4319"/>
                  <a:pt x="5579" y="4319"/>
                  <a:pt x="5579" y="4319"/>
                </a:cubicBezTo>
                <a:cubicBezTo>
                  <a:pt x="5579" y="4319"/>
                  <a:pt x="6120" y="4139"/>
                  <a:pt x="7200" y="4319"/>
                </a:cubicBezTo>
                <a:cubicBezTo>
                  <a:pt x="8459" y="4319"/>
                  <a:pt x="7919" y="5219"/>
                  <a:pt x="8459" y="5399"/>
                </a:cubicBezTo>
                <a:cubicBezTo>
                  <a:pt x="8999" y="5580"/>
                  <a:pt x="8099" y="6299"/>
                  <a:pt x="7919" y="6659"/>
                </a:cubicBezTo>
                <a:cubicBezTo>
                  <a:pt x="7739" y="7019"/>
                  <a:pt x="7379" y="6119"/>
                  <a:pt x="7379" y="6119"/>
                </a:cubicBezTo>
                <a:cubicBezTo>
                  <a:pt x="7379" y="6119"/>
                  <a:pt x="7739" y="5759"/>
                  <a:pt x="7200" y="5759"/>
                </a:cubicBezTo>
                <a:cubicBezTo>
                  <a:pt x="6659" y="5580"/>
                  <a:pt x="6299" y="6479"/>
                  <a:pt x="6659" y="6479"/>
                </a:cubicBezTo>
                <a:cubicBezTo>
                  <a:pt x="6839" y="6479"/>
                  <a:pt x="7200" y="6839"/>
                  <a:pt x="7019" y="7019"/>
                </a:cubicBezTo>
                <a:cubicBezTo>
                  <a:pt x="7019" y="7199"/>
                  <a:pt x="7019" y="7199"/>
                  <a:pt x="6839" y="7739"/>
                </a:cubicBezTo>
                <a:cubicBezTo>
                  <a:pt x="6479" y="8279"/>
                  <a:pt x="6120" y="8639"/>
                  <a:pt x="6120" y="8639"/>
                </a:cubicBezTo>
                <a:cubicBezTo>
                  <a:pt x="6120" y="8639"/>
                  <a:pt x="5760" y="8459"/>
                  <a:pt x="5940" y="8819"/>
                </a:cubicBezTo>
                <a:cubicBezTo>
                  <a:pt x="6120" y="9180"/>
                  <a:pt x="5940" y="9719"/>
                  <a:pt x="5940" y="9899"/>
                </a:cubicBezTo>
                <a:cubicBezTo>
                  <a:pt x="5940" y="10259"/>
                  <a:pt x="5219" y="9719"/>
                  <a:pt x="5219" y="9180"/>
                </a:cubicBezTo>
                <a:cubicBezTo>
                  <a:pt x="5039" y="8639"/>
                  <a:pt x="4499" y="9180"/>
                  <a:pt x="4319" y="9180"/>
                </a:cubicBezTo>
                <a:cubicBezTo>
                  <a:pt x="4139" y="9180"/>
                  <a:pt x="3779" y="8999"/>
                  <a:pt x="3779" y="8819"/>
                </a:cubicBezTo>
                <a:cubicBezTo>
                  <a:pt x="3600" y="8639"/>
                  <a:pt x="2699" y="9359"/>
                  <a:pt x="2519" y="9359"/>
                </a:cubicBezTo>
                <a:cubicBezTo>
                  <a:pt x="2339" y="9539"/>
                  <a:pt x="2339" y="9899"/>
                  <a:pt x="2699" y="9719"/>
                </a:cubicBezTo>
                <a:cubicBezTo>
                  <a:pt x="3060" y="9539"/>
                  <a:pt x="3419" y="9719"/>
                  <a:pt x="3419" y="10079"/>
                </a:cubicBezTo>
                <a:cubicBezTo>
                  <a:pt x="3239" y="10439"/>
                  <a:pt x="2880" y="10259"/>
                  <a:pt x="2880" y="10439"/>
                </a:cubicBezTo>
                <a:cubicBezTo>
                  <a:pt x="3060" y="10800"/>
                  <a:pt x="3419" y="10979"/>
                  <a:pt x="3419" y="11339"/>
                </a:cubicBezTo>
                <a:cubicBezTo>
                  <a:pt x="3600" y="11699"/>
                  <a:pt x="4499" y="11339"/>
                  <a:pt x="4859" y="11160"/>
                </a:cubicBezTo>
                <a:cubicBezTo>
                  <a:pt x="5039" y="11160"/>
                  <a:pt x="5940" y="10979"/>
                  <a:pt x="5940" y="11339"/>
                </a:cubicBezTo>
                <a:cubicBezTo>
                  <a:pt x="6120" y="11699"/>
                  <a:pt x="7019" y="11879"/>
                  <a:pt x="7379" y="11879"/>
                </a:cubicBezTo>
                <a:cubicBezTo>
                  <a:pt x="7739" y="12059"/>
                  <a:pt x="8279" y="12059"/>
                  <a:pt x="8819" y="12419"/>
                </a:cubicBezTo>
                <a:cubicBezTo>
                  <a:pt x="9179" y="12959"/>
                  <a:pt x="8459" y="13679"/>
                  <a:pt x="8459" y="13859"/>
                </a:cubicBezTo>
                <a:close/>
                <a:moveTo>
                  <a:pt x="10619" y="2519"/>
                </a:moveTo>
                <a:cubicBezTo>
                  <a:pt x="10439" y="3059"/>
                  <a:pt x="9719" y="3599"/>
                  <a:pt x="9899" y="3779"/>
                </a:cubicBezTo>
                <a:cubicBezTo>
                  <a:pt x="9899" y="3959"/>
                  <a:pt x="9899" y="4859"/>
                  <a:pt x="9179" y="4139"/>
                </a:cubicBezTo>
                <a:cubicBezTo>
                  <a:pt x="8459" y="3419"/>
                  <a:pt x="7739" y="3239"/>
                  <a:pt x="7919" y="2699"/>
                </a:cubicBezTo>
                <a:cubicBezTo>
                  <a:pt x="7919" y="2519"/>
                  <a:pt x="8639" y="2519"/>
                  <a:pt x="8639" y="2339"/>
                </a:cubicBezTo>
                <a:cubicBezTo>
                  <a:pt x="9540" y="1259"/>
                  <a:pt x="11159" y="1439"/>
                  <a:pt x="11339" y="1799"/>
                </a:cubicBezTo>
                <a:cubicBezTo>
                  <a:pt x="10980" y="2159"/>
                  <a:pt x="10619" y="1979"/>
                  <a:pt x="10619" y="2519"/>
                </a:cubicBezTo>
                <a:close/>
                <a:moveTo>
                  <a:pt x="19259" y="11160"/>
                </a:moveTo>
                <a:cubicBezTo>
                  <a:pt x="19259" y="11160"/>
                  <a:pt x="19619" y="11699"/>
                  <a:pt x="20159" y="11699"/>
                </a:cubicBezTo>
                <a:cubicBezTo>
                  <a:pt x="19799" y="15660"/>
                  <a:pt x="16559" y="18360"/>
                  <a:pt x="16559" y="18360"/>
                </a:cubicBezTo>
                <a:cubicBezTo>
                  <a:pt x="16019" y="17819"/>
                  <a:pt x="16199" y="17279"/>
                  <a:pt x="16199" y="17279"/>
                </a:cubicBezTo>
                <a:cubicBezTo>
                  <a:pt x="16379" y="16559"/>
                  <a:pt x="16379" y="16559"/>
                  <a:pt x="16379" y="16559"/>
                </a:cubicBezTo>
                <a:cubicBezTo>
                  <a:pt x="16379" y="15299"/>
                  <a:pt x="16379" y="15299"/>
                  <a:pt x="16379" y="15299"/>
                </a:cubicBezTo>
                <a:cubicBezTo>
                  <a:pt x="16379" y="15299"/>
                  <a:pt x="16379" y="13859"/>
                  <a:pt x="15119" y="14579"/>
                </a:cubicBezTo>
                <a:cubicBezTo>
                  <a:pt x="13859" y="14940"/>
                  <a:pt x="14400" y="14940"/>
                  <a:pt x="12959" y="14940"/>
                </a:cubicBezTo>
                <a:cubicBezTo>
                  <a:pt x="11520" y="15119"/>
                  <a:pt x="11880" y="12059"/>
                  <a:pt x="11880" y="12059"/>
                </a:cubicBezTo>
                <a:cubicBezTo>
                  <a:pt x="11880" y="7739"/>
                  <a:pt x="15119" y="10979"/>
                  <a:pt x="15119" y="10979"/>
                </a:cubicBezTo>
                <a:cubicBezTo>
                  <a:pt x="17099" y="12419"/>
                  <a:pt x="17459" y="10079"/>
                  <a:pt x="17459" y="10079"/>
                </a:cubicBezTo>
                <a:cubicBezTo>
                  <a:pt x="18719" y="9539"/>
                  <a:pt x="18719" y="9539"/>
                  <a:pt x="18719" y="9539"/>
                </a:cubicBezTo>
                <a:cubicBezTo>
                  <a:pt x="18899" y="8819"/>
                  <a:pt x="18899" y="8819"/>
                  <a:pt x="18899" y="8819"/>
                </a:cubicBezTo>
                <a:cubicBezTo>
                  <a:pt x="18719" y="7919"/>
                  <a:pt x="18719" y="7919"/>
                  <a:pt x="18719" y="7919"/>
                </a:cubicBezTo>
                <a:cubicBezTo>
                  <a:pt x="16739" y="7019"/>
                  <a:pt x="16739" y="7019"/>
                  <a:pt x="16739" y="7019"/>
                </a:cubicBezTo>
                <a:cubicBezTo>
                  <a:pt x="16739" y="7019"/>
                  <a:pt x="16379" y="7739"/>
                  <a:pt x="16919" y="8639"/>
                </a:cubicBezTo>
                <a:cubicBezTo>
                  <a:pt x="16919" y="8639"/>
                  <a:pt x="16739" y="9539"/>
                  <a:pt x="16379" y="9359"/>
                </a:cubicBezTo>
                <a:cubicBezTo>
                  <a:pt x="15119" y="8639"/>
                  <a:pt x="15119" y="8639"/>
                  <a:pt x="15119" y="8639"/>
                </a:cubicBezTo>
                <a:cubicBezTo>
                  <a:pt x="15119" y="8639"/>
                  <a:pt x="14759" y="8459"/>
                  <a:pt x="14220" y="8819"/>
                </a:cubicBezTo>
                <a:cubicBezTo>
                  <a:pt x="13500" y="9359"/>
                  <a:pt x="12419" y="8819"/>
                  <a:pt x="12419" y="8819"/>
                </a:cubicBezTo>
                <a:cubicBezTo>
                  <a:pt x="12419" y="8819"/>
                  <a:pt x="12419" y="8279"/>
                  <a:pt x="13139" y="7919"/>
                </a:cubicBezTo>
                <a:cubicBezTo>
                  <a:pt x="13679" y="7559"/>
                  <a:pt x="13679" y="7559"/>
                  <a:pt x="13679" y="7559"/>
                </a:cubicBezTo>
                <a:cubicBezTo>
                  <a:pt x="13679" y="7559"/>
                  <a:pt x="13500" y="6839"/>
                  <a:pt x="13679" y="6299"/>
                </a:cubicBezTo>
                <a:cubicBezTo>
                  <a:pt x="13859" y="5759"/>
                  <a:pt x="14039" y="6299"/>
                  <a:pt x="14579" y="5939"/>
                </a:cubicBezTo>
                <a:cubicBezTo>
                  <a:pt x="15119" y="5580"/>
                  <a:pt x="15479" y="6659"/>
                  <a:pt x="16199" y="6479"/>
                </a:cubicBezTo>
                <a:cubicBezTo>
                  <a:pt x="16919" y="6479"/>
                  <a:pt x="16559" y="6299"/>
                  <a:pt x="17099" y="5939"/>
                </a:cubicBezTo>
                <a:cubicBezTo>
                  <a:pt x="17639" y="5759"/>
                  <a:pt x="17999" y="6479"/>
                  <a:pt x="17999" y="6479"/>
                </a:cubicBezTo>
                <a:cubicBezTo>
                  <a:pt x="19080" y="6659"/>
                  <a:pt x="19080" y="6659"/>
                  <a:pt x="19080" y="6659"/>
                </a:cubicBezTo>
                <a:cubicBezTo>
                  <a:pt x="19080" y="6659"/>
                  <a:pt x="18899" y="5399"/>
                  <a:pt x="18899" y="5759"/>
                </a:cubicBezTo>
                <a:cubicBezTo>
                  <a:pt x="19619" y="6839"/>
                  <a:pt x="20520" y="9899"/>
                  <a:pt x="20159" y="10439"/>
                </a:cubicBezTo>
                <a:cubicBezTo>
                  <a:pt x="19979" y="10259"/>
                  <a:pt x="19799" y="10259"/>
                  <a:pt x="19799" y="10259"/>
                </a:cubicBezTo>
                <a:cubicBezTo>
                  <a:pt x="18539" y="10259"/>
                  <a:pt x="18539" y="10259"/>
                  <a:pt x="18539" y="10259"/>
                </a:cubicBezTo>
                <a:lnTo>
                  <a:pt x="19259" y="1116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lstStyle/>
          <a:p>
            <a:endParaRPr lang="zh-CN" altLang="en-US" sz="2485">
              <a:solidFill>
                <a:schemeClr val="tx1">
                  <a:lumMod val="65000"/>
                  <a:lumOff val="35000"/>
                </a:schemeClr>
              </a:solidFill>
              <a:latin typeface="+mn-lt"/>
              <a:ea typeface="+mn-ea"/>
              <a:cs typeface="+mn-ea"/>
              <a:sym typeface="+mn-lt"/>
            </a:endParaRPr>
          </a:p>
        </p:txBody>
      </p:sp>
      <p:sp>
        <p:nvSpPr>
          <p:cNvPr id="21518" name="AutoShape 14"/>
          <p:cNvSpPr/>
          <p:nvPr/>
        </p:nvSpPr>
        <p:spPr bwMode="auto">
          <a:xfrm>
            <a:off x="4022575" y="2503519"/>
            <a:ext cx="416590" cy="284163"/>
          </a:xfrm>
          <a:custGeom>
            <a:avLst/>
            <a:gdLst>
              <a:gd name="T0" fmla="*/ 416719 w 21600"/>
              <a:gd name="T1" fmla="*/ 284163 h 21600"/>
              <a:gd name="T2" fmla="*/ 416719 w 21600"/>
              <a:gd name="T3" fmla="*/ 284163 h 21600"/>
              <a:gd name="T4" fmla="*/ 416719 w 21600"/>
              <a:gd name="T5" fmla="*/ 284163 h 21600"/>
              <a:gd name="T6" fmla="*/ 416719 w 21600"/>
              <a:gd name="T7" fmla="*/ 2841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573" y="9487"/>
                </a:moveTo>
                <a:cubicBezTo>
                  <a:pt x="18710" y="8882"/>
                  <a:pt x="18848" y="8074"/>
                  <a:pt x="18848" y="7469"/>
                </a:cubicBezTo>
                <a:cubicBezTo>
                  <a:pt x="18848" y="3431"/>
                  <a:pt x="16509" y="0"/>
                  <a:pt x="13757" y="0"/>
                </a:cubicBezTo>
                <a:cubicBezTo>
                  <a:pt x="10456" y="0"/>
                  <a:pt x="10043" y="3633"/>
                  <a:pt x="10043" y="3633"/>
                </a:cubicBezTo>
                <a:cubicBezTo>
                  <a:pt x="10043" y="3633"/>
                  <a:pt x="8667" y="1211"/>
                  <a:pt x="6328" y="1614"/>
                </a:cubicBezTo>
                <a:cubicBezTo>
                  <a:pt x="4127" y="2220"/>
                  <a:pt x="2751" y="5046"/>
                  <a:pt x="2751" y="8074"/>
                </a:cubicBezTo>
                <a:cubicBezTo>
                  <a:pt x="2751" y="8478"/>
                  <a:pt x="2751" y="9084"/>
                  <a:pt x="2889" y="9487"/>
                </a:cubicBezTo>
                <a:cubicBezTo>
                  <a:pt x="1238" y="10295"/>
                  <a:pt x="0" y="12717"/>
                  <a:pt x="0" y="15342"/>
                </a:cubicBezTo>
                <a:cubicBezTo>
                  <a:pt x="0" y="18773"/>
                  <a:pt x="1926" y="21600"/>
                  <a:pt x="4264" y="21600"/>
                </a:cubicBezTo>
                <a:cubicBezTo>
                  <a:pt x="17335" y="21600"/>
                  <a:pt x="17335" y="21600"/>
                  <a:pt x="17335" y="21600"/>
                </a:cubicBezTo>
                <a:cubicBezTo>
                  <a:pt x="19673" y="21600"/>
                  <a:pt x="21600" y="18773"/>
                  <a:pt x="21600" y="15342"/>
                </a:cubicBezTo>
                <a:cubicBezTo>
                  <a:pt x="21600" y="12515"/>
                  <a:pt x="20361" y="10295"/>
                  <a:pt x="18573" y="9487"/>
                </a:cubicBezTo>
                <a:close/>
                <a:moveTo>
                  <a:pt x="16509" y="20388"/>
                </a:moveTo>
                <a:cubicBezTo>
                  <a:pt x="10868" y="20388"/>
                  <a:pt x="10868" y="20388"/>
                  <a:pt x="10868" y="20388"/>
                </a:cubicBezTo>
                <a:cubicBezTo>
                  <a:pt x="11281" y="19581"/>
                  <a:pt x="14308" y="15342"/>
                  <a:pt x="14308" y="15342"/>
                </a:cubicBezTo>
                <a:cubicBezTo>
                  <a:pt x="14308" y="15342"/>
                  <a:pt x="14721" y="14736"/>
                  <a:pt x="14170" y="14736"/>
                </a:cubicBezTo>
                <a:cubicBezTo>
                  <a:pt x="13620" y="14736"/>
                  <a:pt x="12657" y="14736"/>
                  <a:pt x="12657" y="14736"/>
                </a:cubicBezTo>
                <a:cubicBezTo>
                  <a:pt x="12657" y="14736"/>
                  <a:pt x="12657" y="14332"/>
                  <a:pt x="12657" y="13727"/>
                </a:cubicBezTo>
                <a:cubicBezTo>
                  <a:pt x="12657" y="12112"/>
                  <a:pt x="12657" y="8882"/>
                  <a:pt x="12657" y="7469"/>
                </a:cubicBezTo>
                <a:cubicBezTo>
                  <a:pt x="12657" y="7469"/>
                  <a:pt x="12657" y="7267"/>
                  <a:pt x="12382" y="7267"/>
                </a:cubicBezTo>
                <a:cubicBezTo>
                  <a:pt x="12107" y="7267"/>
                  <a:pt x="9217" y="7267"/>
                  <a:pt x="8805" y="7267"/>
                </a:cubicBezTo>
                <a:cubicBezTo>
                  <a:pt x="8529" y="7267"/>
                  <a:pt x="8529" y="7671"/>
                  <a:pt x="8529" y="7671"/>
                </a:cubicBezTo>
                <a:cubicBezTo>
                  <a:pt x="8529" y="8882"/>
                  <a:pt x="8529" y="12112"/>
                  <a:pt x="8529" y="13727"/>
                </a:cubicBezTo>
                <a:cubicBezTo>
                  <a:pt x="8529" y="14332"/>
                  <a:pt x="8529" y="14736"/>
                  <a:pt x="8529" y="14736"/>
                </a:cubicBezTo>
                <a:cubicBezTo>
                  <a:pt x="8529" y="14736"/>
                  <a:pt x="7429" y="14736"/>
                  <a:pt x="7016" y="14736"/>
                </a:cubicBezTo>
                <a:cubicBezTo>
                  <a:pt x="6603" y="14736"/>
                  <a:pt x="7016" y="15342"/>
                  <a:pt x="7016" y="15342"/>
                </a:cubicBezTo>
                <a:cubicBezTo>
                  <a:pt x="10456" y="20388"/>
                  <a:pt x="10456" y="20388"/>
                  <a:pt x="10456" y="20388"/>
                </a:cubicBezTo>
                <a:cubicBezTo>
                  <a:pt x="5228" y="20388"/>
                  <a:pt x="5228" y="20388"/>
                  <a:pt x="5228" y="20388"/>
                </a:cubicBezTo>
                <a:cubicBezTo>
                  <a:pt x="3164" y="20388"/>
                  <a:pt x="1513" y="17966"/>
                  <a:pt x="1513" y="15140"/>
                </a:cubicBezTo>
                <a:cubicBezTo>
                  <a:pt x="1513" y="12717"/>
                  <a:pt x="2614" y="10900"/>
                  <a:pt x="3989" y="10093"/>
                </a:cubicBezTo>
                <a:cubicBezTo>
                  <a:pt x="3852" y="9689"/>
                  <a:pt x="3852" y="9285"/>
                  <a:pt x="3852" y="8882"/>
                </a:cubicBezTo>
                <a:cubicBezTo>
                  <a:pt x="3852" y="6459"/>
                  <a:pt x="5090" y="4037"/>
                  <a:pt x="7016" y="3431"/>
                </a:cubicBezTo>
                <a:cubicBezTo>
                  <a:pt x="9080" y="3229"/>
                  <a:pt x="10318" y="6056"/>
                  <a:pt x="10318" y="6056"/>
                </a:cubicBezTo>
                <a:cubicBezTo>
                  <a:pt x="10318" y="6056"/>
                  <a:pt x="10593" y="2220"/>
                  <a:pt x="13482" y="2220"/>
                </a:cubicBezTo>
                <a:cubicBezTo>
                  <a:pt x="15821" y="2220"/>
                  <a:pt x="17610" y="5046"/>
                  <a:pt x="17610" y="8478"/>
                </a:cubicBezTo>
                <a:cubicBezTo>
                  <a:pt x="17610" y="9084"/>
                  <a:pt x="17610" y="9689"/>
                  <a:pt x="17472" y="10093"/>
                </a:cubicBezTo>
                <a:cubicBezTo>
                  <a:pt x="18985" y="10699"/>
                  <a:pt x="20224" y="12717"/>
                  <a:pt x="20224" y="15140"/>
                </a:cubicBezTo>
                <a:cubicBezTo>
                  <a:pt x="20224" y="17966"/>
                  <a:pt x="18573" y="20388"/>
                  <a:pt x="16509" y="20388"/>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lstStyle/>
          <a:p>
            <a:endParaRPr lang="zh-CN" altLang="en-US" sz="2485">
              <a:solidFill>
                <a:schemeClr val="tx1">
                  <a:lumMod val="65000"/>
                  <a:lumOff val="35000"/>
                </a:schemeClr>
              </a:solidFill>
              <a:latin typeface="+mn-lt"/>
              <a:ea typeface="+mn-ea"/>
              <a:cs typeface="+mn-ea"/>
              <a:sym typeface="+mn-lt"/>
            </a:endParaRPr>
          </a:p>
        </p:txBody>
      </p:sp>
      <p:sp>
        <p:nvSpPr>
          <p:cNvPr id="21519" name="AutoShape 15"/>
          <p:cNvSpPr/>
          <p:nvPr/>
        </p:nvSpPr>
        <p:spPr bwMode="auto">
          <a:xfrm>
            <a:off x="1638882" y="2478122"/>
            <a:ext cx="338826" cy="338931"/>
          </a:xfrm>
          <a:custGeom>
            <a:avLst/>
            <a:gdLst>
              <a:gd name="T0" fmla="*/ 338931 w 21600"/>
              <a:gd name="T1" fmla="*/ 338931 h 21600"/>
              <a:gd name="T2" fmla="*/ 338931 w 21600"/>
              <a:gd name="T3" fmla="*/ 338931 h 21600"/>
              <a:gd name="T4" fmla="*/ 338931 w 21600"/>
              <a:gd name="T5" fmla="*/ 338931 h 21600"/>
              <a:gd name="T6" fmla="*/ 338931 w 21600"/>
              <a:gd name="T7" fmla="*/ 338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600" y="3743"/>
                  <a:pt x="21600" y="4175"/>
                </a:cubicBezTo>
                <a:lnTo>
                  <a:pt x="21600" y="19987"/>
                </a:lnTo>
                <a:cubicBezTo>
                  <a:pt x="21600"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21520" name="AutoShape 16"/>
          <p:cNvSpPr/>
          <p:nvPr/>
        </p:nvSpPr>
        <p:spPr bwMode="auto">
          <a:xfrm>
            <a:off x="8851053" y="2483679"/>
            <a:ext cx="338827" cy="282575"/>
          </a:xfrm>
          <a:custGeom>
            <a:avLst/>
            <a:gdLst>
              <a:gd name="T0" fmla="*/ 338932 w 21600"/>
              <a:gd name="T1" fmla="*/ 282575 h 21600"/>
              <a:gd name="T2" fmla="*/ 338932 w 21600"/>
              <a:gd name="T3" fmla="*/ 282575 h 21600"/>
              <a:gd name="T4" fmla="*/ 338932 w 21600"/>
              <a:gd name="T5" fmla="*/ 282575 h 21600"/>
              <a:gd name="T6" fmla="*/ 338932 w 21600"/>
              <a:gd name="T7" fmla="*/ 2825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600"/>
                  <a:pt x="20708" y="21600"/>
                </a:cubicBezTo>
                <a:lnTo>
                  <a:pt x="16197" y="21600"/>
                </a:lnTo>
                <a:cubicBezTo>
                  <a:pt x="15940" y="21600"/>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600"/>
                  <a:pt x="5402" y="21600"/>
                </a:cubicBezTo>
                <a:lnTo>
                  <a:pt x="913" y="21600"/>
                </a:lnTo>
                <a:cubicBezTo>
                  <a:pt x="658" y="21600"/>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21521" name="AutoShape 17"/>
          <p:cNvSpPr/>
          <p:nvPr/>
        </p:nvSpPr>
        <p:spPr bwMode="auto">
          <a:xfrm>
            <a:off x="2299079" y="2508285"/>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335" dirty="0">
                <a:solidFill>
                  <a:schemeClr val="tx1">
                    <a:lumMod val="65000"/>
                    <a:lumOff val="35000"/>
                  </a:schemeClr>
                </a:solidFill>
                <a:latin typeface="+mn-lt"/>
                <a:ea typeface="+mn-ea"/>
                <a:cs typeface="+mn-ea"/>
                <a:sym typeface="+mn-lt"/>
              </a:rPr>
              <a:t>文字内容</a:t>
            </a:r>
            <a:endParaRPr lang="es-ES" altLang="zh-CN" sz="1335" dirty="0">
              <a:solidFill>
                <a:schemeClr val="tx1">
                  <a:lumMod val="65000"/>
                  <a:lumOff val="35000"/>
                </a:schemeClr>
              </a:solidFill>
              <a:latin typeface="+mn-lt"/>
              <a:ea typeface="+mn-ea"/>
              <a:cs typeface="+mn-ea"/>
              <a:sym typeface="+mn-lt"/>
            </a:endParaRPr>
          </a:p>
        </p:txBody>
      </p:sp>
      <p:sp>
        <p:nvSpPr>
          <p:cNvPr id="21522" name="AutoShape 18"/>
          <p:cNvSpPr/>
          <p:nvPr/>
        </p:nvSpPr>
        <p:spPr bwMode="auto">
          <a:xfrm>
            <a:off x="4719269" y="2508285"/>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335" dirty="0">
                <a:solidFill>
                  <a:schemeClr val="tx1">
                    <a:lumMod val="65000"/>
                    <a:lumOff val="35000"/>
                  </a:schemeClr>
                </a:solidFill>
                <a:latin typeface="+mn-lt"/>
                <a:ea typeface="+mn-ea"/>
                <a:cs typeface="+mn-ea"/>
                <a:sym typeface="+mn-lt"/>
              </a:rPr>
              <a:t>文字内容</a:t>
            </a:r>
            <a:endParaRPr lang="es-ES" altLang="zh-CN" sz="1335" dirty="0">
              <a:solidFill>
                <a:schemeClr val="tx1">
                  <a:lumMod val="65000"/>
                  <a:lumOff val="35000"/>
                </a:schemeClr>
              </a:solidFill>
              <a:latin typeface="+mn-lt"/>
              <a:ea typeface="+mn-ea"/>
              <a:cs typeface="+mn-ea"/>
              <a:sym typeface="+mn-lt"/>
            </a:endParaRPr>
          </a:p>
        </p:txBody>
      </p:sp>
      <p:sp>
        <p:nvSpPr>
          <p:cNvPr id="21523" name="AutoShape 19"/>
          <p:cNvSpPr/>
          <p:nvPr/>
        </p:nvSpPr>
        <p:spPr bwMode="auto">
          <a:xfrm>
            <a:off x="7139460" y="2508285"/>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335" dirty="0">
                <a:solidFill>
                  <a:schemeClr val="tx1">
                    <a:lumMod val="65000"/>
                    <a:lumOff val="35000"/>
                  </a:schemeClr>
                </a:solidFill>
                <a:latin typeface="+mn-lt"/>
                <a:ea typeface="+mn-ea"/>
                <a:cs typeface="+mn-ea"/>
                <a:sym typeface="+mn-lt"/>
              </a:rPr>
              <a:t>文字内容</a:t>
            </a:r>
            <a:endParaRPr lang="es-ES" altLang="zh-CN" sz="1335" dirty="0">
              <a:solidFill>
                <a:schemeClr val="tx1">
                  <a:lumMod val="65000"/>
                  <a:lumOff val="35000"/>
                </a:schemeClr>
              </a:solidFill>
              <a:latin typeface="+mn-lt"/>
              <a:ea typeface="+mn-ea"/>
              <a:cs typeface="+mn-ea"/>
              <a:sym typeface="+mn-lt"/>
            </a:endParaRPr>
          </a:p>
        </p:txBody>
      </p:sp>
      <p:sp>
        <p:nvSpPr>
          <p:cNvPr id="21524" name="AutoShape 20"/>
          <p:cNvSpPr/>
          <p:nvPr/>
        </p:nvSpPr>
        <p:spPr bwMode="auto">
          <a:xfrm>
            <a:off x="9559650" y="2508285"/>
            <a:ext cx="116803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335" dirty="0">
                <a:solidFill>
                  <a:schemeClr val="tx1">
                    <a:lumMod val="65000"/>
                    <a:lumOff val="35000"/>
                  </a:schemeClr>
                </a:solidFill>
                <a:latin typeface="+mn-lt"/>
                <a:ea typeface="+mn-ea"/>
                <a:cs typeface="+mn-ea"/>
                <a:sym typeface="+mn-lt"/>
              </a:rPr>
              <a:t>文字内容</a:t>
            </a:r>
            <a:endParaRPr lang="es-ES" altLang="zh-CN" sz="1335" dirty="0">
              <a:solidFill>
                <a:schemeClr val="tx1">
                  <a:lumMod val="65000"/>
                  <a:lumOff val="35000"/>
                </a:schemeClr>
              </a:solidFill>
              <a:latin typeface="+mn-lt"/>
              <a:ea typeface="+mn-ea"/>
              <a:cs typeface="+mn-ea"/>
              <a:sym typeface="+mn-lt"/>
            </a:endParaRPr>
          </a:p>
        </p:txBody>
      </p:sp>
      <p:sp>
        <p:nvSpPr>
          <p:cNvPr id="21525" name="AutoShape 21"/>
          <p:cNvSpPr/>
          <p:nvPr/>
        </p:nvSpPr>
        <p:spPr bwMode="auto">
          <a:xfrm>
            <a:off x="8605066" y="3602867"/>
            <a:ext cx="2109137"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900" dirty="0">
              <a:solidFill>
                <a:schemeClr val="tx1">
                  <a:lumMod val="65000"/>
                  <a:lumOff val="35000"/>
                </a:schemeClr>
              </a:solidFill>
              <a:cs typeface="+mn-ea"/>
              <a:sym typeface="+mn-lt"/>
            </a:endParaRPr>
          </a:p>
        </p:txBody>
      </p:sp>
      <p:sp>
        <p:nvSpPr>
          <p:cNvPr id="21526" name="AutoShape 22"/>
          <p:cNvSpPr/>
          <p:nvPr/>
        </p:nvSpPr>
        <p:spPr bwMode="auto">
          <a:xfrm>
            <a:off x="6122980" y="3602867"/>
            <a:ext cx="2109930"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900" dirty="0">
              <a:solidFill>
                <a:schemeClr val="tx1">
                  <a:lumMod val="65000"/>
                  <a:lumOff val="35000"/>
                </a:schemeClr>
              </a:solidFill>
              <a:cs typeface="+mn-ea"/>
              <a:sym typeface="+mn-lt"/>
            </a:endParaRPr>
          </a:p>
        </p:txBody>
      </p:sp>
      <p:sp>
        <p:nvSpPr>
          <p:cNvPr id="21527" name="AutoShape 23"/>
          <p:cNvSpPr/>
          <p:nvPr/>
        </p:nvSpPr>
        <p:spPr bwMode="auto">
          <a:xfrm>
            <a:off x="3761512" y="3602867"/>
            <a:ext cx="2109137"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900" dirty="0">
              <a:solidFill>
                <a:schemeClr val="tx1">
                  <a:lumMod val="65000"/>
                  <a:lumOff val="35000"/>
                </a:schemeClr>
              </a:solidFill>
              <a:cs typeface="+mn-ea"/>
              <a:sym typeface="+mn-lt"/>
            </a:endParaRPr>
          </a:p>
        </p:txBody>
      </p:sp>
      <p:sp>
        <p:nvSpPr>
          <p:cNvPr id="21528" name="AutoShape 24"/>
          <p:cNvSpPr/>
          <p:nvPr/>
        </p:nvSpPr>
        <p:spPr bwMode="auto">
          <a:xfrm>
            <a:off x="1387341" y="3602867"/>
            <a:ext cx="2109930"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900" dirty="0">
              <a:solidFill>
                <a:schemeClr val="tx1">
                  <a:lumMod val="65000"/>
                  <a:lumOff val="35000"/>
                </a:schemeClr>
              </a:solidFill>
              <a:cs typeface="+mn-ea"/>
              <a:sym typeface="+mn-lt"/>
            </a:endParaRPr>
          </a:p>
        </p:txBody>
      </p:sp>
      <p:sp>
        <p:nvSpPr>
          <p:cNvPr id="26"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27"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28"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29"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dissolve">
                                      <p:cBhvr>
                                        <p:cTn id="16" dur="500"/>
                                        <p:tgtEl>
                                          <p:spTgt spid="29"/>
                                        </p:tgtEl>
                                      </p:cBhvr>
                                    </p:animEffect>
                                  </p:childTnLst>
                                </p:cTn>
                              </p:par>
                              <p:par>
                                <p:cTn id="17" presetID="22" presetClass="entr" presetSubtype="8"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21509"/>
                                        </p:tgtEl>
                                        <p:attrNameLst>
                                          <p:attrName>style.visibility</p:attrName>
                                        </p:attrNameLst>
                                      </p:cBhvr>
                                      <p:to>
                                        <p:strVal val="visible"/>
                                      </p:to>
                                    </p:set>
                                    <p:anim calcmode="lin" valueType="num">
                                      <p:cBhvr additive="base">
                                        <p:cTn id="23" dur="500" fill="hold"/>
                                        <p:tgtEl>
                                          <p:spTgt spid="21509"/>
                                        </p:tgtEl>
                                        <p:attrNameLst>
                                          <p:attrName>ppt_x</p:attrName>
                                        </p:attrNameLst>
                                      </p:cBhvr>
                                      <p:tavLst>
                                        <p:tav tm="0">
                                          <p:val>
                                            <p:strVal val="0-#ppt_w/2"/>
                                          </p:val>
                                        </p:tav>
                                        <p:tav tm="100000">
                                          <p:val>
                                            <p:strVal val="#ppt_x"/>
                                          </p:val>
                                        </p:tav>
                                      </p:tavLst>
                                    </p:anim>
                                    <p:anim calcmode="lin" valueType="num">
                                      <p:cBhvr additive="base">
                                        <p:cTn id="24" dur="500" fill="hold"/>
                                        <p:tgtEl>
                                          <p:spTgt spid="2150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510"/>
                                        </p:tgtEl>
                                        <p:attrNameLst>
                                          <p:attrName>style.visibility</p:attrName>
                                        </p:attrNameLst>
                                      </p:cBhvr>
                                      <p:to>
                                        <p:strVal val="visible"/>
                                      </p:to>
                                    </p:set>
                                    <p:anim calcmode="lin" valueType="num">
                                      <p:cBhvr additive="base">
                                        <p:cTn id="27" dur="500" fill="hold"/>
                                        <p:tgtEl>
                                          <p:spTgt spid="21510"/>
                                        </p:tgtEl>
                                        <p:attrNameLst>
                                          <p:attrName>ppt_x</p:attrName>
                                        </p:attrNameLst>
                                      </p:cBhvr>
                                      <p:tavLst>
                                        <p:tav tm="0">
                                          <p:val>
                                            <p:strVal val="0-#ppt_w/2"/>
                                          </p:val>
                                        </p:tav>
                                        <p:tav tm="100000">
                                          <p:val>
                                            <p:strVal val="#ppt_x"/>
                                          </p:val>
                                        </p:tav>
                                      </p:tavLst>
                                    </p:anim>
                                    <p:anim calcmode="lin" valueType="num">
                                      <p:cBhvr additive="base">
                                        <p:cTn id="28" dur="500" fill="hold"/>
                                        <p:tgtEl>
                                          <p:spTgt spid="215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511"/>
                                        </p:tgtEl>
                                        <p:attrNameLst>
                                          <p:attrName>style.visibility</p:attrName>
                                        </p:attrNameLst>
                                      </p:cBhvr>
                                      <p:to>
                                        <p:strVal val="visible"/>
                                      </p:to>
                                    </p:set>
                                    <p:anim calcmode="lin" valueType="num">
                                      <p:cBhvr additive="base">
                                        <p:cTn id="31" dur="500" fill="hold"/>
                                        <p:tgtEl>
                                          <p:spTgt spid="21511"/>
                                        </p:tgtEl>
                                        <p:attrNameLst>
                                          <p:attrName>ppt_x</p:attrName>
                                        </p:attrNameLst>
                                      </p:cBhvr>
                                      <p:tavLst>
                                        <p:tav tm="0">
                                          <p:val>
                                            <p:strVal val="0-#ppt_w/2"/>
                                          </p:val>
                                        </p:tav>
                                        <p:tav tm="100000">
                                          <p:val>
                                            <p:strVal val="#ppt_x"/>
                                          </p:val>
                                        </p:tav>
                                      </p:tavLst>
                                    </p:anim>
                                    <p:anim calcmode="lin" valueType="num">
                                      <p:cBhvr additive="base">
                                        <p:cTn id="32" dur="500" fill="hold"/>
                                        <p:tgtEl>
                                          <p:spTgt spid="2151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512"/>
                                        </p:tgtEl>
                                        <p:attrNameLst>
                                          <p:attrName>style.visibility</p:attrName>
                                        </p:attrNameLst>
                                      </p:cBhvr>
                                      <p:to>
                                        <p:strVal val="visible"/>
                                      </p:to>
                                    </p:set>
                                    <p:anim calcmode="lin" valueType="num">
                                      <p:cBhvr additive="base">
                                        <p:cTn id="35" dur="500" fill="hold"/>
                                        <p:tgtEl>
                                          <p:spTgt spid="21512"/>
                                        </p:tgtEl>
                                        <p:attrNameLst>
                                          <p:attrName>ppt_x</p:attrName>
                                        </p:attrNameLst>
                                      </p:cBhvr>
                                      <p:tavLst>
                                        <p:tav tm="0">
                                          <p:val>
                                            <p:strVal val="0-#ppt_w/2"/>
                                          </p:val>
                                        </p:tav>
                                        <p:tav tm="100000">
                                          <p:val>
                                            <p:strVal val="#ppt_x"/>
                                          </p:val>
                                        </p:tav>
                                      </p:tavLst>
                                    </p:anim>
                                    <p:anim calcmode="lin" valueType="num">
                                      <p:cBhvr additive="base">
                                        <p:cTn id="36" dur="500" fill="hold"/>
                                        <p:tgtEl>
                                          <p:spTgt spid="215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1513"/>
                                        </p:tgtEl>
                                        <p:attrNameLst>
                                          <p:attrName>style.visibility</p:attrName>
                                        </p:attrNameLst>
                                      </p:cBhvr>
                                      <p:to>
                                        <p:strVal val="visible"/>
                                      </p:to>
                                    </p:set>
                                    <p:anim calcmode="lin" valueType="num">
                                      <p:cBhvr additive="base">
                                        <p:cTn id="39" dur="500" fill="hold"/>
                                        <p:tgtEl>
                                          <p:spTgt spid="21513"/>
                                        </p:tgtEl>
                                        <p:attrNameLst>
                                          <p:attrName>ppt_x</p:attrName>
                                        </p:attrNameLst>
                                      </p:cBhvr>
                                      <p:tavLst>
                                        <p:tav tm="0">
                                          <p:val>
                                            <p:strVal val="0-#ppt_w/2"/>
                                          </p:val>
                                        </p:tav>
                                        <p:tav tm="100000">
                                          <p:val>
                                            <p:strVal val="#ppt_x"/>
                                          </p:val>
                                        </p:tav>
                                      </p:tavLst>
                                    </p:anim>
                                    <p:anim calcmode="lin" valueType="num">
                                      <p:cBhvr additive="base">
                                        <p:cTn id="40" dur="500" fill="hold"/>
                                        <p:tgtEl>
                                          <p:spTgt spid="215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1514"/>
                                        </p:tgtEl>
                                        <p:attrNameLst>
                                          <p:attrName>style.visibility</p:attrName>
                                        </p:attrNameLst>
                                      </p:cBhvr>
                                      <p:to>
                                        <p:strVal val="visible"/>
                                      </p:to>
                                    </p:set>
                                    <p:anim calcmode="lin" valueType="num">
                                      <p:cBhvr additive="base">
                                        <p:cTn id="43" dur="500" fill="hold"/>
                                        <p:tgtEl>
                                          <p:spTgt spid="21514"/>
                                        </p:tgtEl>
                                        <p:attrNameLst>
                                          <p:attrName>ppt_x</p:attrName>
                                        </p:attrNameLst>
                                      </p:cBhvr>
                                      <p:tavLst>
                                        <p:tav tm="0">
                                          <p:val>
                                            <p:strVal val="0-#ppt_w/2"/>
                                          </p:val>
                                        </p:tav>
                                        <p:tav tm="100000">
                                          <p:val>
                                            <p:strVal val="#ppt_x"/>
                                          </p:val>
                                        </p:tav>
                                      </p:tavLst>
                                    </p:anim>
                                    <p:anim calcmode="lin" valueType="num">
                                      <p:cBhvr additive="base">
                                        <p:cTn id="44" dur="500" fill="hold"/>
                                        <p:tgtEl>
                                          <p:spTgt spid="215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1515"/>
                                        </p:tgtEl>
                                        <p:attrNameLst>
                                          <p:attrName>style.visibility</p:attrName>
                                        </p:attrNameLst>
                                      </p:cBhvr>
                                      <p:to>
                                        <p:strVal val="visible"/>
                                      </p:to>
                                    </p:set>
                                    <p:anim calcmode="lin" valueType="num">
                                      <p:cBhvr additive="base">
                                        <p:cTn id="47" dur="500" fill="hold"/>
                                        <p:tgtEl>
                                          <p:spTgt spid="21515"/>
                                        </p:tgtEl>
                                        <p:attrNameLst>
                                          <p:attrName>ppt_x</p:attrName>
                                        </p:attrNameLst>
                                      </p:cBhvr>
                                      <p:tavLst>
                                        <p:tav tm="0">
                                          <p:val>
                                            <p:strVal val="0-#ppt_w/2"/>
                                          </p:val>
                                        </p:tav>
                                        <p:tav tm="100000">
                                          <p:val>
                                            <p:strVal val="#ppt_x"/>
                                          </p:val>
                                        </p:tav>
                                      </p:tavLst>
                                    </p:anim>
                                    <p:anim calcmode="lin" valueType="num">
                                      <p:cBhvr additive="base">
                                        <p:cTn id="48" dur="500" fill="hold"/>
                                        <p:tgtEl>
                                          <p:spTgt spid="2151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1516"/>
                                        </p:tgtEl>
                                        <p:attrNameLst>
                                          <p:attrName>style.visibility</p:attrName>
                                        </p:attrNameLst>
                                      </p:cBhvr>
                                      <p:to>
                                        <p:strVal val="visible"/>
                                      </p:to>
                                    </p:set>
                                    <p:anim calcmode="lin" valueType="num">
                                      <p:cBhvr additive="base">
                                        <p:cTn id="51" dur="500" fill="hold"/>
                                        <p:tgtEl>
                                          <p:spTgt spid="21516"/>
                                        </p:tgtEl>
                                        <p:attrNameLst>
                                          <p:attrName>ppt_x</p:attrName>
                                        </p:attrNameLst>
                                      </p:cBhvr>
                                      <p:tavLst>
                                        <p:tav tm="0">
                                          <p:val>
                                            <p:strVal val="0-#ppt_w/2"/>
                                          </p:val>
                                        </p:tav>
                                        <p:tav tm="100000">
                                          <p:val>
                                            <p:strVal val="#ppt_x"/>
                                          </p:val>
                                        </p:tav>
                                      </p:tavLst>
                                    </p:anim>
                                    <p:anim calcmode="lin" valueType="num">
                                      <p:cBhvr additive="base">
                                        <p:cTn id="52" dur="500" fill="hold"/>
                                        <p:tgtEl>
                                          <p:spTgt spid="2151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1517"/>
                                        </p:tgtEl>
                                        <p:attrNameLst>
                                          <p:attrName>style.visibility</p:attrName>
                                        </p:attrNameLst>
                                      </p:cBhvr>
                                      <p:to>
                                        <p:strVal val="visible"/>
                                      </p:to>
                                    </p:set>
                                    <p:anim calcmode="lin" valueType="num">
                                      <p:cBhvr additive="base">
                                        <p:cTn id="55" dur="500" fill="hold"/>
                                        <p:tgtEl>
                                          <p:spTgt spid="21517"/>
                                        </p:tgtEl>
                                        <p:attrNameLst>
                                          <p:attrName>ppt_x</p:attrName>
                                        </p:attrNameLst>
                                      </p:cBhvr>
                                      <p:tavLst>
                                        <p:tav tm="0">
                                          <p:val>
                                            <p:strVal val="0-#ppt_w/2"/>
                                          </p:val>
                                        </p:tav>
                                        <p:tav tm="100000">
                                          <p:val>
                                            <p:strVal val="#ppt_x"/>
                                          </p:val>
                                        </p:tav>
                                      </p:tavLst>
                                    </p:anim>
                                    <p:anim calcmode="lin" valueType="num">
                                      <p:cBhvr additive="base">
                                        <p:cTn id="56" dur="500" fill="hold"/>
                                        <p:tgtEl>
                                          <p:spTgt spid="21517"/>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1518"/>
                                        </p:tgtEl>
                                        <p:attrNameLst>
                                          <p:attrName>style.visibility</p:attrName>
                                        </p:attrNameLst>
                                      </p:cBhvr>
                                      <p:to>
                                        <p:strVal val="visible"/>
                                      </p:to>
                                    </p:set>
                                    <p:anim calcmode="lin" valueType="num">
                                      <p:cBhvr additive="base">
                                        <p:cTn id="59" dur="500" fill="hold"/>
                                        <p:tgtEl>
                                          <p:spTgt spid="21518"/>
                                        </p:tgtEl>
                                        <p:attrNameLst>
                                          <p:attrName>ppt_x</p:attrName>
                                        </p:attrNameLst>
                                      </p:cBhvr>
                                      <p:tavLst>
                                        <p:tav tm="0">
                                          <p:val>
                                            <p:strVal val="0-#ppt_w/2"/>
                                          </p:val>
                                        </p:tav>
                                        <p:tav tm="100000">
                                          <p:val>
                                            <p:strVal val="#ppt_x"/>
                                          </p:val>
                                        </p:tav>
                                      </p:tavLst>
                                    </p:anim>
                                    <p:anim calcmode="lin" valueType="num">
                                      <p:cBhvr additive="base">
                                        <p:cTn id="60" dur="500" fill="hold"/>
                                        <p:tgtEl>
                                          <p:spTgt spid="21518"/>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1519"/>
                                        </p:tgtEl>
                                        <p:attrNameLst>
                                          <p:attrName>style.visibility</p:attrName>
                                        </p:attrNameLst>
                                      </p:cBhvr>
                                      <p:to>
                                        <p:strVal val="visible"/>
                                      </p:to>
                                    </p:set>
                                    <p:anim calcmode="lin" valueType="num">
                                      <p:cBhvr additive="base">
                                        <p:cTn id="63" dur="500" fill="hold"/>
                                        <p:tgtEl>
                                          <p:spTgt spid="21519"/>
                                        </p:tgtEl>
                                        <p:attrNameLst>
                                          <p:attrName>ppt_x</p:attrName>
                                        </p:attrNameLst>
                                      </p:cBhvr>
                                      <p:tavLst>
                                        <p:tav tm="0">
                                          <p:val>
                                            <p:strVal val="0-#ppt_w/2"/>
                                          </p:val>
                                        </p:tav>
                                        <p:tav tm="100000">
                                          <p:val>
                                            <p:strVal val="#ppt_x"/>
                                          </p:val>
                                        </p:tav>
                                      </p:tavLst>
                                    </p:anim>
                                    <p:anim calcmode="lin" valueType="num">
                                      <p:cBhvr additive="base">
                                        <p:cTn id="64" dur="500" fill="hold"/>
                                        <p:tgtEl>
                                          <p:spTgt spid="21519"/>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1520"/>
                                        </p:tgtEl>
                                        <p:attrNameLst>
                                          <p:attrName>style.visibility</p:attrName>
                                        </p:attrNameLst>
                                      </p:cBhvr>
                                      <p:to>
                                        <p:strVal val="visible"/>
                                      </p:to>
                                    </p:set>
                                    <p:anim calcmode="lin" valueType="num">
                                      <p:cBhvr additive="base">
                                        <p:cTn id="67" dur="500" fill="hold"/>
                                        <p:tgtEl>
                                          <p:spTgt spid="21520"/>
                                        </p:tgtEl>
                                        <p:attrNameLst>
                                          <p:attrName>ppt_x</p:attrName>
                                        </p:attrNameLst>
                                      </p:cBhvr>
                                      <p:tavLst>
                                        <p:tav tm="0">
                                          <p:val>
                                            <p:strVal val="0-#ppt_w/2"/>
                                          </p:val>
                                        </p:tav>
                                        <p:tav tm="100000">
                                          <p:val>
                                            <p:strVal val="#ppt_x"/>
                                          </p:val>
                                        </p:tav>
                                      </p:tavLst>
                                    </p:anim>
                                    <p:anim calcmode="lin" valueType="num">
                                      <p:cBhvr additive="base">
                                        <p:cTn id="68" dur="500" fill="hold"/>
                                        <p:tgtEl>
                                          <p:spTgt spid="21520"/>
                                        </p:tgtEl>
                                        <p:attrNameLst>
                                          <p:attrName>ppt_y</p:attrName>
                                        </p:attrNameLst>
                                      </p:cBhvr>
                                      <p:tavLst>
                                        <p:tav tm="0">
                                          <p:val>
                                            <p:strVal val="#ppt_y"/>
                                          </p:val>
                                        </p:tav>
                                        <p:tav tm="100000">
                                          <p:val>
                                            <p:strVal val="#ppt_y"/>
                                          </p:val>
                                        </p:tav>
                                      </p:tavLst>
                                    </p:anim>
                                  </p:childTnLst>
                                </p:cTn>
                              </p:par>
                            </p:childTnLst>
                          </p:cTn>
                        </p:par>
                        <p:par>
                          <p:cTn id="69" fill="hold">
                            <p:stCondLst>
                              <p:cond delay="1500"/>
                            </p:stCondLst>
                            <p:childTnLst>
                              <p:par>
                                <p:cTn id="70" presetID="2" presetClass="entr" presetSubtype="2" fill="hold" grpId="0" nodeType="afterEffect">
                                  <p:stCondLst>
                                    <p:cond delay="0"/>
                                  </p:stCondLst>
                                  <p:childTnLst>
                                    <p:set>
                                      <p:cBhvr>
                                        <p:cTn id="71" dur="1" fill="hold">
                                          <p:stCondLst>
                                            <p:cond delay="0"/>
                                          </p:stCondLst>
                                        </p:cTn>
                                        <p:tgtEl>
                                          <p:spTgt spid="21521"/>
                                        </p:tgtEl>
                                        <p:attrNameLst>
                                          <p:attrName>style.visibility</p:attrName>
                                        </p:attrNameLst>
                                      </p:cBhvr>
                                      <p:to>
                                        <p:strVal val="visible"/>
                                      </p:to>
                                    </p:set>
                                    <p:anim calcmode="lin" valueType="num">
                                      <p:cBhvr additive="base">
                                        <p:cTn id="72" dur="500" fill="hold"/>
                                        <p:tgtEl>
                                          <p:spTgt spid="21521"/>
                                        </p:tgtEl>
                                        <p:attrNameLst>
                                          <p:attrName>ppt_x</p:attrName>
                                        </p:attrNameLst>
                                      </p:cBhvr>
                                      <p:tavLst>
                                        <p:tav tm="0">
                                          <p:val>
                                            <p:strVal val="1+#ppt_w/2"/>
                                          </p:val>
                                        </p:tav>
                                        <p:tav tm="100000">
                                          <p:val>
                                            <p:strVal val="#ppt_x"/>
                                          </p:val>
                                        </p:tav>
                                      </p:tavLst>
                                    </p:anim>
                                    <p:anim calcmode="lin" valueType="num">
                                      <p:cBhvr additive="base">
                                        <p:cTn id="73" dur="500" fill="hold"/>
                                        <p:tgtEl>
                                          <p:spTgt spid="21521"/>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21522"/>
                                        </p:tgtEl>
                                        <p:attrNameLst>
                                          <p:attrName>style.visibility</p:attrName>
                                        </p:attrNameLst>
                                      </p:cBhvr>
                                      <p:to>
                                        <p:strVal val="visible"/>
                                      </p:to>
                                    </p:set>
                                    <p:anim calcmode="lin" valueType="num">
                                      <p:cBhvr additive="base">
                                        <p:cTn id="76" dur="500" fill="hold"/>
                                        <p:tgtEl>
                                          <p:spTgt spid="21522"/>
                                        </p:tgtEl>
                                        <p:attrNameLst>
                                          <p:attrName>ppt_x</p:attrName>
                                        </p:attrNameLst>
                                      </p:cBhvr>
                                      <p:tavLst>
                                        <p:tav tm="0">
                                          <p:val>
                                            <p:strVal val="1+#ppt_w/2"/>
                                          </p:val>
                                        </p:tav>
                                        <p:tav tm="100000">
                                          <p:val>
                                            <p:strVal val="#ppt_x"/>
                                          </p:val>
                                        </p:tav>
                                      </p:tavLst>
                                    </p:anim>
                                    <p:anim calcmode="lin" valueType="num">
                                      <p:cBhvr additive="base">
                                        <p:cTn id="77" dur="500" fill="hold"/>
                                        <p:tgtEl>
                                          <p:spTgt spid="21522"/>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21523"/>
                                        </p:tgtEl>
                                        <p:attrNameLst>
                                          <p:attrName>style.visibility</p:attrName>
                                        </p:attrNameLst>
                                      </p:cBhvr>
                                      <p:to>
                                        <p:strVal val="visible"/>
                                      </p:to>
                                    </p:set>
                                    <p:anim calcmode="lin" valueType="num">
                                      <p:cBhvr additive="base">
                                        <p:cTn id="80" dur="500" fill="hold"/>
                                        <p:tgtEl>
                                          <p:spTgt spid="21523"/>
                                        </p:tgtEl>
                                        <p:attrNameLst>
                                          <p:attrName>ppt_x</p:attrName>
                                        </p:attrNameLst>
                                      </p:cBhvr>
                                      <p:tavLst>
                                        <p:tav tm="0">
                                          <p:val>
                                            <p:strVal val="1+#ppt_w/2"/>
                                          </p:val>
                                        </p:tav>
                                        <p:tav tm="100000">
                                          <p:val>
                                            <p:strVal val="#ppt_x"/>
                                          </p:val>
                                        </p:tav>
                                      </p:tavLst>
                                    </p:anim>
                                    <p:anim calcmode="lin" valueType="num">
                                      <p:cBhvr additive="base">
                                        <p:cTn id="81" dur="500" fill="hold"/>
                                        <p:tgtEl>
                                          <p:spTgt spid="21523"/>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21524"/>
                                        </p:tgtEl>
                                        <p:attrNameLst>
                                          <p:attrName>style.visibility</p:attrName>
                                        </p:attrNameLst>
                                      </p:cBhvr>
                                      <p:to>
                                        <p:strVal val="visible"/>
                                      </p:to>
                                    </p:set>
                                    <p:anim calcmode="lin" valueType="num">
                                      <p:cBhvr additive="base">
                                        <p:cTn id="84" dur="500" fill="hold"/>
                                        <p:tgtEl>
                                          <p:spTgt spid="21524"/>
                                        </p:tgtEl>
                                        <p:attrNameLst>
                                          <p:attrName>ppt_x</p:attrName>
                                        </p:attrNameLst>
                                      </p:cBhvr>
                                      <p:tavLst>
                                        <p:tav tm="0">
                                          <p:val>
                                            <p:strVal val="1+#ppt_w/2"/>
                                          </p:val>
                                        </p:tav>
                                        <p:tav tm="100000">
                                          <p:val>
                                            <p:strVal val="#ppt_x"/>
                                          </p:val>
                                        </p:tav>
                                      </p:tavLst>
                                    </p:anim>
                                    <p:anim calcmode="lin" valueType="num">
                                      <p:cBhvr additive="base">
                                        <p:cTn id="85" dur="500" fill="hold"/>
                                        <p:tgtEl>
                                          <p:spTgt spid="21524"/>
                                        </p:tgtEl>
                                        <p:attrNameLst>
                                          <p:attrName>ppt_y</p:attrName>
                                        </p:attrNameLst>
                                      </p:cBhvr>
                                      <p:tavLst>
                                        <p:tav tm="0">
                                          <p:val>
                                            <p:strVal val="#ppt_y"/>
                                          </p:val>
                                        </p:tav>
                                        <p:tav tm="100000">
                                          <p:val>
                                            <p:strVal val="#ppt_y"/>
                                          </p:val>
                                        </p:tav>
                                      </p:tavLst>
                                    </p:anim>
                                  </p:childTnLst>
                                </p:cTn>
                              </p:par>
                            </p:childTnLst>
                          </p:cTn>
                        </p:par>
                        <p:par>
                          <p:cTn id="86" fill="hold">
                            <p:stCondLst>
                              <p:cond delay="2000"/>
                            </p:stCondLst>
                            <p:childTnLst>
                              <p:par>
                                <p:cTn id="87" presetID="42" presetClass="entr" presetSubtype="0" fill="hold" grpId="0" nodeType="afterEffect">
                                  <p:stCondLst>
                                    <p:cond delay="0"/>
                                  </p:stCondLst>
                                  <p:childTnLst>
                                    <p:set>
                                      <p:cBhvr>
                                        <p:cTn id="88" dur="1" fill="hold">
                                          <p:stCondLst>
                                            <p:cond delay="0"/>
                                          </p:stCondLst>
                                        </p:cTn>
                                        <p:tgtEl>
                                          <p:spTgt spid="21525"/>
                                        </p:tgtEl>
                                        <p:attrNameLst>
                                          <p:attrName>style.visibility</p:attrName>
                                        </p:attrNameLst>
                                      </p:cBhvr>
                                      <p:to>
                                        <p:strVal val="visible"/>
                                      </p:to>
                                    </p:set>
                                    <p:animEffect transition="in" filter="fade">
                                      <p:cBhvr>
                                        <p:cTn id="89" dur="1000"/>
                                        <p:tgtEl>
                                          <p:spTgt spid="21525"/>
                                        </p:tgtEl>
                                      </p:cBhvr>
                                    </p:animEffect>
                                    <p:anim calcmode="lin" valueType="num">
                                      <p:cBhvr>
                                        <p:cTn id="90" dur="1000" fill="hold"/>
                                        <p:tgtEl>
                                          <p:spTgt spid="21525"/>
                                        </p:tgtEl>
                                        <p:attrNameLst>
                                          <p:attrName>ppt_x</p:attrName>
                                        </p:attrNameLst>
                                      </p:cBhvr>
                                      <p:tavLst>
                                        <p:tav tm="0">
                                          <p:val>
                                            <p:strVal val="#ppt_x"/>
                                          </p:val>
                                        </p:tav>
                                        <p:tav tm="100000">
                                          <p:val>
                                            <p:strVal val="#ppt_x"/>
                                          </p:val>
                                        </p:tav>
                                      </p:tavLst>
                                    </p:anim>
                                    <p:anim calcmode="lin" valueType="num">
                                      <p:cBhvr>
                                        <p:cTn id="91" dur="1000" fill="hold"/>
                                        <p:tgtEl>
                                          <p:spTgt spid="2152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1526"/>
                                        </p:tgtEl>
                                        <p:attrNameLst>
                                          <p:attrName>style.visibility</p:attrName>
                                        </p:attrNameLst>
                                      </p:cBhvr>
                                      <p:to>
                                        <p:strVal val="visible"/>
                                      </p:to>
                                    </p:set>
                                    <p:animEffect transition="in" filter="fade">
                                      <p:cBhvr>
                                        <p:cTn id="94" dur="1000"/>
                                        <p:tgtEl>
                                          <p:spTgt spid="21526"/>
                                        </p:tgtEl>
                                      </p:cBhvr>
                                    </p:animEffect>
                                    <p:anim calcmode="lin" valueType="num">
                                      <p:cBhvr>
                                        <p:cTn id="95" dur="1000" fill="hold"/>
                                        <p:tgtEl>
                                          <p:spTgt spid="21526"/>
                                        </p:tgtEl>
                                        <p:attrNameLst>
                                          <p:attrName>ppt_x</p:attrName>
                                        </p:attrNameLst>
                                      </p:cBhvr>
                                      <p:tavLst>
                                        <p:tav tm="0">
                                          <p:val>
                                            <p:strVal val="#ppt_x"/>
                                          </p:val>
                                        </p:tav>
                                        <p:tav tm="100000">
                                          <p:val>
                                            <p:strVal val="#ppt_x"/>
                                          </p:val>
                                        </p:tav>
                                      </p:tavLst>
                                    </p:anim>
                                    <p:anim calcmode="lin" valueType="num">
                                      <p:cBhvr>
                                        <p:cTn id="96" dur="1000" fill="hold"/>
                                        <p:tgtEl>
                                          <p:spTgt spid="21526"/>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1527"/>
                                        </p:tgtEl>
                                        <p:attrNameLst>
                                          <p:attrName>style.visibility</p:attrName>
                                        </p:attrNameLst>
                                      </p:cBhvr>
                                      <p:to>
                                        <p:strVal val="visible"/>
                                      </p:to>
                                    </p:set>
                                    <p:animEffect transition="in" filter="fade">
                                      <p:cBhvr>
                                        <p:cTn id="99" dur="1000"/>
                                        <p:tgtEl>
                                          <p:spTgt spid="21527"/>
                                        </p:tgtEl>
                                      </p:cBhvr>
                                    </p:animEffect>
                                    <p:anim calcmode="lin" valueType="num">
                                      <p:cBhvr>
                                        <p:cTn id="100" dur="1000" fill="hold"/>
                                        <p:tgtEl>
                                          <p:spTgt spid="21527"/>
                                        </p:tgtEl>
                                        <p:attrNameLst>
                                          <p:attrName>ppt_x</p:attrName>
                                        </p:attrNameLst>
                                      </p:cBhvr>
                                      <p:tavLst>
                                        <p:tav tm="0">
                                          <p:val>
                                            <p:strVal val="#ppt_x"/>
                                          </p:val>
                                        </p:tav>
                                        <p:tav tm="100000">
                                          <p:val>
                                            <p:strVal val="#ppt_x"/>
                                          </p:val>
                                        </p:tav>
                                      </p:tavLst>
                                    </p:anim>
                                    <p:anim calcmode="lin" valueType="num">
                                      <p:cBhvr>
                                        <p:cTn id="101" dur="1000" fill="hold"/>
                                        <p:tgtEl>
                                          <p:spTgt spid="2152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1528"/>
                                        </p:tgtEl>
                                        <p:attrNameLst>
                                          <p:attrName>style.visibility</p:attrName>
                                        </p:attrNameLst>
                                      </p:cBhvr>
                                      <p:to>
                                        <p:strVal val="visible"/>
                                      </p:to>
                                    </p:set>
                                    <p:animEffect transition="in" filter="fade">
                                      <p:cBhvr>
                                        <p:cTn id="104" dur="1000"/>
                                        <p:tgtEl>
                                          <p:spTgt spid="21528"/>
                                        </p:tgtEl>
                                      </p:cBhvr>
                                    </p:animEffect>
                                    <p:anim calcmode="lin" valueType="num">
                                      <p:cBhvr>
                                        <p:cTn id="105" dur="1000" fill="hold"/>
                                        <p:tgtEl>
                                          <p:spTgt spid="21528"/>
                                        </p:tgtEl>
                                        <p:attrNameLst>
                                          <p:attrName>ppt_x</p:attrName>
                                        </p:attrNameLst>
                                      </p:cBhvr>
                                      <p:tavLst>
                                        <p:tav tm="0">
                                          <p:val>
                                            <p:strVal val="#ppt_x"/>
                                          </p:val>
                                        </p:tav>
                                        <p:tav tm="100000">
                                          <p:val>
                                            <p:strVal val="#ppt_x"/>
                                          </p:val>
                                        </p:tav>
                                      </p:tavLst>
                                    </p:anim>
                                    <p:anim calcmode="lin" valueType="num">
                                      <p:cBhvr>
                                        <p:cTn id="106" dur="1000" fill="hold"/>
                                        <p:tgtEl>
                                          <p:spTgt spid="215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animBg="1"/>
      <p:bldP spid="21510" grpId="0" animBg="1"/>
      <p:bldP spid="21511" grpId="0" animBg="1"/>
      <p:bldP spid="21512" grpId="0" animBg="1"/>
      <p:bldP spid="21513" grpId="0" animBg="1"/>
      <p:bldP spid="21514" grpId="0" animBg="1"/>
      <p:bldP spid="21515" grpId="0" animBg="1"/>
      <p:bldP spid="21516" grpId="0" animBg="1"/>
      <p:bldP spid="21517" grpId="0" animBg="1"/>
      <p:bldP spid="21518" grpId="0" animBg="1"/>
      <p:bldP spid="21519" grpId="0" animBg="1"/>
      <p:bldP spid="21520" grpId="0" animBg="1"/>
      <p:bldP spid="21521" grpId="0" autoUpdateAnimBg="0"/>
      <p:bldP spid="21522" grpId="0" autoUpdateAnimBg="0"/>
      <p:bldP spid="21523" grpId="0" autoUpdateAnimBg="0"/>
      <p:bldP spid="21524" grpId="0" autoUpdateAnimBg="0"/>
      <p:bldP spid="21525" grpId="0"/>
      <p:bldP spid="21526" grpId="0"/>
      <p:bldP spid="21527" grpId="0"/>
      <p:bldP spid="21528" grpId="0"/>
      <p:bldP spid="26" grpId="0" autoUpdateAnimBg="0"/>
      <p:bldP spid="28" grpId="0" autoUpdateAnimBg="0"/>
      <p:bldP spid="2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AutoShape 5"/>
          <p:cNvSpPr/>
          <p:nvPr/>
        </p:nvSpPr>
        <p:spPr bwMode="auto">
          <a:xfrm>
            <a:off x="1356395" y="1171133"/>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900" dirty="0">
              <a:solidFill>
                <a:schemeClr val="tx1">
                  <a:lumMod val="65000"/>
                  <a:lumOff val="35000"/>
                </a:schemeClr>
              </a:solidFill>
              <a:cs typeface="+mn-ea"/>
              <a:sym typeface="+mn-lt"/>
            </a:endParaRPr>
          </a:p>
        </p:txBody>
      </p:sp>
      <p:sp>
        <p:nvSpPr>
          <p:cNvPr id="72"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73"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74"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75"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grpSp>
        <p:nvGrpSpPr>
          <p:cNvPr id="76" name="组合 75"/>
          <p:cNvGrpSpPr/>
          <p:nvPr/>
        </p:nvGrpSpPr>
        <p:grpSpPr>
          <a:xfrm>
            <a:off x="3880404" y="2686429"/>
            <a:ext cx="4667267" cy="4171571"/>
            <a:chOff x="3880404" y="2686429"/>
            <a:chExt cx="4667267" cy="4171571"/>
          </a:xfrm>
        </p:grpSpPr>
        <p:sp>
          <p:nvSpPr>
            <p:cNvPr id="77" name="Freeform 5"/>
            <p:cNvSpPr/>
            <p:nvPr/>
          </p:nvSpPr>
          <p:spPr bwMode="auto">
            <a:xfrm>
              <a:off x="5403347" y="2686429"/>
              <a:ext cx="648270" cy="4158915"/>
            </a:xfrm>
            <a:custGeom>
              <a:avLst/>
              <a:gdLst>
                <a:gd name="T0" fmla="*/ 382 w 390"/>
                <a:gd name="T1" fmla="*/ 231 h 2501"/>
                <a:gd name="T2" fmla="*/ 209 w 390"/>
                <a:gd name="T3" fmla="*/ 11 h 2501"/>
                <a:gd name="T4" fmla="*/ 181 w 390"/>
                <a:gd name="T5" fmla="*/ 11 h 2501"/>
                <a:gd name="T6" fmla="*/ 8 w 390"/>
                <a:gd name="T7" fmla="*/ 231 h 2501"/>
                <a:gd name="T8" fmla="*/ 16 w 390"/>
                <a:gd name="T9" fmla="*/ 249 h 2501"/>
                <a:gd name="T10" fmla="*/ 71 w 390"/>
                <a:gd name="T11" fmla="*/ 249 h 2501"/>
                <a:gd name="T12" fmla="*/ 71 w 390"/>
                <a:gd name="T13" fmla="*/ 2501 h 2501"/>
                <a:gd name="T14" fmla="*/ 320 w 390"/>
                <a:gd name="T15" fmla="*/ 2501 h 2501"/>
                <a:gd name="T16" fmla="*/ 320 w 390"/>
                <a:gd name="T17" fmla="*/ 249 h 2501"/>
                <a:gd name="T18" fmla="*/ 374 w 390"/>
                <a:gd name="T19" fmla="*/ 249 h 2501"/>
                <a:gd name="T20" fmla="*/ 382 w 390"/>
                <a:gd name="T21" fmla="*/ 231 h 2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0" h="2501">
                  <a:moveTo>
                    <a:pt x="382" y="231"/>
                  </a:moveTo>
                  <a:cubicBezTo>
                    <a:pt x="209" y="11"/>
                    <a:pt x="209" y="11"/>
                    <a:pt x="209" y="11"/>
                  </a:cubicBezTo>
                  <a:cubicBezTo>
                    <a:pt x="202" y="0"/>
                    <a:pt x="189" y="0"/>
                    <a:pt x="181" y="11"/>
                  </a:cubicBezTo>
                  <a:cubicBezTo>
                    <a:pt x="8" y="231"/>
                    <a:pt x="8" y="231"/>
                    <a:pt x="8" y="231"/>
                  </a:cubicBezTo>
                  <a:cubicBezTo>
                    <a:pt x="0" y="241"/>
                    <a:pt x="4" y="249"/>
                    <a:pt x="16" y="249"/>
                  </a:cubicBezTo>
                  <a:cubicBezTo>
                    <a:pt x="71" y="249"/>
                    <a:pt x="71" y="249"/>
                    <a:pt x="71" y="249"/>
                  </a:cubicBezTo>
                  <a:cubicBezTo>
                    <a:pt x="71" y="2501"/>
                    <a:pt x="71" y="2501"/>
                    <a:pt x="71" y="2501"/>
                  </a:cubicBezTo>
                  <a:cubicBezTo>
                    <a:pt x="320" y="2501"/>
                    <a:pt x="320" y="2501"/>
                    <a:pt x="320" y="2501"/>
                  </a:cubicBezTo>
                  <a:cubicBezTo>
                    <a:pt x="320" y="249"/>
                    <a:pt x="320" y="249"/>
                    <a:pt x="320" y="249"/>
                  </a:cubicBezTo>
                  <a:cubicBezTo>
                    <a:pt x="374" y="249"/>
                    <a:pt x="374" y="249"/>
                    <a:pt x="374" y="249"/>
                  </a:cubicBezTo>
                  <a:cubicBezTo>
                    <a:pt x="386" y="249"/>
                    <a:pt x="390" y="241"/>
                    <a:pt x="382" y="231"/>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78" name="Freeform 6"/>
            <p:cNvSpPr/>
            <p:nvPr/>
          </p:nvSpPr>
          <p:spPr bwMode="auto">
            <a:xfrm>
              <a:off x="5714123" y="2957127"/>
              <a:ext cx="26718" cy="123045"/>
            </a:xfrm>
            <a:custGeom>
              <a:avLst/>
              <a:gdLst>
                <a:gd name="T0" fmla="*/ 0 w 16"/>
                <a:gd name="T1" fmla="*/ 8 h 74"/>
                <a:gd name="T2" fmla="*/ 0 w 16"/>
                <a:gd name="T3" fmla="*/ 66 h 74"/>
                <a:gd name="T4" fmla="*/ 8 w 16"/>
                <a:gd name="T5" fmla="*/ 74 h 74"/>
                <a:gd name="T6" fmla="*/ 16 w 16"/>
                <a:gd name="T7" fmla="*/ 66 h 74"/>
                <a:gd name="T8" fmla="*/ 16 w 16"/>
                <a:gd name="T9" fmla="*/ 8 h 74"/>
                <a:gd name="T10" fmla="*/ 8 w 16"/>
                <a:gd name="T11" fmla="*/ 0 h 74"/>
                <a:gd name="T12" fmla="*/ 0 w 16"/>
                <a:gd name="T13" fmla="*/ 8 h 74"/>
              </a:gdLst>
              <a:ahLst/>
              <a:cxnLst>
                <a:cxn ang="0">
                  <a:pos x="T0" y="T1"/>
                </a:cxn>
                <a:cxn ang="0">
                  <a:pos x="T2" y="T3"/>
                </a:cxn>
                <a:cxn ang="0">
                  <a:pos x="T4" y="T5"/>
                </a:cxn>
                <a:cxn ang="0">
                  <a:pos x="T6" y="T7"/>
                </a:cxn>
                <a:cxn ang="0">
                  <a:pos x="T8" y="T9"/>
                </a:cxn>
                <a:cxn ang="0">
                  <a:pos x="T10" y="T11"/>
                </a:cxn>
                <a:cxn ang="0">
                  <a:pos x="T12" y="T13"/>
                </a:cxn>
              </a:cxnLst>
              <a:rect l="0" t="0" r="r" b="b"/>
              <a:pathLst>
                <a:path w="16" h="74">
                  <a:moveTo>
                    <a:pt x="0" y="8"/>
                  </a:moveTo>
                  <a:cubicBezTo>
                    <a:pt x="0" y="66"/>
                    <a:pt x="0" y="66"/>
                    <a:pt x="0" y="66"/>
                  </a:cubicBezTo>
                  <a:cubicBezTo>
                    <a:pt x="0" y="70"/>
                    <a:pt x="4" y="74"/>
                    <a:pt x="8" y="74"/>
                  </a:cubicBezTo>
                  <a:cubicBezTo>
                    <a:pt x="13" y="74"/>
                    <a:pt x="16" y="70"/>
                    <a:pt x="16" y="66"/>
                  </a:cubicBezTo>
                  <a:cubicBezTo>
                    <a:pt x="16" y="8"/>
                    <a:pt x="16" y="8"/>
                    <a:pt x="16" y="8"/>
                  </a:cubicBezTo>
                  <a:cubicBezTo>
                    <a:pt x="16" y="3"/>
                    <a:pt x="13" y="0"/>
                    <a:pt x="8" y="0"/>
                  </a:cubicBezTo>
                  <a:cubicBezTo>
                    <a:pt x="4" y="0"/>
                    <a:pt x="0" y="3"/>
                    <a:pt x="0" y="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79" name="Freeform 7"/>
            <p:cNvSpPr>
              <a:spLocks noEditPoints="1"/>
            </p:cNvSpPr>
            <p:nvPr/>
          </p:nvSpPr>
          <p:spPr bwMode="auto">
            <a:xfrm>
              <a:off x="5714123" y="3355090"/>
              <a:ext cx="26718" cy="3104245"/>
            </a:xfrm>
            <a:custGeom>
              <a:avLst/>
              <a:gdLst>
                <a:gd name="T0" fmla="*/ 0 w 16"/>
                <a:gd name="T1" fmla="*/ 1750 h 1867"/>
                <a:gd name="T2" fmla="*/ 0 w 16"/>
                <a:gd name="T3" fmla="*/ 1859 h 1867"/>
                <a:gd name="T4" fmla="*/ 8 w 16"/>
                <a:gd name="T5" fmla="*/ 1867 h 1867"/>
                <a:gd name="T6" fmla="*/ 16 w 16"/>
                <a:gd name="T7" fmla="*/ 1859 h 1867"/>
                <a:gd name="T8" fmla="*/ 16 w 16"/>
                <a:gd name="T9" fmla="*/ 1750 h 1867"/>
                <a:gd name="T10" fmla="*/ 8 w 16"/>
                <a:gd name="T11" fmla="*/ 1742 h 1867"/>
                <a:gd name="T12" fmla="*/ 0 w 16"/>
                <a:gd name="T13" fmla="*/ 1750 h 1867"/>
                <a:gd name="T14" fmla="*/ 0 w 16"/>
                <a:gd name="T15" fmla="*/ 1460 h 1867"/>
                <a:gd name="T16" fmla="*/ 0 w 16"/>
                <a:gd name="T17" fmla="*/ 1569 h 1867"/>
                <a:gd name="T18" fmla="*/ 8 w 16"/>
                <a:gd name="T19" fmla="*/ 1577 h 1867"/>
                <a:gd name="T20" fmla="*/ 16 w 16"/>
                <a:gd name="T21" fmla="*/ 1569 h 1867"/>
                <a:gd name="T22" fmla="*/ 16 w 16"/>
                <a:gd name="T23" fmla="*/ 1460 h 1867"/>
                <a:gd name="T24" fmla="*/ 8 w 16"/>
                <a:gd name="T25" fmla="*/ 1452 h 1867"/>
                <a:gd name="T26" fmla="*/ 0 w 16"/>
                <a:gd name="T27" fmla="*/ 1460 h 1867"/>
                <a:gd name="T28" fmla="*/ 0 w 16"/>
                <a:gd name="T29" fmla="*/ 1170 h 1867"/>
                <a:gd name="T30" fmla="*/ 0 w 16"/>
                <a:gd name="T31" fmla="*/ 1279 h 1867"/>
                <a:gd name="T32" fmla="*/ 8 w 16"/>
                <a:gd name="T33" fmla="*/ 1287 h 1867"/>
                <a:gd name="T34" fmla="*/ 16 w 16"/>
                <a:gd name="T35" fmla="*/ 1279 h 1867"/>
                <a:gd name="T36" fmla="*/ 16 w 16"/>
                <a:gd name="T37" fmla="*/ 1170 h 1867"/>
                <a:gd name="T38" fmla="*/ 8 w 16"/>
                <a:gd name="T39" fmla="*/ 1162 h 1867"/>
                <a:gd name="T40" fmla="*/ 0 w 16"/>
                <a:gd name="T41" fmla="*/ 1170 h 1867"/>
                <a:gd name="T42" fmla="*/ 0 w 16"/>
                <a:gd name="T43" fmla="*/ 879 h 1867"/>
                <a:gd name="T44" fmla="*/ 0 w 16"/>
                <a:gd name="T45" fmla="*/ 988 h 1867"/>
                <a:gd name="T46" fmla="*/ 8 w 16"/>
                <a:gd name="T47" fmla="*/ 996 h 1867"/>
                <a:gd name="T48" fmla="*/ 16 w 16"/>
                <a:gd name="T49" fmla="*/ 988 h 1867"/>
                <a:gd name="T50" fmla="*/ 16 w 16"/>
                <a:gd name="T51" fmla="*/ 879 h 1867"/>
                <a:gd name="T52" fmla="*/ 8 w 16"/>
                <a:gd name="T53" fmla="*/ 871 h 1867"/>
                <a:gd name="T54" fmla="*/ 0 w 16"/>
                <a:gd name="T55" fmla="*/ 879 h 1867"/>
                <a:gd name="T56" fmla="*/ 0 w 16"/>
                <a:gd name="T57" fmla="*/ 589 h 1867"/>
                <a:gd name="T58" fmla="*/ 0 w 16"/>
                <a:gd name="T59" fmla="*/ 698 h 1867"/>
                <a:gd name="T60" fmla="*/ 8 w 16"/>
                <a:gd name="T61" fmla="*/ 706 h 1867"/>
                <a:gd name="T62" fmla="*/ 16 w 16"/>
                <a:gd name="T63" fmla="*/ 698 h 1867"/>
                <a:gd name="T64" fmla="*/ 16 w 16"/>
                <a:gd name="T65" fmla="*/ 589 h 1867"/>
                <a:gd name="T66" fmla="*/ 8 w 16"/>
                <a:gd name="T67" fmla="*/ 581 h 1867"/>
                <a:gd name="T68" fmla="*/ 0 w 16"/>
                <a:gd name="T69" fmla="*/ 589 h 1867"/>
                <a:gd name="T70" fmla="*/ 0 w 16"/>
                <a:gd name="T71" fmla="*/ 299 h 1867"/>
                <a:gd name="T72" fmla="*/ 0 w 16"/>
                <a:gd name="T73" fmla="*/ 408 h 1867"/>
                <a:gd name="T74" fmla="*/ 8 w 16"/>
                <a:gd name="T75" fmla="*/ 416 h 1867"/>
                <a:gd name="T76" fmla="*/ 16 w 16"/>
                <a:gd name="T77" fmla="*/ 408 h 1867"/>
                <a:gd name="T78" fmla="*/ 16 w 16"/>
                <a:gd name="T79" fmla="*/ 299 h 1867"/>
                <a:gd name="T80" fmla="*/ 8 w 16"/>
                <a:gd name="T81" fmla="*/ 291 h 1867"/>
                <a:gd name="T82" fmla="*/ 0 w 16"/>
                <a:gd name="T83" fmla="*/ 299 h 1867"/>
                <a:gd name="T84" fmla="*/ 0 w 16"/>
                <a:gd name="T85" fmla="*/ 8 h 1867"/>
                <a:gd name="T86" fmla="*/ 0 w 16"/>
                <a:gd name="T87" fmla="*/ 117 h 1867"/>
                <a:gd name="T88" fmla="*/ 8 w 16"/>
                <a:gd name="T89" fmla="*/ 125 h 1867"/>
                <a:gd name="T90" fmla="*/ 16 w 16"/>
                <a:gd name="T91" fmla="*/ 117 h 1867"/>
                <a:gd name="T92" fmla="*/ 16 w 16"/>
                <a:gd name="T93" fmla="*/ 8 h 1867"/>
                <a:gd name="T94" fmla="*/ 8 w 16"/>
                <a:gd name="T95" fmla="*/ 0 h 1867"/>
                <a:gd name="T96" fmla="*/ 0 w 16"/>
                <a:gd name="T97" fmla="*/ 8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 h="1867">
                  <a:moveTo>
                    <a:pt x="0" y="1750"/>
                  </a:moveTo>
                  <a:cubicBezTo>
                    <a:pt x="0" y="1859"/>
                    <a:pt x="0" y="1859"/>
                    <a:pt x="0" y="1859"/>
                  </a:cubicBezTo>
                  <a:cubicBezTo>
                    <a:pt x="0" y="1864"/>
                    <a:pt x="4" y="1867"/>
                    <a:pt x="8" y="1867"/>
                  </a:cubicBezTo>
                  <a:cubicBezTo>
                    <a:pt x="13" y="1867"/>
                    <a:pt x="16" y="1864"/>
                    <a:pt x="16" y="1859"/>
                  </a:cubicBezTo>
                  <a:cubicBezTo>
                    <a:pt x="16" y="1750"/>
                    <a:pt x="16" y="1750"/>
                    <a:pt x="16" y="1750"/>
                  </a:cubicBezTo>
                  <a:cubicBezTo>
                    <a:pt x="16" y="1746"/>
                    <a:pt x="13" y="1742"/>
                    <a:pt x="8" y="1742"/>
                  </a:cubicBezTo>
                  <a:cubicBezTo>
                    <a:pt x="4" y="1742"/>
                    <a:pt x="0" y="1746"/>
                    <a:pt x="0" y="1750"/>
                  </a:cubicBezTo>
                  <a:moveTo>
                    <a:pt x="0" y="1460"/>
                  </a:moveTo>
                  <a:cubicBezTo>
                    <a:pt x="0" y="1569"/>
                    <a:pt x="0" y="1569"/>
                    <a:pt x="0" y="1569"/>
                  </a:cubicBezTo>
                  <a:cubicBezTo>
                    <a:pt x="0" y="1573"/>
                    <a:pt x="4" y="1577"/>
                    <a:pt x="8" y="1577"/>
                  </a:cubicBezTo>
                  <a:cubicBezTo>
                    <a:pt x="13" y="1577"/>
                    <a:pt x="16" y="1573"/>
                    <a:pt x="16" y="1569"/>
                  </a:cubicBezTo>
                  <a:cubicBezTo>
                    <a:pt x="16" y="1460"/>
                    <a:pt x="16" y="1460"/>
                    <a:pt x="16" y="1460"/>
                  </a:cubicBezTo>
                  <a:cubicBezTo>
                    <a:pt x="16" y="1456"/>
                    <a:pt x="13" y="1452"/>
                    <a:pt x="8" y="1452"/>
                  </a:cubicBezTo>
                  <a:cubicBezTo>
                    <a:pt x="4" y="1452"/>
                    <a:pt x="0" y="1456"/>
                    <a:pt x="0" y="1460"/>
                  </a:cubicBezTo>
                  <a:moveTo>
                    <a:pt x="0" y="1170"/>
                  </a:moveTo>
                  <a:cubicBezTo>
                    <a:pt x="0" y="1279"/>
                    <a:pt x="0" y="1279"/>
                    <a:pt x="0" y="1279"/>
                  </a:cubicBezTo>
                  <a:cubicBezTo>
                    <a:pt x="0" y="1283"/>
                    <a:pt x="4" y="1287"/>
                    <a:pt x="8" y="1287"/>
                  </a:cubicBezTo>
                  <a:cubicBezTo>
                    <a:pt x="13" y="1287"/>
                    <a:pt x="16" y="1283"/>
                    <a:pt x="16" y="1279"/>
                  </a:cubicBezTo>
                  <a:cubicBezTo>
                    <a:pt x="16" y="1170"/>
                    <a:pt x="16" y="1170"/>
                    <a:pt x="16" y="1170"/>
                  </a:cubicBezTo>
                  <a:cubicBezTo>
                    <a:pt x="16" y="1165"/>
                    <a:pt x="13" y="1162"/>
                    <a:pt x="8" y="1162"/>
                  </a:cubicBezTo>
                  <a:cubicBezTo>
                    <a:pt x="4" y="1162"/>
                    <a:pt x="0" y="1165"/>
                    <a:pt x="0" y="1170"/>
                  </a:cubicBezTo>
                  <a:moveTo>
                    <a:pt x="0" y="879"/>
                  </a:moveTo>
                  <a:cubicBezTo>
                    <a:pt x="0" y="988"/>
                    <a:pt x="0" y="988"/>
                    <a:pt x="0" y="988"/>
                  </a:cubicBezTo>
                  <a:cubicBezTo>
                    <a:pt x="0" y="993"/>
                    <a:pt x="4" y="996"/>
                    <a:pt x="8" y="996"/>
                  </a:cubicBezTo>
                  <a:cubicBezTo>
                    <a:pt x="13" y="996"/>
                    <a:pt x="16" y="993"/>
                    <a:pt x="16" y="988"/>
                  </a:cubicBezTo>
                  <a:cubicBezTo>
                    <a:pt x="16" y="879"/>
                    <a:pt x="16" y="879"/>
                    <a:pt x="16" y="879"/>
                  </a:cubicBezTo>
                  <a:cubicBezTo>
                    <a:pt x="16" y="875"/>
                    <a:pt x="13" y="871"/>
                    <a:pt x="8" y="871"/>
                  </a:cubicBezTo>
                  <a:cubicBezTo>
                    <a:pt x="4" y="871"/>
                    <a:pt x="0" y="875"/>
                    <a:pt x="0" y="879"/>
                  </a:cubicBezTo>
                  <a:moveTo>
                    <a:pt x="0" y="589"/>
                  </a:moveTo>
                  <a:cubicBezTo>
                    <a:pt x="0" y="698"/>
                    <a:pt x="0" y="698"/>
                    <a:pt x="0" y="698"/>
                  </a:cubicBezTo>
                  <a:cubicBezTo>
                    <a:pt x="0" y="702"/>
                    <a:pt x="4" y="706"/>
                    <a:pt x="8" y="706"/>
                  </a:cubicBezTo>
                  <a:cubicBezTo>
                    <a:pt x="13" y="706"/>
                    <a:pt x="16" y="702"/>
                    <a:pt x="16" y="698"/>
                  </a:cubicBezTo>
                  <a:cubicBezTo>
                    <a:pt x="16" y="589"/>
                    <a:pt x="16" y="589"/>
                    <a:pt x="16" y="589"/>
                  </a:cubicBezTo>
                  <a:cubicBezTo>
                    <a:pt x="16" y="585"/>
                    <a:pt x="13" y="581"/>
                    <a:pt x="8" y="581"/>
                  </a:cubicBezTo>
                  <a:cubicBezTo>
                    <a:pt x="4" y="581"/>
                    <a:pt x="0" y="585"/>
                    <a:pt x="0" y="589"/>
                  </a:cubicBezTo>
                  <a:moveTo>
                    <a:pt x="0" y="299"/>
                  </a:moveTo>
                  <a:cubicBezTo>
                    <a:pt x="0" y="408"/>
                    <a:pt x="0" y="408"/>
                    <a:pt x="0" y="408"/>
                  </a:cubicBezTo>
                  <a:cubicBezTo>
                    <a:pt x="0" y="412"/>
                    <a:pt x="4" y="416"/>
                    <a:pt x="8" y="416"/>
                  </a:cubicBezTo>
                  <a:cubicBezTo>
                    <a:pt x="13" y="416"/>
                    <a:pt x="16" y="412"/>
                    <a:pt x="16" y="408"/>
                  </a:cubicBezTo>
                  <a:cubicBezTo>
                    <a:pt x="16" y="299"/>
                    <a:pt x="16" y="299"/>
                    <a:pt x="16" y="299"/>
                  </a:cubicBezTo>
                  <a:cubicBezTo>
                    <a:pt x="16" y="294"/>
                    <a:pt x="13" y="291"/>
                    <a:pt x="8" y="291"/>
                  </a:cubicBezTo>
                  <a:cubicBezTo>
                    <a:pt x="4" y="291"/>
                    <a:pt x="0" y="294"/>
                    <a:pt x="0" y="299"/>
                  </a:cubicBezTo>
                  <a:moveTo>
                    <a:pt x="0" y="8"/>
                  </a:moveTo>
                  <a:cubicBezTo>
                    <a:pt x="0" y="117"/>
                    <a:pt x="0" y="117"/>
                    <a:pt x="0" y="117"/>
                  </a:cubicBezTo>
                  <a:cubicBezTo>
                    <a:pt x="0" y="122"/>
                    <a:pt x="4" y="125"/>
                    <a:pt x="8" y="125"/>
                  </a:cubicBezTo>
                  <a:cubicBezTo>
                    <a:pt x="13" y="125"/>
                    <a:pt x="16" y="122"/>
                    <a:pt x="16" y="117"/>
                  </a:cubicBezTo>
                  <a:cubicBezTo>
                    <a:pt x="16" y="8"/>
                    <a:pt x="16" y="8"/>
                    <a:pt x="16" y="8"/>
                  </a:cubicBezTo>
                  <a:cubicBezTo>
                    <a:pt x="16" y="4"/>
                    <a:pt x="13" y="0"/>
                    <a:pt x="8" y="0"/>
                  </a:cubicBezTo>
                  <a:cubicBezTo>
                    <a:pt x="4" y="0"/>
                    <a:pt x="0" y="4"/>
                    <a:pt x="0" y="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80" name="Freeform 8"/>
            <p:cNvSpPr/>
            <p:nvPr/>
          </p:nvSpPr>
          <p:spPr bwMode="auto">
            <a:xfrm>
              <a:off x="5714123" y="6734955"/>
              <a:ext cx="26718" cy="123045"/>
            </a:xfrm>
            <a:custGeom>
              <a:avLst/>
              <a:gdLst>
                <a:gd name="T0" fmla="*/ 0 w 16"/>
                <a:gd name="T1" fmla="*/ 8 h 74"/>
                <a:gd name="T2" fmla="*/ 0 w 16"/>
                <a:gd name="T3" fmla="*/ 66 h 74"/>
                <a:gd name="T4" fmla="*/ 8 w 16"/>
                <a:gd name="T5" fmla="*/ 74 h 74"/>
                <a:gd name="T6" fmla="*/ 16 w 16"/>
                <a:gd name="T7" fmla="*/ 66 h 74"/>
                <a:gd name="T8" fmla="*/ 16 w 16"/>
                <a:gd name="T9" fmla="*/ 8 h 74"/>
                <a:gd name="T10" fmla="*/ 8 w 16"/>
                <a:gd name="T11" fmla="*/ 0 h 74"/>
                <a:gd name="T12" fmla="*/ 0 w 16"/>
                <a:gd name="T13" fmla="*/ 8 h 74"/>
              </a:gdLst>
              <a:ahLst/>
              <a:cxnLst>
                <a:cxn ang="0">
                  <a:pos x="T0" y="T1"/>
                </a:cxn>
                <a:cxn ang="0">
                  <a:pos x="T2" y="T3"/>
                </a:cxn>
                <a:cxn ang="0">
                  <a:pos x="T4" y="T5"/>
                </a:cxn>
                <a:cxn ang="0">
                  <a:pos x="T6" y="T7"/>
                </a:cxn>
                <a:cxn ang="0">
                  <a:pos x="T8" y="T9"/>
                </a:cxn>
                <a:cxn ang="0">
                  <a:pos x="T10" y="T11"/>
                </a:cxn>
                <a:cxn ang="0">
                  <a:pos x="T12" y="T13"/>
                </a:cxn>
              </a:cxnLst>
              <a:rect l="0" t="0" r="r" b="b"/>
              <a:pathLst>
                <a:path w="16" h="74">
                  <a:moveTo>
                    <a:pt x="0" y="8"/>
                  </a:moveTo>
                  <a:cubicBezTo>
                    <a:pt x="0" y="66"/>
                    <a:pt x="0" y="66"/>
                    <a:pt x="0" y="66"/>
                  </a:cubicBezTo>
                  <a:cubicBezTo>
                    <a:pt x="0" y="70"/>
                    <a:pt x="4" y="74"/>
                    <a:pt x="8" y="74"/>
                  </a:cubicBezTo>
                  <a:cubicBezTo>
                    <a:pt x="13" y="74"/>
                    <a:pt x="16" y="70"/>
                    <a:pt x="16" y="66"/>
                  </a:cubicBezTo>
                  <a:cubicBezTo>
                    <a:pt x="16" y="8"/>
                    <a:pt x="16" y="8"/>
                    <a:pt x="16" y="8"/>
                  </a:cubicBezTo>
                  <a:cubicBezTo>
                    <a:pt x="16" y="3"/>
                    <a:pt x="13" y="0"/>
                    <a:pt x="8" y="0"/>
                  </a:cubicBezTo>
                  <a:cubicBezTo>
                    <a:pt x="4" y="0"/>
                    <a:pt x="0" y="3"/>
                    <a:pt x="0" y="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81" name="Freeform 20"/>
            <p:cNvSpPr/>
            <p:nvPr/>
          </p:nvSpPr>
          <p:spPr bwMode="auto">
            <a:xfrm>
              <a:off x="4804295" y="3466182"/>
              <a:ext cx="539288" cy="538585"/>
            </a:xfrm>
            <a:custGeom>
              <a:avLst/>
              <a:gdLst>
                <a:gd name="T0" fmla="*/ 27 w 324"/>
                <a:gd name="T1" fmla="*/ 308 h 324"/>
                <a:gd name="T2" fmla="*/ 46 w 324"/>
                <a:gd name="T3" fmla="*/ 315 h 324"/>
                <a:gd name="T4" fmla="*/ 315 w 324"/>
                <a:gd name="T5" fmla="*/ 46 h 324"/>
                <a:gd name="T6" fmla="*/ 308 w 324"/>
                <a:gd name="T7" fmla="*/ 27 h 324"/>
                <a:gd name="T8" fmla="*/ 23 w 324"/>
                <a:gd name="T9" fmla="*/ 1 h 324"/>
                <a:gd name="T10" fmla="*/ 1 w 324"/>
                <a:gd name="T11" fmla="*/ 23 h 324"/>
                <a:gd name="T12" fmla="*/ 27 w 324"/>
                <a:gd name="T13" fmla="*/ 308 h 324"/>
              </a:gdLst>
              <a:ahLst/>
              <a:cxnLst>
                <a:cxn ang="0">
                  <a:pos x="T0" y="T1"/>
                </a:cxn>
                <a:cxn ang="0">
                  <a:pos x="T2" y="T3"/>
                </a:cxn>
                <a:cxn ang="0">
                  <a:pos x="T4" y="T5"/>
                </a:cxn>
                <a:cxn ang="0">
                  <a:pos x="T6" y="T7"/>
                </a:cxn>
                <a:cxn ang="0">
                  <a:pos x="T8" y="T9"/>
                </a:cxn>
                <a:cxn ang="0">
                  <a:pos x="T10" y="T11"/>
                </a:cxn>
                <a:cxn ang="0">
                  <a:pos x="T12" y="T13"/>
                </a:cxn>
              </a:cxnLst>
              <a:rect l="0" t="0" r="r" b="b"/>
              <a:pathLst>
                <a:path w="324" h="324">
                  <a:moveTo>
                    <a:pt x="27" y="308"/>
                  </a:moveTo>
                  <a:cubicBezTo>
                    <a:pt x="28" y="321"/>
                    <a:pt x="37" y="324"/>
                    <a:pt x="46" y="315"/>
                  </a:cubicBezTo>
                  <a:cubicBezTo>
                    <a:pt x="315" y="46"/>
                    <a:pt x="315" y="46"/>
                    <a:pt x="315" y="46"/>
                  </a:cubicBezTo>
                  <a:cubicBezTo>
                    <a:pt x="324" y="37"/>
                    <a:pt x="321" y="28"/>
                    <a:pt x="308" y="27"/>
                  </a:cubicBezTo>
                  <a:cubicBezTo>
                    <a:pt x="23" y="1"/>
                    <a:pt x="23" y="1"/>
                    <a:pt x="23" y="1"/>
                  </a:cubicBezTo>
                  <a:cubicBezTo>
                    <a:pt x="10" y="0"/>
                    <a:pt x="0" y="10"/>
                    <a:pt x="1" y="23"/>
                  </a:cubicBezTo>
                  <a:lnTo>
                    <a:pt x="27" y="308"/>
                  </a:lnTo>
                  <a:close/>
                </a:path>
              </a:pathLst>
            </a:custGeom>
            <a:solidFill>
              <a:srgbClr val="00B0F0"/>
            </a:solidFill>
            <a:ln>
              <a:noFill/>
            </a:ln>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82" name="Freeform 21"/>
            <p:cNvSpPr/>
            <p:nvPr/>
          </p:nvSpPr>
          <p:spPr bwMode="auto">
            <a:xfrm>
              <a:off x="4911168" y="3566024"/>
              <a:ext cx="2000357" cy="3279321"/>
            </a:xfrm>
            <a:custGeom>
              <a:avLst/>
              <a:gdLst>
                <a:gd name="T0" fmla="*/ 1203 w 1203"/>
                <a:gd name="T1" fmla="*/ 843 h 1972"/>
                <a:gd name="T2" fmla="*/ 506 w 1203"/>
                <a:gd name="T3" fmla="*/ 145 h 1972"/>
                <a:gd name="T4" fmla="*/ 506 w 1203"/>
                <a:gd name="T5" fmla="*/ 145 h 1972"/>
                <a:gd name="T6" fmla="*/ 176 w 1203"/>
                <a:gd name="T7" fmla="*/ 0 h 1972"/>
                <a:gd name="T8" fmla="*/ 0 w 1203"/>
                <a:gd name="T9" fmla="*/ 176 h 1972"/>
                <a:gd name="T10" fmla="*/ 506 w 1203"/>
                <a:gd name="T11" fmla="*/ 394 h 1972"/>
                <a:gd name="T12" fmla="*/ 506 w 1203"/>
                <a:gd name="T13" fmla="*/ 394 h 1972"/>
                <a:gd name="T14" fmla="*/ 955 w 1203"/>
                <a:gd name="T15" fmla="*/ 843 h 1972"/>
                <a:gd name="T16" fmla="*/ 955 w 1203"/>
                <a:gd name="T17" fmla="*/ 1972 h 1972"/>
                <a:gd name="T18" fmla="*/ 1203 w 1203"/>
                <a:gd name="T19" fmla="*/ 1972 h 1972"/>
                <a:gd name="T20" fmla="*/ 1203 w 1203"/>
                <a:gd name="T21" fmla="*/ 843 h 1972"/>
                <a:gd name="T22" fmla="*/ 1203 w 1203"/>
                <a:gd name="T23" fmla="*/ 843 h 1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3" h="1972">
                  <a:moveTo>
                    <a:pt x="1203" y="843"/>
                  </a:moveTo>
                  <a:cubicBezTo>
                    <a:pt x="1203" y="457"/>
                    <a:pt x="891" y="145"/>
                    <a:pt x="506" y="145"/>
                  </a:cubicBezTo>
                  <a:cubicBezTo>
                    <a:pt x="506" y="145"/>
                    <a:pt x="506" y="145"/>
                    <a:pt x="506" y="145"/>
                  </a:cubicBezTo>
                  <a:cubicBezTo>
                    <a:pt x="376" y="145"/>
                    <a:pt x="258" y="89"/>
                    <a:pt x="176" y="0"/>
                  </a:cubicBezTo>
                  <a:cubicBezTo>
                    <a:pt x="0" y="176"/>
                    <a:pt x="0" y="176"/>
                    <a:pt x="0" y="176"/>
                  </a:cubicBezTo>
                  <a:cubicBezTo>
                    <a:pt x="127" y="310"/>
                    <a:pt x="307" y="394"/>
                    <a:pt x="506" y="394"/>
                  </a:cubicBezTo>
                  <a:cubicBezTo>
                    <a:pt x="506" y="394"/>
                    <a:pt x="506" y="394"/>
                    <a:pt x="506" y="394"/>
                  </a:cubicBezTo>
                  <a:cubicBezTo>
                    <a:pt x="754" y="394"/>
                    <a:pt x="955" y="595"/>
                    <a:pt x="955" y="843"/>
                  </a:cubicBezTo>
                  <a:cubicBezTo>
                    <a:pt x="955" y="1972"/>
                    <a:pt x="955" y="1972"/>
                    <a:pt x="955" y="1972"/>
                  </a:cubicBezTo>
                  <a:cubicBezTo>
                    <a:pt x="1203" y="1972"/>
                    <a:pt x="1203" y="1972"/>
                    <a:pt x="1203" y="1972"/>
                  </a:cubicBezTo>
                  <a:cubicBezTo>
                    <a:pt x="1203" y="843"/>
                    <a:pt x="1203" y="843"/>
                    <a:pt x="1203" y="843"/>
                  </a:cubicBezTo>
                  <a:cubicBezTo>
                    <a:pt x="1203" y="843"/>
                    <a:pt x="1203" y="843"/>
                    <a:pt x="1203" y="843"/>
                  </a:cubicBezTo>
                </a:path>
              </a:pathLst>
            </a:custGeom>
            <a:solidFill>
              <a:srgbClr val="00B0F0"/>
            </a:solidFill>
            <a:ln>
              <a:noFill/>
            </a:ln>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83" name="Freeform 22"/>
            <p:cNvSpPr>
              <a:spLocks noEditPoints="1"/>
            </p:cNvSpPr>
            <p:nvPr/>
          </p:nvSpPr>
          <p:spPr bwMode="auto">
            <a:xfrm>
              <a:off x="5057416" y="3695397"/>
              <a:ext cx="1669191" cy="2938311"/>
            </a:xfrm>
            <a:custGeom>
              <a:avLst/>
              <a:gdLst>
                <a:gd name="T0" fmla="*/ 988 w 1004"/>
                <a:gd name="T1" fmla="*/ 1639 h 1767"/>
                <a:gd name="T2" fmla="*/ 988 w 1004"/>
                <a:gd name="T3" fmla="*/ 1759 h 1767"/>
                <a:gd name="T4" fmla="*/ 996 w 1004"/>
                <a:gd name="T5" fmla="*/ 1767 h 1767"/>
                <a:gd name="T6" fmla="*/ 1004 w 1004"/>
                <a:gd name="T7" fmla="*/ 1759 h 1767"/>
                <a:gd name="T8" fmla="*/ 1004 w 1004"/>
                <a:gd name="T9" fmla="*/ 1639 h 1767"/>
                <a:gd name="T10" fmla="*/ 996 w 1004"/>
                <a:gd name="T11" fmla="*/ 1631 h 1767"/>
                <a:gd name="T12" fmla="*/ 988 w 1004"/>
                <a:gd name="T13" fmla="*/ 1639 h 1767"/>
                <a:gd name="T14" fmla="*/ 988 w 1004"/>
                <a:gd name="T15" fmla="*/ 1319 h 1767"/>
                <a:gd name="T16" fmla="*/ 988 w 1004"/>
                <a:gd name="T17" fmla="*/ 1439 h 1767"/>
                <a:gd name="T18" fmla="*/ 996 w 1004"/>
                <a:gd name="T19" fmla="*/ 1447 h 1767"/>
                <a:gd name="T20" fmla="*/ 1004 w 1004"/>
                <a:gd name="T21" fmla="*/ 1439 h 1767"/>
                <a:gd name="T22" fmla="*/ 1004 w 1004"/>
                <a:gd name="T23" fmla="*/ 1319 h 1767"/>
                <a:gd name="T24" fmla="*/ 996 w 1004"/>
                <a:gd name="T25" fmla="*/ 1311 h 1767"/>
                <a:gd name="T26" fmla="*/ 988 w 1004"/>
                <a:gd name="T27" fmla="*/ 1319 h 1767"/>
                <a:gd name="T28" fmla="*/ 988 w 1004"/>
                <a:gd name="T29" fmla="*/ 999 h 1767"/>
                <a:gd name="T30" fmla="*/ 988 w 1004"/>
                <a:gd name="T31" fmla="*/ 1119 h 1767"/>
                <a:gd name="T32" fmla="*/ 996 w 1004"/>
                <a:gd name="T33" fmla="*/ 1127 h 1767"/>
                <a:gd name="T34" fmla="*/ 1004 w 1004"/>
                <a:gd name="T35" fmla="*/ 1119 h 1767"/>
                <a:gd name="T36" fmla="*/ 1004 w 1004"/>
                <a:gd name="T37" fmla="*/ 999 h 1767"/>
                <a:gd name="T38" fmla="*/ 996 w 1004"/>
                <a:gd name="T39" fmla="*/ 991 h 1767"/>
                <a:gd name="T40" fmla="*/ 988 w 1004"/>
                <a:gd name="T41" fmla="*/ 999 h 1767"/>
                <a:gd name="T42" fmla="*/ 981 w 1004"/>
                <a:gd name="T43" fmla="*/ 681 h 1767"/>
                <a:gd name="T44" fmla="*/ 988 w 1004"/>
                <a:gd name="T45" fmla="*/ 768 h 1767"/>
                <a:gd name="T46" fmla="*/ 988 w 1004"/>
                <a:gd name="T47" fmla="*/ 799 h 1767"/>
                <a:gd name="T48" fmla="*/ 996 w 1004"/>
                <a:gd name="T49" fmla="*/ 807 h 1767"/>
                <a:gd name="T50" fmla="*/ 1004 w 1004"/>
                <a:gd name="T51" fmla="*/ 799 h 1767"/>
                <a:gd name="T52" fmla="*/ 1004 w 1004"/>
                <a:gd name="T53" fmla="*/ 768 h 1767"/>
                <a:gd name="T54" fmla="*/ 996 w 1004"/>
                <a:gd name="T55" fmla="*/ 678 h 1767"/>
                <a:gd name="T56" fmla="*/ 987 w 1004"/>
                <a:gd name="T57" fmla="*/ 672 h 1767"/>
                <a:gd name="T58" fmla="*/ 981 w 1004"/>
                <a:gd name="T59" fmla="*/ 681 h 1767"/>
                <a:gd name="T60" fmla="*/ 849 w 1004"/>
                <a:gd name="T61" fmla="*/ 397 h 1767"/>
                <a:gd name="T62" fmla="*/ 915 w 1004"/>
                <a:gd name="T63" fmla="*/ 496 h 1767"/>
                <a:gd name="T64" fmla="*/ 926 w 1004"/>
                <a:gd name="T65" fmla="*/ 499 h 1767"/>
                <a:gd name="T66" fmla="*/ 929 w 1004"/>
                <a:gd name="T67" fmla="*/ 488 h 1767"/>
                <a:gd name="T68" fmla="*/ 861 w 1004"/>
                <a:gd name="T69" fmla="*/ 387 h 1767"/>
                <a:gd name="T70" fmla="*/ 850 w 1004"/>
                <a:gd name="T71" fmla="*/ 386 h 1767"/>
                <a:gd name="T72" fmla="*/ 849 w 1004"/>
                <a:gd name="T73" fmla="*/ 397 h 1767"/>
                <a:gd name="T74" fmla="*/ 587 w 1004"/>
                <a:gd name="T75" fmla="*/ 238 h 1767"/>
                <a:gd name="T76" fmla="*/ 698 w 1004"/>
                <a:gd name="T77" fmla="*/ 273 h 1767"/>
                <a:gd name="T78" fmla="*/ 709 w 1004"/>
                <a:gd name="T79" fmla="*/ 270 h 1767"/>
                <a:gd name="T80" fmla="*/ 705 w 1004"/>
                <a:gd name="T81" fmla="*/ 259 h 1767"/>
                <a:gd name="T82" fmla="*/ 589 w 1004"/>
                <a:gd name="T83" fmla="*/ 223 h 1767"/>
                <a:gd name="T84" fmla="*/ 580 w 1004"/>
                <a:gd name="T85" fmla="*/ 230 h 1767"/>
                <a:gd name="T86" fmla="*/ 587 w 1004"/>
                <a:gd name="T87" fmla="*/ 238 h 1767"/>
                <a:gd name="T88" fmla="*/ 279 w 1004"/>
                <a:gd name="T89" fmla="*/ 181 h 1767"/>
                <a:gd name="T90" fmla="*/ 395 w 1004"/>
                <a:gd name="T91" fmla="*/ 213 h 1767"/>
                <a:gd name="T92" fmla="*/ 405 w 1004"/>
                <a:gd name="T93" fmla="*/ 207 h 1767"/>
                <a:gd name="T94" fmla="*/ 399 w 1004"/>
                <a:gd name="T95" fmla="*/ 197 h 1767"/>
                <a:gd name="T96" fmla="*/ 284 w 1004"/>
                <a:gd name="T97" fmla="*/ 165 h 1767"/>
                <a:gd name="T98" fmla="*/ 274 w 1004"/>
                <a:gd name="T99" fmla="*/ 170 h 1767"/>
                <a:gd name="T100" fmla="*/ 279 w 1004"/>
                <a:gd name="T101" fmla="*/ 181 h 1767"/>
                <a:gd name="T102" fmla="*/ 3 w 1004"/>
                <a:gd name="T103" fmla="*/ 15 h 1767"/>
                <a:gd name="T104" fmla="*/ 99 w 1004"/>
                <a:gd name="T105" fmla="*/ 89 h 1767"/>
                <a:gd name="T106" fmla="*/ 110 w 1004"/>
                <a:gd name="T107" fmla="*/ 87 h 1767"/>
                <a:gd name="T108" fmla="*/ 108 w 1004"/>
                <a:gd name="T109" fmla="*/ 76 h 1767"/>
                <a:gd name="T110" fmla="*/ 14 w 1004"/>
                <a:gd name="T111" fmla="*/ 3 h 1767"/>
                <a:gd name="T112" fmla="*/ 3 w 1004"/>
                <a:gd name="T113" fmla="*/ 4 h 1767"/>
                <a:gd name="T114" fmla="*/ 3 w 1004"/>
                <a:gd name="T115" fmla="*/ 15 h 1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4" h="1767">
                  <a:moveTo>
                    <a:pt x="988" y="1639"/>
                  </a:moveTo>
                  <a:cubicBezTo>
                    <a:pt x="988" y="1759"/>
                    <a:pt x="988" y="1759"/>
                    <a:pt x="988" y="1759"/>
                  </a:cubicBezTo>
                  <a:cubicBezTo>
                    <a:pt x="988" y="1764"/>
                    <a:pt x="992" y="1767"/>
                    <a:pt x="996" y="1767"/>
                  </a:cubicBezTo>
                  <a:cubicBezTo>
                    <a:pt x="1001" y="1767"/>
                    <a:pt x="1004" y="1764"/>
                    <a:pt x="1004" y="1759"/>
                  </a:cubicBezTo>
                  <a:cubicBezTo>
                    <a:pt x="1004" y="1639"/>
                    <a:pt x="1004" y="1639"/>
                    <a:pt x="1004" y="1639"/>
                  </a:cubicBezTo>
                  <a:cubicBezTo>
                    <a:pt x="1004" y="1635"/>
                    <a:pt x="1001" y="1631"/>
                    <a:pt x="996" y="1631"/>
                  </a:cubicBezTo>
                  <a:cubicBezTo>
                    <a:pt x="992" y="1631"/>
                    <a:pt x="988" y="1635"/>
                    <a:pt x="988" y="1639"/>
                  </a:cubicBezTo>
                  <a:moveTo>
                    <a:pt x="988" y="1319"/>
                  </a:moveTo>
                  <a:cubicBezTo>
                    <a:pt x="988" y="1439"/>
                    <a:pt x="988" y="1439"/>
                    <a:pt x="988" y="1439"/>
                  </a:cubicBezTo>
                  <a:cubicBezTo>
                    <a:pt x="988" y="1444"/>
                    <a:pt x="992" y="1447"/>
                    <a:pt x="996" y="1447"/>
                  </a:cubicBezTo>
                  <a:cubicBezTo>
                    <a:pt x="1001" y="1447"/>
                    <a:pt x="1004" y="1444"/>
                    <a:pt x="1004" y="1439"/>
                  </a:cubicBezTo>
                  <a:cubicBezTo>
                    <a:pt x="1004" y="1319"/>
                    <a:pt x="1004" y="1319"/>
                    <a:pt x="1004" y="1319"/>
                  </a:cubicBezTo>
                  <a:cubicBezTo>
                    <a:pt x="1004" y="1315"/>
                    <a:pt x="1001" y="1311"/>
                    <a:pt x="996" y="1311"/>
                  </a:cubicBezTo>
                  <a:cubicBezTo>
                    <a:pt x="992" y="1311"/>
                    <a:pt x="988" y="1315"/>
                    <a:pt x="988" y="1319"/>
                  </a:cubicBezTo>
                  <a:moveTo>
                    <a:pt x="988" y="999"/>
                  </a:moveTo>
                  <a:cubicBezTo>
                    <a:pt x="988" y="1119"/>
                    <a:pt x="988" y="1119"/>
                    <a:pt x="988" y="1119"/>
                  </a:cubicBezTo>
                  <a:cubicBezTo>
                    <a:pt x="988" y="1124"/>
                    <a:pt x="992" y="1127"/>
                    <a:pt x="996" y="1127"/>
                  </a:cubicBezTo>
                  <a:cubicBezTo>
                    <a:pt x="1001" y="1127"/>
                    <a:pt x="1004" y="1124"/>
                    <a:pt x="1004" y="1119"/>
                  </a:cubicBezTo>
                  <a:cubicBezTo>
                    <a:pt x="1004" y="999"/>
                    <a:pt x="1004" y="999"/>
                    <a:pt x="1004" y="999"/>
                  </a:cubicBezTo>
                  <a:cubicBezTo>
                    <a:pt x="1004" y="995"/>
                    <a:pt x="1001" y="991"/>
                    <a:pt x="996" y="991"/>
                  </a:cubicBezTo>
                  <a:cubicBezTo>
                    <a:pt x="992" y="991"/>
                    <a:pt x="988" y="995"/>
                    <a:pt x="988" y="999"/>
                  </a:cubicBezTo>
                  <a:moveTo>
                    <a:pt x="981" y="681"/>
                  </a:moveTo>
                  <a:cubicBezTo>
                    <a:pt x="986" y="710"/>
                    <a:pt x="988" y="739"/>
                    <a:pt x="988" y="768"/>
                  </a:cubicBezTo>
                  <a:cubicBezTo>
                    <a:pt x="988" y="799"/>
                    <a:pt x="988" y="799"/>
                    <a:pt x="988" y="799"/>
                  </a:cubicBezTo>
                  <a:cubicBezTo>
                    <a:pt x="988" y="804"/>
                    <a:pt x="992" y="807"/>
                    <a:pt x="996" y="807"/>
                  </a:cubicBezTo>
                  <a:cubicBezTo>
                    <a:pt x="1001" y="807"/>
                    <a:pt x="1004" y="804"/>
                    <a:pt x="1004" y="799"/>
                  </a:cubicBezTo>
                  <a:cubicBezTo>
                    <a:pt x="1004" y="768"/>
                    <a:pt x="1004" y="768"/>
                    <a:pt x="1004" y="768"/>
                  </a:cubicBezTo>
                  <a:cubicBezTo>
                    <a:pt x="1004" y="738"/>
                    <a:pt x="1002" y="708"/>
                    <a:pt x="996" y="678"/>
                  </a:cubicBezTo>
                  <a:cubicBezTo>
                    <a:pt x="996" y="674"/>
                    <a:pt x="991" y="671"/>
                    <a:pt x="987" y="672"/>
                  </a:cubicBezTo>
                  <a:cubicBezTo>
                    <a:pt x="983" y="672"/>
                    <a:pt x="980" y="677"/>
                    <a:pt x="981" y="681"/>
                  </a:cubicBezTo>
                  <a:moveTo>
                    <a:pt x="849" y="397"/>
                  </a:moveTo>
                  <a:cubicBezTo>
                    <a:pt x="874" y="428"/>
                    <a:pt x="896" y="461"/>
                    <a:pt x="915" y="496"/>
                  </a:cubicBezTo>
                  <a:cubicBezTo>
                    <a:pt x="917" y="500"/>
                    <a:pt x="922" y="501"/>
                    <a:pt x="926" y="499"/>
                  </a:cubicBezTo>
                  <a:cubicBezTo>
                    <a:pt x="930" y="497"/>
                    <a:pt x="931" y="492"/>
                    <a:pt x="929" y="488"/>
                  </a:cubicBezTo>
                  <a:cubicBezTo>
                    <a:pt x="910" y="452"/>
                    <a:pt x="887" y="418"/>
                    <a:pt x="861" y="387"/>
                  </a:cubicBezTo>
                  <a:cubicBezTo>
                    <a:pt x="858" y="384"/>
                    <a:pt x="853" y="383"/>
                    <a:pt x="850" y="386"/>
                  </a:cubicBezTo>
                  <a:cubicBezTo>
                    <a:pt x="847" y="389"/>
                    <a:pt x="846" y="394"/>
                    <a:pt x="849" y="397"/>
                  </a:cubicBezTo>
                  <a:moveTo>
                    <a:pt x="587" y="238"/>
                  </a:moveTo>
                  <a:cubicBezTo>
                    <a:pt x="625" y="243"/>
                    <a:pt x="663" y="255"/>
                    <a:pt x="698" y="273"/>
                  </a:cubicBezTo>
                  <a:cubicBezTo>
                    <a:pt x="702" y="275"/>
                    <a:pt x="707" y="274"/>
                    <a:pt x="709" y="270"/>
                  </a:cubicBezTo>
                  <a:cubicBezTo>
                    <a:pt x="711" y="266"/>
                    <a:pt x="709" y="261"/>
                    <a:pt x="705" y="259"/>
                  </a:cubicBezTo>
                  <a:cubicBezTo>
                    <a:pt x="669" y="240"/>
                    <a:pt x="629" y="228"/>
                    <a:pt x="589" y="223"/>
                  </a:cubicBezTo>
                  <a:cubicBezTo>
                    <a:pt x="584" y="222"/>
                    <a:pt x="580" y="225"/>
                    <a:pt x="580" y="230"/>
                  </a:cubicBezTo>
                  <a:cubicBezTo>
                    <a:pt x="579" y="234"/>
                    <a:pt x="582" y="238"/>
                    <a:pt x="587" y="238"/>
                  </a:cubicBezTo>
                  <a:moveTo>
                    <a:pt x="279" y="181"/>
                  </a:moveTo>
                  <a:cubicBezTo>
                    <a:pt x="317" y="194"/>
                    <a:pt x="356" y="205"/>
                    <a:pt x="395" y="213"/>
                  </a:cubicBezTo>
                  <a:cubicBezTo>
                    <a:pt x="400" y="214"/>
                    <a:pt x="404" y="211"/>
                    <a:pt x="405" y="207"/>
                  </a:cubicBezTo>
                  <a:cubicBezTo>
                    <a:pt x="406" y="202"/>
                    <a:pt x="403" y="198"/>
                    <a:pt x="399" y="197"/>
                  </a:cubicBezTo>
                  <a:cubicBezTo>
                    <a:pt x="360" y="190"/>
                    <a:pt x="321" y="179"/>
                    <a:pt x="284" y="165"/>
                  </a:cubicBezTo>
                  <a:cubicBezTo>
                    <a:pt x="280" y="164"/>
                    <a:pt x="275" y="166"/>
                    <a:pt x="274" y="170"/>
                  </a:cubicBezTo>
                  <a:cubicBezTo>
                    <a:pt x="272" y="174"/>
                    <a:pt x="275" y="179"/>
                    <a:pt x="279" y="181"/>
                  </a:cubicBezTo>
                  <a:moveTo>
                    <a:pt x="3" y="15"/>
                  </a:moveTo>
                  <a:cubicBezTo>
                    <a:pt x="34" y="42"/>
                    <a:pt x="66" y="67"/>
                    <a:pt x="99" y="89"/>
                  </a:cubicBezTo>
                  <a:cubicBezTo>
                    <a:pt x="103" y="92"/>
                    <a:pt x="108" y="91"/>
                    <a:pt x="110" y="87"/>
                  </a:cubicBezTo>
                  <a:cubicBezTo>
                    <a:pt x="113" y="84"/>
                    <a:pt x="112" y="79"/>
                    <a:pt x="108" y="76"/>
                  </a:cubicBezTo>
                  <a:cubicBezTo>
                    <a:pt x="75" y="54"/>
                    <a:pt x="44" y="30"/>
                    <a:pt x="14" y="3"/>
                  </a:cubicBezTo>
                  <a:cubicBezTo>
                    <a:pt x="11" y="0"/>
                    <a:pt x="6" y="1"/>
                    <a:pt x="3" y="4"/>
                  </a:cubicBezTo>
                  <a:cubicBezTo>
                    <a:pt x="0" y="7"/>
                    <a:pt x="0" y="12"/>
                    <a:pt x="3" y="1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84" name="Freeform 26"/>
            <p:cNvSpPr/>
            <p:nvPr/>
          </p:nvSpPr>
          <p:spPr bwMode="auto">
            <a:xfrm>
              <a:off x="6982541" y="2980331"/>
              <a:ext cx="1565130" cy="3865013"/>
            </a:xfrm>
            <a:custGeom>
              <a:avLst/>
              <a:gdLst>
                <a:gd name="T0" fmla="*/ 931 w 941"/>
                <a:gd name="T1" fmla="*/ 192 h 2324"/>
                <a:gd name="T2" fmla="*/ 711 w 941"/>
                <a:gd name="T3" fmla="*/ 9 h 2324"/>
                <a:gd name="T4" fmla="*/ 692 w 941"/>
                <a:gd name="T5" fmla="*/ 17 h 2324"/>
                <a:gd name="T6" fmla="*/ 692 w 941"/>
                <a:gd name="T7" fmla="*/ 81 h 2324"/>
                <a:gd name="T8" fmla="*/ 0 w 941"/>
                <a:gd name="T9" fmla="*/ 779 h 2324"/>
                <a:gd name="T10" fmla="*/ 0 w 941"/>
                <a:gd name="T11" fmla="*/ 779 h 2324"/>
                <a:gd name="T12" fmla="*/ 0 w 941"/>
                <a:gd name="T13" fmla="*/ 2324 h 2324"/>
                <a:gd name="T14" fmla="*/ 248 w 941"/>
                <a:gd name="T15" fmla="*/ 2324 h 2324"/>
                <a:gd name="T16" fmla="*/ 248 w 941"/>
                <a:gd name="T17" fmla="*/ 779 h 2324"/>
                <a:gd name="T18" fmla="*/ 692 w 941"/>
                <a:gd name="T19" fmla="*/ 330 h 2324"/>
                <a:gd name="T20" fmla="*/ 692 w 941"/>
                <a:gd name="T21" fmla="*/ 397 h 2324"/>
                <a:gd name="T22" fmla="*/ 711 w 941"/>
                <a:gd name="T23" fmla="*/ 406 h 2324"/>
                <a:gd name="T24" fmla="*/ 931 w 941"/>
                <a:gd name="T25" fmla="*/ 223 h 2324"/>
                <a:gd name="T26" fmla="*/ 931 w 941"/>
                <a:gd name="T27" fmla="*/ 192 h 2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1" h="2324">
                  <a:moveTo>
                    <a:pt x="931" y="192"/>
                  </a:moveTo>
                  <a:cubicBezTo>
                    <a:pt x="711" y="9"/>
                    <a:pt x="711" y="9"/>
                    <a:pt x="711" y="9"/>
                  </a:cubicBezTo>
                  <a:cubicBezTo>
                    <a:pt x="701" y="0"/>
                    <a:pt x="692" y="4"/>
                    <a:pt x="692" y="17"/>
                  </a:cubicBezTo>
                  <a:cubicBezTo>
                    <a:pt x="692" y="81"/>
                    <a:pt x="692" y="81"/>
                    <a:pt x="692" y="81"/>
                  </a:cubicBezTo>
                  <a:cubicBezTo>
                    <a:pt x="309" y="84"/>
                    <a:pt x="0" y="395"/>
                    <a:pt x="0" y="779"/>
                  </a:cubicBezTo>
                  <a:cubicBezTo>
                    <a:pt x="0" y="779"/>
                    <a:pt x="0" y="779"/>
                    <a:pt x="0" y="779"/>
                  </a:cubicBezTo>
                  <a:cubicBezTo>
                    <a:pt x="0" y="2324"/>
                    <a:pt x="0" y="2324"/>
                    <a:pt x="0" y="2324"/>
                  </a:cubicBezTo>
                  <a:cubicBezTo>
                    <a:pt x="248" y="2324"/>
                    <a:pt x="248" y="2324"/>
                    <a:pt x="248" y="2324"/>
                  </a:cubicBezTo>
                  <a:cubicBezTo>
                    <a:pt x="248" y="779"/>
                    <a:pt x="248" y="779"/>
                    <a:pt x="248" y="779"/>
                  </a:cubicBezTo>
                  <a:cubicBezTo>
                    <a:pt x="248" y="533"/>
                    <a:pt x="447" y="333"/>
                    <a:pt x="692" y="330"/>
                  </a:cubicBezTo>
                  <a:cubicBezTo>
                    <a:pt x="692" y="397"/>
                    <a:pt x="692" y="397"/>
                    <a:pt x="692" y="397"/>
                  </a:cubicBezTo>
                  <a:cubicBezTo>
                    <a:pt x="692" y="410"/>
                    <a:pt x="701" y="414"/>
                    <a:pt x="711" y="406"/>
                  </a:cubicBezTo>
                  <a:cubicBezTo>
                    <a:pt x="931" y="223"/>
                    <a:pt x="931" y="223"/>
                    <a:pt x="931" y="223"/>
                  </a:cubicBezTo>
                  <a:cubicBezTo>
                    <a:pt x="941" y="214"/>
                    <a:pt x="941" y="200"/>
                    <a:pt x="931" y="192"/>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85" name="Freeform 27"/>
            <p:cNvSpPr>
              <a:spLocks noEditPoints="1"/>
            </p:cNvSpPr>
            <p:nvPr/>
          </p:nvSpPr>
          <p:spPr bwMode="auto">
            <a:xfrm>
              <a:off x="7170974" y="3317825"/>
              <a:ext cx="817721" cy="3540175"/>
            </a:xfrm>
            <a:custGeom>
              <a:avLst/>
              <a:gdLst>
                <a:gd name="T0" fmla="*/ 370 w 492"/>
                <a:gd name="T1" fmla="*/ 46 h 2129"/>
                <a:gd name="T2" fmla="*/ 485 w 492"/>
                <a:gd name="T3" fmla="*/ 17 h 2129"/>
                <a:gd name="T4" fmla="*/ 491 w 492"/>
                <a:gd name="T5" fmla="*/ 8 h 2129"/>
                <a:gd name="T6" fmla="*/ 482 w 492"/>
                <a:gd name="T7" fmla="*/ 1 h 2129"/>
                <a:gd name="T8" fmla="*/ 365 w 492"/>
                <a:gd name="T9" fmla="*/ 31 h 2129"/>
                <a:gd name="T10" fmla="*/ 360 w 492"/>
                <a:gd name="T11" fmla="*/ 41 h 2129"/>
                <a:gd name="T12" fmla="*/ 370 w 492"/>
                <a:gd name="T13" fmla="*/ 46 h 2129"/>
                <a:gd name="T14" fmla="*/ 119 w 492"/>
                <a:gd name="T15" fmla="*/ 228 h 2129"/>
                <a:gd name="T16" fmla="*/ 200 w 492"/>
                <a:gd name="T17" fmla="*/ 142 h 2129"/>
                <a:gd name="T18" fmla="*/ 201 w 492"/>
                <a:gd name="T19" fmla="*/ 131 h 2129"/>
                <a:gd name="T20" fmla="*/ 190 w 492"/>
                <a:gd name="T21" fmla="*/ 130 h 2129"/>
                <a:gd name="T22" fmla="*/ 106 w 492"/>
                <a:gd name="T23" fmla="*/ 218 h 2129"/>
                <a:gd name="T24" fmla="*/ 108 w 492"/>
                <a:gd name="T25" fmla="*/ 229 h 2129"/>
                <a:gd name="T26" fmla="*/ 119 w 492"/>
                <a:gd name="T27" fmla="*/ 228 h 2129"/>
                <a:gd name="T28" fmla="*/ 21 w 492"/>
                <a:gd name="T29" fmla="*/ 521 h 2129"/>
                <a:gd name="T30" fmla="*/ 34 w 492"/>
                <a:gd name="T31" fmla="*/ 404 h 2129"/>
                <a:gd name="T32" fmla="*/ 28 w 492"/>
                <a:gd name="T33" fmla="*/ 394 h 2129"/>
                <a:gd name="T34" fmla="*/ 18 w 492"/>
                <a:gd name="T35" fmla="*/ 400 h 2129"/>
                <a:gd name="T36" fmla="*/ 5 w 492"/>
                <a:gd name="T37" fmla="*/ 521 h 2129"/>
                <a:gd name="T38" fmla="*/ 13 w 492"/>
                <a:gd name="T39" fmla="*/ 529 h 2129"/>
                <a:gd name="T40" fmla="*/ 21 w 492"/>
                <a:gd name="T41" fmla="*/ 521 h 2129"/>
                <a:gd name="T42" fmla="*/ 21 w 492"/>
                <a:gd name="T43" fmla="*/ 521 h 2129"/>
                <a:gd name="T44" fmla="*/ 18 w 492"/>
                <a:gd name="T45" fmla="*/ 841 h 2129"/>
                <a:gd name="T46" fmla="*/ 19 w 492"/>
                <a:gd name="T47" fmla="*/ 721 h 2129"/>
                <a:gd name="T48" fmla="*/ 11 w 492"/>
                <a:gd name="T49" fmla="*/ 713 h 2129"/>
                <a:gd name="T50" fmla="*/ 3 w 492"/>
                <a:gd name="T51" fmla="*/ 721 h 2129"/>
                <a:gd name="T52" fmla="*/ 2 w 492"/>
                <a:gd name="T53" fmla="*/ 841 h 2129"/>
                <a:gd name="T54" fmla="*/ 9 w 492"/>
                <a:gd name="T55" fmla="*/ 849 h 2129"/>
                <a:gd name="T56" fmla="*/ 18 w 492"/>
                <a:gd name="T57" fmla="*/ 841 h 2129"/>
                <a:gd name="T58" fmla="*/ 16 w 492"/>
                <a:gd name="T59" fmla="*/ 1161 h 2129"/>
                <a:gd name="T60" fmla="*/ 16 w 492"/>
                <a:gd name="T61" fmla="*/ 1041 h 2129"/>
                <a:gd name="T62" fmla="*/ 8 w 492"/>
                <a:gd name="T63" fmla="*/ 1033 h 2129"/>
                <a:gd name="T64" fmla="*/ 0 w 492"/>
                <a:gd name="T65" fmla="*/ 1041 h 2129"/>
                <a:gd name="T66" fmla="*/ 0 w 492"/>
                <a:gd name="T67" fmla="*/ 1161 h 2129"/>
                <a:gd name="T68" fmla="*/ 8 w 492"/>
                <a:gd name="T69" fmla="*/ 1169 h 2129"/>
                <a:gd name="T70" fmla="*/ 16 w 492"/>
                <a:gd name="T71" fmla="*/ 1161 h 2129"/>
                <a:gd name="T72" fmla="*/ 16 w 492"/>
                <a:gd name="T73" fmla="*/ 1481 h 2129"/>
                <a:gd name="T74" fmla="*/ 16 w 492"/>
                <a:gd name="T75" fmla="*/ 1383 h 2129"/>
                <a:gd name="T76" fmla="*/ 16 w 492"/>
                <a:gd name="T77" fmla="*/ 1361 h 2129"/>
                <a:gd name="T78" fmla="*/ 8 w 492"/>
                <a:gd name="T79" fmla="*/ 1353 h 2129"/>
                <a:gd name="T80" fmla="*/ 0 w 492"/>
                <a:gd name="T81" fmla="*/ 1361 h 2129"/>
                <a:gd name="T82" fmla="*/ 0 w 492"/>
                <a:gd name="T83" fmla="*/ 1383 h 2129"/>
                <a:gd name="T84" fmla="*/ 0 w 492"/>
                <a:gd name="T85" fmla="*/ 1481 h 2129"/>
                <a:gd name="T86" fmla="*/ 8 w 492"/>
                <a:gd name="T87" fmla="*/ 1489 h 2129"/>
                <a:gd name="T88" fmla="*/ 16 w 492"/>
                <a:gd name="T89" fmla="*/ 1481 h 2129"/>
                <a:gd name="T90" fmla="*/ 16 w 492"/>
                <a:gd name="T91" fmla="*/ 1481 h 2129"/>
                <a:gd name="T92" fmla="*/ 16 w 492"/>
                <a:gd name="T93" fmla="*/ 1801 h 2129"/>
                <a:gd name="T94" fmla="*/ 16 w 492"/>
                <a:gd name="T95" fmla="*/ 1681 h 2129"/>
                <a:gd name="T96" fmla="*/ 8 w 492"/>
                <a:gd name="T97" fmla="*/ 1673 h 2129"/>
                <a:gd name="T98" fmla="*/ 0 w 492"/>
                <a:gd name="T99" fmla="*/ 1681 h 2129"/>
                <a:gd name="T100" fmla="*/ 0 w 492"/>
                <a:gd name="T101" fmla="*/ 1801 h 2129"/>
                <a:gd name="T102" fmla="*/ 8 w 492"/>
                <a:gd name="T103" fmla="*/ 1809 h 2129"/>
                <a:gd name="T104" fmla="*/ 16 w 492"/>
                <a:gd name="T105" fmla="*/ 1801 h 2129"/>
                <a:gd name="T106" fmla="*/ 16 w 492"/>
                <a:gd name="T107" fmla="*/ 1801 h 2129"/>
                <a:gd name="T108" fmla="*/ 16 w 492"/>
                <a:gd name="T109" fmla="*/ 2121 h 2129"/>
                <a:gd name="T110" fmla="*/ 16 w 492"/>
                <a:gd name="T111" fmla="*/ 2001 h 2129"/>
                <a:gd name="T112" fmla="*/ 8 w 492"/>
                <a:gd name="T113" fmla="*/ 1993 h 2129"/>
                <a:gd name="T114" fmla="*/ 0 w 492"/>
                <a:gd name="T115" fmla="*/ 2001 h 2129"/>
                <a:gd name="T116" fmla="*/ 0 w 492"/>
                <a:gd name="T117" fmla="*/ 2121 h 2129"/>
                <a:gd name="T118" fmla="*/ 8 w 492"/>
                <a:gd name="T119" fmla="*/ 2129 h 2129"/>
                <a:gd name="T120" fmla="*/ 16 w 492"/>
                <a:gd name="T121" fmla="*/ 2121 h 2129"/>
                <a:gd name="T122" fmla="*/ 16 w 492"/>
                <a:gd name="T123" fmla="*/ 2121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2" h="2129">
                  <a:moveTo>
                    <a:pt x="370" y="46"/>
                  </a:moveTo>
                  <a:cubicBezTo>
                    <a:pt x="408" y="33"/>
                    <a:pt x="446" y="24"/>
                    <a:pt x="485" y="17"/>
                  </a:cubicBezTo>
                  <a:cubicBezTo>
                    <a:pt x="489" y="16"/>
                    <a:pt x="492" y="12"/>
                    <a:pt x="491" y="8"/>
                  </a:cubicBezTo>
                  <a:cubicBezTo>
                    <a:pt x="491" y="3"/>
                    <a:pt x="487" y="0"/>
                    <a:pt x="482" y="1"/>
                  </a:cubicBezTo>
                  <a:cubicBezTo>
                    <a:pt x="443" y="8"/>
                    <a:pt x="403" y="18"/>
                    <a:pt x="365" y="31"/>
                  </a:cubicBezTo>
                  <a:cubicBezTo>
                    <a:pt x="361" y="33"/>
                    <a:pt x="358" y="37"/>
                    <a:pt x="360" y="41"/>
                  </a:cubicBezTo>
                  <a:cubicBezTo>
                    <a:pt x="361" y="45"/>
                    <a:pt x="366" y="48"/>
                    <a:pt x="370" y="46"/>
                  </a:cubicBezTo>
                  <a:moveTo>
                    <a:pt x="119" y="228"/>
                  </a:moveTo>
                  <a:cubicBezTo>
                    <a:pt x="143" y="196"/>
                    <a:pt x="169" y="167"/>
                    <a:pt x="200" y="142"/>
                  </a:cubicBezTo>
                  <a:cubicBezTo>
                    <a:pt x="203" y="140"/>
                    <a:pt x="204" y="135"/>
                    <a:pt x="201" y="131"/>
                  </a:cubicBezTo>
                  <a:cubicBezTo>
                    <a:pt x="198" y="128"/>
                    <a:pt x="193" y="127"/>
                    <a:pt x="190" y="130"/>
                  </a:cubicBezTo>
                  <a:cubicBezTo>
                    <a:pt x="158" y="156"/>
                    <a:pt x="131" y="186"/>
                    <a:pt x="106" y="218"/>
                  </a:cubicBezTo>
                  <a:cubicBezTo>
                    <a:pt x="103" y="222"/>
                    <a:pt x="104" y="227"/>
                    <a:pt x="108" y="229"/>
                  </a:cubicBezTo>
                  <a:cubicBezTo>
                    <a:pt x="111" y="232"/>
                    <a:pt x="116" y="231"/>
                    <a:pt x="119" y="228"/>
                  </a:cubicBezTo>
                  <a:moveTo>
                    <a:pt x="21" y="521"/>
                  </a:moveTo>
                  <a:cubicBezTo>
                    <a:pt x="21" y="481"/>
                    <a:pt x="25" y="442"/>
                    <a:pt x="34" y="404"/>
                  </a:cubicBezTo>
                  <a:cubicBezTo>
                    <a:pt x="35" y="400"/>
                    <a:pt x="32" y="395"/>
                    <a:pt x="28" y="394"/>
                  </a:cubicBezTo>
                  <a:cubicBezTo>
                    <a:pt x="24" y="393"/>
                    <a:pt x="20" y="396"/>
                    <a:pt x="18" y="400"/>
                  </a:cubicBezTo>
                  <a:cubicBezTo>
                    <a:pt x="9" y="440"/>
                    <a:pt x="5" y="481"/>
                    <a:pt x="5" y="521"/>
                  </a:cubicBezTo>
                  <a:cubicBezTo>
                    <a:pt x="5" y="525"/>
                    <a:pt x="9" y="529"/>
                    <a:pt x="13" y="529"/>
                  </a:cubicBezTo>
                  <a:cubicBezTo>
                    <a:pt x="17" y="529"/>
                    <a:pt x="21" y="525"/>
                    <a:pt x="21" y="521"/>
                  </a:cubicBezTo>
                  <a:cubicBezTo>
                    <a:pt x="21" y="521"/>
                    <a:pt x="21" y="521"/>
                    <a:pt x="21" y="521"/>
                  </a:cubicBezTo>
                  <a:moveTo>
                    <a:pt x="18" y="841"/>
                  </a:moveTo>
                  <a:cubicBezTo>
                    <a:pt x="18" y="801"/>
                    <a:pt x="18" y="761"/>
                    <a:pt x="19" y="721"/>
                  </a:cubicBezTo>
                  <a:cubicBezTo>
                    <a:pt x="19" y="717"/>
                    <a:pt x="15" y="713"/>
                    <a:pt x="11" y="713"/>
                  </a:cubicBezTo>
                  <a:cubicBezTo>
                    <a:pt x="6" y="713"/>
                    <a:pt x="3" y="717"/>
                    <a:pt x="3" y="721"/>
                  </a:cubicBezTo>
                  <a:cubicBezTo>
                    <a:pt x="2" y="761"/>
                    <a:pt x="2" y="801"/>
                    <a:pt x="2" y="841"/>
                  </a:cubicBezTo>
                  <a:cubicBezTo>
                    <a:pt x="1" y="845"/>
                    <a:pt x="5" y="849"/>
                    <a:pt x="9" y="849"/>
                  </a:cubicBezTo>
                  <a:cubicBezTo>
                    <a:pt x="14" y="849"/>
                    <a:pt x="17" y="845"/>
                    <a:pt x="18" y="841"/>
                  </a:cubicBezTo>
                  <a:moveTo>
                    <a:pt x="16" y="1161"/>
                  </a:moveTo>
                  <a:cubicBezTo>
                    <a:pt x="16" y="1121"/>
                    <a:pt x="16" y="1081"/>
                    <a:pt x="16" y="1041"/>
                  </a:cubicBezTo>
                  <a:cubicBezTo>
                    <a:pt x="16" y="1037"/>
                    <a:pt x="13" y="1033"/>
                    <a:pt x="8" y="1033"/>
                  </a:cubicBezTo>
                  <a:cubicBezTo>
                    <a:pt x="4" y="1033"/>
                    <a:pt x="0" y="1037"/>
                    <a:pt x="0" y="1041"/>
                  </a:cubicBezTo>
                  <a:cubicBezTo>
                    <a:pt x="0" y="1081"/>
                    <a:pt x="0" y="1121"/>
                    <a:pt x="0" y="1161"/>
                  </a:cubicBezTo>
                  <a:cubicBezTo>
                    <a:pt x="0" y="1165"/>
                    <a:pt x="4" y="1169"/>
                    <a:pt x="8" y="1169"/>
                  </a:cubicBezTo>
                  <a:cubicBezTo>
                    <a:pt x="12" y="1169"/>
                    <a:pt x="16" y="1165"/>
                    <a:pt x="16" y="1161"/>
                  </a:cubicBezTo>
                  <a:moveTo>
                    <a:pt x="16" y="1481"/>
                  </a:moveTo>
                  <a:cubicBezTo>
                    <a:pt x="16" y="1448"/>
                    <a:pt x="16" y="1415"/>
                    <a:pt x="16" y="1383"/>
                  </a:cubicBezTo>
                  <a:cubicBezTo>
                    <a:pt x="16" y="1375"/>
                    <a:pt x="16" y="1368"/>
                    <a:pt x="16" y="1361"/>
                  </a:cubicBezTo>
                  <a:cubicBezTo>
                    <a:pt x="16" y="1357"/>
                    <a:pt x="12" y="1353"/>
                    <a:pt x="8" y="1353"/>
                  </a:cubicBezTo>
                  <a:cubicBezTo>
                    <a:pt x="3" y="1353"/>
                    <a:pt x="0" y="1357"/>
                    <a:pt x="0" y="1361"/>
                  </a:cubicBezTo>
                  <a:cubicBezTo>
                    <a:pt x="0" y="1368"/>
                    <a:pt x="0" y="1375"/>
                    <a:pt x="0" y="1383"/>
                  </a:cubicBezTo>
                  <a:cubicBezTo>
                    <a:pt x="0" y="1415"/>
                    <a:pt x="0" y="1448"/>
                    <a:pt x="0" y="1481"/>
                  </a:cubicBezTo>
                  <a:cubicBezTo>
                    <a:pt x="0" y="1485"/>
                    <a:pt x="3" y="1489"/>
                    <a:pt x="8" y="1489"/>
                  </a:cubicBezTo>
                  <a:cubicBezTo>
                    <a:pt x="12" y="1489"/>
                    <a:pt x="16" y="1485"/>
                    <a:pt x="16" y="1481"/>
                  </a:cubicBezTo>
                  <a:cubicBezTo>
                    <a:pt x="16" y="1481"/>
                    <a:pt x="16" y="1481"/>
                    <a:pt x="16" y="1481"/>
                  </a:cubicBezTo>
                  <a:moveTo>
                    <a:pt x="16" y="1801"/>
                  </a:moveTo>
                  <a:cubicBezTo>
                    <a:pt x="16" y="1761"/>
                    <a:pt x="16" y="1721"/>
                    <a:pt x="16" y="1681"/>
                  </a:cubicBezTo>
                  <a:cubicBezTo>
                    <a:pt x="16" y="1677"/>
                    <a:pt x="12" y="1673"/>
                    <a:pt x="8" y="1673"/>
                  </a:cubicBezTo>
                  <a:cubicBezTo>
                    <a:pt x="4" y="1673"/>
                    <a:pt x="0" y="1677"/>
                    <a:pt x="0" y="1681"/>
                  </a:cubicBezTo>
                  <a:cubicBezTo>
                    <a:pt x="0" y="1721"/>
                    <a:pt x="0" y="1761"/>
                    <a:pt x="0" y="1801"/>
                  </a:cubicBezTo>
                  <a:cubicBezTo>
                    <a:pt x="0" y="1805"/>
                    <a:pt x="4" y="1809"/>
                    <a:pt x="8" y="1809"/>
                  </a:cubicBezTo>
                  <a:cubicBezTo>
                    <a:pt x="13" y="1809"/>
                    <a:pt x="16" y="1805"/>
                    <a:pt x="16" y="1801"/>
                  </a:cubicBezTo>
                  <a:cubicBezTo>
                    <a:pt x="16" y="1801"/>
                    <a:pt x="16" y="1801"/>
                    <a:pt x="16" y="1801"/>
                  </a:cubicBezTo>
                  <a:moveTo>
                    <a:pt x="16" y="2121"/>
                  </a:moveTo>
                  <a:cubicBezTo>
                    <a:pt x="16" y="2081"/>
                    <a:pt x="16" y="2041"/>
                    <a:pt x="16" y="2001"/>
                  </a:cubicBezTo>
                  <a:cubicBezTo>
                    <a:pt x="16" y="1997"/>
                    <a:pt x="13" y="1993"/>
                    <a:pt x="8" y="1993"/>
                  </a:cubicBezTo>
                  <a:cubicBezTo>
                    <a:pt x="4" y="1993"/>
                    <a:pt x="0" y="1997"/>
                    <a:pt x="0" y="2001"/>
                  </a:cubicBezTo>
                  <a:cubicBezTo>
                    <a:pt x="0" y="2041"/>
                    <a:pt x="0" y="2081"/>
                    <a:pt x="0" y="2121"/>
                  </a:cubicBezTo>
                  <a:cubicBezTo>
                    <a:pt x="0" y="2125"/>
                    <a:pt x="4" y="2129"/>
                    <a:pt x="8" y="2129"/>
                  </a:cubicBezTo>
                  <a:cubicBezTo>
                    <a:pt x="12" y="2129"/>
                    <a:pt x="16" y="2125"/>
                    <a:pt x="16" y="2121"/>
                  </a:cubicBezTo>
                  <a:cubicBezTo>
                    <a:pt x="16" y="2121"/>
                    <a:pt x="16" y="2121"/>
                    <a:pt x="16" y="212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86" name="Freeform 31"/>
            <p:cNvSpPr/>
            <p:nvPr/>
          </p:nvSpPr>
          <p:spPr bwMode="auto">
            <a:xfrm>
              <a:off x="4286100" y="4297261"/>
              <a:ext cx="1158731" cy="2548083"/>
            </a:xfrm>
            <a:custGeom>
              <a:avLst/>
              <a:gdLst>
                <a:gd name="T0" fmla="*/ 0 w 697"/>
                <a:gd name="T1" fmla="*/ 249 h 1532"/>
                <a:gd name="T2" fmla="*/ 0 w 697"/>
                <a:gd name="T3" fmla="*/ 249 h 1532"/>
                <a:gd name="T4" fmla="*/ 449 w 697"/>
                <a:gd name="T5" fmla="*/ 697 h 1532"/>
                <a:gd name="T6" fmla="*/ 449 w 697"/>
                <a:gd name="T7" fmla="*/ 1532 h 1532"/>
                <a:gd name="T8" fmla="*/ 697 w 697"/>
                <a:gd name="T9" fmla="*/ 1532 h 1532"/>
                <a:gd name="T10" fmla="*/ 697 w 697"/>
                <a:gd name="T11" fmla="*/ 697 h 1532"/>
                <a:gd name="T12" fmla="*/ 697 w 697"/>
                <a:gd name="T13" fmla="*/ 697 h 1532"/>
                <a:gd name="T14" fmla="*/ 0 w 697"/>
                <a:gd name="T15" fmla="*/ 0 h 1532"/>
                <a:gd name="T16" fmla="*/ 0 w 697"/>
                <a:gd name="T17" fmla="*/ 249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7" h="1532">
                  <a:moveTo>
                    <a:pt x="0" y="249"/>
                  </a:moveTo>
                  <a:cubicBezTo>
                    <a:pt x="0" y="249"/>
                    <a:pt x="0" y="249"/>
                    <a:pt x="0" y="249"/>
                  </a:cubicBezTo>
                  <a:cubicBezTo>
                    <a:pt x="248" y="249"/>
                    <a:pt x="449" y="449"/>
                    <a:pt x="449" y="697"/>
                  </a:cubicBezTo>
                  <a:cubicBezTo>
                    <a:pt x="449" y="1532"/>
                    <a:pt x="449" y="1532"/>
                    <a:pt x="449" y="1532"/>
                  </a:cubicBezTo>
                  <a:cubicBezTo>
                    <a:pt x="697" y="1532"/>
                    <a:pt x="697" y="1532"/>
                    <a:pt x="697" y="1532"/>
                  </a:cubicBezTo>
                  <a:cubicBezTo>
                    <a:pt x="697" y="697"/>
                    <a:pt x="697" y="697"/>
                    <a:pt x="697" y="697"/>
                  </a:cubicBezTo>
                  <a:cubicBezTo>
                    <a:pt x="697" y="697"/>
                    <a:pt x="697" y="697"/>
                    <a:pt x="697" y="697"/>
                  </a:cubicBezTo>
                  <a:cubicBezTo>
                    <a:pt x="697" y="312"/>
                    <a:pt x="385" y="0"/>
                    <a:pt x="0" y="0"/>
                  </a:cubicBezTo>
                  <a:cubicBezTo>
                    <a:pt x="0" y="249"/>
                    <a:pt x="0" y="249"/>
                    <a:pt x="0" y="249"/>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87" name="Freeform 32"/>
            <p:cNvSpPr/>
            <p:nvPr/>
          </p:nvSpPr>
          <p:spPr bwMode="auto">
            <a:xfrm>
              <a:off x="3880404" y="4162967"/>
              <a:ext cx="412024" cy="686942"/>
            </a:xfrm>
            <a:custGeom>
              <a:avLst/>
              <a:gdLst>
                <a:gd name="T0" fmla="*/ 230 w 248"/>
                <a:gd name="T1" fmla="*/ 8 h 413"/>
                <a:gd name="T2" fmla="*/ 248 w 248"/>
                <a:gd name="T3" fmla="*/ 17 h 413"/>
                <a:gd name="T4" fmla="*/ 248 w 248"/>
                <a:gd name="T5" fmla="*/ 397 h 413"/>
                <a:gd name="T6" fmla="*/ 230 w 248"/>
                <a:gd name="T7" fmla="*/ 405 h 413"/>
                <a:gd name="T8" fmla="*/ 10 w 248"/>
                <a:gd name="T9" fmla="*/ 222 h 413"/>
                <a:gd name="T10" fmla="*/ 10 w 248"/>
                <a:gd name="T11" fmla="*/ 191 h 413"/>
                <a:gd name="T12" fmla="*/ 230 w 248"/>
                <a:gd name="T13" fmla="*/ 8 h 413"/>
              </a:gdLst>
              <a:ahLst/>
              <a:cxnLst>
                <a:cxn ang="0">
                  <a:pos x="T0" y="T1"/>
                </a:cxn>
                <a:cxn ang="0">
                  <a:pos x="T2" y="T3"/>
                </a:cxn>
                <a:cxn ang="0">
                  <a:pos x="T4" y="T5"/>
                </a:cxn>
                <a:cxn ang="0">
                  <a:pos x="T6" y="T7"/>
                </a:cxn>
                <a:cxn ang="0">
                  <a:pos x="T8" y="T9"/>
                </a:cxn>
                <a:cxn ang="0">
                  <a:pos x="T10" y="T11"/>
                </a:cxn>
                <a:cxn ang="0">
                  <a:pos x="T12" y="T13"/>
                </a:cxn>
              </a:cxnLst>
              <a:rect l="0" t="0" r="r" b="b"/>
              <a:pathLst>
                <a:path w="248" h="413">
                  <a:moveTo>
                    <a:pt x="230" y="8"/>
                  </a:moveTo>
                  <a:cubicBezTo>
                    <a:pt x="240" y="0"/>
                    <a:pt x="248" y="3"/>
                    <a:pt x="248" y="17"/>
                  </a:cubicBezTo>
                  <a:cubicBezTo>
                    <a:pt x="248" y="397"/>
                    <a:pt x="248" y="397"/>
                    <a:pt x="248" y="397"/>
                  </a:cubicBezTo>
                  <a:cubicBezTo>
                    <a:pt x="248" y="410"/>
                    <a:pt x="240" y="413"/>
                    <a:pt x="230" y="405"/>
                  </a:cubicBezTo>
                  <a:cubicBezTo>
                    <a:pt x="10" y="222"/>
                    <a:pt x="10" y="222"/>
                    <a:pt x="10" y="222"/>
                  </a:cubicBezTo>
                  <a:cubicBezTo>
                    <a:pt x="0" y="213"/>
                    <a:pt x="0" y="200"/>
                    <a:pt x="10" y="191"/>
                  </a:cubicBezTo>
                  <a:cubicBezTo>
                    <a:pt x="230" y="8"/>
                    <a:pt x="230" y="8"/>
                    <a:pt x="230" y="8"/>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88" name="Freeform 34"/>
            <p:cNvSpPr>
              <a:spLocks noEditPoints="1"/>
            </p:cNvSpPr>
            <p:nvPr/>
          </p:nvSpPr>
          <p:spPr bwMode="auto">
            <a:xfrm>
              <a:off x="4142665" y="4487102"/>
              <a:ext cx="1115841" cy="2197933"/>
            </a:xfrm>
            <a:custGeom>
              <a:avLst/>
              <a:gdLst>
                <a:gd name="T0" fmla="*/ 654 w 671"/>
                <a:gd name="T1" fmla="*/ 1194 h 1322"/>
                <a:gd name="T2" fmla="*/ 653 w 671"/>
                <a:gd name="T3" fmla="*/ 1253 h 1322"/>
                <a:gd name="T4" fmla="*/ 654 w 671"/>
                <a:gd name="T5" fmla="*/ 1314 h 1322"/>
                <a:gd name="T6" fmla="*/ 662 w 671"/>
                <a:gd name="T7" fmla="*/ 1322 h 1322"/>
                <a:gd name="T8" fmla="*/ 670 w 671"/>
                <a:gd name="T9" fmla="*/ 1314 h 1322"/>
                <a:gd name="T10" fmla="*/ 669 w 671"/>
                <a:gd name="T11" fmla="*/ 1253 h 1322"/>
                <a:gd name="T12" fmla="*/ 670 w 671"/>
                <a:gd name="T13" fmla="*/ 1194 h 1322"/>
                <a:gd name="T14" fmla="*/ 662 w 671"/>
                <a:gd name="T15" fmla="*/ 1186 h 1322"/>
                <a:gd name="T16" fmla="*/ 654 w 671"/>
                <a:gd name="T17" fmla="*/ 1194 h 1322"/>
                <a:gd name="T18" fmla="*/ 655 w 671"/>
                <a:gd name="T19" fmla="*/ 874 h 1322"/>
                <a:gd name="T20" fmla="*/ 655 w 671"/>
                <a:gd name="T21" fmla="*/ 994 h 1322"/>
                <a:gd name="T22" fmla="*/ 663 w 671"/>
                <a:gd name="T23" fmla="*/ 1002 h 1322"/>
                <a:gd name="T24" fmla="*/ 671 w 671"/>
                <a:gd name="T25" fmla="*/ 994 h 1322"/>
                <a:gd name="T26" fmla="*/ 671 w 671"/>
                <a:gd name="T27" fmla="*/ 874 h 1322"/>
                <a:gd name="T28" fmla="*/ 663 w 671"/>
                <a:gd name="T29" fmla="*/ 866 h 1322"/>
                <a:gd name="T30" fmla="*/ 655 w 671"/>
                <a:gd name="T31" fmla="*/ 874 h 1322"/>
                <a:gd name="T32" fmla="*/ 652 w 671"/>
                <a:gd name="T33" fmla="*/ 554 h 1322"/>
                <a:gd name="T34" fmla="*/ 655 w 671"/>
                <a:gd name="T35" fmla="*/ 674 h 1322"/>
                <a:gd name="T36" fmla="*/ 663 w 671"/>
                <a:gd name="T37" fmla="*/ 682 h 1322"/>
                <a:gd name="T38" fmla="*/ 671 w 671"/>
                <a:gd name="T39" fmla="*/ 674 h 1322"/>
                <a:gd name="T40" fmla="*/ 668 w 671"/>
                <a:gd name="T41" fmla="*/ 553 h 1322"/>
                <a:gd name="T42" fmla="*/ 660 w 671"/>
                <a:gd name="T43" fmla="*/ 546 h 1322"/>
                <a:gd name="T44" fmla="*/ 652 w 671"/>
                <a:gd name="T45" fmla="*/ 554 h 1322"/>
                <a:gd name="T46" fmla="*/ 560 w 671"/>
                <a:gd name="T47" fmla="*/ 258 h 1322"/>
                <a:gd name="T48" fmla="*/ 616 w 671"/>
                <a:gd name="T49" fmla="*/ 362 h 1322"/>
                <a:gd name="T50" fmla="*/ 626 w 671"/>
                <a:gd name="T51" fmla="*/ 366 h 1322"/>
                <a:gd name="T52" fmla="*/ 631 w 671"/>
                <a:gd name="T53" fmla="*/ 356 h 1322"/>
                <a:gd name="T54" fmla="*/ 573 w 671"/>
                <a:gd name="T55" fmla="*/ 249 h 1322"/>
                <a:gd name="T56" fmla="*/ 562 w 671"/>
                <a:gd name="T57" fmla="*/ 247 h 1322"/>
                <a:gd name="T58" fmla="*/ 560 w 671"/>
                <a:gd name="T59" fmla="*/ 258 h 1322"/>
                <a:gd name="T60" fmla="*/ 319 w 671"/>
                <a:gd name="T61" fmla="*/ 60 h 1322"/>
                <a:gd name="T62" fmla="*/ 323 w 671"/>
                <a:gd name="T63" fmla="*/ 61 h 1322"/>
                <a:gd name="T64" fmla="*/ 326 w 671"/>
                <a:gd name="T65" fmla="*/ 54 h 1322"/>
                <a:gd name="T66" fmla="*/ 323 w 671"/>
                <a:gd name="T67" fmla="*/ 61 h 1322"/>
                <a:gd name="T68" fmla="*/ 422 w 671"/>
                <a:gd name="T69" fmla="*/ 118 h 1322"/>
                <a:gd name="T70" fmla="*/ 433 w 671"/>
                <a:gd name="T71" fmla="*/ 117 h 1322"/>
                <a:gd name="T72" fmla="*/ 431 w 671"/>
                <a:gd name="T73" fmla="*/ 105 h 1322"/>
                <a:gd name="T74" fmla="*/ 329 w 671"/>
                <a:gd name="T75" fmla="*/ 47 h 1322"/>
                <a:gd name="T76" fmla="*/ 329 w 671"/>
                <a:gd name="T77" fmla="*/ 47 h 1322"/>
                <a:gd name="T78" fmla="*/ 325 w 671"/>
                <a:gd name="T79" fmla="*/ 45 h 1322"/>
                <a:gd name="T80" fmla="*/ 315 w 671"/>
                <a:gd name="T81" fmla="*/ 49 h 1322"/>
                <a:gd name="T82" fmla="*/ 319 w 671"/>
                <a:gd name="T83" fmla="*/ 60 h 1322"/>
                <a:gd name="T84" fmla="*/ 8 w 671"/>
                <a:gd name="T85" fmla="*/ 17 h 1322"/>
                <a:gd name="T86" fmla="*/ 59 w 671"/>
                <a:gd name="T87" fmla="*/ 16 h 1322"/>
                <a:gd name="T88" fmla="*/ 127 w 671"/>
                <a:gd name="T89" fmla="*/ 18 h 1322"/>
                <a:gd name="T90" fmla="*/ 136 w 671"/>
                <a:gd name="T91" fmla="*/ 11 h 1322"/>
                <a:gd name="T92" fmla="*/ 128 w 671"/>
                <a:gd name="T93" fmla="*/ 2 h 1322"/>
                <a:gd name="T94" fmla="*/ 59 w 671"/>
                <a:gd name="T95" fmla="*/ 0 h 1322"/>
                <a:gd name="T96" fmla="*/ 8 w 671"/>
                <a:gd name="T97" fmla="*/ 1 h 1322"/>
                <a:gd name="T98" fmla="*/ 0 w 671"/>
                <a:gd name="T99" fmla="*/ 9 h 1322"/>
                <a:gd name="T100" fmla="*/ 8 w 671"/>
                <a:gd name="T101" fmla="*/ 17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1" h="1322">
                  <a:moveTo>
                    <a:pt x="654" y="1194"/>
                  </a:moveTo>
                  <a:cubicBezTo>
                    <a:pt x="654" y="1213"/>
                    <a:pt x="653" y="1233"/>
                    <a:pt x="653" y="1253"/>
                  </a:cubicBezTo>
                  <a:cubicBezTo>
                    <a:pt x="653" y="1273"/>
                    <a:pt x="654" y="1293"/>
                    <a:pt x="654" y="1314"/>
                  </a:cubicBezTo>
                  <a:cubicBezTo>
                    <a:pt x="654" y="1318"/>
                    <a:pt x="657" y="1322"/>
                    <a:pt x="662" y="1322"/>
                  </a:cubicBezTo>
                  <a:cubicBezTo>
                    <a:pt x="666" y="1322"/>
                    <a:pt x="670" y="1318"/>
                    <a:pt x="670" y="1314"/>
                  </a:cubicBezTo>
                  <a:cubicBezTo>
                    <a:pt x="670" y="1293"/>
                    <a:pt x="669" y="1273"/>
                    <a:pt x="669" y="1253"/>
                  </a:cubicBezTo>
                  <a:cubicBezTo>
                    <a:pt x="669" y="1233"/>
                    <a:pt x="670" y="1213"/>
                    <a:pt x="670" y="1194"/>
                  </a:cubicBezTo>
                  <a:cubicBezTo>
                    <a:pt x="670" y="1189"/>
                    <a:pt x="666" y="1186"/>
                    <a:pt x="662" y="1186"/>
                  </a:cubicBezTo>
                  <a:cubicBezTo>
                    <a:pt x="657" y="1186"/>
                    <a:pt x="654" y="1189"/>
                    <a:pt x="654" y="1194"/>
                  </a:cubicBezTo>
                  <a:moveTo>
                    <a:pt x="655" y="874"/>
                  </a:moveTo>
                  <a:cubicBezTo>
                    <a:pt x="655" y="914"/>
                    <a:pt x="655" y="954"/>
                    <a:pt x="655" y="994"/>
                  </a:cubicBezTo>
                  <a:cubicBezTo>
                    <a:pt x="655" y="998"/>
                    <a:pt x="658" y="1002"/>
                    <a:pt x="663" y="1002"/>
                  </a:cubicBezTo>
                  <a:cubicBezTo>
                    <a:pt x="667" y="1002"/>
                    <a:pt x="671" y="998"/>
                    <a:pt x="671" y="994"/>
                  </a:cubicBezTo>
                  <a:cubicBezTo>
                    <a:pt x="671" y="954"/>
                    <a:pt x="671" y="914"/>
                    <a:pt x="671" y="874"/>
                  </a:cubicBezTo>
                  <a:cubicBezTo>
                    <a:pt x="671" y="869"/>
                    <a:pt x="668" y="866"/>
                    <a:pt x="663" y="866"/>
                  </a:cubicBezTo>
                  <a:cubicBezTo>
                    <a:pt x="659" y="866"/>
                    <a:pt x="655" y="869"/>
                    <a:pt x="655" y="874"/>
                  </a:cubicBezTo>
                  <a:moveTo>
                    <a:pt x="652" y="554"/>
                  </a:moveTo>
                  <a:cubicBezTo>
                    <a:pt x="653" y="594"/>
                    <a:pt x="654" y="634"/>
                    <a:pt x="655" y="674"/>
                  </a:cubicBezTo>
                  <a:cubicBezTo>
                    <a:pt x="655" y="678"/>
                    <a:pt x="658" y="682"/>
                    <a:pt x="663" y="682"/>
                  </a:cubicBezTo>
                  <a:cubicBezTo>
                    <a:pt x="667" y="682"/>
                    <a:pt x="671" y="678"/>
                    <a:pt x="671" y="674"/>
                  </a:cubicBezTo>
                  <a:cubicBezTo>
                    <a:pt x="670" y="634"/>
                    <a:pt x="669" y="594"/>
                    <a:pt x="668" y="553"/>
                  </a:cubicBezTo>
                  <a:cubicBezTo>
                    <a:pt x="668" y="549"/>
                    <a:pt x="664" y="546"/>
                    <a:pt x="660" y="546"/>
                  </a:cubicBezTo>
                  <a:cubicBezTo>
                    <a:pt x="656" y="546"/>
                    <a:pt x="652" y="549"/>
                    <a:pt x="652" y="554"/>
                  </a:cubicBezTo>
                  <a:moveTo>
                    <a:pt x="560" y="258"/>
                  </a:moveTo>
                  <a:cubicBezTo>
                    <a:pt x="582" y="290"/>
                    <a:pt x="601" y="325"/>
                    <a:pt x="616" y="362"/>
                  </a:cubicBezTo>
                  <a:cubicBezTo>
                    <a:pt x="618" y="366"/>
                    <a:pt x="622" y="368"/>
                    <a:pt x="626" y="366"/>
                  </a:cubicBezTo>
                  <a:cubicBezTo>
                    <a:pt x="630" y="364"/>
                    <a:pt x="632" y="360"/>
                    <a:pt x="631" y="356"/>
                  </a:cubicBezTo>
                  <a:cubicBezTo>
                    <a:pt x="615" y="318"/>
                    <a:pt x="596" y="282"/>
                    <a:pt x="573" y="249"/>
                  </a:cubicBezTo>
                  <a:cubicBezTo>
                    <a:pt x="570" y="245"/>
                    <a:pt x="565" y="244"/>
                    <a:pt x="562" y="247"/>
                  </a:cubicBezTo>
                  <a:cubicBezTo>
                    <a:pt x="558" y="249"/>
                    <a:pt x="557" y="254"/>
                    <a:pt x="560" y="258"/>
                  </a:cubicBezTo>
                  <a:moveTo>
                    <a:pt x="319" y="60"/>
                  </a:moveTo>
                  <a:cubicBezTo>
                    <a:pt x="320" y="60"/>
                    <a:pt x="322" y="61"/>
                    <a:pt x="323" y="61"/>
                  </a:cubicBezTo>
                  <a:cubicBezTo>
                    <a:pt x="326" y="54"/>
                    <a:pt x="326" y="54"/>
                    <a:pt x="326" y="54"/>
                  </a:cubicBezTo>
                  <a:cubicBezTo>
                    <a:pt x="323" y="61"/>
                    <a:pt x="323" y="61"/>
                    <a:pt x="323" y="61"/>
                  </a:cubicBezTo>
                  <a:cubicBezTo>
                    <a:pt x="358" y="77"/>
                    <a:pt x="391" y="96"/>
                    <a:pt x="422" y="118"/>
                  </a:cubicBezTo>
                  <a:cubicBezTo>
                    <a:pt x="425" y="121"/>
                    <a:pt x="430" y="120"/>
                    <a:pt x="433" y="117"/>
                  </a:cubicBezTo>
                  <a:cubicBezTo>
                    <a:pt x="435" y="113"/>
                    <a:pt x="435" y="108"/>
                    <a:pt x="431" y="105"/>
                  </a:cubicBezTo>
                  <a:cubicBezTo>
                    <a:pt x="399" y="83"/>
                    <a:pt x="365" y="63"/>
                    <a:pt x="329" y="47"/>
                  </a:cubicBezTo>
                  <a:cubicBezTo>
                    <a:pt x="329" y="47"/>
                    <a:pt x="329" y="47"/>
                    <a:pt x="329" y="47"/>
                  </a:cubicBezTo>
                  <a:cubicBezTo>
                    <a:pt x="328" y="46"/>
                    <a:pt x="327" y="46"/>
                    <a:pt x="325" y="45"/>
                  </a:cubicBezTo>
                  <a:cubicBezTo>
                    <a:pt x="321" y="43"/>
                    <a:pt x="317" y="45"/>
                    <a:pt x="315" y="49"/>
                  </a:cubicBezTo>
                  <a:cubicBezTo>
                    <a:pt x="313" y="53"/>
                    <a:pt x="315" y="58"/>
                    <a:pt x="319" y="60"/>
                  </a:cubicBezTo>
                  <a:moveTo>
                    <a:pt x="8" y="17"/>
                  </a:moveTo>
                  <a:cubicBezTo>
                    <a:pt x="25" y="17"/>
                    <a:pt x="42" y="16"/>
                    <a:pt x="59" y="16"/>
                  </a:cubicBezTo>
                  <a:cubicBezTo>
                    <a:pt x="82" y="16"/>
                    <a:pt x="105" y="17"/>
                    <a:pt x="127" y="18"/>
                  </a:cubicBezTo>
                  <a:cubicBezTo>
                    <a:pt x="132" y="19"/>
                    <a:pt x="136" y="15"/>
                    <a:pt x="136" y="11"/>
                  </a:cubicBezTo>
                  <a:cubicBezTo>
                    <a:pt x="136" y="6"/>
                    <a:pt x="133" y="3"/>
                    <a:pt x="128" y="2"/>
                  </a:cubicBezTo>
                  <a:cubicBezTo>
                    <a:pt x="105" y="1"/>
                    <a:pt x="82" y="0"/>
                    <a:pt x="59" y="0"/>
                  </a:cubicBezTo>
                  <a:cubicBezTo>
                    <a:pt x="42" y="0"/>
                    <a:pt x="25" y="1"/>
                    <a:pt x="8" y="1"/>
                  </a:cubicBezTo>
                  <a:cubicBezTo>
                    <a:pt x="3" y="1"/>
                    <a:pt x="0" y="5"/>
                    <a:pt x="0" y="9"/>
                  </a:cubicBezTo>
                  <a:cubicBezTo>
                    <a:pt x="0" y="14"/>
                    <a:pt x="4" y="17"/>
                    <a:pt x="8" y="17"/>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89" name="Freeform 43"/>
            <p:cNvSpPr/>
            <p:nvPr/>
          </p:nvSpPr>
          <p:spPr bwMode="auto">
            <a:xfrm>
              <a:off x="4106104" y="4861158"/>
              <a:ext cx="2319571" cy="1984186"/>
            </a:xfrm>
            <a:custGeom>
              <a:avLst/>
              <a:gdLst>
                <a:gd name="T0" fmla="*/ 1395 w 1395"/>
                <a:gd name="T1" fmla="*/ 698 h 1193"/>
                <a:gd name="T2" fmla="*/ 697 w 1395"/>
                <a:gd name="T3" fmla="*/ 0 h 1193"/>
                <a:gd name="T4" fmla="*/ 697 w 1395"/>
                <a:gd name="T5" fmla="*/ 249 h 1193"/>
                <a:gd name="T6" fmla="*/ 697 w 1395"/>
                <a:gd name="T7" fmla="*/ 1 h 1193"/>
                <a:gd name="T8" fmla="*/ 0 w 1395"/>
                <a:gd name="T9" fmla="*/ 698 h 1193"/>
                <a:gd name="T10" fmla="*/ 249 w 1395"/>
                <a:gd name="T11" fmla="*/ 698 h 1193"/>
                <a:gd name="T12" fmla="*/ 249 w 1395"/>
                <a:gd name="T13" fmla="*/ 698 h 1193"/>
                <a:gd name="T14" fmla="*/ 697 w 1395"/>
                <a:gd name="T15" fmla="*/ 249 h 1193"/>
                <a:gd name="T16" fmla="*/ 697 w 1395"/>
                <a:gd name="T17" fmla="*/ 249 h 1193"/>
                <a:gd name="T18" fmla="*/ 1146 w 1395"/>
                <a:gd name="T19" fmla="*/ 698 h 1193"/>
                <a:gd name="T20" fmla="*/ 1146 w 1395"/>
                <a:gd name="T21" fmla="*/ 1193 h 1193"/>
                <a:gd name="T22" fmla="*/ 1395 w 1395"/>
                <a:gd name="T23" fmla="*/ 1193 h 1193"/>
                <a:gd name="T24" fmla="*/ 1395 w 1395"/>
                <a:gd name="T25" fmla="*/ 698 h 1193"/>
                <a:gd name="T26" fmla="*/ 1395 w 1395"/>
                <a:gd name="T27" fmla="*/ 698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5" h="1193">
                  <a:moveTo>
                    <a:pt x="1395" y="698"/>
                  </a:moveTo>
                  <a:cubicBezTo>
                    <a:pt x="1395" y="313"/>
                    <a:pt x="1082" y="1"/>
                    <a:pt x="697" y="0"/>
                  </a:cubicBezTo>
                  <a:cubicBezTo>
                    <a:pt x="697" y="249"/>
                    <a:pt x="697" y="249"/>
                    <a:pt x="697" y="249"/>
                  </a:cubicBezTo>
                  <a:cubicBezTo>
                    <a:pt x="697" y="1"/>
                    <a:pt x="697" y="1"/>
                    <a:pt x="697" y="1"/>
                  </a:cubicBezTo>
                  <a:cubicBezTo>
                    <a:pt x="312" y="1"/>
                    <a:pt x="0" y="313"/>
                    <a:pt x="0" y="698"/>
                  </a:cubicBezTo>
                  <a:cubicBezTo>
                    <a:pt x="249" y="698"/>
                    <a:pt x="249" y="698"/>
                    <a:pt x="249" y="698"/>
                  </a:cubicBezTo>
                  <a:cubicBezTo>
                    <a:pt x="249" y="698"/>
                    <a:pt x="249" y="698"/>
                    <a:pt x="249" y="698"/>
                  </a:cubicBezTo>
                  <a:cubicBezTo>
                    <a:pt x="249" y="450"/>
                    <a:pt x="450" y="249"/>
                    <a:pt x="697" y="249"/>
                  </a:cubicBezTo>
                  <a:cubicBezTo>
                    <a:pt x="697" y="249"/>
                    <a:pt x="697" y="249"/>
                    <a:pt x="697" y="249"/>
                  </a:cubicBezTo>
                  <a:cubicBezTo>
                    <a:pt x="945" y="249"/>
                    <a:pt x="1146" y="450"/>
                    <a:pt x="1146" y="698"/>
                  </a:cubicBezTo>
                  <a:cubicBezTo>
                    <a:pt x="1146" y="1193"/>
                    <a:pt x="1146" y="1193"/>
                    <a:pt x="1146" y="1193"/>
                  </a:cubicBezTo>
                  <a:cubicBezTo>
                    <a:pt x="1395" y="1193"/>
                    <a:pt x="1395" y="1193"/>
                    <a:pt x="1395" y="1193"/>
                  </a:cubicBezTo>
                  <a:cubicBezTo>
                    <a:pt x="1395" y="698"/>
                    <a:pt x="1395" y="698"/>
                    <a:pt x="1395" y="698"/>
                  </a:cubicBezTo>
                  <a:cubicBezTo>
                    <a:pt x="1395" y="698"/>
                    <a:pt x="1395" y="698"/>
                    <a:pt x="1395" y="698"/>
                  </a:cubicBezTo>
                </a:path>
              </a:pathLst>
            </a:custGeom>
            <a:solidFill>
              <a:srgbClr val="40B9FF"/>
            </a:solidFill>
            <a:ln>
              <a:noFill/>
            </a:ln>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90" name="Freeform 44"/>
            <p:cNvSpPr/>
            <p:nvPr/>
          </p:nvSpPr>
          <p:spPr bwMode="auto">
            <a:xfrm>
              <a:off x="3973216" y="6020592"/>
              <a:ext cx="686942" cy="413430"/>
            </a:xfrm>
            <a:custGeom>
              <a:avLst/>
              <a:gdLst>
                <a:gd name="T0" fmla="*/ 8 w 413"/>
                <a:gd name="T1" fmla="*/ 18 h 249"/>
                <a:gd name="T2" fmla="*/ 17 w 413"/>
                <a:gd name="T3" fmla="*/ 0 h 249"/>
                <a:gd name="T4" fmla="*/ 397 w 413"/>
                <a:gd name="T5" fmla="*/ 0 h 249"/>
                <a:gd name="T6" fmla="*/ 405 w 413"/>
                <a:gd name="T7" fmla="*/ 18 h 249"/>
                <a:gd name="T8" fmla="*/ 222 w 413"/>
                <a:gd name="T9" fmla="*/ 238 h 249"/>
                <a:gd name="T10" fmla="*/ 191 w 413"/>
                <a:gd name="T11" fmla="*/ 238 h 249"/>
                <a:gd name="T12" fmla="*/ 8 w 413"/>
                <a:gd name="T13" fmla="*/ 18 h 249"/>
              </a:gdLst>
              <a:ahLst/>
              <a:cxnLst>
                <a:cxn ang="0">
                  <a:pos x="T0" y="T1"/>
                </a:cxn>
                <a:cxn ang="0">
                  <a:pos x="T2" y="T3"/>
                </a:cxn>
                <a:cxn ang="0">
                  <a:pos x="T4" y="T5"/>
                </a:cxn>
                <a:cxn ang="0">
                  <a:pos x="T6" y="T7"/>
                </a:cxn>
                <a:cxn ang="0">
                  <a:pos x="T8" y="T9"/>
                </a:cxn>
                <a:cxn ang="0">
                  <a:pos x="T10" y="T11"/>
                </a:cxn>
                <a:cxn ang="0">
                  <a:pos x="T12" y="T13"/>
                </a:cxn>
              </a:cxnLst>
              <a:rect l="0" t="0" r="r" b="b"/>
              <a:pathLst>
                <a:path w="413" h="249">
                  <a:moveTo>
                    <a:pt x="8" y="18"/>
                  </a:moveTo>
                  <a:cubicBezTo>
                    <a:pt x="0" y="8"/>
                    <a:pt x="3" y="0"/>
                    <a:pt x="17" y="0"/>
                  </a:cubicBezTo>
                  <a:cubicBezTo>
                    <a:pt x="397" y="0"/>
                    <a:pt x="397" y="0"/>
                    <a:pt x="397" y="0"/>
                  </a:cubicBezTo>
                  <a:cubicBezTo>
                    <a:pt x="410" y="0"/>
                    <a:pt x="413" y="8"/>
                    <a:pt x="405" y="18"/>
                  </a:cubicBezTo>
                  <a:cubicBezTo>
                    <a:pt x="222" y="238"/>
                    <a:pt x="222" y="238"/>
                    <a:pt x="222" y="238"/>
                  </a:cubicBezTo>
                  <a:cubicBezTo>
                    <a:pt x="213" y="249"/>
                    <a:pt x="200" y="249"/>
                    <a:pt x="191" y="238"/>
                  </a:cubicBezTo>
                  <a:cubicBezTo>
                    <a:pt x="8" y="18"/>
                    <a:pt x="8" y="18"/>
                    <a:pt x="8" y="18"/>
                  </a:cubicBezTo>
                </a:path>
              </a:pathLst>
            </a:custGeom>
            <a:solidFill>
              <a:srgbClr val="40B9FF"/>
            </a:solidFill>
            <a:ln>
              <a:noFill/>
            </a:ln>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sp>
          <p:nvSpPr>
            <p:cNvPr id="91" name="Freeform 46"/>
            <p:cNvSpPr>
              <a:spLocks noEditPoints="1"/>
            </p:cNvSpPr>
            <p:nvPr/>
          </p:nvSpPr>
          <p:spPr bwMode="auto">
            <a:xfrm>
              <a:off x="4305788" y="5069280"/>
              <a:ext cx="1932156" cy="1782392"/>
            </a:xfrm>
            <a:custGeom>
              <a:avLst/>
              <a:gdLst>
                <a:gd name="T0" fmla="*/ 1146 w 1162"/>
                <a:gd name="T1" fmla="*/ 1064 h 1072"/>
                <a:gd name="T2" fmla="*/ 1162 w 1162"/>
                <a:gd name="T3" fmla="*/ 1064 h 1072"/>
                <a:gd name="T4" fmla="*/ 1154 w 1162"/>
                <a:gd name="T5" fmla="*/ 936 h 1072"/>
                <a:gd name="T6" fmla="*/ 1146 w 1162"/>
                <a:gd name="T7" fmla="*/ 624 h 1072"/>
                <a:gd name="T8" fmla="*/ 1146 w 1162"/>
                <a:gd name="T9" fmla="*/ 744 h 1072"/>
                <a:gd name="T10" fmla="*/ 1162 w 1162"/>
                <a:gd name="T11" fmla="*/ 744 h 1072"/>
                <a:gd name="T12" fmla="*/ 1162 w 1162"/>
                <a:gd name="T13" fmla="*/ 624 h 1072"/>
                <a:gd name="T14" fmla="*/ 1146 w 1162"/>
                <a:gd name="T15" fmla="*/ 624 h 1072"/>
                <a:gd name="T16" fmla="*/ 1135 w 1162"/>
                <a:gd name="T17" fmla="*/ 427 h 1072"/>
                <a:gd name="T18" fmla="*/ 1151 w 1162"/>
                <a:gd name="T19" fmla="*/ 423 h 1072"/>
                <a:gd name="T20" fmla="*/ 1099 w 1162"/>
                <a:gd name="T21" fmla="*/ 305 h 1072"/>
                <a:gd name="T22" fmla="*/ 1096 w 1162"/>
                <a:gd name="T23" fmla="*/ 316 h 1072"/>
                <a:gd name="T24" fmla="*/ 976 w 1162"/>
                <a:gd name="T25" fmla="*/ 161 h 1072"/>
                <a:gd name="T26" fmla="*/ 986 w 1162"/>
                <a:gd name="T27" fmla="*/ 149 h 1072"/>
                <a:gd name="T28" fmla="*/ 876 w 1162"/>
                <a:gd name="T29" fmla="*/ 82 h 1072"/>
                <a:gd name="T30" fmla="*/ 576 w 1162"/>
                <a:gd name="T31" fmla="*/ 16 h 1072"/>
                <a:gd name="T32" fmla="*/ 640 w 1162"/>
                <a:gd name="T33" fmla="*/ 19 h 1072"/>
                <a:gd name="T34" fmla="*/ 704 w 1162"/>
                <a:gd name="T35" fmla="*/ 20 h 1072"/>
                <a:gd name="T36" fmla="*/ 641 w 1162"/>
                <a:gd name="T37" fmla="*/ 3 h 1072"/>
                <a:gd name="T38" fmla="*/ 576 w 1162"/>
                <a:gd name="T39" fmla="*/ 0 h 1072"/>
                <a:gd name="T40" fmla="*/ 576 w 1162"/>
                <a:gd name="T41" fmla="*/ 16 h 1072"/>
                <a:gd name="T42" fmla="*/ 383 w 1162"/>
                <a:gd name="T43" fmla="*/ 49 h 1072"/>
                <a:gd name="T44" fmla="*/ 377 w 1162"/>
                <a:gd name="T45" fmla="*/ 34 h 1072"/>
                <a:gd name="T46" fmla="*/ 264 w 1162"/>
                <a:gd name="T47" fmla="*/ 95 h 1072"/>
                <a:gd name="T48" fmla="*/ 62 w 1162"/>
                <a:gd name="T49" fmla="*/ 324 h 1072"/>
                <a:gd name="T50" fmla="*/ 125 w 1162"/>
                <a:gd name="T51" fmla="*/ 214 h 1072"/>
                <a:gd name="T52" fmla="*/ 48 w 1162"/>
                <a:gd name="T53" fmla="*/ 317 h 1072"/>
                <a:gd name="T54" fmla="*/ 62 w 1162"/>
                <a:gd name="T55" fmla="*/ 324 h 1072"/>
                <a:gd name="T56" fmla="*/ 16 w 1162"/>
                <a:gd name="T57" fmla="*/ 634 h 1072"/>
                <a:gd name="T58" fmla="*/ 16 w 1162"/>
                <a:gd name="T59" fmla="*/ 584 h 1072"/>
                <a:gd name="T60" fmla="*/ 10 w 1162"/>
                <a:gd name="T61" fmla="*/ 506 h 1072"/>
                <a:gd name="T62" fmla="*/ 0 w 1162"/>
                <a:gd name="T63" fmla="*/ 584 h 1072"/>
                <a:gd name="T64" fmla="*/ 0 w 1162"/>
                <a:gd name="T65" fmla="*/ 634 h 1072"/>
                <a:gd name="T66" fmla="*/ 16 w 1162"/>
                <a:gd name="T67" fmla="*/ 634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62" h="1072">
                  <a:moveTo>
                    <a:pt x="1146" y="944"/>
                  </a:moveTo>
                  <a:cubicBezTo>
                    <a:pt x="1146" y="984"/>
                    <a:pt x="1146" y="1024"/>
                    <a:pt x="1146" y="1064"/>
                  </a:cubicBezTo>
                  <a:cubicBezTo>
                    <a:pt x="1146" y="1069"/>
                    <a:pt x="1150" y="1072"/>
                    <a:pt x="1154" y="1072"/>
                  </a:cubicBezTo>
                  <a:cubicBezTo>
                    <a:pt x="1158" y="1072"/>
                    <a:pt x="1162" y="1069"/>
                    <a:pt x="1162" y="1064"/>
                  </a:cubicBezTo>
                  <a:cubicBezTo>
                    <a:pt x="1162" y="1024"/>
                    <a:pt x="1162" y="984"/>
                    <a:pt x="1162" y="944"/>
                  </a:cubicBezTo>
                  <a:cubicBezTo>
                    <a:pt x="1162" y="940"/>
                    <a:pt x="1158" y="936"/>
                    <a:pt x="1154" y="936"/>
                  </a:cubicBezTo>
                  <a:cubicBezTo>
                    <a:pt x="1150" y="936"/>
                    <a:pt x="1146" y="940"/>
                    <a:pt x="1146" y="944"/>
                  </a:cubicBezTo>
                  <a:moveTo>
                    <a:pt x="1146" y="624"/>
                  </a:moveTo>
                  <a:cubicBezTo>
                    <a:pt x="1146" y="629"/>
                    <a:pt x="1146" y="635"/>
                    <a:pt x="1146" y="640"/>
                  </a:cubicBezTo>
                  <a:cubicBezTo>
                    <a:pt x="1146" y="675"/>
                    <a:pt x="1146" y="710"/>
                    <a:pt x="1146" y="744"/>
                  </a:cubicBezTo>
                  <a:cubicBezTo>
                    <a:pt x="1146" y="749"/>
                    <a:pt x="1150" y="752"/>
                    <a:pt x="1154" y="752"/>
                  </a:cubicBezTo>
                  <a:cubicBezTo>
                    <a:pt x="1158" y="752"/>
                    <a:pt x="1162" y="749"/>
                    <a:pt x="1162" y="744"/>
                  </a:cubicBezTo>
                  <a:cubicBezTo>
                    <a:pt x="1162" y="710"/>
                    <a:pt x="1162" y="675"/>
                    <a:pt x="1162" y="640"/>
                  </a:cubicBezTo>
                  <a:cubicBezTo>
                    <a:pt x="1162" y="635"/>
                    <a:pt x="1162" y="630"/>
                    <a:pt x="1162" y="624"/>
                  </a:cubicBezTo>
                  <a:cubicBezTo>
                    <a:pt x="1162" y="620"/>
                    <a:pt x="1159" y="616"/>
                    <a:pt x="1154" y="616"/>
                  </a:cubicBezTo>
                  <a:cubicBezTo>
                    <a:pt x="1150" y="616"/>
                    <a:pt x="1146" y="620"/>
                    <a:pt x="1146" y="624"/>
                  </a:cubicBezTo>
                  <a:moveTo>
                    <a:pt x="1096" y="316"/>
                  </a:moveTo>
                  <a:cubicBezTo>
                    <a:pt x="1113" y="351"/>
                    <a:pt x="1127" y="388"/>
                    <a:pt x="1135" y="427"/>
                  </a:cubicBezTo>
                  <a:cubicBezTo>
                    <a:pt x="1136" y="431"/>
                    <a:pt x="1140" y="434"/>
                    <a:pt x="1145" y="433"/>
                  </a:cubicBezTo>
                  <a:cubicBezTo>
                    <a:pt x="1149" y="432"/>
                    <a:pt x="1152" y="428"/>
                    <a:pt x="1151" y="423"/>
                  </a:cubicBezTo>
                  <a:cubicBezTo>
                    <a:pt x="1142" y="384"/>
                    <a:pt x="1128" y="345"/>
                    <a:pt x="1110" y="309"/>
                  </a:cubicBezTo>
                  <a:cubicBezTo>
                    <a:pt x="1108" y="305"/>
                    <a:pt x="1103" y="303"/>
                    <a:pt x="1099" y="305"/>
                  </a:cubicBezTo>
                  <a:cubicBezTo>
                    <a:pt x="1095" y="307"/>
                    <a:pt x="1094" y="312"/>
                    <a:pt x="1096" y="316"/>
                  </a:cubicBezTo>
                  <a:cubicBezTo>
                    <a:pt x="1096" y="316"/>
                    <a:pt x="1096" y="316"/>
                    <a:pt x="1096" y="316"/>
                  </a:cubicBezTo>
                  <a:moveTo>
                    <a:pt x="879" y="93"/>
                  </a:moveTo>
                  <a:cubicBezTo>
                    <a:pt x="914" y="112"/>
                    <a:pt x="946" y="135"/>
                    <a:pt x="976" y="161"/>
                  </a:cubicBezTo>
                  <a:cubicBezTo>
                    <a:pt x="979" y="164"/>
                    <a:pt x="984" y="164"/>
                    <a:pt x="987" y="161"/>
                  </a:cubicBezTo>
                  <a:cubicBezTo>
                    <a:pt x="990" y="157"/>
                    <a:pt x="989" y="152"/>
                    <a:pt x="986" y="149"/>
                  </a:cubicBezTo>
                  <a:cubicBezTo>
                    <a:pt x="956" y="122"/>
                    <a:pt x="922" y="99"/>
                    <a:pt x="887" y="79"/>
                  </a:cubicBezTo>
                  <a:cubicBezTo>
                    <a:pt x="883" y="77"/>
                    <a:pt x="878" y="78"/>
                    <a:pt x="876" y="82"/>
                  </a:cubicBezTo>
                  <a:cubicBezTo>
                    <a:pt x="874" y="86"/>
                    <a:pt x="875" y="91"/>
                    <a:pt x="879" y="93"/>
                  </a:cubicBezTo>
                  <a:moveTo>
                    <a:pt x="576" y="16"/>
                  </a:moveTo>
                  <a:cubicBezTo>
                    <a:pt x="578" y="16"/>
                    <a:pt x="580" y="16"/>
                    <a:pt x="582" y="16"/>
                  </a:cubicBezTo>
                  <a:cubicBezTo>
                    <a:pt x="601" y="16"/>
                    <a:pt x="620" y="17"/>
                    <a:pt x="640" y="19"/>
                  </a:cubicBezTo>
                  <a:cubicBezTo>
                    <a:pt x="658" y="21"/>
                    <a:pt x="676" y="23"/>
                    <a:pt x="694" y="27"/>
                  </a:cubicBezTo>
                  <a:cubicBezTo>
                    <a:pt x="699" y="27"/>
                    <a:pt x="703" y="25"/>
                    <a:pt x="704" y="20"/>
                  </a:cubicBezTo>
                  <a:cubicBezTo>
                    <a:pt x="704" y="16"/>
                    <a:pt x="702" y="12"/>
                    <a:pt x="697" y="11"/>
                  </a:cubicBezTo>
                  <a:cubicBezTo>
                    <a:pt x="679" y="7"/>
                    <a:pt x="660" y="5"/>
                    <a:pt x="641" y="3"/>
                  </a:cubicBezTo>
                  <a:cubicBezTo>
                    <a:pt x="621" y="1"/>
                    <a:pt x="601" y="0"/>
                    <a:pt x="582" y="0"/>
                  </a:cubicBezTo>
                  <a:cubicBezTo>
                    <a:pt x="580" y="0"/>
                    <a:pt x="578" y="0"/>
                    <a:pt x="576" y="0"/>
                  </a:cubicBezTo>
                  <a:cubicBezTo>
                    <a:pt x="572" y="0"/>
                    <a:pt x="568" y="4"/>
                    <a:pt x="568" y="8"/>
                  </a:cubicBezTo>
                  <a:cubicBezTo>
                    <a:pt x="568" y="13"/>
                    <a:pt x="572" y="16"/>
                    <a:pt x="576" y="16"/>
                  </a:cubicBezTo>
                  <a:moveTo>
                    <a:pt x="275" y="98"/>
                  </a:moveTo>
                  <a:cubicBezTo>
                    <a:pt x="309" y="78"/>
                    <a:pt x="345" y="62"/>
                    <a:pt x="383" y="49"/>
                  </a:cubicBezTo>
                  <a:cubicBezTo>
                    <a:pt x="387" y="47"/>
                    <a:pt x="389" y="43"/>
                    <a:pt x="388" y="39"/>
                  </a:cubicBezTo>
                  <a:cubicBezTo>
                    <a:pt x="386" y="35"/>
                    <a:pt x="382" y="32"/>
                    <a:pt x="377" y="34"/>
                  </a:cubicBezTo>
                  <a:cubicBezTo>
                    <a:pt x="339" y="47"/>
                    <a:pt x="302" y="63"/>
                    <a:pt x="267" y="84"/>
                  </a:cubicBezTo>
                  <a:cubicBezTo>
                    <a:pt x="263" y="86"/>
                    <a:pt x="262" y="91"/>
                    <a:pt x="264" y="95"/>
                  </a:cubicBezTo>
                  <a:cubicBezTo>
                    <a:pt x="266" y="99"/>
                    <a:pt x="271" y="100"/>
                    <a:pt x="275" y="98"/>
                  </a:cubicBezTo>
                  <a:moveTo>
                    <a:pt x="62" y="324"/>
                  </a:moveTo>
                  <a:cubicBezTo>
                    <a:pt x="79" y="289"/>
                    <a:pt x="101" y="255"/>
                    <a:pt x="126" y="225"/>
                  </a:cubicBezTo>
                  <a:cubicBezTo>
                    <a:pt x="129" y="222"/>
                    <a:pt x="128" y="216"/>
                    <a:pt x="125" y="214"/>
                  </a:cubicBezTo>
                  <a:cubicBezTo>
                    <a:pt x="121" y="211"/>
                    <a:pt x="116" y="211"/>
                    <a:pt x="113" y="215"/>
                  </a:cubicBezTo>
                  <a:cubicBezTo>
                    <a:pt x="88" y="246"/>
                    <a:pt x="66" y="281"/>
                    <a:pt x="48" y="317"/>
                  </a:cubicBezTo>
                  <a:cubicBezTo>
                    <a:pt x="46" y="321"/>
                    <a:pt x="48" y="326"/>
                    <a:pt x="52" y="328"/>
                  </a:cubicBezTo>
                  <a:cubicBezTo>
                    <a:pt x="56" y="330"/>
                    <a:pt x="61" y="328"/>
                    <a:pt x="62" y="324"/>
                  </a:cubicBezTo>
                  <a:cubicBezTo>
                    <a:pt x="62" y="324"/>
                    <a:pt x="62" y="324"/>
                    <a:pt x="62" y="324"/>
                  </a:cubicBezTo>
                  <a:moveTo>
                    <a:pt x="16" y="634"/>
                  </a:moveTo>
                  <a:cubicBezTo>
                    <a:pt x="16" y="634"/>
                    <a:pt x="16" y="634"/>
                    <a:pt x="16" y="634"/>
                  </a:cubicBezTo>
                  <a:cubicBezTo>
                    <a:pt x="16" y="617"/>
                    <a:pt x="16" y="601"/>
                    <a:pt x="16" y="584"/>
                  </a:cubicBezTo>
                  <a:cubicBezTo>
                    <a:pt x="16" y="561"/>
                    <a:pt x="16" y="537"/>
                    <a:pt x="17" y="514"/>
                  </a:cubicBezTo>
                  <a:cubicBezTo>
                    <a:pt x="18" y="510"/>
                    <a:pt x="14" y="506"/>
                    <a:pt x="10" y="506"/>
                  </a:cubicBezTo>
                  <a:cubicBezTo>
                    <a:pt x="5" y="506"/>
                    <a:pt x="2" y="509"/>
                    <a:pt x="1" y="514"/>
                  </a:cubicBezTo>
                  <a:cubicBezTo>
                    <a:pt x="0" y="537"/>
                    <a:pt x="0" y="561"/>
                    <a:pt x="0" y="584"/>
                  </a:cubicBezTo>
                  <a:cubicBezTo>
                    <a:pt x="0" y="601"/>
                    <a:pt x="0" y="617"/>
                    <a:pt x="0" y="634"/>
                  </a:cubicBezTo>
                  <a:cubicBezTo>
                    <a:pt x="0" y="634"/>
                    <a:pt x="0" y="634"/>
                    <a:pt x="0" y="634"/>
                  </a:cubicBezTo>
                  <a:cubicBezTo>
                    <a:pt x="0" y="638"/>
                    <a:pt x="4" y="642"/>
                    <a:pt x="8" y="642"/>
                  </a:cubicBezTo>
                  <a:cubicBezTo>
                    <a:pt x="13" y="642"/>
                    <a:pt x="16" y="638"/>
                    <a:pt x="16" y="634"/>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latin typeface="+mn-lt"/>
                <a:ea typeface="+mn-ea"/>
                <a:cs typeface="+mn-ea"/>
                <a:sym typeface="+mn-lt"/>
              </a:endParaRPr>
            </a:p>
          </p:txBody>
        </p:sp>
      </p:grpSp>
      <p:grpSp>
        <p:nvGrpSpPr>
          <p:cNvPr id="92" name="Group 29"/>
          <p:cNvGrpSpPr/>
          <p:nvPr/>
        </p:nvGrpSpPr>
        <p:grpSpPr>
          <a:xfrm>
            <a:off x="3303121" y="5420175"/>
            <a:ext cx="227606" cy="331785"/>
            <a:chOff x="3582988" y="3510757"/>
            <a:chExt cx="319088" cy="465138"/>
          </a:xfrm>
          <a:solidFill>
            <a:srgbClr val="40B9FF"/>
          </a:solidFill>
        </p:grpSpPr>
        <p:sp>
          <p:nvSpPr>
            <p:cNvPr id="93"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sp>
          <p:nvSpPr>
            <p:cNvPr id="94"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grpSp>
      <p:grpSp>
        <p:nvGrpSpPr>
          <p:cNvPr id="95" name="Group 32"/>
          <p:cNvGrpSpPr/>
          <p:nvPr/>
        </p:nvGrpSpPr>
        <p:grpSpPr>
          <a:xfrm>
            <a:off x="3266545" y="3580026"/>
            <a:ext cx="331218" cy="331218"/>
            <a:chOff x="4439444" y="2582069"/>
            <a:chExt cx="464344" cy="464344"/>
          </a:xfrm>
          <a:solidFill>
            <a:schemeClr val="tx1">
              <a:lumMod val="75000"/>
              <a:lumOff val="25000"/>
            </a:schemeClr>
          </a:solidFill>
        </p:grpSpPr>
        <p:sp>
          <p:nvSpPr>
            <p:cNvPr id="96"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sp>
          <p:nvSpPr>
            <p:cNvPr id="97"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sp>
          <p:nvSpPr>
            <p:cNvPr id="98"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grpSp>
      <p:grpSp>
        <p:nvGrpSpPr>
          <p:cNvPr id="99" name="Group 36"/>
          <p:cNvGrpSpPr/>
          <p:nvPr/>
        </p:nvGrpSpPr>
        <p:grpSpPr>
          <a:xfrm>
            <a:off x="4253735" y="2053546"/>
            <a:ext cx="331218" cy="331218"/>
            <a:chOff x="4439444" y="1652588"/>
            <a:chExt cx="464344" cy="464344"/>
          </a:xfrm>
          <a:solidFill>
            <a:srgbClr val="40B9FF"/>
          </a:solidFill>
        </p:grpSpPr>
        <p:sp>
          <p:nvSpPr>
            <p:cNvPr id="10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sp>
          <p:nvSpPr>
            <p:cNvPr id="10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sp>
          <p:nvSpPr>
            <p:cNvPr id="10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grpSp>
      <p:sp>
        <p:nvSpPr>
          <p:cNvPr id="103" name="AutoShape 46"/>
          <p:cNvSpPr/>
          <p:nvPr/>
        </p:nvSpPr>
        <p:spPr bwMode="auto">
          <a:xfrm>
            <a:off x="5714123" y="1795210"/>
            <a:ext cx="331218" cy="3312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tx1">
              <a:lumMod val="75000"/>
              <a:lumOff val="25000"/>
            </a:schemeClr>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grpSp>
        <p:nvGrpSpPr>
          <p:cNvPr id="104" name="Group 24"/>
          <p:cNvGrpSpPr/>
          <p:nvPr/>
        </p:nvGrpSpPr>
        <p:grpSpPr>
          <a:xfrm>
            <a:off x="8577950" y="3261134"/>
            <a:ext cx="331218" cy="331218"/>
            <a:chOff x="8216107" y="2577307"/>
            <a:chExt cx="464344" cy="464344"/>
          </a:xfrm>
          <a:solidFill>
            <a:schemeClr val="tx1">
              <a:lumMod val="75000"/>
              <a:lumOff val="25000"/>
            </a:schemeClr>
          </a:solidFill>
        </p:grpSpPr>
        <p:sp>
          <p:nvSpPr>
            <p:cNvPr id="105"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106"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107"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108"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grpSp>
      <p:grpSp>
        <p:nvGrpSpPr>
          <p:cNvPr id="109" name="组合 108"/>
          <p:cNvGrpSpPr/>
          <p:nvPr/>
        </p:nvGrpSpPr>
        <p:grpSpPr bwMode="auto">
          <a:xfrm>
            <a:off x="1154894" y="2009091"/>
            <a:ext cx="3131206" cy="1206500"/>
            <a:chOff x="6358171" y="672761"/>
            <a:chExt cx="2348774" cy="904746"/>
          </a:xfrm>
        </p:grpSpPr>
        <p:sp>
          <p:nvSpPr>
            <p:cNvPr id="110" name="Content Placeholder 2"/>
            <p:cNvSpPr txBox="1"/>
            <p:nvPr/>
          </p:nvSpPr>
          <p:spPr>
            <a:xfrm>
              <a:off x="6733686" y="902916"/>
              <a:ext cx="1973259"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defTabSz="323215">
                <a:lnSpc>
                  <a:spcPct val="120000"/>
                </a:lnSpc>
                <a:spcBef>
                  <a:spcPts val="850"/>
                </a:spcBef>
              </a:pPr>
              <a:r>
                <a:rPr lang="zh-CN" altLang="en-US" sz="1100" dirty="0">
                  <a:solidFill>
                    <a:srgbClr val="838383"/>
                  </a:solidFill>
                  <a:cs typeface="+mn-ea"/>
                  <a:sym typeface="+mn-lt"/>
                </a:rPr>
                <a:t>点击输入文字内容点击输入文字内容点击输入文字内容点击输入文字内容点击输入文字内容点击</a:t>
              </a:r>
              <a:r>
                <a:rPr lang="zh-CN" altLang="en-US" sz="1100" dirty="0" smtClean="0">
                  <a:solidFill>
                    <a:srgbClr val="838383"/>
                  </a:solidFill>
                  <a:cs typeface="+mn-ea"/>
                  <a:sym typeface="+mn-lt"/>
                </a:rPr>
                <a:t>输入</a:t>
              </a:r>
              <a:endParaRPr lang="es-ES" altLang="zh-CN" sz="1100" dirty="0">
                <a:solidFill>
                  <a:schemeClr val="tx1">
                    <a:lumMod val="65000"/>
                    <a:lumOff val="35000"/>
                  </a:schemeClr>
                </a:solidFill>
                <a:cs typeface="+mn-ea"/>
                <a:sym typeface="+mn-lt"/>
              </a:endParaRPr>
            </a:p>
          </p:txBody>
        </p:sp>
        <p:sp>
          <p:nvSpPr>
            <p:cNvPr id="111" name="文本框 17"/>
            <p:cNvSpPr txBox="1">
              <a:spLocks noChangeArrowheads="1"/>
            </p:cNvSpPr>
            <p:nvPr/>
          </p:nvSpPr>
          <p:spPr bwMode="auto">
            <a:xfrm>
              <a:off x="6358171" y="672761"/>
              <a:ext cx="2348774" cy="2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400" dirty="0">
                  <a:solidFill>
                    <a:schemeClr val="tx1">
                      <a:lumMod val="65000"/>
                      <a:lumOff val="35000"/>
                    </a:schemeClr>
                  </a:solidFill>
                  <a:cs typeface="+mn-ea"/>
                  <a:sym typeface="+mn-lt"/>
                </a:rPr>
                <a:t>点击输入文字内容</a:t>
              </a:r>
            </a:p>
          </p:txBody>
        </p:sp>
      </p:grpSp>
      <p:grpSp>
        <p:nvGrpSpPr>
          <p:cNvPr id="112" name="组合 111"/>
          <p:cNvGrpSpPr/>
          <p:nvPr/>
        </p:nvGrpSpPr>
        <p:grpSpPr bwMode="auto">
          <a:xfrm>
            <a:off x="135339" y="3489855"/>
            <a:ext cx="3131206" cy="1206500"/>
            <a:chOff x="6358171" y="672761"/>
            <a:chExt cx="2348774" cy="904746"/>
          </a:xfrm>
        </p:grpSpPr>
        <p:sp>
          <p:nvSpPr>
            <p:cNvPr id="113" name="Content Placeholder 2"/>
            <p:cNvSpPr txBox="1"/>
            <p:nvPr/>
          </p:nvSpPr>
          <p:spPr>
            <a:xfrm>
              <a:off x="6733686" y="902916"/>
              <a:ext cx="1973259"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defTabSz="323215">
                <a:lnSpc>
                  <a:spcPct val="120000"/>
                </a:lnSpc>
                <a:spcBef>
                  <a:spcPts val="850"/>
                </a:spcBef>
              </a:pPr>
              <a:r>
                <a:rPr lang="zh-CN" altLang="en-US" sz="1100" dirty="0">
                  <a:solidFill>
                    <a:srgbClr val="838383"/>
                  </a:solidFill>
                  <a:cs typeface="+mn-ea"/>
                  <a:sym typeface="+mn-lt"/>
                </a:rPr>
                <a:t>点击输入文字内容点击输入文字内容点击输入文字内容点击输入文字内容点击输入文字内容点击输入</a:t>
              </a:r>
              <a:endParaRPr lang="es-ES" altLang="zh-CN" sz="1100" dirty="0">
                <a:solidFill>
                  <a:schemeClr val="tx1">
                    <a:lumMod val="65000"/>
                    <a:lumOff val="35000"/>
                  </a:schemeClr>
                </a:solidFill>
                <a:cs typeface="+mn-ea"/>
                <a:sym typeface="+mn-lt"/>
              </a:endParaRPr>
            </a:p>
          </p:txBody>
        </p:sp>
        <p:sp>
          <p:nvSpPr>
            <p:cNvPr id="114" name="文本框 17"/>
            <p:cNvSpPr txBox="1">
              <a:spLocks noChangeArrowheads="1"/>
            </p:cNvSpPr>
            <p:nvPr/>
          </p:nvSpPr>
          <p:spPr bwMode="auto">
            <a:xfrm>
              <a:off x="6358171" y="672761"/>
              <a:ext cx="2348774" cy="2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400" dirty="0">
                  <a:solidFill>
                    <a:schemeClr val="tx1">
                      <a:lumMod val="65000"/>
                      <a:lumOff val="35000"/>
                    </a:schemeClr>
                  </a:solidFill>
                  <a:cs typeface="+mn-ea"/>
                  <a:sym typeface="+mn-lt"/>
                </a:rPr>
                <a:t>点击输入文字内容</a:t>
              </a:r>
            </a:p>
          </p:txBody>
        </p:sp>
      </p:grpSp>
      <p:grpSp>
        <p:nvGrpSpPr>
          <p:cNvPr id="115" name="组合 114"/>
          <p:cNvGrpSpPr/>
          <p:nvPr/>
        </p:nvGrpSpPr>
        <p:grpSpPr bwMode="auto">
          <a:xfrm>
            <a:off x="135339" y="5357226"/>
            <a:ext cx="3131206" cy="1206500"/>
            <a:chOff x="6358171" y="672761"/>
            <a:chExt cx="2348774" cy="904746"/>
          </a:xfrm>
        </p:grpSpPr>
        <p:sp>
          <p:nvSpPr>
            <p:cNvPr id="116" name="Content Placeholder 2"/>
            <p:cNvSpPr txBox="1"/>
            <p:nvPr/>
          </p:nvSpPr>
          <p:spPr>
            <a:xfrm>
              <a:off x="6733686" y="902916"/>
              <a:ext cx="1973259"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defTabSz="323215">
                <a:lnSpc>
                  <a:spcPct val="120000"/>
                </a:lnSpc>
                <a:spcBef>
                  <a:spcPts val="850"/>
                </a:spcBef>
              </a:pPr>
              <a:r>
                <a:rPr lang="zh-CN" altLang="en-US" sz="1100" dirty="0">
                  <a:solidFill>
                    <a:srgbClr val="838383"/>
                  </a:solidFill>
                  <a:cs typeface="+mn-ea"/>
                  <a:sym typeface="+mn-lt"/>
                </a:rPr>
                <a:t>点击输入文字内容点击输入文字内容点击输入文字内容点击输入文字内容点击输入文字内容点击输入</a:t>
              </a:r>
              <a:endParaRPr lang="es-ES" altLang="zh-CN" sz="1100" dirty="0">
                <a:solidFill>
                  <a:schemeClr val="tx1">
                    <a:lumMod val="65000"/>
                    <a:lumOff val="35000"/>
                  </a:schemeClr>
                </a:solidFill>
                <a:cs typeface="+mn-ea"/>
                <a:sym typeface="+mn-lt"/>
              </a:endParaRPr>
            </a:p>
          </p:txBody>
        </p:sp>
        <p:sp>
          <p:nvSpPr>
            <p:cNvPr id="117" name="文本框 17"/>
            <p:cNvSpPr txBox="1">
              <a:spLocks noChangeArrowheads="1"/>
            </p:cNvSpPr>
            <p:nvPr/>
          </p:nvSpPr>
          <p:spPr bwMode="auto">
            <a:xfrm>
              <a:off x="6358171" y="672761"/>
              <a:ext cx="2348774" cy="2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400" dirty="0">
                  <a:solidFill>
                    <a:schemeClr val="tx1">
                      <a:lumMod val="65000"/>
                      <a:lumOff val="35000"/>
                    </a:schemeClr>
                  </a:solidFill>
                  <a:cs typeface="+mn-ea"/>
                  <a:sym typeface="+mn-lt"/>
                </a:rPr>
                <a:t>点击输入文字内容</a:t>
              </a:r>
            </a:p>
          </p:txBody>
        </p:sp>
      </p:grpSp>
      <p:grpSp>
        <p:nvGrpSpPr>
          <p:cNvPr id="118" name="组合 117"/>
          <p:cNvGrpSpPr/>
          <p:nvPr/>
        </p:nvGrpSpPr>
        <p:grpSpPr bwMode="auto">
          <a:xfrm>
            <a:off x="9033729" y="3247288"/>
            <a:ext cx="2731084" cy="1206500"/>
            <a:chOff x="6358171" y="672761"/>
            <a:chExt cx="2048635" cy="904746"/>
          </a:xfrm>
        </p:grpSpPr>
        <p:sp>
          <p:nvSpPr>
            <p:cNvPr id="119" name="Content Placeholder 2"/>
            <p:cNvSpPr txBox="1"/>
            <p:nvPr/>
          </p:nvSpPr>
          <p:spPr>
            <a:xfrm>
              <a:off x="6358171" y="902916"/>
              <a:ext cx="1973259"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defTabSz="323215">
                <a:lnSpc>
                  <a:spcPct val="120000"/>
                </a:lnSpc>
                <a:spcBef>
                  <a:spcPts val="850"/>
                </a:spcBef>
              </a:pPr>
              <a:r>
                <a:rPr lang="zh-CN" altLang="en-US" sz="1100" dirty="0">
                  <a:solidFill>
                    <a:srgbClr val="838383"/>
                  </a:solidFill>
                  <a:cs typeface="+mn-ea"/>
                  <a:sym typeface="+mn-lt"/>
                </a:rPr>
                <a:t>点击输入文字内容点击输入文字内容点击输入文字内容点击输入文字内容点击输入文字内容点击输入</a:t>
              </a:r>
              <a:endParaRPr lang="es-ES" altLang="zh-CN" sz="1100" dirty="0">
                <a:solidFill>
                  <a:schemeClr val="tx1">
                    <a:lumMod val="65000"/>
                    <a:lumOff val="35000"/>
                  </a:schemeClr>
                </a:solidFill>
                <a:cs typeface="+mn-ea"/>
                <a:sym typeface="+mn-lt"/>
              </a:endParaRPr>
            </a:p>
          </p:txBody>
        </p:sp>
        <p:sp>
          <p:nvSpPr>
            <p:cNvPr id="120" name="文本框 17"/>
            <p:cNvSpPr txBox="1">
              <a:spLocks noChangeArrowheads="1"/>
            </p:cNvSpPr>
            <p:nvPr/>
          </p:nvSpPr>
          <p:spPr bwMode="auto">
            <a:xfrm>
              <a:off x="6358171" y="672761"/>
              <a:ext cx="2048635" cy="2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400" dirty="0" smtClean="0">
                  <a:solidFill>
                    <a:schemeClr val="tx1">
                      <a:lumMod val="65000"/>
                      <a:lumOff val="35000"/>
                    </a:schemeClr>
                  </a:solidFill>
                  <a:latin typeface="+mn-lt"/>
                  <a:ea typeface="+mn-ea"/>
                  <a:cs typeface="+mn-ea"/>
                  <a:sym typeface="+mn-lt"/>
                </a:rPr>
                <a:t>点击输入文字内容</a:t>
              </a:r>
              <a:endParaRPr lang="zh-CN" altLang="en-US" sz="1400" dirty="0">
                <a:solidFill>
                  <a:schemeClr val="tx1">
                    <a:lumMod val="65000"/>
                    <a:lumOff val="35000"/>
                  </a:schemeClr>
                </a:solidFill>
                <a:latin typeface="+mn-lt"/>
                <a:ea typeface="+mn-ea"/>
                <a:cs typeface="+mn-ea"/>
                <a:sym typeface="+mn-lt"/>
              </a:endParaRPr>
            </a:p>
          </p:txBody>
        </p:sp>
      </p:grpSp>
      <p:grpSp>
        <p:nvGrpSpPr>
          <p:cNvPr id="121" name="组合 120"/>
          <p:cNvGrpSpPr/>
          <p:nvPr/>
        </p:nvGrpSpPr>
        <p:grpSpPr bwMode="auto">
          <a:xfrm>
            <a:off x="6189436" y="1725142"/>
            <a:ext cx="2929705" cy="1206500"/>
            <a:chOff x="6358170" y="672761"/>
            <a:chExt cx="2197624" cy="904746"/>
          </a:xfrm>
        </p:grpSpPr>
        <p:sp>
          <p:nvSpPr>
            <p:cNvPr id="122" name="Content Placeholder 2"/>
            <p:cNvSpPr txBox="1"/>
            <p:nvPr/>
          </p:nvSpPr>
          <p:spPr>
            <a:xfrm>
              <a:off x="6358170" y="902916"/>
              <a:ext cx="2197624"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defTabSz="323215">
                <a:lnSpc>
                  <a:spcPct val="120000"/>
                </a:lnSpc>
                <a:spcBef>
                  <a:spcPts val="850"/>
                </a:spcBef>
              </a:pPr>
              <a:r>
                <a:rPr lang="zh-CN" altLang="en-US" sz="1100" dirty="0">
                  <a:solidFill>
                    <a:srgbClr val="838383"/>
                  </a:solidFill>
                  <a:cs typeface="+mn-ea"/>
                  <a:sym typeface="+mn-lt"/>
                </a:rPr>
                <a:t>点击输入文字内容点击输入文字内容点击输入文字内容点击输入文字内容点击输入文字内容点击输入</a:t>
              </a:r>
              <a:endParaRPr lang="es-ES" altLang="zh-CN" sz="1100" dirty="0">
                <a:solidFill>
                  <a:schemeClr val="tx1">
                    <a:lumMod val="65000"/>
                    <a:lumOff val="35000"/>
                  </a:schemeClr>
                </a:solidFill>
                <a:cs typeface="+mn-ea"/>
                <a:sym typeface="+mn-lt"/>
              </a:endParaRPr>
            </a:p>
          </p:txBody>
        </p:sp>
        <p:sp>
          <p:nvSpPr>
            <p:cNvPr id="123" name="文本框 17"/>
            <p:cNvSpPr txBox="1">
              <a:spLocks noChangeArrowheads="1"/>
            </p:cNvSpPr>
            <p:nvPr/>
          </p:nvSpPr>
          <p:spPr bwMode="auto">
            <a:xfrm>
              <a:off x="6358171" y="672761"/>
              <a:ext cx="2048635" cy="2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400" dirty="0">
                  <a:solidFill>
                    <a:schemeClr val="tx1">
                      <a:lumMod val="65000"/>
                      <a:lumOff val="35000"/>
                    </a:schemeClr>
                  </a:solidFill>
                  <a:cs typeface="+mn-ea"/>
                  <a:sym typeface="+mn-lt"/>
                </a:rPr>
                <a:t>点击输入文字内容</a:t>
              </a:r>
            </a:p>
          </p:txBody>
        </p:sp>
      </p:gr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1+#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0-#ppt_w/2"/>
                                          </p:val>
                                        </p:tav>
                                        <p:tav tm="100000">
                                          <p:val>
                                            <p:strVal val="#ppt_x"/>
                                          </p:val>
                                        </p:tav>
                                      </p:tavLst>
                                    </p:anim>
                                    <p:anim calcmode="lin" valueType="num">
                                      <p:cBhvr additive="base">
                                        <p:cTn id="12" dur="500" fill="hold"/>
                                        <p:tgtEl>
                                          <p:spTgt spid="7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dissolve">
                                      <p:cBhvr>
                                        <p:cTn id="16" dur="500"/>
                                        <p:tgtEl>
                                          <p:spTgt spid="75"/>
                                        </p:tgtEl>
                                      </p:cBhvr>
                                    </p:animEffect>
                                  </p:childTnLst>
                                </p:cTn>
                              </p:par>
                              <p:par>
                                <p:cTn id="17" presetID="22" presetClass="entr" presetSubtype="8" fill="hold" nodeType="with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left)">
                                      <p:cBhvr>
                                        <p:cTn id="19" dur="500"/>
                                        <p:tgtEl>
                                          <p:spTgt spid="73"/>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6869"/>
                                        </p:tgtEl>
                                        <p:attrNameLst>
                                          <p:attrName>style.visibility</p:attrName>
                                        </p:attrNameLst>
                                      </p:cBhvr>
                                      <p:to>
                                        <p:strVal val="visible"/>
                                      </p:to>
                                    </p:set>
                                    <p:anim calcmode="lin" valueType="num">
                                      <p:cBhvr additive="base">
                                        <p:cTn id="23" dur="500" fill="hold"/>
                                        <p:tgtEl>
                                          <p:spTgt spid="36869"/>
                                        </p:tgtEl>
                                        <p:attrNameLst>
                                          <p:attrName>ppt_x</p:attrName>
                                        </p:attrNameLst>
                                      </p:cBhvr>
                                      <p:tavLst>
                                        <p:tav tm="0">
                                          <p:val>
                                            <p:strVal val="1+#ppt_w/2"/>
                                          </p:val>
                                        </p:tav>
                                        <p:tav tm="100000">
                                          <p:val>
                                            <p:strVal val="#ppt_x"/>
                                          </p:val>
                                        </p:tav>
                                      </p:tavLst>
                                    </p:anim>
                                    <p:anim calcmode="lin" valueType="num">
                                      <p:cBhvr additive="base">
                                        <p:cTn id="24" dur="500" fill="hold"/>
                                        <p:tgtEl>
                                          <p:spTgt spid="3686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wipe(down)">
                                      <p:cBhvr>
                                        <p:cTn id="28" dur="500"/>
                                        <p:tgtEl>
                                          <p:spTgt spid="76"/>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92"/>
                                        </p:tgtEl>
                                        <p:attrNameLst>
                                          <p:attrName>style.visibility</p:attrName>
                                        </p:attrNameLst>
                                      </p:cBhvr>
                                      <p:to>
                                        <p:strVal val="visible"/>
                                      </p:to>
                                    </p:set>
                                    <p:anim calcmode="lin" valueType="num">
                                      <p:cBhvr>
                                        <p:cTn id="32" dur="500" fill="hold"/>
                                        <p:tgtEl>
                                          <p:spTgt spid="92"/>
                                        </p:tgtEl>
                                        <p:attrNameLst>
                                          <p:attrName>ppt_w</p:attrName>
                                        </p:attrNameLst>
                                      </p:cBhvr>
                                      <p:tavLst>
                                        <p:tav tm="0">
                                          <p:val>
                                            <p:fltVal val="0"/>
                                          </p:val>
                                        </p:tav>
                                        <p:tav tm="100000">
                                          <p:val>
                                            <p:strVal val="#ppt_w"/>
                                          </p:val>
                                        </p:tav>
                                      </p:tavLst>
                                    </p:anim>
                                    <p:anim calcmode="lin" valueType="num">
                                      <p:cBhvr>
                                        <p:cTn id="33" dur="500" fill="hold"/>
                                        <p:tgtEl>
                                          <p:spTgt spid="92"/>
                                        </p:tgtEl>
                                        <p:attrNameLst>
                                          <p:attrName>ppt_h</p:attrName>
                                        </p:attrNameLst>
                                      </p:cBhvr>
                                      <p:tavLst>
                                        <p:tav tm="0">
                                          <p:val>
                                            <p:fltVal val="0"/>
                                          </p:val>
                                        </p:tav>
                                        <p:tav tm="100000">
                                          <p:val>
                                            <p:strVal val="#ppt_h"/>
                                          </p:val>
                                        </p:tav>
                                      </p:tavLst>
                                    </p:anim>
                                    <p:animEffect transition="in" filter="fade">
                                      <p:cBhvr>
                                        <p:cTn id="34" dur="500"/>
                                        <p:tgtEl>
                                          <p:spTgt spid="92"/>
                                        </p:tgtEl>
                                      </p:cBhvr>
                                    </p:animEffect>
                                  </p:childTnLst>
                                </p:cTn>
                              </p:par>
                              <p:par>
                                <p:cTn id="35" presetID="53" presetClass="entr" presetSubtype="16" fill="hold" nodeType="withEffect">
                                  <p:stCondLst>
                                    <p:cond delay="0"/>
                                  </p:stCondLst>
                                  <p:childTnLst>
                                    <p:set>
                                      <p:cBhvr>
                                        <p:cTn id="36" dur="1" fill="hold">
                                          <p:stCondLst>
                                            <p:cond delay="0"/>
                                          </p:stCondLst>
                                        </p:cTn>
                                        <p:tgtEl>
                                          <p:spTgt spid="95"/>
                                        </p:tgtEl>
                                        <p:attrNameLst>
                                          <p:attrName>style.visibility</p:attrName>
                                        </p:attrNameLst>
                                      </p:cBhvr>
                                      <p:to>
                                        <p:strVal val="visible"/>
                                      </p:to>
                                    </p:set>
                                    <p:anim calcmode="lin" valueType="num">
                                      <p:cBhvr>
                                        <p:cTn id="37" dur="500" fill="hold"/>
                                        <p:tgtEl>
                                          <p:spTgt spid="95"/>
                                        </p:tgtEl>
                                        <p:attrNameLst>
                                          <p:attrName>ppt_w</p:attrName>
                                        </p:attrNameLst>
                                      </p:cBhvr>
                                      <p:tavLst>
                                        <p:tav tm="0">
                                          <p:val>
                                            <p:fltVal val="0"/>
                                          </p:val>
                                        </p:tav>
                                        <p:tav tm="100000">
                                          <p:val>
                                            <p:strVal val="#ppt_w"/>
                                          </p:val>
                                        </p:tav>
                                      </p:tavLst>
                                    </p:anim>
                                    <p:anim calcmode="lin" valueType="num">
                                      <p:cBhvr>
                                        <p:cTn id="38" dur="500" fill="hold"/>
                                        <p:tgtEl>
                                          <p:spTgt spid="95"/>
                                        </p:tgtEl>
                                        <p:attrNameLst>
                                          <p:attrName>ppt_h</p:attrName>
                                        </p:attrNameLst>
                                      </p:cBhvr>
                                      <p:tavLst>
                                        <p:tav tm="0">
                                          <p:val>
                                            <p:fltVal val="0"/>
                                          </p:val>
                                        </p:tav>
                                        <p:tav tm="100000">
                                          <p:val>
                                            <p:strVal val="#ppt_h"/>
                                          </p:val>
                                        </p:tav>
                                      </p:tavLst>
                                    </p:anim>
                                    <p:animEffect transition="in" filter="fade">
                                      <p:cBhvr>
                                        <p:cTn id="39" dur="500"/>
                                        <p:tgtEl>
                                          <p:spTgt spid="95"/>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nodeType="withEffect">
                                  <p:stCondLst>
                                    <p:cond delay="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childTnLst>
                          </p:cTn>
                        </p:par>
                        <p:par>
                          <p:cTn id="55" fill="hold">
                            <p:stCondLst>
                              <p:cond delay="2500"/>
                            </p:stCondLst>
                            <p:childTnLst>
                              <p:par>
                                <p:cTn id="56" presetID="22" presetClass="entr" presetSubtype="2" fill="hold" nodeType="afterEffect">
                                  <p:stCondLst>
                                    <p:cond delay="0"/>
                                  </p:stCondLst>
                                  <p:childTnLst>
                                    <p:set>
                                      <p:cBhvr>
                                        <p:cTn id="57" dur="1" fill="hold">
                                          <p:stCondLst>
                                            <p:cond delay="0"/>
                                          </p:stCondLst>
                                        </p:cTn>
                                        <p:tgtEl>
                                          <p:spTgt spid="115"/>
                                        </p:tgtEl>
                                        <p:attrNameLst>
                                          <p:attrName>style.visibility</p:attrName>
                                        </p:attrNameLst>
                                      </p:cBhvr>
                                      <p:to>
                                        <p:strVal val="visible"/>
                                      </p:to>
                                    </p:set>
                                    <p:animEffect transition="in" filter="wipe(right)">
                                      <p:cBhvr>
                                        <p:cTn id="58" dur="500"/>
                                        <p:tgtEl>
                                          <p:spTgt spid="115"/>
                                        </p:tgtEl>
                                      </p:cBhvr>
                                    </p:animEffect>
                                  </p:childTnLst>
                                </p:cTn>
                              </p:par>
                              <p:par>
                                <p:cTn id="59" presetID="22" presetClass="entr" presetSubtype="2" fill="hold" nodeType="withEffect">
                                  <p:stCondLst>
                                    <p:cond delay="0"/>
                                  </p:stCondLst>
                                  <p:childTnLst>
                                    <p:set>
                                      <p:cBhvr>
                                        <p:cTn id="60" dur="1" fill="hold">
                                          <p:stCondLst>
                                            <p:cond delay="0"/>
                                          </p:stCondLst>
                                        </p:cTn>
                                        <p:tgtEl>
                                          <p:spTgt spid="112"/>
                                        </p:tgtEl>
                                        <p:attrNameLst>
                                          <p:attrName>style.visibility</p:attrName>
                                        </p:attrNameLst>
                                      </p:cBhvr>
                                      <p:to>
                                        <p:strVal val="visible"/>
                                      </p:to>
                                    </p:set>
                                    <p:animEffect transition="in" filter="wipe(right)">
                                      <p:cBhvr>
                                        <p:cTn id="61" dur="500"/>
                                        <p:tgtEl>
                                          <p:spTgt spid="112"/>
                                        </p:tgtEl>
                                      </p:cBhvr>
                                    </p:animEffect>
                                  </p:childTnLst>
                                </p:cTn>
                              </p:par>
                              <p:par>
                                <p:cTn id="62" presetID="22" presetClass="entr" presetSubtype="2" fill="hold" nodeType="withEffect">
                                  <p:stCondLst>
                                    <p:cond delay="0"/>
                                  </p:stCondLst>
                                  <p:childTnLst>
                                    <p:set>
                                      <p:cBhvr>
                                        <p:cTn id="63" dur="1" fill="hold">
                                          <p:stCondLst>
                                            <p:cond delay="0"/>
                                          </p:stCondLst>
                                        </p:cTn>
                                        <p:tgtEl>
                                          <p:spTgt spid="109"/>
                                        </p:tgtEl>
                                        <p:attrNameLst>
                                          <p:attrName>style.visibility</p:attrName>
                                        </p:attrNameLst>
                                      </p:cBhvr>
                                      <p:to>
                                        <p:strVal val="visible"/>
                                      </p:to>
                                    </p:set>
                                    <p:animEffect transition="in" filter="wipe(right)">
                                      <p:cBhvr>
                                        <p:cTn id="64" dur="500"/>
                                        <p:tgtEl>
                                          <p:spTgt spid="109"/>
                                        </p:tgtEl>
                                      </p:cBhvr>
                                    </p:animEffect>
                                  </p:childTnLst>
                                </p:cTn>
                              </p:par>
                              <p:par>
                                <p:cTn id="65" presetID="22" presetClass="entr" presetSubtype="8" fill="hold" nodeType="withEffect">
                                  <p:stCondLst>
                                    <p:cond delay="0"/>
                                  </p:stCondLst>
                                  <p:childTnLst>
                                    <p:set>
                                      <p:cBhvr>
                                        <p:cTn id="66" dur="1" fill="hold">
                                          <p:stCondLst>
                                            <p:cond delay="0"/>
                                          </p:stCondLst>
                                        </p:cTn>
                                        <p:tgtEl>
                                          <p:spTgt spid="121"/>
                                        </p:tgtEl>
                                        <p:attrNameLst>
                                          <p:attrName>style.visibility</p:attrName>
                                        </p:attrNameLst>
                                      </p:cBhvr>
                                      <p:to>
                                        <p:strVal val="visible"/>
                                      </p:to>
                                    </p:set>
                                    <p:animEffect transition="in" filter="wipe(left)">
                                      <p:cBhvr>
                                        <p:cTn id="67" dur="500"/>
                                        <p:tgtEl>
                                          <p:spTgt spid="121"/>
                                        </p:tgtEl>
                                      </p:cBhvr>
                                    </p:animEffect>
                                  </p:childTnLst>
                                </p:cTn>
                              </p:par>
                              <p:par>
                                <p:cTn id="68" presetID="22" presetClass="entr" presetSubtype="8" fill="hold"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wipe(left)">
                                      <p:cBhvr>
                                        <p:cTn id="70"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utoUpdateAnimBg="0"/>
      <p:bldP spid="72" grpId="0" autoUpdateAnimBg="0"/>
      <p:bldP spid="74" grpId="0" autoUpdateAnimBg="0"/>
      <p:bldP spid="75" grpId="0" animBg="1"/>
      <p:bldP spid="10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3044017" y="3276604"/>
            <a:ext cx="1487540" cy="5330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ea"/>
                <a:sym typeface="+mn-lt"/>
              </a:rPr>
              <a:t>PART FOUR</a:t>
            </a:r>
            <a:endParaRPr kumimoji="0" lang="zh-CN" altLang="en-US" sz="2000" b="0" i="0" u="none" strike="noStrike" kern="120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
        <p:nvSpPr>
          <p:cNvPr id="8" name="矩形 7"/>
          <p:cNvSpPr/>
          <p:nvPr/>
        </p:nvSpPr>
        <p:spPr>
          <a:xfrm>
            <a:off x="7543762" y="0"/>
            <a:ext cx="4648238" cy="68580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 name="标题 1"/>
          <p:cNvSpPr txBox="1"/>
          <p:nvPr/>
        </p:nvSpPr>
        <p:spPr>
          <a:xfrm>
            <a:off x="1484905" y="3641374"/>
            <a:ext cx="4605765" cy="57813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none" spc="0" normalizeH="0" baseline="0" noProof="0" dirty="0" smtClean="0">
                <a:ln>
                  <a:noFill/>
                </a:ln>
                <a:solidFill>
                  <a:srgbClr val="009EE2"/>
                </a:solidFill>
                <a:effectLst/>
                <a:uLnTx/>
                <a:uFillTx/>
                <a:latin typeface="+mn-lt"/>
                <a:ea typeface="+mn-ea"/>
                <a:cs typeface="+mn-ea"/>
                <a:sym typeface="+mn-lt"/>
              </a:rPr>
              <a:t>未来工作计划</a:t>
            </a:r>
            <a:endParaRPr kumimoji="0" lang="zh-CN" altLang="en-US" sz="4000" b="1" i="0" u="none" strike="noStrike" kern="1200" cap="none" spc="0" normalizeH="0" baseline="0" noProof="0" dirty="0">
              <a:ln>
                <a:noFill/>
              </a:ln>
              <a:solidFill>
                <a:srgbClr val="009EE2"/>
              </a:solidFill>
              <a:effectLst/>
              <a:uLnTx/>
              <a:uFillTx/>
              <a:latin typeface="+mn-lt"/>
              <a:ea typeface="+mn-ea"/>
              <a:cs typeface="+mn-ea"/>
              <a:sym typeface="+mn-lt"/>
            </a:endParaRPr>
          </a:p>
        </p:txBody>
      </p:sp>
      <p:sp>
        <p:nvSpPr>
          <p:cNvPr id="14" name="十字形 13"/>
          <p:cNvSpPr/>
          <p:nvPr/>
        </p:nvSpPr>
        <p:spPr bwMode="auto">
          <a:xfrm>
            <a:off x="2971882" y="1524050"/>
            <a:ext cx="1631810" cy="1631804"/>
          </a:xfrm>
          <a:prstGeom prst="plus">
            <a:avLst>
              <a:gd name="adj" fmla="val 33240"/>
            </a:avLst>
          </a:prstGeom>
          <a:gradFill>
            <a:gsLst>
              <a:gs pos="0">
                <a:srgbClr val="00B0F0"/>
              </a:gs>
              <a:gs pos="100000">
                <a:srgbClr val="0070C0"/>
              </a:gs>
            </a:gsLst>
            <a:lin ang="5400000" scaled="1"/>
          </a:gradFill>
          <a:ln w="9525" algn="ctr">
            <a:noFill/>
            <a:miter lim="800000"/>
          </a:ln>
          <a:effectLst/>
        </p:spPr>
        <p:txBody>
          <a:bodyPr wrap="none" anchor="ctr"/>
          <a:lstStyle/>
          <a:p>
            <a:endParaRPr lang="zh-CN" altLang="en-US">
              <a:solidFill>
                <a:schemeClr val="bg1"/>
              </a:solidFill>
              <a:latin typeface="+mn-lt"/>
              <a:ea typeface="+mn-ea"/>
              <a:cs typeface="+mn-ea"/>
            </a:endParaRPr>
          </a:p>
        </p:txBody>
      </p:sp>
      <p:sp>
        <p:nvSpPr>
          <p:cNvPr id="15" name="AutoShape 3"/>
          <p:cNvSpPr/>
          <p:nvPr/>
        </p:nvSpPr>
        <p:spPr bwMode="auto">
          <a:xfrm>
            <a:off x="668372" y="4295132"/>
            <a:ext cx="6490712" cy="5539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a:spAutoFit/>
          </a:bodyPr>
          <a:lstStyle/>
          <a:p>
            <a:pPr algn="just"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1000" dirty="0">
              <a:solidFill>
                <a:schemeClr val="tx1">
                  <a:lumMod val="65000"/>
                  <a:lumOff val="35000"/>
                </a:schemeClr>
              </a:solidFill>
              <a:cs typeface="+mn-ea"/>
              <a:sym typeface="+mn-lt"/>
            </a:endParaRPr>
          </a:p>
        </p:txBody>
      </p:sp>
      <p:sp>
        <p:nvSpPr>
          <p:cNvPr id="10" name="AutoShape 7"/>
          <p:cNvSpPr/>
          <p:nvPr/>
        </p:nvSpPr>
        <p:spPr bwMode="auto">
          <a:xfrm>
            <a:off x="7540826" y="0"/>
            <a:ext cx="4648238" cy="6858000"/>
          </a:xfrm>
          <a:custGeom>
            <a:avLst/>
            <a:gdLst>
              <a:gd name="T0" fmla="*/ 6348412 w 21600"/>
              <a:gd name="T1" fmla="*/ 2533650 h 21600"/>
              <a:gd name="T2" fmla="*/ 6348412 w 21600"/>
              <a:gd name="T3" fmla="*/ 2533650 h 21600"/>
              <a:gd name="T4" fmla="*/ 6348412 w 21600"/>
              <a:gd name="T5" fmla="*/ 2533650 h 21600"/>
              <a:gd name="T6" fmla="*/ 6348412 w 21600"/>
              <a:gd name="T7" fmla="*/ 25336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70C0">
              <a:alpha val="70195"/>
            </a:srgbClr>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vertical)">
                                      <p:cBhvr>
                                        <p:cTn id="16" dur="500"/>
                                        <p:tgtEl>
                                          <p:spTgt spid="8"/>
                                        </p:tgtEl>
                                      </p:cBhvr>
                                    </p:animEffect>
                                  </p:childTnLst>
                                </p:cTn>
                              </p:par>
                              <p:par>
                                <p:cTn id="17" presetID="14" presetClass="entr" presetSubtype="5"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vertical)">
                                      <p:cBhvr>
                                        <p:cTn id="19" dur="500"/>
                                        <p:tgtEl>
                                          <p:spTgt spid="10"/>
                                        </p:tgtEl>
                                      </p:cBhvr>
                                    </p:animEffect>
                                  </p:childTnLst>
                                </p:cTn>
                              </p:par>
                              <p:par>
                                <p:cTn id="20" presetID="2" presetClass="entr" presetSubtype="2"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18" presetClass="entr" presetSubtype="6"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trips(downRight)">
                                      <p:cBhvr>
                                        <p:cTn id="27"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4" grpId="0" animBg="1"/>
      <p:bldP spid="15" grpId="0"/>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AutoShape 1" descr="PIC4.jpg"/>
          <p:cNvSpPr/>
          <p:nvPr/>
        </p:nvSpPr>
        <p:spPr bwMode="auto">
          <a:xfrm>
            <a:off x="4431231" y="2286030"/>
            <a:ext cx="6346453" cy="3124118"/>
          </a:xfrm>
          <a:custGeom>
            <a:avLst/>
            <a:gdLst>
              <a:gd name="T0" fmla="*/ 6348412 w 21600"/>
              <a:gd name="T1" fmla="*/ 2792413 h 21600"/>
              <a:gd name="T2" fmla="*/ 6348412 w 21600"/>
              <a:gd name="T3" fmla="*/ 2792413 h 21600"/>
              <a:gd name="T4" fmla="*/ 6348412 w 21600"/>
              <a:gd name="T5" fmla="*/ 2792413 h 21600"/>
              <a:gd name="T6" fmla="*/ 6348412 w 21600"/>
              <a:gd name="T7" fmla="*/ 27924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blipFill dpi="0" rotWithShape="0">
            <a:blip r:embed="rId3" cstate="print"/>
            <a:srcRect/>
            <a:stretch>
              <a:fillRect/>
            </a:stretch>
          </a:blip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5125" name="AutoShape 5"/>
          <p:cNvSpPr/>
          <p:nvPr/>
        </p:nvSpPr>
        <p:spPr bwMode="auto">
          <a:xfrm>
            <a:off x="1393689" y="1201783"/>
            <a:ext cx="9404623" cy="474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1000" dirty="0">
              <a:solidFill>
                <a:schemeClr val="tx1">
                  <a:lumMod val="65000"/>
                  <a:lumOff val="35000"/>
                </a:schemeClr>
              </a:solidFill>
              <a:cs typeface="+mn-ea"/>
              <a:sym typeface="+mn-lt"/>
            </a:endParaRPr>
          </a:p>
        </p:txBody>
      </p:sp>
      <p:sp>
        <p:nvSpPr>
          <p:cNvPr id="5126" name="AutoShape 6"/>
          <p:cNvSpPr/>
          <p:nvPr/>
        </p:nvSpPr>
        <p:spPr bwMode="auto">
          <a:xfrm>
            <a:off x="2978318" y="376278"/>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5127" name="Line 7"/>
          <p:cNvSpPr>
            <a:spLocks noChangeShapeType="1"/>
          </p:cNvSpPr>
          <p:nvPr/>
        </p:nvSpPr>
        <p:spPr bwMode="auto">
          <a:xfrm>
            <a:off x="1393689" y="1058904"/>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5128" name="AutoShape 8"/>
          <p:cNvSpPr/>
          <p:nvPr/>
        </p:nvSpPr>
        <p:spPr bwMode="auto">
          <a:xfrm>
            <a:off x="1356394" y="3463926"/>
            <a:ext cx="2728864" cy="20986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1000" dirty="0">
              <a:solidFill>
                <a:schemeClr val="tx1">
                  <a:lumMod val="65000"/>
                  <a:lumOff val="35000"/>
                </a:schemeClr>
              </a:solidFill>
              <a:cs typeface="+mn-ea"/>
              <a:sym typeface="+mn-lt"/>
            </a:endParaRPr>
          </a:p>
        </p:txBody>
      </p:sp>
      <p:sp>
        <p:nvSpPr>
          <p:cNvPr id="5129" name="AutoShape 9"/>
          <p:cNvSpPr/>
          <p:nvPr/>
        </p:nvSpPr>
        <p:spPr bwMode="auto">
          <a:xfrm>
            <a:off x="4151516" y="738232"/>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5130" name="Line 10"/>
          <p:cNvSpPr>
            <a:spLocks noChangeShapeType="1"/>
          </p:cNvSpPr>
          <p:nvPr/>
        </p:nvSpPr>
        <p:spPr bwMode="auto">
          <a:xfrm>
            <a:off x="1379406" y="3200406"/>
            <a:ext cx="2668558" cy="0"/>
          </a:xfrm>
          <a:prstGeom prst="line">
            <a:avLst/>
          </a:prstGeom>
          <a:noFill/>
          <a:ln w="25400" cap="flat" cmpd="sng">
            <a:solidFill>
              <a:schemeClr val="bg1">
                <a:lumMod val="6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5131" name="AutoShape 11"/>
          <p:cNvSpPr/>
          <p:nvPr/>
        </p:nvSpPr>
        <p:spPr bwMode="auto">
          <a:xfrm>
            <a:off x="5254660" y="991439"/>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13" name="Text Box 552"/>
          <p:cNvSpPr txBox="1">
            <a:spLocks noChangeArrowheads="1"/>
          </p:cNvSpPr>
          <p:nvPr/>
        </p:nvSpPr>
        <p:spPr bwMode="auto">
          <a:xfrm>
            <a:off x="1219329" y="2517596"/>
            <a:ext cx="2932188" cy="5847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3200" dirty="0" smtClean="0">
                <a:solidFill>
                  <a:schemeClr val="tx1">
                    <a:lumMod val="65000"/>
                    <a:lumOff val="35000"/>
                  </a:schemeClr>
                </a:solidFill>
                <a:latin typeface="+mn-lt"/>
                <a:ea typeface="+mn-ea"/>
                <a:cs typeface="+mn-ea"/>
                <a:sym typeface="+mn-lt"/>
              </a:rPr>
              <a:t>输入文字内容</a:t>
            </a:r>
            <a:endParaRPr lang="en-US" altLang="zh-CN" sz="3200" dirty="0">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126"/>
                                        </p:tgtEl>
                                        <p:attrNameLst>
                                          <p:attrName>style.visibility</p:attrName>
                                        </p:attrNameLst>
                                      </p:cBhvr>
                                      <p:to>
                                        <p:strVal val="visible"/>
                                      </p:to>
                                    </p:set>
                                    <p:anim calcmode="lin" valueType="num">
                                      <p:cBhvr additive="base">
                                        <p:cTn id="7" dur="500" fill="hold"/>
                                        <p:tgtEl>
                                          <p:spTgt spid="5126"/>
                                        </p:tgtEl>
                                        <p:attrNameLst>
                                          <p:attrName>ppt_x</p:attrName>
                                        </p:attrNameLst>
                                      </p:cBhvr>
                                      <p:tavLst>
                                        <p:tav tm="0">
                                          <p:val>
                                            <p:strVal val="1+#ppt_w/2"/>
                                          </p:val>
                                        </p:tav>
                                        <p:tav tm="100000">
                                          <p:val>
                                            <p:strVal val="#ppt_x"/>
                                          </p:val>
                                        </p:tav>
                                      </p:tavLst>
                                    </p:anim>
                                    <p:anim calcmode="lin" valueType="num">
                                      <p:cBhvr additive="base">
                                        <p:cTn id="8" dur="500" fill="hold"/>
                                        <p:tgtEl>
                                          <p:spTgt spid="512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129"/>
                                        </p:tgtEl>
                                        <p:attrNameLst>
                                          <p:attrName>style.visibility</p:attrName>
                                        </p:attrNameLst>
                                      </p:cBhvr>
                                      <p:to>
                                        <p:strVal val="visible"/>
                                      </p:to>
                                    </p:set>
                                    <p:anim calcmode="lin" valueType="num">
                                      <p:cBhvr additive="base">
                                        <p:cTn id="11" dur="500" fill="hold"/>
                                        <p:tgtEl>
                                          <p:spTgt spid="5129"/>
                                        </p:tgtEl>
                                        <p:attrNameLst>
                                          <p:attrName>ppt_x</p:attrName>
                                        </p:attrNameLst>
                                      </p:cBhvr>
                                      <p:tavLst>
                                        <p:tav tm="0">
                                          <p:val>
                                            <p:strVal val="0-#ppt_w/2"/>
                                          </p:val>
                                        </p:tav>
                                        <p:tav tm="100000">
                                          <p:val>
                                            <p:strVal val="#ppt_x"/>
                                          </p:val>
                                        </p:tav>
                                      </p:tavLst>
                                    </p:anim>
                                    <p:anim calcmode="lin" valueType="num">
                                      <p:cBhvr additive="base">
                                        <p:cTn id="12" dur="500" fill="hold"/>
                                        <p:tgtEl>
                                          <p:spTgt spid="51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5131"/>
                                        </p:tgtEl>
                                        <p:attrNameLst>
                                          <p:attrName>style.visibility</p:attrName>
                                        </p:attrNameLst>
                                      </p:cBhvr>
                                      <p:to>
                                        <p:strVal val="visible"/>
                                      </p:to>
                                    </p:set>
                                    <p:animEffect transition="in" filter="dissolve">
                                      <p:cBhvr>
                                        <p:cTn id="16" dur="500"/>
                                        <p:tgtEl>
                                          <p:spTgt spid="5131"/>
                                        </p:tgtEl>
                                      </p:cBhvr>
                                    </p:animEffect>
                                  </p:childTnLst>
                                </p:cTn>
                              </p:par>
                              <p:par>
                                <p:cTn id="17" presetID="22" presetClass="entr" presetSubtype="8" fill="hold" nodeType="withEffect">
                                  <p:stCondLst>
                                    <p:cond delay="0"/>
                                  </p:stCondLst>
                                  <p:childTnLst>
                                    <p:set>
                                      <p:cBhvr>
                                        <p:cTn id="18" dur="1" fill="hold">
                                          <p:stCondLst>
                                            <p:cond delay="0"/>
                                          </p:stCondLst>
                                        </p:cTn>
                                        <p:tgtEl>
                                          <p:spTgt spid="5127"/>
                                        </p:tgtEl>
                                        <p:attrNameLst>
                                          <p:attrName>style.visibility</p:attrName>
                                        </p:attrNameLst>
                                      </p:cBhvr>
                                      <p:to>
                                        <p:strVal val="visible"/>
                                      </p:to>
                                    </p:set>
                                    <p:animEffect transition="in" filter="wipe(left)">
                                      <p:cBhvr>
                                        <p:cTn id="19" dur="500"/>
                                        <p:tgtEl>
                                          <p:spTgt spid="5127"/>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5125"/>
                                        </p:tgtEl>
                                        <p:attrNameLst>
                                          <p:attrName>style.visibility</p:attrName>
                                        </p:attrNameLst>
                                      </p:cBhvr>
                                      <p:to>
                                        <p:strVal val="visible"/>
                                      </p:to>
                                    </p:set>
                                    <p:anim calcmode="lin" valueType="num">
                                      <p:cBhvr additive="base">
                                        <p:cTn id="23" dur="500" fill="hold"/>
                                        <p:tgtEl>
                                          <p:spTgt spid="5125"/>
                                        </p:tgtEl>
                                        <p:attrNameLst>
                                          <p:attrName>ppt_x</p:attrName>
                                        </p:attrNameLst>
                                      </p:cBhvr>
                                      <p:tavLst>
                                        <p:tav tm="0">
                                          <p:val>
                                            <p:strVal val="1+#ppt_w/2"/>
                                          </p:val>
                                        </p:tav>
                                        <p:tav tm="100000">
                                          <p:val>
                                            <p:strVal val="#ppt_x"/>
                                          </p:val>
                                        </p:tav>
                                      </p:tavLst>
                                    </p:anim>
                                    <p:anim calcmode="lin" valueType="num">
                                      <p:cBhvr additive="base">
                                        <p:cTn id="24" dur="500" fill="hold"/>
                                        <p:tgtEl>
                                          <p:spTgt spid="512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5130"/>
                                        </p:tgtEl>
                                        <p:attrNameLst>
                                          <p:attrName>style.visibility</p:attrName>
                                        </p:attrNameLst>
                                      </p:cBhvr>
                                      <p:to>
                                        <p:strVal val="visible"/>
                                      </p:to>
                                    </p:set>
                                    <p:animEffect transition="in" filter="wipe(left)">
                                      <p:cBhvr>
                                        <p:cTn id="28" dur="500"/>
                                        <p:tgtEl>
                                          <p:spTgt spid="5130"/>
                                        </p:tgtEl>
                                      </p:cBhvr>
                                    </p:animEffect>
                                  </p:childTnLst>
                                </p:cTn>
                              </p:par>
                            </p:childTnLst>
                          </p:cTn>
                        </p:par>
                        <p:par>
                          <p:cTn id="29" fill="hold">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5128"/>
                                        </p:tgtEl>
                                        <p:attrNameLst>
                                          <p:attrName>style.visibility</p:attrName>
                                        </p:attrNameLst>
                                      </p:cBhvr>
                                      <p:to>
                                        <p:strVal val="visible"/>
                                      </p:to>
                                    </p:set>
                                    <p:anim calcmode="lin" valueType="num">
                                      <p:cBhvr additive="base">
                                        <p:cTn id="32" dur="500" fill="hold"/>
                                        <p:tgtEl>
                                          <p:spTgt spid="5128"/>
                                        </p:tgtEl>
                                        <p:attrNameLst>
                                          <p:attrName>ppt_x</p:attrName>
                                        </p:attrNameLst>
                                      </p:cBhvr>
                                      <p:tavLst>
                                        <p:tav tm="0">
                                          <p:val>
                                            <p:strVal val="1+#ppt_w/2"/>
                                          </p:val>
                                        </p:tav>
                                        <p:tav tm="100000">
                                          <p:val>
                                            <p:strVal val="#ppt_x"/>
                                          </p:val>
                                        </p:tav>
                                      </p:tavLst>
                                    </p:anim>
                                    <p:anim calcmode="lin" valueType="num">
                                      <p:cBhvr additive="base">
                                        <p:cTn id="33" dur="500" fill="hold"/>
                                        <p:tgtEl>
                                          <p:spTgt spid="5128"/>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5121"/>
                                        </p:tgtEl>
                                        <p:attrNameLst>
                                          <p:attrName>style.visibility</p:attrName>
                                        </p:attrNameLst>
                                      </p:cBhvr>
                                      <p:to>
                                        <p:strVal val="visible"/>
                                      </p:to>
                                    </p:set>
                                    <p:anim calcmode="lin" valueType="num">
                                      <p:cBhvr additive="base">
                                        <p:cTn id="37" dur="500" fill="hold"/>
                                        <p:tgtEl>
                                          <p:spTgt spid="5121"/>
                                        </p:tgtEl>
                                        <p:attrNameLst>
                                          <p:attrName>ppt_x</p:attrName>
                                        </p:attrNameLst>
                                      </p:cBhvr>
                                      <p:tavLst>
                                        <p:tav tm="0">
                                          <p:val>
                                            <p:strVal val="1+#ppt_w/2"/>
                                          </p:val>
                                        </p:tav>
                                        <p:tav tm="100000">
                                          <p:val>
                                            <p:strVal val="#ppt_x"/>
                                          </p:val>
                                        </p:tav>
                                      </p:tavLst>
                                    </p:anim>
                                    <p:anim calcmode="lin" valueType="num">
                                      <p:cBhvr additive="base">
                                        <p:cTn id="38" dur="500" fill="hold"/>
                                        <p:tgtEl>
                                          <p:spTgt spid="5121"/>
                                        </p:tgtEl>
                                        <p:attrNameLst>
                                          <p:attrName>ppt_y</p:attrName>
                                        </p:attrNameLst>
                                      </p:cBhvr>
                                      <p:tavLst>
                                        <p:tav tm="0">
                                          <p:val>
                                            <p:strVal val="#ppt_y"/>
                                          </p:val>
                                        </p:tav>
                                        <p:tav tm="100000">
                                          <p:val>
                                            <p:strVal val="#ppt_y"/>
                                          </p:val>
                                        </p:tav>
                                      </p:tavLst>
                                    </p:anim>
                                  </p:childTnLst>
                                </p:cTn>
                              </p:par>
                              <p:par>
                                <p:cTn id="39" presetID="41" presetClass="entr" presetSubtype="0" fill="hold" nodeType="withEffect">
                                  <p:stCondLst>
                                    <p:cond delay="200"/>
                                  </p:stCondLst>
                                  <p:iterate type="lt">
                                    <p:tmPct val="10000"/>
                                  </p:iterate>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2" dur="1000" fill="hold"/>
                                        <p:tgtEl>
                                          <p:spTgt spid="13"/>
                                        </p:tgtEl>
                                        <p:attrNameLst>
                                          <p:attrName>ppt_y</p:attrName>
                                        </p:attrNameLst>
                                      </p:cBhvr>
                                      <p:tavLst>
                                        <p:tav tm="0">
                                          <p:val>
                                            <p:strVal val="#ppt_y"/>
                                          </p:val>
                                        </p:tav>
                                        <p:tav tm="100000">
                                          <p:val>
                                            <p:strVal val="#ppt_y"/>
                                          </p:val>
                                        </p:tav>
                                      </p:tavLst>
                                    </p:anim>
                                    <p:anim calcmode="lin" valueType="num">
                                      <p:cBhvr>
                                        <p:cTn id="43" dur="10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4" dur="10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5" dur="10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animBg="1"/>
      <p:bldP spid="5125" grpId="0" autoUpdateAnimBg="0"/>
      <p:bldP spid="5126" grpId="0" autoUpdateAnimBg="0"/>
      <p:bldP spid="5128" grpId="0" autoUpdateAnimBg="0"/>
      <p:bldP spid="5129" grpId="0" autoUpdateAnimBg="0"/>
      <p:bldP spid="513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AutoShape 1"/>
          <p:cNvSpPr/>
          <p:nvPr/>
        </p:nvSpPr>
        <p:spPr bwMode="auto">
          <a:xfrm>
            <a:off x="1234987" y="2300320"/>
            <a:ext cx="2253555" cy="2255837"/>
          </a:xfrm>
          <a:custGeom>
            <a:avLst/>
            <a:gdLst>
              <a:gd name="T0" fmla="*/ 2254135 w 19679"/>
              <a:gd name="T1" fmla="*/ 2476045 h 19679"/>
              <a:gd name="T2" fmla="*/ 2254135 w 19679"/>
              <a:gd name="T3" fmla="*/ 2476045 h 19679"/>
              <a:gd name="T4" fmla="*/ 2254135 w 19679"/>
              <a:gd name="T5" fmla="*/ 2476045 h 19679"/>
              <a:gd name="T6" fmla="*/ 2254135 w 19679"/>
              <a:gd name="T7" fmla="*/ 247604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adFill>
            <a:gsLst>
              <a:gs pos="0">
                <a:srgbClr val="00B0F0"/>
              </a:gs>
              <a:gs pos="100000">
                <a:srgbClr val="0070C0"/>
              </a:gs>
            </a:gsLst>
            <a:lin ang="5400000" scaled="1"/>
          </a:gradFill>
          <a:ln>
            <a:noFill/>
          </a:ln>
          <a:effectLst/>
        </p:spPr>
        <p:txBody>
          <a:bodyPr lIns="22853" tIns="22853" rIns="22853" bIns="22853" anchor="ctr"/>
          <a:lstStyle/>
          <a:p>
            <a:endParaRPr lang="zh-CN" altLang="en-US" sz="2485">
              <a:solidFill>
                <a:schemeClr val="bg1"/>
              </a:solidFill>
              <a:latin typeface="+mn-lt"/>
              <a:ea typeface="+mn-ea"/>
              <a:cs typeface="+mn-ea"/>
              <a:sym typeface="+mn-lt"/>
            </a:endParaRPr>
          </a:p>
        </p:txBody>
      </p:sp>
      <p:sp>
        <p:nvSpPr>
          <p:cNvPr id="30722" name="AutoShape 2"/>
          <p:cNvSpPr/>
          <p:nvPr/>
        </p:nvSpPr>
        <p:spPr bwMode="auto">
          <a:xfrm>
            <a:off x="1735693" y="2798000"/>
            <a:ext cx="1240248" cy="7556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3" tIns="22853" rIns="22853" bIns="22853"/>
          <a:lstStyle/>
          <a:p>
            <a:pPr defTabSz="456565"/>
            <a:r>
              <a:rPr lang="es-ES" altLang="zh-CN" sz="3065">
                <a:solidFill>
                  <a:schemeClr val="bg1"/>
                </a:solidFill>
                <a:latin typeface="+mn-lt"/>
                <a:ea typeface="+mn-ea"/>
                <a:cs typeface="+mn-ea"/>
                <a:sym typeface="+mn-lt"/>
              </a:rPr>
              <a:t>70%</a:t>
            </a:r>
            <a:endParaRPr lang="es-ES" altLang="zh-CN" sz="2485">
              <a:solidFill>
                <a:schemeClr val="bg1"/>
              </a:solidFill>
              <a:latin typeface="+mn-lt"/>
              <a:ea typeface="+mn-ea"/>
              <a:cs typeface="+mn-ea"/>
              <a:sym typeface="+mn-lt"/>
            </a:endParaRPr>
          </a:p>
        </p:txBody>
      </p:sp>
      <p:sp>
        <p:nvSpPr>
          <p:cNvPr id="30723" name="AutoShape 3"/>
          <p:cNvSpPr/>
          <p:nvPr/>
        </p:nvSpPr>
        <p:spPr bwMode="auto">
          <a:xfrm>
            <a:off x="1727755" y="3414744"/>
            <a:ext cx="1239455" cy="561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3" tIns="22853" rIns="22853" bIns="22853"/>
          <a:lstStyle/>
          <a:p>
            <a:pPr defTabSz="456565"/>
            <a:r>
              <a:rPr lang="es-ES" altLang="zh-CN" sz="935">
                <a:solidFill>
                  <a:schemeClr val="bg1"/>
                </a:solidFill>
                <a:latin typeface="+mn-lt"/>
                <a:ea typeface="+mn-ea"/>
                <a:cs typeface="+mn-ea"/>
                <a:sym typeface="+mn-lt"/>
              </a:rPr>
              <a:t>Lorem ipsum dolor sit amet, consectetur adipiscing elit. </a:t>
            </a:r>
            <a:endParaRPr lang="es-ES" altLang="zh-CN" sz="2485">
              <a:solidFill>
                <a:schemeClr val="bg1"/>
              </a:solidFill>
              <a:latin typeface="+mn-lt"/>
              <a:ea typeface="+mn-ea"/>
              <a:cs typeface="+mn-ea"/>
              <a:sym typeface="+mn-lt"/>
            </a:endParaRPr>
          </a:p>
        </p:txBody>
      </p:sp>
      <p:sp>
        <p:nvSpPr>
          <p:cNvPr id="30724" name="AutoShape 4"/>
          <p:cNvSpPr/>
          <p:nvPr/>
        </p:nvSpPr>
        <p:spPr bwMode="auto">
          <a:xfrm>
            <a:off x="3801977" y="2293175"/>
            <a:ext cx="2253555" cy="2255837"/>
          </a:xfrm>
          <a:custGeom>
            <a:avLst/>
            <a:gdLst>
              <a:gd name="T0" fmla="*/ 2254135 w 19679"/>
              <a:gd name="T1" fmla="*/ 2476045 h 19679"/>
              <a:gd name="T2" fmla="*/ 2254135 w 19679"/>
              <a:gd name="T3" fmla="*/ 2476045 h 19679"/>
              <a:gd name="T4" fmla="*/ 2254135 w 19679"/>
              <a:gd name="T5" fmla="*/ 2476045 h 19679"/>
              <a:gd name="T6" fmla="*/ 2254135 w 19679"/>
              <a:gd name="T7" fmla="*/ 247604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D4D4D"/>
          </a:solidFill>
          <a:ln>
            <a:noFill/>
          </a:ln>
          <a:effectLst/>
        </p:spPr>
        <p:txBody>
          <a:bodyPr lIns="22853" tIns="22853" rIns="22853" bIns="22853" anchor="ctr"/>
          <a:lstStyle/>
          <a:p>
            <a:endParaRPr lang="zh-CN" altLang="en-US" sz="2485">
              <a:solidFill>
                <a:schemeClr val="bg1"/>
              </a:solidFill>
              <a:latin typeface="+mn-lt"/>
              <a:ea typeface="+mn-ea"/>
              <a:cs typeface="+mn-ea"/>
              <a:sym typeface="+mn-lt"/>
            </a:endParaRPr>
          </a:p>
        </p:txBody>
      </p:sp>
      <p:sp>
        <p:nvSpPr>
          <p:cNvPr id="30725" name="AutoShape 5"/>
          <p:cNvSpPr/>
          <p:nvPr/>
        </p:nvSpPr>
        <p:spPr bwMode="auto">
          <a:xfrm>
            <a:off x="4320929" y="2794031"/>
            <a:ext cx="1239455" cy="756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3" tIns="22853" rIns="22853" bIns="22853"/>
          <a:lstStyle/>
          <a:p>
            <a:pPr defTabSz="456565"/>
            <a:r>
              <a:rPr lang="es-ES" altLang="zh-CN" sz="3065">
                <a:solidFill>
                  <a:schemeClr val="bg1"/>
                </a:solidFill>
                <a:latin typeface="+mn-lt"/>
                <a:ea typeface="+mn-ea"/>
                <a:cs typeface="+mn-ea"/>
                <a:sym typeface="+mn-lt"/>
              </a:rPr>
              <a:t>80%</a:t>
            </a:r>
            <a:endParaRPr lang="es-ES" altLang="zh-CN" sz="2485">
              <a:solidFill>
                <a:schemeClr val="bg1"/>
              </a:solidFill>
              <a:latin typeface="+mn-lt"/>
              <a:ea typeface="+mn-ea"/>
              <a:cs typeface="+mn-ea"/>
              <a:sym typeface="+mn-lt"/>
            </a:endParaRPr>
          </a:p>
        </p:txBody>
      </p:sp>
      <p:sp>
        <p:nvSpPr>
          <p:cNvPr id="30726" name="AutoShape 6"/>
          <p:cNvSpPr/>
          <p:nvPr/>
        </p:nvSpPr>
        <p:spPr bwMode="auto">
          <a:xfrm>
            <a:off x="4312201" y="3414744"/>
            <a:ext cx="1239455" cy="561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3" tIns="22853" rIns="22853" bIns="22853"/>
          <a:lstStyle/>
          <a:p>
            <a:pPr defTabSz="456565"/>
            <a:r>
              <a:rPr lang="es-ES" altLang="zh-CN" sz="935">
                <a:solidFill>
                  <a:schemeClr val="bg1"/>
                </a:solidFill>
                <a:latin typeface="+mn-lt"/>
                <a:ea typeface="+mn-ea"/>
                <a:cs typeface="+mn-ea"/>
                <a:sym typeface="+mn-lt"/>
              </a:rPr>
              <a:t>Lorem ipsum dolor sit amet, consectetur adipiscing elit. </a:t>
            </a:r>
            <a:endParaRPr lang="es-ES" altLang="zh-CN" sz="2485">
              <a:solidFill>
                <a:schemeClr val="bg1"/>
              </a:solidFill>
              <a:latin typeface="+mn-lt"/>
              <a:ea typeface="+mn-ea"/>
              <a:cs typeface="+mn-ea"/>
              <a:sym typeface="+mn-lt"/>
            </a:endParaRPr>
          </a:p>
        </p:txBody>
      </p:sp>
      <p:sp>
        <p:nvSpPr>
          <p:cNvPr id="30727" name="AutoShape 7"/>
          <p:cNvSpPr/>
          <p:nvPr/>
        </p:nvSpPr>
        <p:spPr bwMode="auto">
          <a:xfrm>
            <a:off x="6348334" y="2286030"/>
            <a:ext cx="2253555" cy="2256632"/>
          </a:xfrm>
          <a:custGeom>
            <a:avLst/>
            <a:gdLst>
              <a:gd name="T0" fmla="*/ 2254135 w 19679"/>
              <a:gd name="T1" fmla="*/ 2476916 h 19679"/>
              <a:gd name="T2" fmla="*/ 2254135 w 19679"/>
              <a:gd name="T3" fmla="*/ 2476916 h 19679"/>
              <a:gd name="T4" fmla="*/ 2254135 w 19679"/>
              <a:gd name="T5" fmla="*/ 2476916 h 19679"/>
              <a:gd name="T6" fmla="*/ 2254135 w 19679"/>
              <a:gd name="T7" fmla="*/ 247691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adFill>
            <a:gsLst>
              <a:gs pos="0">
                <a:srgbClr val="00B0F0"/>
              </a:gs>
              <a:gs pos="100000">
                <a:srgbClr val="0070C0"/>
              </a:gs>
            </a:gsLst>
            <a:lin ang="5400000" scaled="1"/>
          </a:gradFill>
          <a:ln>
            <a:noFill/>
          </a:ln>
          <a:effectLst/>
        </p:spPr>
        <p:txBody>
          <a:bodyPr lIns="22853" tIns="22853" rIns="22853" bIns="22853" anchor="ctr"/>
          <a:lstStyle/>
          <a:p>
            <a:endParaRPr lang="zh-CN" altLang="en-US" sz="2485">
              <a:solidFill>
                <a:schemeClr val="bg1"/>
              </a:solidFill>
              <a:latin typeface="+mn-lt"/>
              <a:ea typeface="+mn-ea"/>
              <a:cs typeface="+mn-ea"/>
              <a:sym typeface="+mn-lt"/>
            </a:endParaRPr>
          </a:p>
        </p:txBody>
      </p:sp>
      <p:sp>
        <p:nvSpPr>
          <p:cNvPr id="30728" name="AutoShape 8"/>
          <p:cNvSpPr/>
          <p:nvPr/>
        </p:nvSpPr>
        <p:spPr bwMode="auto">
          <a:xfrm>
            <a:off x="6867287" y="2794031"/>
            <a:ext cx="1240249" cy="756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3" tIns="22853" rIns="22853" bIns="22853"/>
          <a:lstStyle/>
          <a:p>
            <a:pPr defTabSz="456565"/>
            <a:r>
              <a:rPr lang="es-ES" altLang="zh-CN" sz="3065">
                <a:solidFill>
                  <a:schemeClr val="bg1"/>
                </a:solidFill>
                <a:latin typeface="+mn-lt"/>
                <a:ea typeface="+mn-ea"/>
                <a:cs typeface="+mn-ea"/>
                <a:sym typeface="+mn-lt"/>
              </a:rPr>
              <a:t>90%</a:t>
            </a:r>
            <a:endParaRPr lang="es-ES" altLang="zh-CN" sz="2485">
              <a:solidFill>
                <a:schemeClr val="bg1"/>
              </a:solidFill>
              <a:latin typeface="+mn-lt"/>
              <a:ea typeface="+mn-ea"/>
              <a:cs typeface="+mn-ea"/>
              <a:sym typeface="+mn-lt"/>
            </a:endParaRPr>
          </a:p>
        </p:txBody>
      </p:sp>
      <p:sp>
        <p:nvSpPr>
          <p:cNvPr id="30729" name="AutoShape 9"/>
          <p:cNvSpPr/>
          <p:nvPr/>
        </p:nvSpPr>
        <p:spPr bwMode="auto">
          <a:xfrm>
            <a:off x="6859352" y="3413952"/>
            <a:ext cx="1239455" cy="561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3" tIns="22853" rIns="22853" bIns="22853"/>
          <a:lstStyle/>
          <a:p>
            <a:pPr defTabSz="456565"/>
            <a:r>
              <a:rPr lang="es-ES" altLang="zh-CN" sz="935">
                <a:solidFill>
                  <a:schemeClr val="bg1"/>
                </a:solidFill>
                <a:latin typeface="+mn-lt"/>
                <a:ea typeface="+mn-ea"/>
                <a:cs typeface="+mn-ea"/>
                <a:sym typeface="+mn-lt"/>
              </a:rPr>
              <a:t>Lorem ipsum dolor sit amet, consectetur adipiscing elit. </a:t>
            </a:r>
            <a:endParaRPr lang="es-ES" altLang="zh-CN" sz="2485">
              <a:solidFill>
                <a:schemeClr val="bg1"/>
              </a:solidFill>
              <a:latin typeface="+mn-lt"/>
              <a:ea typeface="+mn-ea"/>
              <a:cs typeface="+mn-ea"/>
              <a:sym typeface="+mn-lt"/>
            </a:endParaRPr>
          </a:p>
        </p:txBody>
      </p:sp>
      <p:sp>
        <p:nvSpPr>
          <p:cNvPr id="30730" name="AutoShape 10"/>
          <p:cNvSpPr/>
          <p:nvPr/>
        </p:nvSpPr>
        <p:spPr bwMode="auto">
          <a:xfrm>
            <a:off x="8692348" y="2279682"/>
            <a:ext cx="2253555" cy="2255837"/>
          </a:xfrm>
          <a:custGeom>
            <a:avLst/>
            <a:gdLst>
              <a:gd name="T0" fmla="*/ 2254135 w 19679"/>
              <a:gd name="T1" fmla="*/ 2476045 h 19679"/>
              <a:gd name="T2" fmla="*/ 2254135 w 19679"/>
              <a:gd name="T3" fmla="*/ 2476045 h 19679"/>
              <a:gd name="T4" fmla="*/ 2254135 w 19679"/>
              <a:gd name="T5" fmla="*/ 2476045 h 19679"/>
              <a:gd name="T6" fmla="*/ 2254135 w 19679"/>
              <a:gd name="T7" fmla="*/ 247604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D4D4D"/>
          </a:solidFill>
          <a:ln>
            <a:noFill/>
          </a:ln>
          <a:effectLst/>
        </p:spPr>
        <p:txBody>
          <a:bodyPr lIns="22853" tIns="22853" rIns="22853" bIns="22853" anchor="ctr"/>
          <a:lstStyle/>
          <a:p>
            <a:endParaRPr lang="zh-CN" altLang="en-US" sz="2485">
              <a:solidFill>
                <a:schemeClr val="bg1"/>
              </a:solidFill>
              <a:latin typeface="+mn-lt"/>
              <a:ea typeface="+mn-ea"/>
              <a:cs typeface="+mn-ea"/>
              <a:sym typeface="+mn-lt"/>
            </a:endParaRPr>
          </a:p>
        </p:txBody>
      </p:sp>
      <p:sp>
        <p:nvSpPr>
          <p:cNvPr id="30731" name="AutoShape 11"/>
          <p:cNvSpPr/>
          <p:nvPr/>
        </p:nvSpPr>
        <p:spPr bwMode="auto">
          <a:xfrm>
            <a:off x="9211301" y="2794031"/>
            <a:ext cx="1240249" cy="756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3" tIns="22853" rIns="22853" bIns="22853"/>
          <a:lstStyle/>
          <a:p>
            <a:pPr defTabSz="456565"/>
            <a:r>
              <a:rPr lang="es-ES" altLang="zh-CN" sz="3065">
                <a:solidFill>
                  <a:schemeClr val="bg1"/>
                </a:solidFill>
                <a:latin typeface="+mn-lt"/>
                <a:ea typeface="+mn-ea"/>
                <a:cs typeface="+mn-ea"/>
                <a:sym typeface="+mn-lt"/>
              </a:rPr>
              <a:t>99%</a:t>
            </a:r>
            <a:endParaRPr lang="es-ES" altLang="zh-CN" sz="2485">
              <a:solidFill>
                <a:schemeClr val="bg1"/>
              </a:solidFill>
              <a:latin typeface="+mn-lt"/>
              <a:ea typeface="+mn-ea"/>
              <a:cs typeface="+mn-ea"/>
              <a:sym typeface="+mn-lt"/>
            </a:endParaRPr>
          </a:p>
        </p:txBody>
      </p:sp>
      <p:sp>
        <p:nvSpPr>
          <p:cNvPr id="30732" name="AutoShape 12"/>
          <p:cNvSpPr/>
          <p:nvPr/>
        </p:nvSpPr>
        <p:spPr bwMode="auto">
          <a:xfrm>
            <a:off x="9203366" y="3413952"/>
            <a:ext cx="1239455" cy="561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3" tIns="22853" rIns="22853" bIns="22853"/>
          <a:lstStyle/>
          <a:p>
            <a:pPr defTabSz="456565"/>
            <a:r>
              <a:rPr lang="es-ES" altLang="zh-CN" sz="935">
                <a:solidFill>
                  <a:schemeClr val="bg1"/>
                </a:solidFill>
                <a:latin typeface="+mn-lt"/>
                <a:ea typeface="+mn-ea"/>
                <a:cs typeface="+mn-ea"/>
                <a:sym typeface="+mn-lt"/>
              </a:rPr>
              <a:t>Lorem ipsum dolor sit amet, consectetur adipiscing elit. </a:t>
            </a:r>
            <a:endParaRPr lang="es-ES" altLang="zh-CN" sz="2485">
              <a:solidFill>
                <a:schemeClr val="bg1"/>
              </a:solidFill>
              <a:latin typeface="+mn-lt"/>
              <a:ea typeface="+mn-ea"/>
              <a:cs typeface="+mn-ea"/>
              <a:sym typeface="+mn-lt"/>
            </a:endParaRPr>
          </a:p>
        </p:txBody>
      </p:sp>
      <p:sp>
        <p:nvSpPr>
          <p:cNvPr id="30733" name="AutoShape 13"/>
          <p:cNvSpPr/>
          <p:nvPr/>
        </p:nvSpPr>
        <p:spPr bwMode="auto">
          <a:xfrm>
            <a:off x="8163877" y="2933734"/>
            <a:ext cx="895074" cy="893763"/>
          </a:xfrm>
          <a:custGeom>
            <a:avLst/>
            <a:gdLst>
              <a:gd name="T0" fmla="*/ 895305 w 19679"/>
              <a:gd name="T1" fmla="*/ 981009 h 19679"/>
              <a:gd name="T2" fmla="*/ 895305 w 19679"/>
              <a:gd name="T3" fmla="*/ 981009 h 19679"/>
              <a:gd name="T4" fmla="*/ 895305 w 19679"/>
              <a:gd name="T5" fmla="*/ 981009 h 19679"/>
              <a:gd name="T6" fmla="*/ 895305 w 19679"/>
              <a:gd name="T7" fmla="*/ 98100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3E414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nchor="ctr"/>
          <a:lstStyle/>
          <a:p>
            <a:endParaRPr lang="zh-CN" altLang="en-US" sz="2485">
              <a:solidFill>
                <a:schemeClr val="bg1"/>
              </a:solidFill>
              <a:latin typeface="+mn-lt"/>
              <a:ea typeface="+mn-ea"/>
              <a:cs typeface="+mn-ea"/>
              <a:sym typeface="+mn-lt"/>
            </a:endParaRPr>
          </a:p>
        </p:txBody>
      </p:sp>
      <p:sp>
        <p:nvSpPr>
          <p:cNvPr id="30734" name="AutoShape 14"/>
          <p:cNvSpPr/>
          <p:nvPr/>
        </p:nvSpPr>
        <p:spPr bwMode="auto">
          <a:xfrm>
            <a:off x="8481276" y="3242503"/>
            <a:ext cx="275347" cy="229395"/>
          </a:xfrm>
          <a:custGeom>
            <a:avLst/>
            <a:gdLst>
              <a:gd name="T0" fmla="*/ 275432 w 21600"/>
              <a:gd name="T1" fmla="*/ 229394 h 21600"/>
              <a:gd name="T2" fmla="*/ 275432 w 21600"/>
              <a:gd name="T3" fmla="*/ 229394 h 21600"/>
              <a:gd name="T4" fmla="*/ 275432 w 21600"/>
              <a:gd name="T5" fmla="*/ 229394 h 21600"/>
              <a:gd name="T6" fmla="*/ 275432 w 21600"/>
              <a:gd name="T7" fmla="*/ 22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bg1"/>
              </a:solidFill>
              <a:latin typeface="+mn-lt"/>
              <a:ea typeface="+mn-ea"/>
              <a:cs typeface="+mn-ea"/>
              <a:sym typeface="+mn-lt"/>
            </a:endParaRPr>
          </a:p>
        </p:txBody>
      </p:sp>
      <p:sp>
        <p:nvSpPr>
          <p:cNvPr id="30735" name="AutoShape 15"/>
          <p:cNvSpPr/>
          <p:nvPr/>
        </p:nvSpPr>
        <p:spPr bwMode="auto">
          <a:xfrm>
            <a:off x="5794471" y="2940874"/>
            <a:ext cx="895074" cy="892970"/>
          </a:xfrm>
          <a:custGeom>
            <a:avLst/>
            <a:gdLst>
              <a:gd name="T0" fmla="*/ 895305 w 19679"/>
              <a:gd name="T1" fmla="*/ 980138 h 19679"/>
              <a:gd name="T2" fmla="*/ 895305 w 19679"/>
              <a:gd name="T3" fmla="*/ 980138 h 19679"/>
              <a:gd name="T4" fmla="*/ 895305 w 19679"/>
              <a:gd name="T5" fmla="*/ 980138 h 19679"/>
              <a:gd name="T6" fmla="*/ 895305 w 19679"/>
              <a:gd name="T7" fmla="*/ 9801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3E414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nchor="ctr"/>
          <a:lstStyle/>
          <a:p>
            <a:endParaRPr lang="zh-CN" altLang="en-US" sz="2485">
              <a:solidFill>
                <a:schemeClr val="bg1"/>
              </a:solidFill>
              <a:latin typeface="+mn-lt"/>
              <a:ea typeface="+mn-ea"/>
              <a:cs typeface="+mn-ea"/>
              <a:sym typeface="+mn-lt"/>
            </a:endParaRPr>
          </a:p>
        </p:txBody>
      </p:sp>
      <p:sp>
        <p:nvSpPr>
          <p:cNvPr id="30736" name="AutoShape 16"/>
          <p:cNvSpPr/>
          <p:nvPr/>
        </p:nvSpPr>
        <p:spPr bwMode="auto">
          <a:xfrm>
            <a:off x="6105525" y="3248850"/>
            <a:ext cx="273760" cy="273843"/>
          </a:xfrm>
          <a:custGeom>
            <a:avLst/>
            <a:gdLst>
              <a:gd name="T0" fmla="*/ 273844 w 21600"/>
              <a:gd name="T1" fmla="*/ 273844 h 21600"/>
              <a:gd name="T2" fmla="*/ 273844 w 21600"/>
              <a:gd name="T3" fmla="*/ 273844 h 21600"/>
              <a:gd name="T4" fmla="*/ 273844 w 21600"/>
              <a:gd name="T5" fmla="*/ 273844 h 21600"/>
              <a:gd name="T6" fmla="*/ 273844 w 21600"/>
              <a:gd name="T7" fmla="*/ 273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600"/>
                </a:lnTo>
                <a:lnTo>
                  <a:pt x="2684" y="21600"/>
                </a:lnTo>
                <a:cubicBezTo>
                  <a:pt x="2320" y="21600"/>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lnTo>
                  <a:pt x="18897" y="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bg1"/>
              </a:solidFill>
              <a:latin typeface="+mn-lt"/>
              <a:ea typeface="+mn-ea"/>
              <a:cs typeface="+mn-ea"/>
              <a:sym typeface="+mn-lt"/>
            </a:endParaRPr>
          </a:p>
        </p:txBody>
      </p:sp>
      <p:sp>
        <p:nvSpPr>
          <p:cNvPr id="30737" name="AutoShape 17"/>
          <p:cNvSpPr/>
          <p:nvPr/>
        </p:nvSpPr>
        <p:spPr bwMode="auto">
          <a:xfrm>
            <a:off x="3190981" y="2947227"/>
            <a:ext cx="895074" cy="893763"/>
          </a:xfrm>
          <a:custGeom>
            <a:avLst/>
            <a:gdLst>
              <a:gd name="T0" fmla="*/ 895305 w 19679"/>
              <a:gd name="T1" fmla="*/ 981009 h 19679"/>
              <a:gd name="T2" fmla="*/ 895305 w 19679"/>
              <a:gd name="T3" fmla="*/ 981009 h 19679"/>
              <a:gd name="T4" fmla="*/ 895305 w 19679"/>
              <a:gd name="T5" fmla="*/ 981009 h 19679"/>
              <a:gd name="T6" fmla="*/ 895305 w 19679"/>
              <a:gd name="T7" fmla="*/ 98100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3E414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3" tIns="22853" rIns="22853" bIns="22853" anchor="ctr"/>
          <a:lstStyle/>
          <a:p>
            <a:endParaRPr lang="zh-CN" altLang="en-US" sz="2485">
              <a:solidFill>
                <a:schemeClr val="bg1"/>
              </a:solidFill>
              <a:latin typeface="+mn-lt"/>
              <a:ea typeface="+mn-ea"/>
              <a:cs typeface="+mn-ea"/>
              <a:sym typeface="+mn-lt"/>
            </a:endParaRPr>
          </a:p>
        </p:txBody>
      </p:sp>
      <p:sp>
        <p:nvSpPr>
          <p:cNvPr id="30738" name="AutoShape 18"/>
          <p:cNvSpPr/>
          <p:nvPr/>
        </p:nvSpPr>
        <p:spPr bwMode="auto">
          <a:xfrm>
            <a:off x="3517108" y="3229010"/>
            <a:ext cx="275347" cy="275431"/>
          </a:xfrm>
          <a:custGeom>
            <a:avLst/>
            <a:gdLst>
              <a:gd name="T0" fmla="*/ 275432 w 21600"/>
              <a:gd name="T1" fmla="*/ 275431 h 21600"/>
              <a:gd name="T2" fmla="*/ 275432 w 21600"/>
              <a:gd name="T3" fmla="*/ 275431 h 21600"/>
              <a:gd name="T4" fmla="*/ 275432 w 21600"/>
              <a:gd name="T5" fmla="*/ 275431 h 21600"/>
              <a:gd name="T6" fmla="*/ 275432 w 21600"/>
              <a:gd name="T7" fmla="*/ 2754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7"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1"/>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bg1"/>
              </a:solidFill>
              <a:latin typeface="+mn-lt"/>
              <a:ea typeface="+mn-ea"/>
              <a:cs typeface="+mn-ea"/>
              <a:sym typeface="+mn-lt"/>
            </a:endParaRPr>
          </a:p>
        </p:txBody>
      </p:sp>
      <p:sp>
        <p:nvSpPr>
          <p:cNvPr id="30739" name="AutoShape 19"/>
          <p:cNvSpPr/>
          <p:nvPr/>
        </p:nvSpPr>
        <p:spPr bwMode="auto">
          <a:xfrm>
            <a:off x="1362742" y="1466884"/>
            <a:ext cx="9404623" cy="474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1000" dirty="0">
              <a:solidFill>
                <a:schemeClr val="tx1">
                  <a:lumMod val="65000"/>
                  <a:lumOff val="35000"/>
                </a:schemeClr>
              </a:solidFill>
              <a:cs typeface="+mn-ea"/>
              <a:sym typeface="+mn-lt"/>
            </a:endParaRPr>
          </a:p>
        </p:txBody>
      </p:sp>
      <p:sp>
        <p:nvSpPr>
          <p:cNvPr id="30744" name="AutoShape 24"/>
          <p:cNvSpPr/>
          <p:nvPr/>
        </p:nvSpPr>
        <p:spPr bwMode="auto">
          <a:xfrm>
            <a:off x="1362742" y="5386419"/>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zh-CN" altLang="en-US" sz="10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1000" dirty="0">
              <a:solidFill>
                <a:schemeClr val="tx1">
                  <a:lumMod val="65000"/>
                  <a:lumOff val="35000"/>
                </a:schemeClr>
              </a:solidFill>
              <a:cs typeface="+mn-ea"/>
              <a:sym typeface="+mn-lt"/>
            </a:endParaRPr>
          </a:p>
        </p:txBody>
      </p:sp>
      <p:sp>
        <p:nvSpPr>
          <p:cNvPr id="30745" name="AutoShape 25"/>
          <p:cNvSpPr/>
          <p:nvPr/>
        </p:nvSpPr>
        <p:spPr bwMode="auto">
          <a:xfrm>
            <a:off x="1365916" y="5077652"/>
            <a:ext cx="6235364"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zh-CN" altLang="en-US" sz="1735" dirty="0" smtClean="0">
                <a:solidFill>
                  <a:schemeClr val="tx1">
                    <a:lumMod val="65000"/>
                    <a:lumOff val="35000"/>
                  </a:schemeClr>
                </a:solidFill>
                <a:latin typeface="+mn-lt"/>
                <a:ea typeface="+mn-ea"/>
                <a:cs typeface="+mn-ea"/>
                <a:sym typeface="+mn-lt"/>
              </a:rPr>
              <a:t>点击输入文字内容</a:t>
            </a:r>
            <a:endParaRPr lang="es-ES" altLang="zh-CN" sz="2485" dirty="0">
              <a:solidFill>
                <a:schemeClr val="tx1">
                  <a:lumMod val="65000"/>
                  <a:lumOff val="35000"/>
                </a:schemeClr>
              </a:solidFill>
              <a:latin typeface="+mn-lt"/>
              <a:ea typeface="+mn-ea"/>
              <a:cs typeface="+mn-ea"/>
              <a:sym typeface="+mn-lt"/>
            </a:endParaRPr>
          </a:p>
        </p:txBody>
      </p:sp>
      <p:sp>
        <p:nvSpPr>
          <p:cNvPr id="27"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28"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29"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30"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dissolve">
                                      <p:cBhvr>
                                        <p:cTn id="16" dur="500"/>
                                        <p:tgtEl>
                                          <p:spTgt spid="30"/>
                                        </p:tgtEl>
                                      </p:cBhvr>
                                    </p:animEffect>
                                  </p:childTnLst>
                                </p:cTn>
                              </p:par>
                              <p:par>
                                <p:cTn id="17" presetID="2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0739"/>
                                        </p:tgtEl>
                                        <p:attrNameLst>
                                          <p:attrName>style.visibility</p:attrName>
                                        </p:attrNameLst>
                                      </p:cBhvr>
                                      <p:to>
                                        <p:strVal val="visible"/>
                                      </p:to>
                                    </p:set>
                                    <p:anim calcmode="lin" valueType="num">
                                      <p:cBhvr additive="base">
                                        <p:cTn id="23" dur="500" fill="hold"/>
                                        <p:tgtEl>
                                          <p:spTgt spid="30739"/>
                                        </p:tgtEl>
                                        <p:attrNameLst>
                                          <p:attrName>ppt_x</p:attrName>
                                        </p:attrNameLst>
                                      </p:cBhvr>
                                      <p:tavLst>
                                        <p:tav tm="0">
                                          <p:val>
                                            <p:strVal val="1+#ppt_w/2"/>
                                          </p:val>
                                        </p:tav>
                                        <p:tav tm="100000">
                                          <p:val>
                                            <p:strVal val="#ppt_x"/>
                                          </p:val>
                                        </p:tav>
                                      </p:tavLst>
                                    </p:anim>
                                    <p:anim calcmode="lin" valueType="num">
                                      <p:cBhvr additive="base">
                                        <p:cTn id="24" dur="500" fill="hold"/>
                                        <p:tgtEl>
                                          <p:spTgt spid="3073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stCondLst>
                                    <p:cond delay="0"/>
                                  </p:stCondLst>
                                  <p:childTnLst>
                                    <p:set>
                                      <p:cBhvr>
                                        <p:cTn id="27" dur="1" fill="hold">
                                          <p:stCondLst>
                                            <p:cond delay="0"/>
                                          </p:stCondLst>
                                        </p:cTn>
                                        <p:tgtEl>
                                          <p:spTgt spid="30744"/>
                                        </p:tgtEl>
                                        <p:attrNameLst>
                                          <p:attrName>style.visibility</p:attrName>
                                        </p:attrNameLst>
                                      </p:cBhvr>
                                      <p:to>
                                        <p:strVal val="visible"/>
                                      </p:to>
                                    </p:set>
                                    <p:anim calcmode="lin" valueType="num">
                                      <p:cBhvr additive="base">
                                        <p:cTn id="28" dur="500" fill="hold"/>
                                        <p:tgtEl>
                                          <p:spTgt spid="30744"/>
                                        </p:tgtEl>
                                        <p:attrNameLst>
                                          <p:attrName>ppt_x</p:attrName>
                                        </p:attrNameLst>
                                      </p:cBhvr>
                                      <p:tavLst>
                                        <p:tav tm="0">
                                          <p:val>
                                            <p:strVal val="1+#ppt_w/2"/>
                                          </p:val>
                                        </p:tav>
                                        <p:tav tm="100000">
                                          <p:val>
                                            <p:strVal val="#ppt_x"/>
                                          </p:val>
                                        </p:tav>
                                      </p:tavLst>
                                    </p:anim>
                                    <p:anim calcmode="lin" valueType="num">
                                      <p:cBhvr additive="base">
                                        <p:cTn id="29" dur="500" fill="hold"/>
                                        <p:tgtEl>
                                          <p:spTgt spid="3074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grpId="0" nodeType="afterEffect">
                                  <p:stCondLst>
                                    <p:cond delay="0"/>
                                  </p:stCondLst>
                                  <p:childTnLst>
                                    <p:set>
                                      <p:cBhvr>
                                        <p:cTn id="32" dur="1" fill="hold">
                                          <p:stCondLst>
                                            <p:cond delay="0"/>
                                          </p:stCondLst>
                                        </p:cTn>
                                        <p:tgtEl>
                                          <p:spTgt spid="30745"/>
                                        </p:tgtEl>
                                        <p:attrNameLst>
                                          <p:attrName>style.visibility</p:attrName>
                                        </p:attrNameLst>
                                      </p:cBhvr>
                                      <p:to>
                                        <p:strVal val="visible"/>
                                      </p:to>
                                    </p:set>
                                    <p:anim calcmode="lin" valueType="num">
                                      <p:cBhvr additive="base">
                                        <p:cTn id="33" dur="500" fill="hold"/>
                                        <p:tgtEl>
                                          <p:spTgt spid="30745"/>
                                        </p:tgtEl>
                                        <p:attrNameLst>
                                          <p:attrName>ppt_x</p:attrName>
                                        </p:attrNameLst>
                                      </p:cBhvr>
                                      <p:tavLst>
                                        <p:tav tm="0">
                                          <p:val>
                                            <p:strVal val="1+#ppt_w/2"/>
                                          </p:val>
                                        </p:tav>
                                        <p:tav tm="100000">
                                          <p:val>
                                            <p:strVal val="#ppt_x"/>
                                          </p:val>
                                        </p:tav>
                                      </p:tavLst>
                                    </p:anim>
                                    <p:anim calcmode="lin" valueType="num">
                                      <p:cBhvr additive="base">
                                        <p:cTn id="34" dur="500" fill="hold"/>
                                        <p:tgtEl>
                                          <p:spTgt spid="30745"/>
                                        </p:tgtEl>
                                        <p:attrNameLst>
                                          <p:attrName>ppt_y</p:attrName>
                                        </p:attrNameLst>
                                      </p:cBhvr>
                                      <p:tavLst>
                                        <p:tav tm="0">
                                          <p:val>
                                            <p:strVal val="#ppt_y"/>
                                          </p:val>
                                        </p:tav>
                                        <p:tav tm="100000">
                                          <p:val>
                                            <p:strVal val="#ppt_y"/>
                                          </p:val>
                                        </p:tav>
                                      </p:tavLst>
                                    </p:anim>
                                  </p:childTnLst>
                                </p:cTn>
                              </p:par>
                              <p:par>
                                <p:cTn id="35" presetID="52" presetClass="entr" presetSubtype="0" fill="hold" grpId="0" nodeType="withEffect">
                                  <p:stCondLst>
                                    <p:cond delay="0"/>
                                  </p:stCondLst>
                                  <p:childTnLst>
                                    <p:set>
                                      <p:cBhvr>
                                        <p:cTn id="36" dur="1" fill="hold">
                                          <p:stCondLst>
                                            <p:cond delay="0"/>
                                          </p:stCondLst>
                                        </p:cTn>
                                        <p:tgtEl>
                                          <p:spTgt spid="30721"/>
                                        </p:tgtEl>
                                        <p:attrNameLst>
                                          <p:attrName>style.visibility</p:attrName>
                                        </p:attrNameLst>
                                      </p:cBhvr>
                                      <p:to>
                                        <p:strVal val="visible"/>
                                      </p:to>
                                    </p:set>
                                    <p:animScale>
                                      <p:cBhvr>
                                        <p:cTn id="37" dur="1000" decel="50000" fill="hold">
                                          <p:stCondLst>
                                            <p:cond delay="0"/>
                                          </p:stCondLst>
                                        </p:cTn>
                                        <p:tgtEl>
                                          <p:spTgt spid="307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0721"/>
                                        </p:tgtEl>
                                        <p:attrNameLst>
                                          <p:attrName>ppt_x</p:attrName>
                                          <p:attrName>ppt_y</p:attrName>
                                        </p:attrNameLst>
                                      </p:cBhvr>
                                    </p:animMotion>
                                    <p:animEffect transition="in" filter="fade">
                                      <p:cBhvr>
                                        <p:cTn id="39" dur="1000"/>
                                        <p:tgtEl>
                                          <p:spTgt spid="30721"/>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30722"/>
                                        </p:tgtEl>
                                        <p:attrNameLst>
                                          <p:attrName>style.visibility</p:attrName>
                                        </p:attrNameLst>
                                      </p:cBhvr>
                                      <p:to>
                                        <p:strVal val="visible"/>
                                      </p:to>
                                    </p:set>
                                    <p:animScale>
                                      <p:cBhvr>
                                        <p:cTn id="42" dur="1000" decel="50000" fill="hold">
                                          <p:stCondLst>
                                            <p:cond delay="0"/>
                                          </p:stCondLst>
                                        </p:cTn>
                                        <p:tgtEl>
                                          <p:spTgt spid="307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0722"/>
                                        </p:tgtEl>
                                        <p:attrNameLst>
                                          <p:attrName>ppt_x</p:attrName>
                                          <p:attrName>ppt_y</p:attrName>
                                        </p:attrNameLst>
                                      </p:cBhvr>
                                    </p:animMotion>
                                    <p:animEffect transition="in" filter="fade">
                                      <p:cBhvr>
                                        <p:cTn id="44" dur="1000"/>
                                        <p:tgtEl>
                                          <p:spTgt spid="3072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0723"/>
                                        </p:tgtEl>
                                        <p:attrNameLst>
                                          <p:attrName>style.visibility</p:attrName>
                                        </p:attrNameLst>
                                      </p:cBhvr>
                                      <p:to>
                                        <p:strVal val="visible"/>
                                      </p:to>
                                    </p:set>
                                    <p:animScale>
                                      <p:cBhvr>
                                        <p:cTn id="47" dur="1000" decel="50000" fill="hold">
                                          <p:stCondLst>
                                            <p:cond delay="0"/>
                                          </p:stCondLst>
                                        </p:cTn>
                                        <p:tgtEl>
                                          <p:spTgt spid="307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0723"/>
                                        </p:tgtEl>
                                        <p:attrNameLst>
                                          <p:attrName>ppt_x</p:attrName>
                                          <p:attrName>ppt_y</p:attrName>
                                        </p:attrNameLst>
                                      </p:cBhvr>
                                    </p:animMotion>
                                    <p:animEffect transition="in" filter="fade">
                                      <p:cBhvr>
                                        <p:cTn id="49" dur="1000"/>
                                        <p:tgtEl>
                                          <p:spTgt spid="30723"/>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30724"/>
                                        </p:tgtEl>
                                        <p:attrNameLst>
                                          <p:attrName>style.visibility</p:attrName>
                                        </p:attrNameLst>
                                      </p:cBhvr>
                                      <p:to>
                                        <p:strVal val="visible"/>
                                      </p:to>
                                    </p:set>
                                    <p:animScale>
                                      <p:cBhvr>
                                        <p:cTn id="52" dur="1000" decel="50000" fill="hold">
                                          <p:stCondLst>
                                            <p:cond delay="0"/>
                                          </p:stCondLst>
                                        </p:cTn>
                                        <p:tgtEl>
                                          <p:spTgt spid="307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0724"/>
                                        </p:tgtEl>
                                        <p:attrNameLst>
                                          <p:attrName>ppt_x</p:attrName>
                                          <p:attrName>ppt_y</p:attrName>
                                        </p:attrNameLst>
                                      </p:cBhvr>
                                    </p:animMotion>
                                    <p:animEffect transition="in" filter="fade">
                                      <p:cBhvr>
                                        <p:cTn id="54" dur="1000"/>
                                        <p:tgtEl>
                                          <p:spTgt spid="30724"/>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30725"/>
                                        </p:tgtEl>
                                        <p:attrNameLst>
                                          <p:attrName>style.visibility</p:attrName>
                                        </p:attrNameLst>
                                      </p:cBhvr>
                                      <p:to>
                                        <p:strVal val="visible"/>
                                      </p:to>
                                    </p:set>
                                    <p:animScale>
                                      <p:cBhvr>
                                        <p:cTn id="57" dur="1000" decel="50000" fill="hold">
                                          <p:stCondLst>
                                            <p:cond delay="0"/>
                                          </p:stCondLst>
                                        </p:cTn>
                                        <p:tgtEl>
                                          <p:spTgt spid="307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30725"/>
                                        </p:tgtEl>
                                        <p:attrNameLst>
                                          <p:attrName>ppt_x</p:attrName>
                                          <p:attrName>ppt_y</p:attrName>
                                        </p:attrNameLst>
                                      </p:cBhvr>
                                    </p:animMotion>
                                    <p:animEffect transition="in" filter="fade">
                                      <p:cBhvr>
                                        <p:cTn id="59" dur="1000"/>
                                        <p:tgtEl>
                                          <p:spTgt spid="30725"/>
                                        </p:tgtEl>
                                      </p:cBhvr>
                                    </p:animEffect>
                                  </p:childTnLst>
                                </p:cTn>
                              </p:par>
                              <p:par>
                                <p:cTn id="60" presetID="52" presetClass="entr" presetSubtype="0" fill="hold" grpId="0" nodeType="withEffect">
                                  <p:stCondLst>
                                    <p:cond delay="0"/>
                                  </p:stCondLst>
                                  <p:childTnLst>
                                    <p:set>
                                      <p:cBhvr>
                                        <p:cTn id="61" dur="1" fill="hold">
                                          <p:stCondLst>
                                            <p:cond delay="0"/>
                                          </p:stCondLst>
                                        </p:cTn>
                                        <p:tgtEl>
                                          <p:spTgt spid="30726"/>
                                        </p:tgtEl>
                                        <p:attrNameLst>
                                          <p:attrName>style.visibility</p:attrName>
                                        </p:attrNameLst>
                                      </p:cBhvr>
                                      <p:to>
                                        <p:strVal val="visible"/>
                                      </p:to>
                                    </p:set>
                                    <p:animScale>
                                      <p:cBhvr>
                                        <p:cTn id="62" dur="1000" decel="50000" fill="hold">
                                          <p:stCondLst>
                                            <p:cond delay="0"/>
                                          </p:stCondLst>
                                        </p:cTn>
                                        <p:tgtEl>
                                          <p:spTgt spid="307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30726"/>
                                        </p:tgtEl>
                                        <p:attrNameLst>
                                          <p:attrName>ppt_x</p:attrName>
                                          <p:attrName>ppt_y</p:attrName>
                                        </p:attrNameLst>
                                      </p:cBhvr>
                                    </p:animMotion>
                                    <p:animEffect transition="in" filter="fade">
                                      <p:cBhvr>
                                        <p:cTn id="64" dur="1000"/>
                                        <p:tgtEl>
                                          <p:spTgt spid="30726"/>
                                        </p:tgtEl>
                                      </p:cBhvr>
                                    </p:animEffect>
                                  </p:childTnLst>
                                </p:cTn>
                              </p:par>
                              <p:par>
                                <p:cTn id="65" presetID="52" presetClass="entr" presetSubtype="0" fill="hold" grpId="0" nodeType="withEffect">
                                  <p:stCondLst>
                                    <p:cond delay="0"/>
                                  </p:stCondLst>
                                  <p:childTnLst>
                                    <p:set>
                                      <p:cBhvr>
                                        <p:cTn id="66" dur="1" fill="hold">
                                          <p:stCondLst>
                                            <p:cond delay="0"/>
                                          </p:stCondLst>
                                        </p:cTn>
                                        <p:tgtEl>
                                          <p:spTgt spid="30727"/>
                                        </p:tgtEl>
                                        <p:attrNameLst>
                                          <p:attrName>style.visibility</p:attrName>
                                        </p:attrNameLst>
                                      </p:cBhvr>
                                      <p:to>
                                        <p:strVal val="visible"/>
                                      </p:to>
                                    </p:set>
                                    <p:animScale>
                                      <p:cBhvr>
                                        <p:cTn id="67" dur="1000" decel="50000" fill="hold">
                                          <p:stCondLst>
                                            <p:cond delay="0"/>
                                          </p:stCondLst>
                                        </p:cTn>
                                        <p:tgtEl>
                                          <p:spTgt spid="307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30727"/>
                                        </p:tgtEl>
                                        <p:attrNameLst>
                                          <p:attrName>ppt_x</p:attrName>
                                          <p:attrName>ppt_y</p:attrName>
                                        </p:attrNameLst>
                                      </p:cBhvr>
                                    </p:animMotion>
                                    <p:animEffect transition="in" filter="fade">
                                      <p:cBhvr>
                                        <p:cTn id="69" dur="1000"/>
                                        <p:tgtEl>
                                          <p:spTgt spid="30727"/>
                                        </p:tgtEl>
                                      </p:cBhvr>
                                    </p:animEffect>
                                  </p:childTnLst>
                                </p:cTn>
                              </p:par>
                              <p:par>
                                <p:cTn id="70" presetID="52" presetClass="entr" presetSubtype="0" fill="hold" grpId="0" nodeType="withEffect">
                                  <p:stCondLst>
                                    <p:cond delay="0"/>
                                  </p:stCondLst>
                                  <p:childTnLst>
                                    <p:set>
                                      <p:cBhvr>
                                        <p:cTn id="71" dur="1" fill="hold">
                                          <p:stCondLst>
                                            <p:cond delay="0"/>
                                          </p:stCondLst>
                                        </p:cTn>
                                        <p:tgtEl>
                                          <p:spTgt spid="30728"/>
                                        </p:tgtEl>
                                        <p:attrNameLst>
                                          <p:attrName>style.visibility</p:attrName>
                                        </p:attrNameLst>
                                      </p:cBhvr>
                                      <p:to>
                                        <p:strVal val="visible"/>
                                      </p:to>
                                    </p:set>
                                    <p:animScale>
                                      <p:cBhvr>
                                        <p:cTn id="72" dur="1000" decel="50000" fill="hold">
                                          <p:stCondLst>
                                            <p:cond delay="0"/>
                                          </p:stCondLst>
                                        </p:cTn>
                                        <p:tgtEl>
                                          <p:spTgt spid="307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30728"/>
                                        </p:tgtEl>
                                        <p:attrNameLst>
                                          <p:attrName>ppt_x</p:attrName>
                                          <p:attrName>ppt_y</p:attrName>
                                        </p:attrNameLst>
                                      </p:cBhvr>
                                    </p:animMotion>
                                    <p:animEffect transition="in" filter="fade">
                                      <p:cBhvr>
                                        <p:cTn id="74" dur="1000"/>
                                        <p:tgtEl>
                                          <p:spTgt spid="30728"/>
                                        </p:tgtEl>
                                      </p:cBhvr>
                                    </p:animEffect>
                                  </p:childTnLst>
                                </p:cTn>
                              </p:par>
                              <p:par>
                                <p:cTn id="75" presetID="52" presetClass="entr" presetSubtype="0" fill="hold" grpId="0" nodeType="withEffect">
                                  <p:stCondLst>
                                    <p:cond delay="0"/>
                                  </p:stCondLst>
                                  <p:childTnLst>
                                    <p:set>
                                      <p:cBhvr>
                                        <p:cTn id="76" dur="1" fill="hold">
                                          <p:stCondLst>
                                            <p:cond delay="0"/>
                                          </p:stCondLst>
                                        </p:cTn>
                                        <p:tgtEl>
                                          <p:spTgt spid="30729"/>
                                        </p:tgtEl>
                                        <p:attrNameLst>
                                          <p:attrName>style.visibility</p:attrName>
                                        </p:attrNameLst>
                                      </p:cBhvr>
                                      <p:to>
                                        <p:strVal val="visible"/>
                                      </p:to>
                                    </p:set>
                                    <p:animScale>
                                      <p:cBhvr>
                                        <p:cTn id="77" dur="1000" decel="50000" fill="hold">
                                          <p:stCondLst>
                                            <p:cond delay="0"/>
                                          </p:stCondLst>
                                        </p:cTn>
                                        <p:tgtEl>
                                          <p:spTgt spid="307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30729"/>
                                        </p:tgtEl>
                                        <p:attrNameLst>
                                          <p:attrName>ppt_x</p:attrName>
                                          <p:attrName>ppt_y</p:attrName>
                                        </p:attrNameLst>
                                      </p:cBhvr>
                                    </p:animMotion>
                                    <p:animEffect transition="in" filter="fade">
                                      <p:cBhvr>
                                        <p:cTn id="79" dur="1000"/>
                                        <p:tgtEl>
                                          <p:spTgt spid="30729"/>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30730"/>
                                        </p:tgtEl>
                                        <p:attrNameLst>
                                          <p:attrName>style.visibility</p:attrName>
                                        </p:attrNameLst>
                                      </p:cBhvr>
                                      <p:to>
                                        <p:strVal val="visible"/>
                                      </p:to>
                                    </p:set>
                                    <p:animScale>
                                      <p:cBhvr>
                                        <p:cTn id="82" dur="1000" decel="50000" fill="hold">
                                          <p:stCondLst>
                                            <p:cond delay="0"/>
                                          </p:stCondLst>
                                        </p:cTn>
                                        <p:tgtEl>
                                          <p:spTgt spid="307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30730"/>
                                        </p:tgtEl>
                                        <p:attrNameLst>
                                          <p:attrName>ppt_x</p:attrName>
                                          <p:attrName>ppt_y</p:attrName>
                                        </p:attrNameLst>
                                      </p:cBhvr>
                                    </p:animMotion>
                                    <p:animEffect transition="in" filter="fade">
                                      <p:cBhvr>
                                        <p:cTn id="84" dur="1000"/>
                                        <p:tgtEl>
                                          <p:spTgt spid="30730"/>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30731"/>
                                        </p:tgtEl>
                                        <p:attrNameLst>
                                          <p:attrName>style.visibility</p:attrName>
                                        </p:attrNameLst>
                                      </p:cBhvr>
                                      <p:to>
                                        <p:strVal val="visible"/>
                                      </p:to>
                                    </p:set>
                                    <p:animScale>
                                      <p:cBhvr>
                                        <p:cTn id="87" dur="1000" decel="50000" fill="hold">
                                          <p:stCondLst>
                                            <p:cond delay="0"/>
                                          </p:stCondLst>
                                        </p:cTn>
                                        <p:tgtEl>
                                          <p:spTgt spid="307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30731"/>
                                        </p:tgtEl>
                                        <p:attrNameLst>
                                          <p:attrName>ppt_x</p:attrName>
                                          <p:attrName>ppt_y</p:attrName>
                                        </p:attrNameLst>
                                      </p:cBhvr>
                                    </p:animMotion>
                                    <p:animEffect transition="in" filter="fade">
                                      <p:cBhvr>
                                        <p:cTn id="89" dur="1000"/>
                                        <p:tgtEl>
                                          <p:spTgt spid="30731"/>
                                        </p:tgtEl>
                                      </p:cBhvr>
                                    </p:animEffect>
                                  </p:childTnLst>
                                </p:cTn>
                              </p:par>
                              <p:par>
                                <p:cTn id="90" presetID="52" presetClass="entr" presetSubtype="0" fill="hold" grpId="0" nodeType="withEffect">
                                  <p:stCondLst>
                                    <p:cond delay="0"/>
                                  </p:stCondLst>
                                  <p:childTnLst>
                                    <p:set>
                                      <p:cBhvr>
                                        <p:cTn id="91" dur="1" fill="hold">
                                          <p:stCondLst>
                                            <p:cond delay="0"/>
                                          </p:stCondLst>
                                        </p:cTn>
                                        <p:tgtEl>
                                          <p:spTgt spid="30732"/>
                                        </p:tgtEl>
                                        <p:attrNameLst>
                                          <p:attrName>style.visibility</p:attrName>
                                        </p:attrNameLst>
                                      </p:cBhvr>
                                      <p:to>
                                        <p:strVal val="visible"/>
                                      </p:to>
                                    </p:set>
                                    <p:animScale>
                                      <p:cBhvr>
                                        <p:cTn id="92" dur="1000" decel="50000" fill="hold">
                                          <p:stCondLst>
                                            <p:cond delay="0"/>
                                          </p:stCondLst>
                                        </p:cTn>
                                        <p:tgtEl>
                                          <p:spTgt spid="307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3" dur="1000" decel="50000" fill="hold">
                                          <p:stCondLst>
                                            <p:cond delay="0"/>
                                          </p:stCondLst>
                                        </p:cTn>
                                        <p:tgtEl>
                                          <p:spTgt spid="30732"/>
                                        </p:tgtEl>
                                        <p:attrNameLst>
                                          <p:attrName>ppt_x</p:attrName>
                                          <p:attrName>ppt_y</p:attrName>
                                        </p:attrNameLst>
                                      </p:cBhvr>
                                    </p:animMotion>
                                    <p:animEffect transition="in" filter="fade">
                                      <p:cBhvr>
                                        <p:cTn id="94" dur="1000"/>
                                        <p:tgtEl>
                                          <p:spTgt spid="30732"/>
                                        </p:tgtEl>
                                      </p:cBhvr>
                                    </p:animEffect>
                                  </p:childTnLst>
                                </p:cTn>
                              </p:par>
                              <p:par>
                                <p:cTn id="95" presetID="52" presetClass="entr" presetSubtype="0" fill="hold" grpId="0" nodeType="withEffect">
                                  <p:stCondLst>
                                    <p:cond delay="0"/>
                                  </p:stCondLst>
                                  <p:childTnLst>
                                    <p:set>
                                      <p:cBhvr>
                                        <p:cTn id="96" dur="1" fill="hold">
                                          <p:stCondLst>
                                            <p:cond delay="0"/>
                                          </p:stCondLst>
                                        </p:cTn>
                                        <p:tgtEl>
                                          <p:spTgt spid="30733"/>
                                        </p:tgtEl>
                                        <p:attrNameLst>
                                          <p:attrName>style.visibility</p:attrName>
                                        </p:attrNameLst>
                                      </p:cBhvr>
                                      <p:to>
                                        <p:strVal val="visible"/>
                                      </p:to>
                                    </p:set>
                                    <p:animScale>
                                      <p:cBhvr>
                                        <p:cTn id="97" dur="1000" decel="50000" fill="hold">
                                          <p:stCondLst>
                                            <p:cond delay="0"/>
                                          </p:stCondLst>
                                        </p:cTn>
                                        <p:tgtEl>
                                          <p:spTgt spid="307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1000" decel="50000" fill="hold">
                                          <p:stCondLst>
                                            <p:cond delay="0"/>
                                          </p:stCondLst>
                                        </p:cTn>
                                        <p:tgtEl>
                                          <p:spTgt spid="30733"/>
                                        </p:tgtEl>
                                        <p:attrNameLst>
                                          <p:attrName>ppt_x</p:attrName>
                                          <p:attrName>ppt_y</p:attrName>
                                        </p:attrNameLst>
                                      </p:cBhvr>
                                    </p:animMotion>
                                    <p:animEffect transition="in" filter="fade">
                                      <p:cBhvr>
                                        <p:cTn id="99" dur="1000"/>
                                        <p:tgtEl>
                                          <p:spTgt spid="30733"/>
                                        </p:tgtEl>
                                      </p:cBhvr>
                                    </p:animEffect>
                                  </p:childTnLst>
                                </p:cTn>
                              </p:par>
                              <p:par>
                                <p:cTn id="100" presetID="52" presetClass="entr" presetSubtype="0" fill="hold" grpId="0" nodeType="withEffect">
                                  <p:stCondLst>
                                    <p:cond delay="0"/>
                                  </p:stCondLst>
                                  <p:childTnLst>
                                    <p:set>
                                      <p:cBhvr>
                                        <p:cTn id="101" dur="1" fill="hold">
                                          <p:stCondLst>
                                            <p:cond delay="0"/>
                                          </p:stCondLst>
                                        </p:cTn>
                                        <p:tgtEl>
                                          <p:spTgt spid="30734"/>
                                        </p:tgtEl>
                                        <p:attrNameLst>
                                          <p:attrName>style.visibility</p:attrName>
                                        </p:attrNameLst>
                                      </p:cBhvr>
                                      <p:to>
                                        <p:strVal val="visible"/>
                                      </p:to>
                                    </p:set>
                                    <p:animScale>
                                      <p:cBhvr>
                                        <p:cTn id="102" dur="1000" decel="50000" fill="hold">
                                          <p:stCondLst>
                                            <p:cond delay="0"/>
                                          </p:stCondLst>
                                        </p:cTn>
                                        <p:tgtEl>
                                          <p:spTgt spid="307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3" dur="1000" decel="50000" fill="hold">
                                          <p:stCondLst>
                                            <p:cond delay="0"/>
                                          </p:stCondLst>
                                        </p:cTn>
                                        <p:tgtEl>
                                          <p:spTgt spid="30734"/>
                                        </p:tgtEl>
                                        <p:attrNameLst>
                                          <p:attrName>ppt_x</p:attrName>
                                          <p:attrName>ppt_y</p:attrName>
                                        </p:attrNameLst>
                                      </p:cBhvr>
                                    </p:animMotion>
                                    <p:animEffect transition="in" filter="fade">
                                      <p:cBhvr>
                                        <p:cTn id="104" dur="1000"/>
                                        <p:tgtEl>
                                          <p:spTgt spid="30734"/>
                                        </p:tgtEl>
                                      </p:cBhvr>
                                    </p:animEffect>
                                  </p:childTnLst>
                                </p:cTn>
                              </p:par>
                              <p:par>
                                <p:cTn id="105" presetID="52" presetClass="entr" presetSubtype="0" fill="hold" grpId="0" nodeType="withEffect">
                                  <p:stCondLst>
                                    <p:cond delay="0"/>
                                  </p:stCondLst>
                                  <p:childTnLst>
                                    <p:set>
                                      <p:cBhvr>
                                        <p:cTn id="106" dur="1" fill="hold">
                                          <p:stCondLst>
                                            <p:cond delay="0"/>
                                          </p:stCondLst>
                                        </p:cTn>
                                        <p:tgtEl>
                                          <p:spTgt spid="30735"/>
                                        </p:tgtEl>
                                        <p:attrNameLst>
                                          <p:attrName>style.visibility</p:attrName>
                                        </p:attrNameLst>
                                      </p:cBhvr>
                                      <p:to>
                                        <p:strVal val="visible"/>
                                      </p:to>
                                    </p:set>
                                    <p:animScale>
                                      <p:cBhvr>
                                        <p:cTn id="107" dur="1000" decel="50000" fill="hold">
                                          <p:stCondLst>
                                            <p:cond delay="0"/>
                                          </p:stCondLst>
                                        </p:cTn>
                                        <p:tgtEl>
                                          <p:spTgt spid="307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30735"/>
                                        </p:tgtEl>
                                        <p:attrNameLst>
                                          <p:attrName>ppt_x</p:attrName>
                                          <p:attrName>ppt_y</p:attrName>
                                        </p:attrNameLst>
                                      </p:cBhvr>
                                    </p:animMotion>
                                    <p:animEffect transition="in" filter="fade">
                                      <p:cBhvr>
                                        <p:cTn id="109" dur="1000"/>
                                        <p:tgtEl>
                                          <p:spTgt spid="30735"/>
                                        </p:tgtEl>
                                      </p:cBhvr>
                                    </p:animEffect>
                                  </p:childTnLst>
                                </p:cTn>
                              </p:par>
                              <p:par>
                                <p:cTn id="110" presetID="52" presetClass="entr" presetSubtype="0" fill="hold" grpId="0" nodeType="withEffect">
                                  <p:stCondLst>
                                    <p:cond delay="0"/>
                                  </p:stCondLst>
                                  <p:childTnLst>
                                    <p:set>
                                      <p:cBhvr>
                                        <p:cTn id="111" dur="1" fill="hold">
                                          <p:stCondLst>
                                            <p:cond delay="0"/>
                                          </p:stCondLst>
                                        </p:cTn>
                                        <p:tgtEl>
                                          <p:spTgt spid="30736"/>
                                        </p:tgtEl>
                                        <p:attrNameLst>
                                          <p:attrName>style.visibility</p:attrName>
                                        </p:attrNameLst>
                                      </p:cBhvr>
                                      <p:to>
                                        <p:strVal val="visible"/>
                                      </p:to>
                                    </p:set>
                                    <p:animScale>
                                      <p:cBhvr>
                                        <p:cTn id="112" dur="1000" decel="50000" fill="hold">
                                          <p:stCondLst>
                                            <p:cond delay="0"/>
                                          </p:stCondLst>
                                        </p:cTn>
                                        <p:tgtEl>
                                          <p:spTgt spid="307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30736"/>
                                        </p:tgtEl>
                                        <p:attrNameLst>
                                          <p:attrName>ppt_x</p:attrName>
                                          <p:attrName>ppt_y</p:attrName>
                                        </p:attrNameLst>
                                      </p:cBhvr>
                                    </p:animMotion>
                                    <p:animEffect transition="in" filter="fade">
                                      <p:cBhvr>
                                        <p:cTn id="114" dur="1000"/>
                                        <p:tgtEl>
                                          <p:spTgt spid="30736"/>
                                        </p:tgtEl>
                                      </p:cBhvr>
                                    </p:animEffect>
                                  </p:childTnLst>
                                </p:cTn>
                              </p:par>
                              <p:par>
                                <p:cTn id="115" presetID="52" presetClass="entr" presetSubtype="0" fill="hold" grpId="0" nodeType="withEffect">
                                  <p:stCondLst>
                                    <p:cond delay="0"/>
                                  </p:stCondLst>
                                  <p:childTnLst>
                                    <p:set>
                                      <p:cBhvr>
                                        <p:cTn id="116" dur="1" fill="hold">
                                          <p:stCondLst>
                                            <p:cond delay="0"/>
                                          </p:stCondLst>
                                        </p:cTn>
                                        <p:tgtEl>
                                          <p:spTgt spid="30737"/>
                                        </p:tgtEl>
                                        <p:attrNameLst>
                                          <p:attrName>style.visibility</p:attrName>
                                        </p:attrNameLst>
                                      </p:cBhvr>
                                      <p:to>
                                        <p:strVal val="visible"/>
                                      </p:to>
                                    </p:set>
                                    <p:animScale>
                                      <p:cBhvr>
                                        <p:cTn id="117" dur="1000" decel="50000" fill="hold">
                                          <p:stCondLst>
                                            <p:cond delay="0"/>
                                          </p:stCondLst>
                                        </p:cTn>
                                        <p:tgtEl>
                                          <p:spTgt spid="307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30737"/>
                                        </p:tgtEl>
                                        <p:attrNameLst>
                                          <p:attrName>ppt_x</p:attrName>
                                          <p:attrName>ppt_y</p:attrName>
                                        </p:attrNameLst>
                                      </p:cBhvr>
                                    </p:animMotion>
                                    <p:animEffect transition="in" filter="fade">
                                      <p:cBhvr>
                                        <p:cTn id="119" dur="1000"/>
                                        <p:tgtEl>
                                          <p:spTgt spid="30737"/>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30738"/>
                                        </p:tgtEl>
                                        <p:attrNameLst>
                                          <p:attrName>style.visibility</p:attrName>
                                        </p:attrNameLst>
                                      </p:cBhvr>
                                      <p:to>
                                        <p:strVal val="visible"/>
                                      </p:to>
                                    </p:set>
                                    <p:animScale>
                                      <p:cBhvr>
                                        <p:cTn id="122" dur="1000" decel="50000" fill="hold">
                                          <p:stCondLst>
                                            <p:cond delay="0"/>
                                          </p:stCondLst>
                                        </p:cTn>
                                        <p:tgtEl>
                                          <p:spTgt spid="307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30738"/>
                                        </p:tgtEl>
                                        <p:attrNameLst>
                                          <p:attrName>ppt_x</p:attrName>
                                          <p:attrName>ppt_y</p:attrName>
                                        </p:attrNameLst>
                                      </p:cBhvr>
                                    </p:animMotion>
                                    <p:animEffect transition="in" filter="fade">
                                      <p:cBhvr>
                                        <p:cTn id="124" dur="1000"/>
                                        <p:tgtEl>
                                          <p:spTgt spid="30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animBg="1"/>
      <p:bldP spid="30722" grpId="0"/>
      <p:bldP spid="30723" grpId="0"/>
      <p:bldP spid="30724" grpId="0" animBg="1"/>
      <p:bldP spid="30725" grpId="0"/>
      <p:bldP spid="30726" grpId="0"/>
      <p:bldP spid="30727" grpId="0" animBg="1"/>
      <p:bldP spid="30728" grpId="0"/>
      <p:bldP spid="30729" grpId="0"/>
      <p:bldP spid="30730" grpId="0" animBg="1"/>
      <p:bldP spid="30731" grpId="0"/>
      <p:bldP spid="30732" grpId="0"/>
      <p:bldP spid="30733" grpId="0" animBg="1"/>
      <p:bldP spid="30734" grpId="0" animBg="1"/>
      <p:bldP spid="30735" grpId="0" animBg="1"/>
      <p:bldP spid="30736" grpId="0" animBg="1"/>
      <p:bldP spid="30737" grpId="0" animBg="1"/>
      <p:bldP spid="30738" grpId="0" animBg="1"/>
      <p:bldP spid="30739" grpId="0" autoUpdateAnimBg="0"/>
      <p:bldP spid="30744" grpId="0" autoUpdateAnimBg="0"/>
      <p:bldP spid="30745" grpId="0" autoUpdateAnimBg="0"/>
      <p:bldP spid="27" grpId="0" autoUpdateAnimBg="0"/>
      <p:bldP spid="29" grpId="0" autoUpdateAnimBg="0"/>
      <p:bldP spid="3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35"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36"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37"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32" name="文本框 31"/>
          <p:cNvSpPr txBox="1"/>
          <p:nvPr/>
        </p:nvSpPr>
        <p:spPr>
          <a:xfrm>
            <a:off x="4318000" y="1624310"/>
            <a:ext cx="3779253" cy="553998"/>
          </a:xfrm>
          <a:prstGeom prst="rect">
            <a:avLst/>
          </a:prstGeom>
          <a:noFill/>
        </p:spPr>
        <p:txBody>
          <a:bodyPr wrap="square" rtlCol="0">
            <a:spAutoFit/>
          </a:bodyPr>
          <a:lstStyle/>
          <a:p>
            <a:pPr algn="just" fontAlgn="auto">
              <a:lnSpc>
                <a:spcPct val="150000"/>
              </a:lnSpc>
              <a:spcBef>
                <a:spcPts val="0"/>
              </a:spcBef>
              <a:spcAft>
                <a:spcPts val="600"/>
              </a:spcAft>
            </a:pPr>
            <a:r>
              <a:rPr lang="zh-CN" altLang="en-US" sz="2000" dirty="0" smtClean="0">
                <a:solidFill>
                  <a:srgbClr val="009EE2"/>
                </a:solidFill>
                <a:latin typeface="小米兰亭_GB外压缩"/>
                <a:ea typeface="小米兰亭_GB外压缩"/>
              </a:rPr>
              <a:t>点击输入文字内容</a:t>
            </a:r>
            <a:endParaRPr lang="en-US" altLang="zh-CN" sz="1000" b="1" dirty="0">
              <a:solidFill>
                <a:srgbClr val="009EE2"/>
              </a:solidFill>
              <a:latin typeface="小米兰亭_GB外压缩"/>
              <a:ea typeface="小米兰亭_GB外压缩"/>
            </a:endParaRPr>
          </a:p>
        </p:txBody>
      </p:sp>
      <p:sp>
        <p:nvSpPr>
          <p:cNvPr id="33" name="任意多边形 32"/>
          <p:cNvSpPr/>
          <p:nvPr/>
        </p:nvSpPr>
        <p:spPr bwMode="auto">
          <a:xfrm>
            <a:off x="1182428" y="1764417"/>
            <a:ext cx="1913725" cy="4732076"/>
          </a:xfrm>
          <a:custGeom>
            <a:avLst/>
            <a:gdLst>
              <a:gd name="connsiteX0" fmla="*/ 41906 w 1913725"/>
              <a:gd name="connsiteY0" fmla="*/ 1484737 h 4732076"/>
              <a:gd name="connsiteX1" fmla="*/ 41906 w 1913725"/>
              <a:gd name="connsiteY1" fmla="*/ 2194801 h 4732076"/>
              <a:gd name="connsiteX2" fmla="*/ 41906 w 1913725"/>
              <a:gd name="connsiteY2" fmla="*/ 2206294 h 4732076"/>
              <a:gd name="connsiteX3" fmla="*/ 42527 w 1913725"/>
              <a:gd name="connsiteY3" fmla="*/ 2217165 h 4732076"/>
              <a:gd name="connsiteX4" fmla="*/ 43459 w 1913725"/>
              <a:gd name="connsiteY4" fmla="*/ 2228037 h 4732076"/>
              <a:gd name="connsiteX5" fmla="*/ 44079 w 1913725"/>
              <a:gd name="connsiteY5" fmla="*/ 2238908 h 4732076"/>
              <a:gd name="connsiteX6" fmla="*/ 45321 w 1913725"/>
              <a:gd name="connsiteY6" fmla="*/ 2249780 h 4732076"/>
              <a:gd name="connsiteX7" fmla="*/ 46873 w 1913725"/>
              <a:gd name="connsiteY7" fmla="*/ 2260341 h 4732076"/>
              <a:gd name="connsiteX8" fmla="*/ 48735 w 1913725"/>
              <a:gd name="connsiteY8" fmla="*/ 2270902 h 4732076"/>
              <a:gd name="connsiteX9" fmla="*/ 50598 w 1913725"/>
              <a:gd name="connsiteY9" fmla="*/ 2281463 h 4732076"/>
              <a:gd name="connsiteX10" fmla="*/ 52771 w 1913725"/>
              <a:gd name="connsiteY10" fmla="*/ 2292024 h 4732076"/>
              <a:gd name="connsiteX11" fmla="*/ 55564 w 1913725"/>
              <a:gd name="connsiteY11" fmla="*/ 2302273 h 4732076"/>
              <a:gd name="connsiteX12" fmla="*/ 58048 w 1913725"/>
              <a:gd name="connsiteY12" fmla="*/ 2312524 h 4732076"/>
              <a:gd name="connsiteX13" fmla="*/ 61152 w 1913725"/>
              <a:gd name="connsiteY13" fmla="*/ 2322464 h 4732076"/>
              <a:gd name="connsiteX14" fmla="*/ 64567 w 1913725"/>
              <a:gd name="connsiteY14" fmla="*/ 2332714 h 4732076"/>
              <a:gd name="connsiteX15" fmla="*/ 67981 w 1913725"/>
              <a:gd name="connsiteY15" fmla="*/ 2342653 h 4732076"/>
              <a:gd name="connsiteX16" fmla="*/ 71706 w 1913725"/>
              <a:gd name="connsiteY16" fmla="*/ 2352593 h 4732076"/>
              <a:gd name="connsiteX17" fmla="*/ 75742 w 1913725"/>
              <a:gd name="connsiteY17" fmla="*/ 2361911 h 4732076"/>
              <a:gd name="connsiteX18" fmla="*/ 79777 w 1913725"/>
              <a:gd name="connsiteY18" fmla="*/ 2371851 h 4732076"/>
              <a:gd name="connsiteX19" fmla="*/ 84434 w 1913725"/>
              <a:gd name="connsiteY19" fmla="*/ 2381480 h 4732076"/>
              <a:gd name="connsiteX20" fmla="*/ 89089 w 1913725"/>
              <a:gd name="connsiteY20" fmla="*/ 2390488 h 4732076"/>
              <a:gd name="connsiteX21" fmla="*/ 94056 w 1913725"/>
              <a:gd name="connsiteY21" fmla="*/ 2399496 h 4732076"/>
              <a:gd name="connsiteX22" fmla="*/ 99023 w 1913725"/>
              <a:gd name="connsiteY22" fmla="*/ 2408815 h 4732076"/>
              <a:gd name="connsiteX23" fmla="*/ 104300 w 1913725"/>
              <a:gd name="connsiteY23" fmla="*/ 2417512 h 4732076"/>
              <a:gd name="connsiteX24" fmla="*/ 109888 w 1913725"/>
              <a:gd name="connsiteY24" fmla="*/ 2426519 h 4732076"/>
              <a:gd name="connsiteX25" fmla="*/ 115475 w 1913725"/>
              <a:gd name="connsiteY25" fmla="*/ 2435216 h 4732076"/>
              <a:gd name="connsiteX26" fmla="*/ 121063 w 1913725"/>
              <a:gd name="connsiteY26" fmla="*/ 2443603 h 4732076"/>
              <a:gd name="connsiteX27" fmla="*/ 127271 w 1913725"/>
              <a:gd name="connsiteY27" fmla="*/ 2451989 h 4732076"/>
              <a:gd name="connsiteX28" fmla="*/ 133790 w 1913725"/>
              <a:gd name="connsiteY28" fmla="*/ 2460065 h 4732076"/>
              <a:gd name="connsiteX29" fmla="*/ 139998 w 1913725"/>
              <a:gd name="connsiteY29" fmla="*/ 2468141 h 4732076"/>
              <a:gd name="connsiteX30" fmla="*/ 146827 w 1913725"/>
              <a:gd name="connsiteY30" fmla="*/ 2475907 h 4732076"/>
              <a:gd name="connsiteX31" fmla="*/ 153346 w 1913725"/>
              <a:gd name="connsiteY31" fmla="*/ 2483672 h 4732076"/>
              <a:gd name="connsiteX32" fmla="*/ 160485 w 1913725"/>
              <a:gd name="connsiteY32" fmla="*/ 2491438 h 4732076"/>
              <a:gd name="connsiteX33" fmla="*/ 167936 w 1913725"/>
              <a:gd name="connsiteY33" fmla="*/ 2498893 h 4732076"/>
              <a:gd name="connsiteX34" fmla="*/ 175076 w 1913725"/>
              <a:gd name="connsiteY34" fmla="*/ 2505726 h 4732076"/>
              <a:gd name="connsiteX35" fmla="*/ 182526 w 1913725"/>
              <a:gd name="connsiteY35" fmla="*/ 2512870 h 4732076"/>
              <a:gd name="connsiteX36" fmla="*/ 190286 w 1913725"/>
              <a:gd name="connsiteY36" fmla="*/ 2520014 h 4732076"/>
              <a:gd name="connsiteX37" fmla="*/ 198356 w 1913725"/>
              <a:gd name="connsiteY37" fmla="*/ 2526537 h 4732076"/>
              <a:gd name="connsiteX38" fmla="*/ 206117 w 1913725"/>
              <a:gd name="connsiteY38" fmla="*/ 2533060 h 4732076"/>
              <a:gd name="connsiteX39" fmla="*/ 214498 w 1913725"/>
              <a:gd name="connsiteY39" fmla="*/ 2539273 h 4732076"/>
              <a:gd name="connsiteX40" fmla="*/ 222569 w 1913725"/>
              <a:gd name="connsiteY40" fmla="*/ 2545174 h 4732076"/>
              <a:gd name="connsiteX41" fmla="*/ 231572 w 1913725"/>
              <a:gd name="connsiteY41" fmla="*/ 2551386 h 4732076"/>
              <a:gd name="connsiteX42" fmla="*/ 239952 w 1913725"/>
              <a:gd name="connsiteY42" fmla="*/ 2556977 h 4732076"/>
              <a:gd name="connsiteX43" fmla="*/ 248644 w 1913725"/>
              <a:gd name="connsiteY43" fmla="*/ 2562568 h 4732076"/>
              <a:gd name="connsiteX44" fmla="*/ 257957 w 1913725"/>
              <a:gd name="connsiteY44" fmla="*/ 2567849 h 4732076"/>
              <a:gd name="connsiteX45" fmla="*/ 266648 w 1913725"/>
              <a:gd name="connsiteY45" fmla="*/ 2572819 h 4732076"/>
              <a:gd name="connsiteX46" fmla="*/ 275651 w 1913725"/>
              <a:gd name="connsiteY46" fmla="*/ 2577789 h 4732076"/>
              <a:gd name="connsiteX47" fmla="*/ 285273 w 1913725"/>
              <a:gd name="connsiteY47" fmla="*/ 2582137 h 4732076"/>
              <a:gd name="connsiteX48" fmla="*/ 294586 w 1913725"/>
              <a:gd name="connsiteY48" fmla="*/ 2586796 h 4732076"/>
              <a:gd name="connsiteX49" fmla="*/ 304209 w 1913725"/>
              <a:gd name="connsiteY49" fmla="*/ 2591145 h 4732076"/>
              <a:gd name="connsiteX50" fmla="*/ 314143 w 1913725"/>
              <a:gd name="connsiteY50" fmla="*/ 2594872 h 4732076"/>
              <a:gd name="connsiteX51" fmla="*/ 323765 w 1913725"/>
              <a:gd name="connsiteY51" fmla="*/ 2598289 h 4732076"/>
              <a:gd name="connsiteX52" fmla="*/ 333699 w 1913725"/>
              <a:gd name="connsiteY52" fmla="*/ 2602017 h 4732076"/>
              <a:gd name="connsiteX53" fmla="*/ 343632 w 1913725"/>
              <a:gd name="connsiteY53" fmla="*/ 2605433 h 4732076"/>
              <a:gd name="connsiteX54" fmla="*/ 353876 w 1913725"/>
              <a:gd name="connsiteY54" fmla="*/ 2608229 h 4732076"/>
              <a:gd name="connsiteX55" fmla="*/ 364119 w 1913725"/>
              <a:gd name="connsiteY55" fmla="*/ 2611024 h 4732076"/>
              <a:gd name="connsiteX56" fmla="*/ 374674 w 1913725"/>
              <a:gd name="connsiteY56" fmla="*/ 2613509 h 4732076"/>
              <a:gd name="connsiteX57" fmla="*/ 384607 w 1913725"/>
              <a:gd name="connsiteY57" fmla="*/ 2615994 h 4732076"/>
              <a:gd name="connsiteX58" fmla="*/ 395161 w 1913725"/>
              <a:gd name="connsiteY58" fmla="*/ 2617857 h 4732076"/>
              <a:gd name="connsiteX59" fmla="*/ 406026 w 1913725"/>
              <a:gd name="connsiteY59" fmla="*/ 2619411 h 4732076"/>
              <a:gd name="connsiteX60" fmla="*/ 416580 w 1913725"/>
              <a:gd name="connsiteY60" fmla="*/ 2621275 h 4732076"/>
              <a:gd name="connsiteX61" fmla="*/ 427756 w 1913725"/>
              <a:gd name="connsiteY61" fmla="*/ 2622206 h 4732076"/>
              <a:gd name="connsiteX62" fmla="*/ 438620 w 1913725"/>
              <a:gd name="connsiteY62" fmla="*/ 2623449 h 4732076"/>
              <a:gd name="connsiteX63" fmla="*/ 449485 w 1913725"/>
              <a:gd name="connsiteY63" fmla="*/ 2624070 h 4732076"/>
              <a:gd name="connsiteX64" fmla="*/ 460349 w 1913725"/>
              <a:gd name="connsiteY64" fmla="*/ 2624381 h 4732076"/>
              <a:gd name="connsiteX65" fmla="*/ 471524 w 1913725"/>
              <a:gd name="connsiteY65" fmla="*/ 2624691 h 4732076"/>
              <a:gd name="connsiteX66" fmla="*/ 906729 w 1913725"/>
              <a:gd name="connsiteY66" fmla="*/ 2624691 h 4732076"/>
              <a:gd name="connsiteX67" fmla="*/ 917905 w 1913725"/>
              <a:gd name="connsiteY67" fmla="*/ 2624381 h 4732076"/>
              <a:gd name="connsiteX68" fmla="*/ 929080 w 1913725"/>
              <a:gd name="connsiteY68" fmla="*/ 2624070 h 4732076"/>
              <a:gd name="connsiteX69" fmla="*/ 939945 w 1913725"/>
              <a:gd name="connsiteY69" fmla="*/ 2623449 h 4732076"/>
              <a:gd name="connsiteX70" fmla="*/ 950809 w 1913725"/>
              <a:gd name="connsiteY70" fmla="*/ 2622206 h 4732076"/>
              <a:gd name="connsiteX71" fmla="*/ 961674 w 1913725"/>
              <a:gd name="connsiteY71" fmla="*/ 2621275 h 4732076"/>
              <a:gd name="connsiteX72" fmla="*/ 972228 w 1913725"/>
              <a:gd name="connsiteY72" fmla="*/ 2619411 h 4732076"/>
              <a:gd name="connsiteX73" fmla="*/ 982782 w 1913725"/>
              <a:gd name="connsiteY73" fmla="*/ 2617857 h 4732076"/>
              <a:gd name="connsiteX74" fmla="*/ 993336 w 1913725"/>
              <a:gd name="connsiteY74" fmla="*/ 2615994 h 4732076"/>
              <a:gd name="connsiteX75" fmla="*/ 1003891 w 1913725"/>
              <a:gd name="connsiteY75" fmla="*/ 2613509 h 4732076"/>
              <a:gd name="connsiteX76" fmla="*/ 1014134 w 1913725"/>
              <a:gd name="connsiteY76" fmla="*/ 2611024 h 4732076"/>
              <a:gd name="connsiteX77" fmla="*/ 1024688 w 1913725"/>
              <a:gd name="connsiteY77" fmla="*/ 2608229 h 4732076"/>
              <a:gd name="connsiteX78" fmla="*/ 1034312 w 1913725"/>
              <a:gd name="connsiteY78" fmla="*/ 2605433 h 4732076"/>
              <a:gd name="connsiteX79" fmla="*/ 1044555 w 1913725"/>
              <a:gd name="connsiteY79" fmla="*/ 2602017 h 4732076"/>
              <a:gd name="connsiteX80" fmla="*/ 1054488 w 1913725"/>
              <a:gd name="connsiteY80" fmla="*/ 2598289 h 4732076"/>
              <a:gd name="connsiteX81" fmla="*/ 1064422 w 1913725"/>
              <a:gd name="connsiteY81" fmla="*/ 2594872 h 4732076"/>
              <a:gd name="connsiteX82" fmla="*/ 1074045 w 1913725"/>
              <a:gd name="connsiteY82" fmla="*/ 2591145 h 4732076"/>
              <a:gd name="connsiteX83" fmla="*/ 1083668 w 1913725"/>
              <a:gd name="connsiteY83" fmla="*/ 2586796 h 4732076"/>
              <a:gd name="connsiteX84" fmla="*/ 1092980 w 1913725"/>
              <a:gd name="connsiteY84" fmla="*/ 2582137 h 4732076"/>
              <a:gd name="connsiteX85" fmla="*/ 1102293 w 1913725"/>
              <a:gd name="connsiteY85" fmla="*/ 2577789 h 4732076"/>
              <a:gd name="connsiteX86" fmla="*/ 1111295 w 1913725"/>
              <a:gd name="connsiteY86" fmla="*/ 2572819 h 4732076"/>
              <a:gd name="connsiteX87" fmla="*/ 1120608 w 1913725"/>
              <a:gd name="connsiteY87" fmla="*/ 2567849 h 4732076"/>
              <a:gd name="connsiteX88" fmla="*/ 1129609 w 1913725"/>
              <a:gd name="connsiteY88" fmla="*/ 2562568 h 4732076"/>
              <a:gd name="connsiteX89" fmla="*/ 1137991 w 1913725"/>
              <a:gd name="connsiteY89" fmla="*/ 2556977 h 4732076"/>
              <a:gd name="connsiteX90" fmla="*/ 1146993 w 1913725"/>
              <a:gd name="connsiteY90" fmla="*/ 2551386 h 4732076"/>
              <a:gd name="connsiteX91" fmla="*/ 1155374 w 1913725"/>
              <a:gd name="connsiteY91" fmla="*/ 2545174 h 4732076"/>
              <a:gd name="connsiteX92" fmla="*/ 1163755 w 1913725"/>
              <a:gd name="connsiteY92" fmla="*/ 2539273 h 4732076"/>
              <a:gd name="connsiteX93" fmla="*/ 1171826 w 1913725"/>
              <a:gd name="connsiteY93" fmla="*/ 2533060 h 4732076"/>
              <a:gd name="connsiteX94" fmla="*/ 1179897 w 1913725"/>
              <a:gd name="connsiteY94" fmla="*/ 2526537 h 4732076"/>
              <a:gd name="connsiteX95" fmla="*/ 1187968 w 1913725"/>
              <a:gd name="connsiteY95" fmla="*/ 2520014 h 4732076"/>
              <a:gd name="connsiteX96" fmla="*/ 1195418 w 1913725"/>
              <a:gd name="connsiteY96" fmla="*/ 2512870 h 4732076"/>
              <a:gd name="connsiteX97" fmla="*/ 1203179 w 1913725"/>
              <a:gd name="connsiteY97" fmla="*/ 2505726 h 4732076"/>
              <a:gd name="connsiteX98" fmla="*/ 1210629 w 1913725"/>
              <a:gd name="connsiteY98" fmla="*/ 2498893 h 4732076"/>
              <a:gd name="connsiteX99" fmla="*/ 1217458 w 1913725"/>
              <a:gd name="connsiteY99" fmla="*/ 2491438 h 4732076"/>
              <a:gd name="connsiteX100" fmla="*/ 1224597 w 1913725"/>
              <a:gd name="connsiteY100" fmla="*/ 2483672 h 4732076"/>
              <a:gd name="connsiteX101" fmla="*/ 1231737 w 1913725"/>
              <a:gd name="connsiteY101" fmla="*/ 2475907 h 4732076"/>
              <a:gd name="connsiteX102" fmla="*/ 1238256 w 1913725"/>
              <a:gd name="connsiteY102" fmla="*/ 2468141 h 4732076"/>
              <a:gd name="connsiteX103" fmla="*/ 1244775 w 1913725"/>
              <a:gd name="connsiteY103" fmla="*/ 2460065 h 4732076"/>
              <a:gd name="connsiteX104" fmla="*/ 1250983 w 1913725"/>
              <a:gd name="connsiteY104" fmla="*/ 2451989 h 4732076"/>
              <a:gd name="connsiteX105" fmla="*/ 1256881 w 1913725"/>
              <a:gd name="connsiteY105" fmla="*/ 2443603 h 4732076"/>
              <a:gd name="connsiteX106" fmla="*/ 1262779 w 1913725"/>
              <a:gd name="connsiteY106" fmla="*/ 2435216 h 4732076"/>
              <a:gd name="connsiteX107" fmla="*/ 1268676 w 1913725"/>
              <a:gd name="connsiteY107" fmla="*/ 2426519 h 4732076"/>
              <a:gd name="connsiteX108" fmla="*/ 1274264 w 1913725"/>
              <a:gd name="connsiteY108" fmla="*/ 2417512 h 4732076"/>
              <a:gd name="connsiteX109" fmla="*/ 1279542 w 1913725"/>
              <a:gd name="connsiteY109" fmla="*/ 2408815 h 4732076"/>
              <a:gd name="connsiteX110" fmla="*/ 1284508 w 1913725"/>
              <a:gd name="connsiteY110" fmla="*/ 2399496 h 4732076"/>
              <a:gd name="connsiteX111" fmla="*/ 1289164 w 1913725"/>
              <a:gd name="connsiteY111" fmla="*/ 2390488 h 4732076"/>
              <a:gd name="connsiteX112" fmla="*/ 1293821 w 1913725"/>
              <a:gd name="connsiteY112" fmla="*/ 2381480 h 4732076"/>
              <a:gd name="connsiteX113" fmla="*/ 1298477 w 1913725"/>
              <a:gd name="connsiteY113" fmla="*/ 2371851 h 4732076"/>
              <a:gd name="connsiteX114" fmla="*/ 1302512 w 1913725"/>
              <a:gd name="connsiteY114" fmla="*/ 2361911 h 4732076"/>
              <a:gd name="connsiteX115" fmla="*/ 1306547 w 1913725"/>
              <a:gd name="connsiteY115" fmla="*/ 2352593 h 4732076"/>
              <a:gd name="connsiteX116" fmla="*/ 1310272 w 1913725"/>
              <a:gd name="connsiteY116" fmla="*/ 2342653 h 4732076"/>
              <a:gd name="connsiteX117" fmla="*/ 1313687 w 1913725"/>
              <a:gd name="connsiteY117" fmla="*/ 2332714 h 4732076"/>
              <a:gd name="connsiteX118" fmla="*/ 1317102 w 1913725"/>
              <a:gd name="connsiteY118" fmla="*/ 2322464 h 4732076"/>
              <a:gd name="connsiteX119" fmla="*/ 1319896 w 1913725"/>
              <a:gd name="connsiteY119" fmla="*/ 2312524 h 4732076"/>
              <a:gd name="connsiteX120" fmla="*/ 1322689 w 1913725"/>
              <a:gd name="connsiteY120" fmla="*/ 2302273 h 4732076"/>
              <a:gd name="connsiteX121" fmla="*/ 1325172 w 1913725"/>
              <a:gd name="connsiteY121" fmla="*/ 2292024 h 4732076"/>
              <a:gd name="connsiteX122" fmla="*/ 1327656 w 1913725"/>
              <a:gd name="connsiteY122" fmla="*/ 2281463 h 4732076"/>
              <a:gd name="connsiteX123" fmla="*/ 1329829 w 1913725"/>
              <a:gd name="connsiteY123" fmla="*/ 2270902 h 4732076"/>
              <a:gd name="connsiteX124" fmla="*/ 1331381 w 1913725"/>
              <a:gd name="connsiteY124" fmla="*/ 2260341 h 4732076"/>
              <a:gd name="connsiteX125" fmla="*/ 1332933 w 1913725"/>
              <a:gd name="connsiteY125" fmla="*/ 2249780 h 4732076"/>
              <a:gd name="connsiteX126" fmla="*/ 1333864 w 1913725"/>
              <a:gd name="connsiteY126" fmla="*/ 2238908 h 4732076"/>
              <a:gd name="connsiteX127" fmla="*/ 1335106 w 1913725"/>
              <a:gd name="connsiteY127" fmla="*/ 2228037 h 4732076"/>
              <a:gd name="connsiteX128" fmla="*/ 1335727 w 1913725"/>
              <a:gd name="connsiteY128" fmla="*/ 2217165 h 4732076"/>
              <a:gd name="connsiteX129" fmla="*/ 1336038 w 1913725"/>
              <a:gd name="connsiteY129" fmla="*/ 2206294 h 4732076"/>
              <a:gd name="connsiteX130" fmla="*/ 1336347 w 1913725"/>
              <a:gd name="connsiteY130" fmla="*/ 2194801 h 4732076"/>
              <a:gd name="connsiteX131" fmla="*/ 1336347 w 1913725"/>
              <a:gd name="connsiteY131" fmla="*/ 1484737 h 4732076"/>
              <a:gd name="connsiteX132" fmla="*/ 571513 w 1913725"/>
              <a:gd name="connsiteY132" fmla="*/ 293162 h 4732076"/>
              <a:gd name="connsiteX133" fmla="*/ 572219 w 1913725"/>
              <a:gd name="connsiteY133" fmla="*/ 304934 h 4732076"/>
              <a:gd name="connsiteX134" fmla="*/ 574069 w 1913725"/>
              <a:gd name="connsiteY134" fmla="*/ 324245 h 4732076"/>
              <a:gd name="connsiteX135" fmla="*/ 576228 w 1913725"/>
              <a:gd name="connsiteY135" fmla="*/ 342934 h 4732076"/>
              <a:gd name="connsiteX136" fmla="*/ 578696 w 1913725"/>
              <a:gd name="connsiteY136" fmla="*/ 360688 h 4732076"/>
              <a:gd name="connsiteX137" fmla="*/ 580854 w 1913725"/>
              <a:gd name="connsiteY137" fmla="*/ 376263 h 4732076"/>
              <a:gd name="connsiteX138" fmla="*/ 583496 w 1913725"/>
              <a:gd name="connsiteY138" fmla="*/ 388268 h 4732076"/>
              <a:gd name="connsiteX139" fmla="*/ 836753 w 1913725"/>
              <a:gd name="connsiteY139" fmla="*/ 388268 h 4732076"/>
              <a:gd name="connsiteX140" fmla="*/ 837313 w 1913725"/>
              <a:gd name="connsiteY140" fmla="*/ 380050 h 4732076"/>
              <a:gd name="connsiteX141" fmla="*/ 838558 w 1913725"/>
              <a:gd name="connsiteY141" fmla="*/ 364487 h 4732076"/>
              <a:gd name="connsiteX142" fmla="*/ 839181 w 1913725"/>
              <a:gd name="connsiteY142" fmla="*/ 347057 h 4732076"/>
              <a:gd name="connsiteX143" fmla="*/ 839491 w 1913725"/>
              <a:gd name="connsiteY143" fmla="*/ 328381 h 4732076"/>
              <a:gd name="connsiteX144" fmla="*/ 839181 w 1913725"/>
              <a:gd name="connsiteY144" fmla="*/ 308771 h 4732076"/>
              <a:gd name="connsiteX145" fmla="*/ 838249 w 1913725"/>
              <a:gd name="connsiteY145" fmla="*/ 293162 h 4732076"/>
              <a:gd name="connsiteX146" fmla="*/ 683837 w 1913725"/>
              <a:gd name="connsiteY146" fmla="*/ 76418 h 4732076"/>
              <a:gd name="connsiteX147" fmla="*/ 679855 w 1913725"/>
              <a:gd name="connsiteY147" fmla="*/ 76620 h 4732076"/>
              <a:gd name="connsiteX148" fmla="*/ 673995 w 1913725"/>
              <a:gd name="connsiteY148" fmla="*/ 77243 h 4732076"/>
              <a:gd name="connsiteX149" fmla="*/ 667827 w 1913725"/>
              <a:gd name="connsiteY149" fmla="*/ 78488 h 4732076"/>
              <a:gd name="connsiteX150" fmla="*/ 661967 w 1913725"/>
              <a:gd name="connsiteY150" fmla="*/ 79423 h 4732076"/>
              <a:gd name="connsiteX151" fmla="*/ 656416 w 1913725"/>
              <a:gd name="connsiteY151" fmla="*/ 80980 h 4732076"/>
              <a:gd name="connsiteX152" fmla="*/ 651172 w 1913725"/>
              <a:gd name="connsiteY152" fmla="*/ 82537 h 4732076"/>
              <a:gd name="connsiteX153" fmla="*/ 645621 w 1913725"/>
              <a:gd name="connsiteY153" fmla="*/ 84406 h 4732076"/>
              <a:gd name="connsiteX154" fmla="*/ 640686 w 1913725"/>
              <a:gd name="connsiteY154" fmla="*/ 86587 h 4732076"/>
              <a:gd name="connsiteX155" fmla="*/ 635752 w 1913725"/>
              <a:gd name="connsiteY155" fmla="*/ 89078 h 4732076"/>
              <a:gd name="connsiteX156" fmla="*/ 630818 w 1913725"/>
              <a:gd name="connsiteY156" fmla="*/ 91882 h 4732076"/>
              <a:gd name="connsiteX157" fmla="*/ 626499 w 1913725"/>
              <a:gd name="connsiteY157" fmla="*/ 94685 h 4732076"/>
              <a:gd name="connsiteX158" fmla="*/ 622182 w 1913725"/>
              <a:gd name="connsiteY158" fmla="*/ 97800 h 4732076"/>
              <a:gd name="connsiteX159" fmla="*/ 618172 w 1913725"/>
              <a:gd name="connsiteY159" fmla="*/ 101226 h 4732076"/>
              <a:gd name="connsiteX160" fmla="*/ 614163 w 1913725"/>
              <a:gd name="connsiteY160" fmla="*/ 104964 h 4732076"/>
              <a:gd name="connsiteX161" fmla="*/ 610462 w 1913725"/>
              <a:gd name="connsiteY161" fmla="*/ 108701 h 4732076"/>
              <a:gd name="connsiteX162" fmla="*/ 606761 w 1913725"/>
              <a:gd name="connsiteY162" fmla="*/ 113063 h 4732076"/>
              <a:gd name="connsiteX163" fmla="*/ 601826 w 1913725"/>
              <a:gd name="connsiteY163" fmla="*/ 119915 h 4732076"/>
              <a:gd name="connsiteX164" fmla="*/ 597509 w 1913725"/>
              <a:gd name="connsiteY164" fmla="*/ 127390 h 4732076"/>
              <a:gd name="connsiteX165" fmla="*/ 593191 w 1913725"/>
              <a:gd name="connsiteY165" fmla="*/ 135177 h 4732076"/>
              <a:gd name="connsiteX166" fmla="*/ 589489 w 1913725"/>
              <a:gd name="connsiteY166" fmla="*/ 143587 h 4732076"/>
              <a:gd name="connsiteX167" fmla="*/ 585789 w 1913725"/>
              <a:gd name="connsiteY167" fmla="*/ 152621 h 4732076"/>
              <a:gd name="connsiteX168" fmla="*/ 583013 w 1913725"/>
              <a:gd name="connsiteY168" fmla="*/ 161341 h 4732076"/>
              <a:gd name="connsiteX169" fmla="*/ 581577 w 1913725"/>
              <a:gd name="connsiteY169" fmla="*/ 166178 h 4732076"/>
              <a:gd name="connsiteX170" fmla="*/ 813548 w 1913725"/>
              <a:gd name="connsiteY170" fmla="*/ 166178 h 4732076"/>
              <a:gd name="connsiteX171" fmla="*/ 813041 w 1913725"/>
              <a:gd name="connsiteY171" fmla="*/ 164968 h 4732076"/>
              <a:gd name="connsiteX172" fmla="*/ 809306 w 1913725"/>
              <a:gd name="connsiteY172" fmla="*/ 155942 h 4732076"/>
              <a:gd name="connsiteX173" fmla="*/ 804950 w 1913725"/>
              <a:gd name="connsiteY173" fmla="*/ 146915 h 4732076"/>
              <a:gd name="connsiteX174" fmla="*/ 800282 w 1913725"/>
              <a:gd name="connsiteY174" fmla="*/ 138512 h 4732076"/>
              <a:gd name="connsiteX175" fmla="*/ 795303 w 1913725"/>
              <a:gd name="connsiteY175" fmla="*/ 130419 h 4732076"/>
              <a:gd name="connsiteX176" fmla="*/ 789701 w 1913725"/>
              <a:gd name="connsiteY176" fmla="*/ 122949 h 4732076"/>
              <a:gd name="connsiteX177" fmla="*/ 784100 w 1913725"/>
              <a:gd name="connsiteY177" fmla="*/ 116100 h 4732076"/>
              <a:gd name="connsiteX178" fmla="*/ 779433 w 1913725"/>
              <a:gd name="connsiteY178" fmla="*/ 111121 h 4732076"/>
              <a:gd name="connsiteX179" fmla="*/ 775076 w 1913725"/>
              <a:gd name="connsiteY179" fmla="*/ 106451 h 4732076"/>
              <a:gd name="connsiteX180" fmla="*/ 770409 w 1913725"/>
              <a:gd name="connsiteY180" fmla="*/ 102405 h 4732076"/>
              <a:gd name="connsiteX181" fmla="*/ 765429 w 1913725"/>
              <a:gd name="connsiteY181" fmla="*/ 98359 h 4732076"/>
              <a:gd name="connsiteX182" fmla="*/ 760139 w 1913725"/>
              <a:gd name="connsiteY182" fmla="*/ 94935 h 4732076"/>
              <a:gd name="connsiteX183" fmla="*/ 754849 w 1913725"/>
              <a:gd name="connsiteY183" fmla="*/ 91823 h 4732076"/>
              <a:gd name="connsiteX184" fmla="*/ 749558 w 1913725"/>
              <a:gd name="connsiteY184" fmla="*/ 89021 h 4732076"/>
              <a:gd name="connsiteX185" fmla="*/ 743957 w 1913725"/>
              <a:gd name="connsiteY185" fmla="*/ 86531 h 4732076"/>
              <a:gd name="connsiteX186" fmla="*/ 738045 w 1913725"/>
              <a:gd name="connsiteY186" fmla="*/ 84041 h 4732076"/>
              <a:gd name="connsiteX187" fmla="*/ 732132 w 1913725"/>
              <a:gd name="connsiteY187" fmla="*/ 82174 h 4732076"/>
              <a:gd name="connsiteX188" fmla="*/ 725597 w 1913725"/>
              <a:gd name="connsiteY188" fmla="*/ 80306 h 4732076"/>
              <a:gd name="connsiteX189" fmla="*/ 719374 w 1913725"/>
              <a:gd name="connsiteY189" fmla="*/ 79061 h 4732076"/>
              <a:gd name="connsiteX190" fmla="*/ 712527 w 1913725"/>
              <a:gd name="connsiteY190" fmla="*/ 77815 h 4732076"/>
              <a:gd name="connsiteX191" fmla="*/ 705681 w 1913725"/>
              <a:gd name="connsiteY191" fmla="*/ 77193 h 4732076"/>
              <a:gd name="connsiteX192" fmla="*/ 698525 w 1913725"/>
              <a:gd name="connsiteY192" fmla="*/ 76571 h 4732076"/>
              <a:gd name="connsiteX193" fmla="*/ 691367 w 1913725"/>
              <a:gd name="connsiteY193" fmla="*/ 76571 h 4732076"/>
              <a:gd name="connsiteX194" fmla="*/ 687633 w 1913725"/>
              <a:gd name="connsiteY194" fmla="*/ 76882 h 4732076"/>
              <a:gd name="connsiteX195" fmla="*/ 684209 w 1913725"/>
              <a:gd name="connsiteY195" fmla="*/ 77193 h 4732076"/>
              <a:gd name="connsiteX196" fmla="*/ 691367 w 1913725"/>
              <a:gd name="connsiteY196" fmla="*/ 0 h 4732076"/>
              <a:gd name="connsiteX197" fmla="*/ 702881 w 1913725"/>
              <a:gd name="connsiteY197" fmla="*/ 311 h 4732076"/>
              <a:gd name="connsiteX198" fmla="*/ 714084 w 1913725"/>
              <a:gd name="connsiteY198" fmla="*/ 1245 h 4732076"/>
              <a:gd name="connsiteX199" fmla="*/ 724975 w 1913725"/>
              <a:gd name="connsiteY199" fmla="*/ 2490 h 4732076"/>
              <a:gd name="connsiteX200" fmla="*/ 735556 w 1913725"/>
              <a:gd name="connsiteY200" fmla="*/ 4358 h 4732076"/>
              <a:gd name="connsiteX201" fmla="*/ 746135 w 1913725"/>
              <a:gd name="connsiteY201" fmla="*/ 6848 h 4732076"/>
              <a:gd name="connsiteX202" fmla="*/ 756405 w 1913725"/>
              <a:gd name="connsiteY202" fmla="*/ 9649 h 4732076"/>
              <a:gd name="connsiteX203" fmla="*/ 765740 w 1913725"/>
              <a:gd name="connsiteY203" fmla="*/ 12762 h 4732076"/>
              <a:gd name="connsiteX204" fmla="*/ 775698 w 1913725"/>
              <a:gd name="connsiteY204" fmla="*/ 16497 h 4732076"/>
              <a:gd name="connsiteX205" fmla="*/ 784723 w 1913725"/>
              <a:gd name="connsiteY205" fmla="*/ 20855 h 4732076"/>
              <a:gd name="connsiteX206" fmla="*/ 793747 w 1913725"/>
              <a:gd name="connsiteY206" fmla="*/ 25834 h 4732076"/>
              <a:gd name="connsiteX207" fmla="*/ 802460 w 1913725"/>
              <a:gd name="connsiteY207" fmla="*/ 31437 h 4732076"/>
              <a:gd name="connsiteX208" fmla="*/ 810863 w 1913725"/>
              <a:gd name="connsiteY208" fmla="*/ 37040 h 4732076"/>
              <a:gd name="connsiteX209" fmla="*/ 818953 w 1913725"/>
              <a:gd name="connsiteY209" fmla="*/ 43265 h 4732076"/>
              <a:gd name="connsiteX210" fmla="*/ 826733 w 1913725"/>
              <a:gd name="connsiteY210" fmla="*/ 50424 h 4732076"/>
              <a:gd name="connsiteX211" fmla="*/ 834512 w 1913725"/>
              <a:gd name="connsiteY211" fmla="*/ 57895 h 4732076"/>
              <a:gd name="connsiteX212" fmla="*/ 841670 w 1913725"/>
              <a:gd name="connsiteY212" fmla="*/ 65676 h 4732076"/>
              <a:gd name="connsiteX213" fmla="*/ 846337 w 1913725"/>
              <a:gd name="connsiteY213" fmla="*/ 71279 h 4732076"/>
              <a:gd name="connsiteX214" fmla="*/ 850694 w 1913725"/>
              <a:gd name="connsiteY214" fmla="*/ 76882 h 4732076"/>
              <a:gd name="connsiteX215" fmla="*/ 855051 w 1913725"/>
              <a:gd name="connsiteY215" fmla="*/ 82485 h 4732076"/>
              <a:gd name="connsiteX216" fmla="*/ 858785 w 1913725"/>
              <a:gd name="connsiteY216" fmla="*/ 88399 h 4732076"/>
              <a:gd name="connsiteX217" fmla="*/ 862831 w 1913725"/>
              <a:gd name="connsiteY217" fmla="*/ 94624 h 4732076"/>
              <a:gd name="connsiteX218" fmla="*/ 866565 w 1913725"/>
              <a:gd name="connsiteY218" fmla="*/ 100537 h 4732076"/>
              <a:gd name="connsiteX219" fmla="*/ 873411 w 1913725"/>
              <a:gd name="connsiteY219" fmla="*/ 113300 h 4732076"/>
              <a:gd name="connsiteX220" fmla="*/ 879635 w 1913725"/>
              <a:gd name="connsiteY220" fmla="*/ 126372 h 4732076"/>
              <a:gd name="connsiteX221" fmla="*/ 885236 w 1913725"/>
              <a:gd name="connsiteY221" fmla="*/ 139756 h 4732076"/>
              <a:gd name="connsiteX222" fmla="*/ 890215 w 1913725"/>
              <a:gd name="connsiteY222" fmla="*/ 153451 h 4732076"/>
              <a:gd name="connsiteX223" fmla="*/ 894456 w 1913725"/>
              <a:gd name="connsiteY223" fmla="*/ 166178 h 4732076"/>
              <a:gd name="connsiteX224" fmla="*/ 1850101 w 1913725"/>
              <a:gd name="connsiteY224" fmla="*/ 166178 h 4732076"/>
              <a:gd name="connsiteX225" fmla="*/ 1856308 w 1913725"/>
              <a:gd name="connsiteY225" fmla="*/ 166800 h 4732076"/>
              <a:gd name="connsiteX226" fmla="*/ 1862826 w 1913725"/>
              <a:gd name="connsiteY226" fmla="*/ 167731 h 4732076"/>
              <a:gd name="connsiteX227" fmla="*/ 1869033 w 1913725"/>
              <a:gd name="connsiteY227" fmla="*/ 169283 h 4732076"/>
              <a:gd name="connsiteX228" fmla="*/ 1874619 w 1913725"/>
              <a:gd name="connsiteY228" fmla="*/ 171146 h 4732076"/>
              <a:gd name="connsiteX229" fmla="*/ 1880206 w 1913725"/>
              <a:gd name="connsiteY229" fmla="*/ 173940 h 4732076"/>
              <a:gd name="connsiteX230" fmla="*/ 1885483 w 1913725"/>
              <a:gd name="connsiteY230" fmla="*/ 177356 h 4732076"/>
              <a:gd name="connsiteX231" fmla="*/ 1890448 w 1913725"/>
              <a:gd name="connsiteY231" fmla="*/ 180771 h 4732076"/>
              <a:gd name="connsiteX232" fmla="*/ 1895103 w 1913725"/>
              <a:gd name="connsiteY232" fmla="*/ 184806 h 4732076"/>
              <a:gd name="connsiteX233" fmla="*/ 1898828 w 1913725"/>
              <a:gd name="connsiteY233" fmla="*/ 189464 h 4732076"/>
              <a:gd name="connsiteX234" fmla="*/ 1902863 w 1913725"/>
              <a:gd name="connsiteY234" fmla="*/ 194121 h 4732076"/>
              <a:gd name="connsiteX235" fmla="*/ 1905966 w 1913725"/>
              <a:gd name="connsiteY235" fmla="*/ 199399 h 4732076"/>
              <a:gd name="connsiteX236" fmla="*/ 1908450 w 1913725"/>
              <a:gd name="connsiteY236" fmla="*/ 204988 h 4732076"/>
              <a:gd name="connsiteX237" fmla="*/ 1910622 w 1913725"/>
              <a:gd name="connsiteY237" fmla="*/ 210886 h 4732076"/>
              <a:gd name="connsiteX238" fmla="*/ 1912174 w 1913725"/>
              <a:gd name="connsiteY238" fmla="*/ 217095 h 4732076"/>
              <a:gd name="connsiteX239" fmla="*/ 1913415 w 1913725"/>
              <a:gd name="connsiteY239" fmla="*/ 223306 h 4732076"/>
              <a:gd name="connsiteX240" fmla="*/ 1913725 w 1913725"/>
              <a:gd name="connsiteY240" fmla="*/ 229515 h 4732076"/>
              <a:gd name="connsiteX241" fmla="*/ 1913725 w 1913725"/>
              <a:gd name="connsiteY241" fmla="*/ 2163439 h 4732076"/>
              <a:gd name="connsiteX242" fmla="*/ 1913725 w 1913725"/>
              <a:gd name="connsiteY242" fmla="*/ 2835937 h 4732076"/>
              <a:gd name="connsiteX243" fmla="*/ 1913725 w 1913725"/>
              <a:gd name="connsiteY243" fmla="*/ 4732076 h 4732076"/>
              <a:gd name="connsiteX244" fmla="*/ 1784056 w 1913725"/>
              <a:gd name="connsiteY244" fmla="*/ 4732076 h 4732076"/>
              <a:gd name="connsiteX245" fmla="*/ 1784056 w 1913725"/>
              <a:gd name="connsiteY245" fmla="*/ 2163439 h 4732076"/>
              <a:gd name="connsiteX246" fmla="*/ 1786476 w 1913725"/>
              <a:gd name="connsiteY246" fmla="*/ 2163439 h 4732076"/>
              <a:gd name="connsiteX247" fmla="*/ 1786476 w 1913725"/>
              <a:gd name="connsiteY247" fmla="*/ 293162 h 4732076"/>
              <a:gd name="connsiteX248" fmla="*/ 914796 w 1913725"/>
              <a:gd name="connsiteY248" fmla="*/ 293162 h 4732076"/>
              <a:gd name="connsiteX249" fmla="*/ 914798 w 1913725"/>
              <a:gd name="connsiteY249" fmla="*/ 293208 h 4732076"/>
              <a:gd name="connsiteX250" fmla="*/ 915110 w 1913725"/>
              <a:gd name="connsiteY250" fmla="*/ 306281 h 4732076"/>
              <a:gd name="connsiteX251" fmla="*/ 915732 w 1913725"/>
              <a:gd name="connsiteY251" fmla="*/ 319043 h 4732076"/>
              <a:gd name="connsiteX252" fmla="*/ 915732 w 1913725"/>
              <a:gd name="connsiteY252" fmla="*/ 331181 h 4732076"/>
              <a:gd name="connsiteX253" fmla="*/ 915110 w 1913725"/>
              <a:gd name="connsiteY253" fmla="*/ 353593 h 4732076"/>
              <a:gd name="connsiteX254" fmla="*/ 914487 w 1913725"/>
              <a:gd name="connsiteY254" fmla="*/ 373513 h 4732076"/>
              <a:gd name="connsiteX255" fmla="*/ 913374 w 1913725"/>
              <a:gd name="connsiteY255" fmla="*/ 388268 h 4732076"/>
              <a:gd name="connsiteX256" fmla="*/ 920700 w 1913725"/>
              <a:gd name="connsiteY256" fmla="*/ 388268 h 4732076"/>
              <a:gd name="connsiteX257" fmla="*/ 932504 w 1913725"/>
              <a:gd name="connsiteY257" fmla="*/ 388268 h 4732076"/>
              <a:gd name="connsiteX258" fmla="*/ 944308 w 1913725"/>
              <a:gd name="connsiteY258" fmla="*/ 388579 h 4732076"/>
              <a:gd name="connsiteX259" fmla="*/ 956112 w 1913725"/>
              <a:gd name="connsiteY259" fmla="*/ 389821 h 4732076"/>
              <a:gd name="connsiteX260" fmla="*/ 967605 w 1913725"/>
              <a:gd name="connsiteY260" fmla="*/ 390442 h 4732076"/>
              <a:gd name="connsiteX261" fmla="*/ 978787 w 1913725"/>
              <a:gd name="connsiteY261" fmla="*/ 391995 h 4732076"/>
              <a:gd name="connsiteX262" fmla="*/ 990591 w 1913725"/>
              <a:gd name="connsiteY262" fmla="*/ 393548 h 4732076"/>
              <a:gd name="connsiteX263" fmla="*/ 1001774 w 1913725"/>
              <a:gd name="connsiteY263" fmla="*/ 395412 h 4732076"/>
              <a:gd name="connsiteX264" fmla="*/ 1012957 w 1913725"/>
              <a:gd name="connsiteY264" fmla="*/ 397585 h 4732076"/>
              <a:gd name="connsiteX265" fmla="*/ 1023829 w 1913725"/>
              <a:gd name="connsiteY265" fmla="*/ 400069 h 4732076"/>
              <a:gd name="connsiteX266" fmla="*/ 1035322 w 1913725"/>
              <a:gd name="connsiteY266" fmla="*/ 402865 h 4732076"/>
              <a:gd name="connsiteX267" fmla="*/ 1046194 w 1913725"/>
              <a:gd name="connsiteY267" fmla="*/ 405660 h 4732076"/>
              <a:gd name="connsiteX268" fmla="*/ 1056756 w 1913725"/>
              <a:gd name="connsiteY268" fmla="*/ 408766 h 4732076"/>
              <a:gd name="connsiteX269" fmla="*/ 1067628 w 1913725"/>
              <a:gd name="connsiteY269" fmla="*/ 412182 h 4732076"/>
              <a:gd name="connsiteX270" fmla="*/ 1078189 w 1913725"/>
              <a:gd name="connsiteY270" fmla="*/ 416219 h 4732076"/>
              <a:gd name="connsiteX271" fmla="*/ 1088750 w 1913725"/>
              <a:gd name="connsiteY271" fmla="*/ 419947 h 4732076"/>
              <a:gd name="connsiteX272" fmla="*/ 1099001 w 1913725"/>
              <a:gd name="connsiteY272" fmla="*/ 424294 h 4732076"/>
              <a:gd name="connsiteX273" fmla="*/ 1108941 w 1913725"/>
              <a:gd name="connsiteY273" fmla="*/ 428642 h 4732076"/>
              <a:gd name="connsiteX274" fmla="*/ 1118880 w 1913725"/>
              <a:gd name="connsiteY274" fmla="*/ 433301 h 4732076"/>
              <a:gd name="connsiteX275" fmla="*/ 1129131 w 1913725"/>
              <a:gd name="connsiteY275" fmla="*/ 438271 h 4732076"/>
              <a:gd name="connsiteX276" fmla="*/ 1139071 w 1913725"/>
              <a:gd name="connsiteY276" fmla="*/ 443550 h 4732076"/>
              <a:gd name="connsiteX277" fmla="*/ 1148390 w 1913725"/>
              <a:gd name="connsiteY277" fmla="*/ 448829 h 4732076"/>
              <a:gd name="connsiteX278" fmla="*/ 1158019 w 1913725"/>
              <a:gd name="connsiteY278" fmla="*/ 454420 h 4732076"/>
              <a:gd name="connsiteX279" fmla="*/ 1167339 w 1913725"/>
              <a:gd name="connsiteY279" fmla="*/ 460321 h 4732076"/>
              <a:gd name="connsiteX280" fmla="*/ 1176657 w 1913725"/>
              <a:gd name="connsiteY280" fmla="*/ 466532 h 4732076"/>
              <a:gd name="connsiteX281" fmla="*/ 1185354 w 1913725"/>
              <a:gd name="connsiteY281" fmla="*/ 472743 h 4732076"/>
              <a:gd name="connsiteX282" fmla="*/ 1194674 w 1913725"/>
              <a:gd name="connsiteY282" fmla="*/ 478955 h 4732076"/>
              <a:gd name="connsiteX283" fmla="*/ 1203061 w 1913725"/>
              <a:gd name="connsiteY283" fmla="*/ 485788 h 4732076"/>
              <a:gd name="connsiteX284" fmla="*/ 1211758 w 1913725"/>
              <a:gd name="connsiteY284" fmla="*/ 492931 h 4732076"/>
              <a:gd name="connsiteX285" fmla="*/ 1220145 w 1913725"/>
              <a:gd name="connsiteY285" fmla="*/ 499763 h 4732076"/>
              <a:gd name="connsiteX286" fmla="*/ 1228221 w 1913725"/>
              <a:gd name="connsiteY286" fmla="*/ 506907 h 4732076"/>
              <a:gd name="connsiteX287" fmla="*/ 1236298 w 1913725"/>
              <a:gd name="connsiteY287" fmla="*/ 514671 h 4732076"/>
              <a:gd name="connsiteX288" fmla="*/ 1244063 w 1913725"/>
              <a:gd name="connsiteY288" fmla="*/ 522435 h 4732076"/>
              <a:gd name="connsiteX289" fmla="*/ 1251829 w 1913725"/>
              <a:gd name="connsiteY289" fmla="*/ 530200 h 4732076"/>
              <a:gd name="connsiteX290" fmla="*/ 1259284 w 1913725"/>
              <a:gd name="connsiteY290" fmla="*/ 538275 h 4732076"/>
              <a:gd name="connsiteX291" fmla="*/ 1266740 w 1913725"/>
              <a:gd name="connsiteY291" fmla="*/ 546350 h 4732076"/>
              <a:gd name="connsiteX292" fmla="*/ 1273573 w 1913725"/>
              <a:gd name="connsiteY292" fmla="*/ 554735 h 4732076"/>
              <a:gd name="connsiteX293" fmla="*/ 1280718 w 1913725"/>
              <a:gd name="connsiteY293" fmla="*/ 563120 h 4732076"/>
              <a:gd name="connsiteX294" fmla="*/ 1287552 w 1913725"/>
              <a:gd name="connsiteY294" fmla="*/ 571816 h 4732076"/>
              <a:gd name="connsiteX295" fmla="*/ 1293764 w 1913725"/>
              <a:gd name="connsiteY295" fmla="*/ 580822 h 4732076"/>
              <a:gd name="connsiteX296" fmla="*/ 1299976 w 1913725"/>
              <a:gd name="connsiteY296" fmla="*/ 589829 h 4732076"/>
              <a:gd name="connsiteX297" fmla="*/ 1306189 w 1913725"/>
              <a:gd name="connsiteY297" fmla="*/ 599146 h 4732076"/>
              <a:gd name="connsiteX298" fmla="*/ 1312091 w 1913725"/>
              <a:gd name="connsiteY298" fmla="*/ 608464 h 4732076"/>
              <a:gd name="connsiteX299" fmla="*/ 1317682 w 1913725"/>
              <a:gd name="connsiteY299" fmla="*/ 618091 h 4732076"/>
              <a:gd name="connsiteX300" fmla="*/ 1322963 w 1913725"/>
              <a:gd name="connsiteY300" fmla="*/ 627409 h 4732076"/>
              <a:gd name="connsiteX301" fmla="*/ 1328243 w 1913725"/>
              <a:gd name="connsiteY301" fmla="*/ 637346 h 4732076"/>
              <a:gd name="connsiteX302" fmla="*/ 1333214 w 1913725"/>
              <a:gd name="connsiteY302" fmla="*/ 647285 h 4732076"/>
              <a:gd name="connsiteX303" fmla="*/ 1337873 w 1913725"/>
              <a:gd name="connsiteY303" fmla="*/ 657534 h 4732076"/>
              <a:gd name="connsiteX304" fmla="*/ 1342221 w 1913725"/>
              <a:gd name="connsiteY304" fmla="*/ 667473 h 4732076"/>
              <a:gd name="connsiteX305" fmla="*/ 1346570 w 1913725"/>
              <a:gd name="connsiteY305" fmla="*/ 677721 h 4732076"/>
              <a:gd name="connsiteX306" fmla="*/ 1350298 w 1913725"/>
              <a:gd name="connsiteY306" fmla="*/ 688280 h 4732076"/>
              <a:gd name="connsiteX307" fmla="*/ 1354336 w 1913725"/>
              <a:gd name="connsiteY307" fmla="*/ 698840 h 4732076"/>
              <a:gd name="connsiteX308" fmla="*/ 1357442 w 1913725"/>
              <a:gd name="connsiteY308" fmla="*/ 709399 h 4732076"/>
              <a:gd name="connsiteX309" fmla="*/ 1360859 w 1913725"/>
              <a:gd name="connsiteY309" fmla="*/ 720269 h 4732076"/>
              <a:gd name="connsiteX310" fmla="*/ 1363655 w 1913725"/>
              <a:gd name="connsiteY310" fmla="*/ 731139 h 4732076"/>
              <a:gd name="connsiteX311" fmla="*/ 1366451 w 1913725"/>
              <a:gd name="connsiteY311" fmla="*/ 742320 h 4732076"/>
              <a:gd name="connsiteX312" fmla="*/ 1368625 w 1913725"/>
              <a:gd name="connsiteY312" fmla="*/ 753501 h 4732076"/>
              <a:gd name="connsiteX313" fmla="*/ 1371110 w 1913725"/>
              <a:gd name="connsiteY313" fmla="*/ 764682 h 4732076"/>
              <a:gd name="connsiteX314" fmla="*/ 1372974 w 1913725"/>
              <a:gd name="connsiteY314" fmla="*/ 775862 h 4732076"/>
              <a:gd name="connsiteX315" fmla="*/ 1374216 w 1913725"/>
              <a:gd name="connsiteY315" fmla="*/ 787353 h 4732076"/>
              <a:gd name="connsiteX316" fmla="*/ 1375769 w 1913725"/>
              <a:gd name="connsiteY316" fmla="*/ 798844 h 4732076"/>
              <a:gd name="connsiteX317" fmla="*/ 1376702 w 1913725"/>
              <a:gd name="connsiteY317" fmla="*/ 810336 h 4732076"/>
              <a:gd name="connsiteX318" fmla="*/ 1377634 w 1913725"/>
              <a:gd name="connsiteY318" fmla="*/ 822137 h 4732076"/>
              <a:gd name="connsiteX319" fmla="*/ 1377943 w 1913725"/>
              <a:gd name="connsiteY319" fmla="*/ 833628 h 4732076"/>
              <a:gd name="connsiteX320" fmla="*/ 1378254 w 1913725"/>
              <a:gd name="connsiteY320" fmla="*/ 845741 h 4732076"/>
              <a:gd name="connsiteX321" fmla="*/ 1378254 w 1913725"/>
              <a:gd name="connsiteY321" fmla="*/ 2204803 h 4732076"/>
              <a:gd name="connsiteX322" fmla="*/ 1377943 w 1913725"/>
              <a:gd name="connsiteY322" fmla="*/ 2216294 h 4732076"/>
              <a:gd name="connsiteX323" fmla="*/ 1377634 w 1913725"/>
              <a:gd name="connsiteY323" fmla="*/ 2228407 h 4732076"/>
              <a:gd name="connsiteX324" fmla="*/ 1376702 w 1913725"/>
              <a:gd name="connsiteY324" fmla="*/ 2239898 h 4732076"/>
              <a:gd name="connsiteX325" fmla="*/ 1375769 w 1913725"/>
              <a:gd name="connsiteY325" fmla="*/ 2251389 h 4732076"/>
              <a:gd name="connsiteX326" fmla="*/ 1374216 w 1913725"/>
              <a:gd name="connsiteY326" fmla="*/ 2262880 h 4732076"/>
              <a:gd name="connsiteX327" fmla="*/ 1372974 w 1913725"/>
              <a:gd name="connsiteY327" fmla="*/ 2274371 h 4732076"/>
              <a:gd name="connsiteX328" fmla="*/ 1371110 w 1913725"/>
              <a:gd name="connsiteY328" fmla="*/ 2285552 h 4732076"/>
              <a:gd name="connsiteX329" fmla="*/ 1368625 w 1913725"/>
              <a:gd name="connsiteY329" fmla="*/ 2296732 h 4732076"/>
              <a:gd name="connsiteX330" fmla="*/ 1366451 w 1913725"/>
              <a:gd name="connsiteY330" fmla="*/ 2307913 h 4732076"/>
              <a:gd name="connsiteX331" fmla="*/ 1363655 w 1913725"/>
              <a:gd name="connsiteY331" fmla="*/ 2319093 h 4732076"/>
              <a:gd name="connsiteX332" fmla="*/ 1360859 w 1913725"/>
              <a:gd name="connsiteY332" fmla="*/ 2329963 h 4732076"/>
              <a:gd name="connsiteX333" fmla="*/ 1357442 w 1913725"/>
              <a:gd name="connsiteY333" fmla="*/ 2340523 h 4732076"/>
              <a:gd name="connsiteX334" fmla="*/ 1354336 w 1913725"/>
              <a:gd name="connsiteY334" fmla="*/ 2351393 h 4732076"/>
              <a:gd name="connsiteX335" fmla="*/ 1350298 w 1913725"/>
              <a:gd name="connsiteY335" fmla="*/ 2361952 h 4732076"/>
              <a:gd name="connsiteX336" fmla="*/ 1346570 w 1913725"/>
              <a:gd name="connsiteY336" fmla="*/ 2372201 h 4732076"/>
              <a:gd name="connsiteX337" fmla="*/ 1342221 w 1913725"/>
              <a:gd name="connsiteY337" fmla="*/ 2382761 h 4732076"/>
              <a:gd name="connsiteX338" fmla="*/ 1337873 w 1913725"/>
              <a:gd name="connsiteY338" fmla="*/ 2393010 h 4732076"/>
              <a:gd name="connsiteX339" fmla="*/ 1333214 w 1913725"/>
              <a:gd name="connsiteY339" fmla="*/ 2402637 h 4732076"/>
              <a:gd name="connsiteX340" fmla="*/ 1328243 w 1913725"/>
              <a:gd name="connsiteY340" fmla="*/ 2412576 h 4732076"/>
              <a:gd name="connsiteX341" fmla="*/ 1322963 w 1913725"/>
              <a:gd name="connsiteY341" fmla="*/ 2422514 h 4732076"/>
              <a:gd name="connsiteX342" fmla="*/ 1317682 w 1913725"/>
              <a:gd name="connsiteY342" fmla="*/ 2432141 h 4732076"/>
              <a:gd name="connsiteX343" fmla="*/ 1312091 w 1913725"/>
              <a:gd name="connsiteY343" fmla="*/ 2441769 h 4732076"/>
              <a:gd name="connsiteX344" fmla="*/ 1306189 w 1913725"/>
              <a:gd name="connsiteY344" fmla="*/ 2451086 h 4732076"/>
              <a:gd name="connsiteX345" fmla="*/ 1299976 w 1913725"/>
              <a:gd name="connsiteY345" fmla="*/ 2460093 h 4732076"/>
              <a:gd name="connsiteX346" fmla="*/ 1293764 w 1913725"/>
              <a:gd name="connsiteY346" fmla="*/ 2469100 h 4732076"/>
              <a:gd name="connsiteX347" fmla="*/ 1287552 w 1913725"/>
              <a:gd name="connsiteY347" fmla="*/ 2478106 h 4732076"/>
              <a:gd name="connsiteX348" fmla="*/ 1280718 w 1913725"/>
              <a:gd name="connsiteY348" fmla="*/ 2486803 h 4732076"/>
              <a:gd name="connsiteX349" fmla="*/ 1273573 w 1913725"/>
              <a:gd name="connsiteY349" fmla="*/ 2495498 h 4732076"/>
              <a:gd name="connsiteX350" fmla="*/ 1266740 w 1913725"/>
              <a:gd name="connsiteY350" fmla="*/ 2503573 h 4732076"/>
              <a:gd name="connsiteX351" fmla="*/ 1259284 w 1913725"/>
              <a:gd name="connsiteY351" fmla="*/ 2512269 h 4732076"/>
              <a:gd name="connsiteX352" fmla="*/ 1251829 w 1913725"/>
              <a:gd name="connsiteY352" fmla="*/ 2520344 h 4732076"/>
              <a:gd name="connsiteX353" fmla="*/ 1244063 w 1913725"/>
              <a:gd name="connsiteY353" fmla="*/ 2528108 h 4732076"/>
              <a:gd name="connsiteX354" fmla="*/ 1236298 w 1913725"/>
              <a:gd name="connsiteY354" fmla="*/ 2535562 h 4732076"/>
              <a:gd name="connsiteX355" fmla="*/ 1228221 w 1913725"/>
              <a:gd name="connsiteY355" fmla="*/ 2543016 h 4732076"/>
              <a:gd name="connsiteX356" fmla="*/ 1220145 w 1913725"/>
              <a:gd name="connsiteY356" fmla="*/ 2550469 h 4732076"/>
              <a:gd name="connsiteX357" fmla="*/ 1211758 w 1913725"/>
              <a:gd name="connsiteY357" fmla="*/ 2557613 h 4732076"/>
              <a:gd name="connsiteX358" fmla="*/ 1203061 w 1913725"/>
              <a:gd name="connsiteY358" fmla="*/ 2564134 h 4732076"/>
              <a:gd name="connsiteX359" fmla="*/ 1194674 w 1913725"/>
              <a:gd name="connsiteY359" fmla="*/ 2570967 h 4732076"/>
              <a:gd name="connsiteX360" fmla="*/ 1185354 w 1913725"/>
              <a:gd name="connsiteY360" fmla="*/ 2577489 h 4732076"/>
              <a:gd name="connsiteX361" fmla="*/ 1176657 w 1913725"/>
              <a:gd name="connsiteY361" fmla="*/ 2584012 h 4732076"/>
              <a:gd name="connsiteX362" fmla="*/ 1167339 w 1913725"/>
              <a:gd name="connsiteY362" fmla="*/ 2589912 h 4732076"/>
              <a:gd name="connsiteX363" fmla="*/ 1158019 w 1913725"/>
              <a:gd name="connsiteY363" fmla="*/ 2595502 h 4732076"/>
              <a:gd name="connsiteX364" fmla="*/ 1148390 w 1913725"/>
              <a:gd name="connsiteY364" fmla="*/ 2601093 h 4732076"/>
              <a:gd name="connsiteX365" fmla="*/ 1139071 w 1913725"/>
              <a:gd name="connsiteY365" fmla="*/ 2606683 h 4732076"/>
              <a:gd name="connsiteX366" fmla="*/ 1129131 w 1913725"/>
              <a:gd name="connsiteY366" fmla="*/ 2611652 h 4732076"/>
              <a:gd name="connsiteX367" fmla="*/ 1118880 w 1913725"/>
              <a:gd name="connsiteY367" fmla="*/ 2616621 h 4732076"/>
              <a:gd name="connsiteX368" fmla="*/ 1108941 w 1913725"/>
              <a:gd name="connsiteY368" fmla="*/ 2621591 h 4732076"/>
              <a:gd name="connsiteX369" fmla="*/ 1099001 w 1913725"/>
              <a:gd name="connsiteY369" fmla="*/ 2625628 h 4732076"/>
              <a:gd name="connsiteX370" fmla="*/ 1088750 w 1913725"/>
              <a:gd name="connsiteY370" fmla="*/ 2629976 h 4732076"/>
              <a:gd name="connsiteX371" fmla="*/ 1078189 w 1913725"/>
              <a:gd name="connsiteY371" fmla="*/ 2634323 h 4732076"/>
              <a:gd name="connsiteX372" fmla="*/ 1067628 w 1913725"/>
              <a:gd name="connsiteY372" fmla="*/ 2637741 h 4732076"/>
              <a:gd name="connsiteX373" fmla="*/ 1056756 w 1913725"/>
              <a:gd name="connsiteY373" fmla="*/ 2641157 h 4732076"/>
              <a:gd name="connsiteX374" fmla="*/ 1046194 w 1913725"/>
              <a:gd name="connsiteY374" fmla="*/ 2644262 h 4732076"/>
              <a:gd name="connsiteX375" fmla="*/ 1035322 w 1913725"/>
              <a:gd name="connsiteY375" fmla="*/ 2647678 h 4732076"/>
              <a:gd name="connsiteX376" fmla="*/ 1023829 w 1913725"/>
              <a:gd name="connsiteY376" fmla="*/ 2650163 h 4732076"/>
              <a:gd name="connsiteX377" fmla="*/ 1012957 w 1913725"/>
              <a:gd name="connsiteY377" fmla="*/ 2652337 h 4732076"/>
              <a:gd name="connsiteX378" fmla="*/ 1001774 w 1913725"/>
              <a:gd name="connsiteY378" fmla="*/ 2654511 h 4732076"/>
              <a:gd name="connsiteX379" fmla="*/ 990591 w 1913725"/>
              <a:gd name="connsiteY379" fmla="*/ 2656685 h 4732076"/>
              <a:gd name="connsiteX380" fmla="*/ 978787 w 1913725"/>
              <a:gd name="connsiteY380" fmla="*/ 2658238 h 4732076"/>
              <a:gd name="connsiteX381" fmla="*/ 967605 w 1913725"/>
              <a:gd name="connsiteY381" fmla="*/ 2659480 h 4732076"/>
              <a:gd name="connsiteX382" fmla="*/ 956112 w 1913725"/>
              <a:gd name="connsiteY382" fmla="*/ 2660722 h 4732076"/>
              <a:gd name="connsiteX383" fmla="*/ 944308 w 1913725"/>
              <a:gd name="connsiteY383" fmla="*/ 2661343 h 4732076"/>
              <a:gd name="connsiteX384" fmla="*/ 932504 w 1913725"/>
              <a:gd name="connsiteY384" fmla="*/ 2661655 h 4732076"/>
              <a:gd name="connsiteX385" fmla="*/ 920700 w 1913725"/>
              <a:gd name="connsiteY385" fmla="*/ 2661965 h 4732076"/>
              <a:gd name="connsiteX386" fmla="*/ 457244 w 1913725"/>
              <a:gd name="connsiteY386" fmla="*/ 2661965 h 4732076"/>
              <a:gd name="connsiteX387" fmla="*/ 445129 w 1913725"/>
              <a:gd name="connsiteY387" fmla="*/ 2661655 h 4732076"/>
              <a:gd name="connsiteX388" fmla="*/ 433636 w 1913725"/>
              <a:gd name="connsiteY388" fmla="*/ 2661343 h 4732076"/>
              <a:gd name="connsiteX389" fmla="*/ 422143 w 1913725"/>
              <a:gd name="connsiteY389" fmla="*/ 2660722 h 4732076"/>
              <a:gd name="connsiteX390" fmla="*/ 410339 w 1913725"/>
              <a:gd name="connsiteY390" fmla="*/ 2659480 h 4732076"/>
              <a:gd name="connsiteX391" fmla="*/ 398846 w 1913725"/>
              <a:gd name="connsiteY391" fmla="*/ 2658238 h 4732076"/>
              <a:gd name="connsiteX392" fmla="*/ 387663 w 1913725"/>
              <a:gd name="connsiteY392" fmla="*/ 2656685 h 4732076"/>
              <a:gd name="connsiteX393" fmla="*/ 376170 w 1913725"/>
              <a:gd name="connsiteY393" fmla="*/ 2654511 h 4732076"/>
              <a:gd name="connsiteX394" fmla="*/ 364988 w 1913725"/>
              <a:gd name="connsiteY394" fmla="*/ 2652337 h 4732076"/>
              <a:gd name="connsiteX395" fmla="*/ 353805 w 1913725"/>
              <a:gd name="connsiteY395" fmla="*/ 2650163 h 4732076"/>
              <a:gd name="connsiteX396" fmla="*/ 342933 w 1913725"/>
              <a:gd name="connsiteY396" fmla="*/ 2647678 h 4732076"/>
              <a:gd name="connsiteX397" fmla="*/ 332061 w 1913725"/>
              <a:gd name="connsiteY397" fmla="*/ 2644262 h 4732076"/>
              <a:gd name="connsiteX398" fmla="*/ 321189 w 1913725"/>
              <a:gd name="connsiteY398" fmla="*/ 2641157 h 4732076"/>
              <a:gd name="connsiteX399" fmla="*/ 310628 w 1913725"/>
              <a:gd name="connsiteY399" fmla="*/ 2637741 h 4732076"/>
              <a:gd name="connsiteX400" fmla="*/ 300066 w 1913725"/>
              <a:gd name="connsiteY400" fmla="*/ 2634323 h 4732076"/>
              <a:gd name="connsiteX401" fmla="*/ 289505 w 1913725"/>
              <a:gd name="connsiteY401" fmla="*/ 2629976 h 4732076"/>
              <a:gd name="connsiteX402" fmla="*/ 279255 w 1913725"/>
              <a:gd name="connsiteY402" fmla="*/ 2625628 h 4732076"/>
              <a:gd name="connsiteX403" fmla="*/ 269004 w 1913725"/>
              <a:gd name="connsiteY403" fmla="*/ 2621591 h 4732076"/>
              <a:gd name="connsiteX404" fmla="*/ 258752 w 1913725"/>
              <a:gd name="connsiteY404" fmla="*/ 2616621 h 4732076"/>
              <a:gd name="connsiteX405" fmla="*/ 248813 w 1913725"/>
              <a:gd name="connsiteY405" fmla="*/ 2611652 h 4732076"/>
              <a:gd name="connsiteX406" fmla="*/ 239183 w 1913725"/>
              <a:gd name="connsiteY406" fmla="*/ 2606683 h 4732076"/>
              <a:gd name="connsiteX407" fmla="*/ 229554 w 1913725"/>
              <a:gd name="connsiteY407" fmla="*/ 2601093 h 4732076"/>
              <a:gd name="connsiteX408" fmla="*/ 219924 w 1913725"/>
              <a:gd name="connsiteY408" fmla="*/ 2595502 h 4732076"/>
              <a:gd name="connsiteX409" fmla="*/ 210606 w 1913725"/>
              <a:gd name="connsiteY409" fmla="*/ 2589912 h 4732076"/>
              <a:gd name="connsiteX410" fmla="*/ 201287 w 1913725"/>
              <a:gd name="connsiteY410" fmla="*/ 2584012 h 4732076"/>
              <a:gd name="connsiteX411" fmla="*/ 192278 w 1913725"/>
              <a:gd name="connsiteY411" fmla="*/ 2577489 h 4732076"/>
              <a:gd name="connsiteX412" fmla="*/ 183581 w 1913725"/>
              <a:gd name="connsiteY412" fmla="*/ 2570967 h 4732076"/>
              <a:gd name="connsiteX413" fmla="*/ 174573 w 1913725"/>
              <a:gd name="connsiteY413" fmla="*/ 2564134 h 4732076"/>
              <a:gd name="connsiteX414" fmla="*/ 166185 w 1913725"/>
              <a:gd name="connsiteY414" fmla="*/ 2557613 h 4732076"/>
              <a:gd name="connsiteX415" fmla="*/ 157799 w 1913725"/>
              <a:gd name="connsiteY415" fmla="*/ 2550469 h 4732076"/>
              <a:gd name="connsiteX416" fmla="*/ 149723 w 1913725"/>
              <a:gd name="connsiteY416" fmla="*/ 2543016 h 4732076"/>
              <a:gd name="connsiteX417" fmla="*/ 141646 w 1913725"/>
              <a:gd name="connsiteY417" fmla="*/ 2535562 h 4732076"/>
              <a:gd name="connsiteX418" fmla="*/ 133880 w 1913725"/>
              <a:gd name="connsiteY418" fmla="*/ 2528108 h 4732076"/>
              <a:gd name="connsiteX419" fmla="*/ 126115 w 1913725"/>
              <a:gd name="connsiteY419" fmla="*/ 2520344 h 4732076"/>
              <a:gd name="connsiteX420" fmla="*/ 118660 w 1913725"/>
              <a:gd name="connsiteY420" fmla="*/ 2512269 h 4732076"/>
              <a:gd name="connsiteX421" fmla="*/ 111516 w 1913725"/>
              <a:gd name="connsiteY421" fmla="*/ 2503573 h 4732076"/>
              <a:gd name="connsiteX422" fmla="*/ 104371 w 1913725"/>
              <a:gd name="connsiteY422" fmla="*/ 2495498 h 4732076"/>
              <a:gd name="connsiteX423" fmla="*/ 97227 w 1913725"/>
              <a:gd name="connsiteY423" fmla="*/ 2486803 h 4732076"/>
              <a:gd name="connsiteX424" fmla="*/ 90704 w 1913725"/>
              <a:gd name="connsiteY424" fmla="*/ 2478106 h 4732076"/>
              <a:gd name="connsiteX425" fmla="*/ 84180 w 1913725"/>
              <a:gd name="connsiteY425" fmla="*/ 2469100 h 4732076"/>
              <a:gd name="connsiteX426" fmla="*/ 77967 w 1913725"/>
              <a:gd name="connsiteY426" fmla="*/ 2460093 h 4732076"/>
              <a:gd name="connsiteX427" fmla="*/ 72066 w 1913725"/>
              <a:gd name="connsiteY427" fmla="*/ 2451086 h 4732076"/>
              <a:gd name="connsiteX428" fmla="*/ 65854 w 1913725"/>
              <a:gd name="connsiteY428" fmla="*/ 2441769 h 4732076"/>
              <a:gd name="connsiteX429" fmla="*/ 60262 w 1913725"/>
              <a:gd name="connsiteY429" fmla="*/ 2432141 h 4732076"/>
              <a:gd name="connsiteX430" fmla="*/ 54982 w 1913725"/>
              <a:gd name="connsiteY430" fmla="*/ 2422514 h 4732076"/>
              <a:gd name="connsiteX431" fmla="*/ 49700 w 1913725"/>
              <a:gd name="connsiteY431" fmla="*/ 2412576 h 4732076"/>
              <a:gd name="connsiteX432" fmla="*/ 44731 w 1913725"/>
              <a:gd name="connsiteY432" fmla="*/ 2402637 h 4732076"/>
              <a:gd name="connsiteX433" fmla="*/ 40382 w 1913725"/>
              <a:gd name="connsiteY433" fmla="*/ 2393010 h 4732076"/>
              <a:gd name="connsiteX434" fmla="*/ 35722 w 1913725"/>
              <a:gd name="connsiteY434" fmla="*/ 2382761 h 4732076"/>
              <a:gd name="connsiteX435" fmla="*/ 31373 w 1913725"/>
              <a:gd name="connsiteY435" fmla="*/ 2372201 h 4732076"/>
              <a:gd name="connsiteX436" fmla="*/ 27646 w 1913725"/>
              <a:gd name="connsiteY436" fmla="*/ 2361952 h 4732076"/>
              <a:gd name="connsiteX437" fmla="*/ 23918 w 1913725"/>
              <a:gd name="connsiteY437" fmla="*/ 2351393 h 4732076"/>
              <a:gd name="connsiteX438" fmla="*/ 20191 w 1913725"/>
              <a:gd name="connsiteY438" fmla="*/ 2340523 h 4732076"/>
              <a:gd name="connsiteX439" fmla="*/ 17084 w 1913725"/>
              <a:gd name="connsiteY439" fmla="*/ 2329963 h 4732076"/>
              <a:gd name="connsiteX440" fmla="*/ 14289 w 1913725"/>
              <a:gd name="connsiteY440" fmla="*/ 2319093 h 4732076"/>
              <a:gd name="connsiteX441" fmla="*/ 11494 w 1913725"/>
              <a:gd name="connsiteY441" fmla="*/ 2307913 h 4732076"/>
              <a:gd name="connsiteX442" fmla="*/ 9009 w 1913725"/>
              <a:gd name="connsiteY442" fmla="*/ 2296732 h 4732076"/>
              <a:gd name="connsiteX443" fmla="*/ 6834 w 1913725"/>
              <a:gd name="connsiteY443" fmla="*/ 2285552 h 4732076"/>
              <a:gd name="connsiteX444" fmla="*/ 5281 w 1913725"/>
              <a:gd name="connsiteY444" fmla="*/ 2274371 h 4732076"/>
              <a:gd name="connsiteX445" fmla="*/ 3417 w 1913725"/>
              <a:gd name="connsiteY445" fmla="*/ 2262880 h 4732076"/>
              <a:gd name="connsiteX446" fmla="*/ 2174 w 1913725"/>
              <a:gd name="connsiteY446" fmla="*/ 2251389 h 4732076"/>
              <a:gd name="connsiteX447" fmla="*/ 1243 w 1913725"/>
              <a:gd name="connsiteY447" fmla="*/ 2239898 h 4732076"/>
              <a:gd name="connsiteX448" fmla="*/ 621 w 1913725"/>
              <a:gd name="connsiteY448" fmla="*/ 2228407 h 4732076"/>
              <a:gd name="connsiteX449" fmla="*/ 0 w 1913725"/>
              <a:gd name="connsiteY449" fmla="*/ 2216294 h 4732076"/>
              <a:gd name="connsiteX450" fmla="*/ 0 w 1913725"/>
              <a:gd name="connsiteY450" fmla="*/ 2204803 h 4732076"/>
              <a:gd name="connsiteX451" fmla="*/ 0 w 1913725"/>
              <a:gd name="connsiteY451" fmla="*/ 845741 h 4732076"/>
              <a:gd name="connsiteX452" fmla="*/ 0 w 1913725"/>
              <a:gd name="connsiteY452" fmla="*/ 833628 h 4732076"/>
              <a:gd name="connsiteX453" fmla="*/ 621 w 1913725"/>
              <a:gd name="connsiteY453" fmla="*/ 822137 h 4732076"/>
              <a:gd name="connsiteX454" fmla="*/ 1243 w 1913725"/>
              <a:gd name="connsiteY454" fmla="*/ 810336 h 4732076"/>
              <a:gd name="connsiteX455" fmla="*/ 2174 w 1913725"/>
              <a:gd name="connsiteY455" fmla="*/ 798844 h 4732076"/>
              <a:gd name="connsiteX456" fmla="*/ 3417 w 1913725"/>
              <a:gd name="connsiteY456" fmla="*/ 787353 h 4732076"/>
              <a:gd name="connsiteX457" fmla="*/ 5281 w 1913725"/>
              <a:gd name="connsiteY457" fmla="*/ 775862 h 4732076"/>
              <a:gd name="connsiteX458" fmla="*/ 6834 w 1913725"/>
              <a:gd name="connsiteY458" fmla="*/ 764682 h 4732076"/>
              <a:gd name="connsiteX459" fmla="*/ 9009 w 1913725"/>
              <a:gd name="connsiteY459" fmla="*/ 753501 h 4732076"/>
              <a:gd name="connsiteX460" fmla="*/ 11494 w 1913725"/>
              <a:gd name="connsiteY460" fmla="*/ 742320 h 4732076"/>
              <a:gd name="connsiteX461" fmla="*/ 14289 w 1913725"/>
              <a:gd name="connsiteY461" fmla="*/ 731139 h 4732076"/>
              <a:gd name="connsiteX462" fmla="*/ 17084 w 1913725"/>
              <a:gd name="connsiteY462" fmla="*/ 720269 h 4732076"/>
              <a:gd name="connsiteX463" fmla="*/ 20191 w 1913725"/>
              <a:gd name="connsiteY463" fmla="*/ 709399 h 4732076"/>
              <a:gd name="connsiteX464" fmla="*/ 23918 w 1913725"/>
              <a:gd name="connsiteY464" fmla="*/ 698840 h 4732076"/>
              <a:gd name="connsiteX465" fmla="*/ 27646 w 1913725"/>
              <a:gd name="connsiteY465" fmla="*/ 688280 h 4732076"/>
              <a:gd name="connsiteX466" fmla="*/ 31373 w 1913725"/>
              <a:gd name="connsiteY466" fmla="*/ 677721 h 4732076"/>
              <a:gd name="connsiteX467" fmla="*/ 35722 w 1913725"/>
              <a:gd name="connsiteY467" fmla="*/ 667473 h 4732076"/>
              <a:gd name="connsiteX468" fmla="*/ 40382 w 1913725"/>
              <a:gd name="connsiteY468" fmla="*/ 657534 h 4732076"/>
              <a:gd name="connsiteX469" fmla="*/ 44731 w 1913725"/>
              <a:gd name="connsiteY469" fmla="*/ 647285 h 4732076"/>
              <a:gd name="connsiteX470" fmla="*/ 49700 w 1913725"/>
              <a:gd name="connsiteY470" fmla="*/ 637346 h 4732076"/>
              <a:gd name="connsiteX471" fmla="*/ 54982 w 1913725"/>
              <a:gd name="connsiteY471" fmla="*/ 627409 h 4732076"/>
              <a:gd name="connsiteX472" fmla="*/ 60262 w 1913725"/>
              <a:gd name="connsiteY472" fmla="*/ 618091 h 4732076"/>
              <a:gd name="connsiteX473" fmla="*/ 65854 w 1913725"/>
              <a:gd name="connsiteY473" fmla="*/ 608464 h 4732076"/>
              <a:gd name="connsiteX474" fmla="*/ 72066 w 1913725"/>
              <a:gd name="connsiteY474" fmla="*/ 599146 h 4732076"/>
              <a:gd name="connsiteX475" fmla="*/ 77967 w 1913725"/>
              <a:gd name="connsiteY475" fmla="*/ 589829 h 4732076"/>
              <a:gd name="connsiteX476" fmla="*/ 84180 w 1913725"/>
              <a:gd name="connsiteY476" fmla="*/ 580822 h 4732076"/>
              <a:gd name="connsiteX477" fmla="*/ 90704 w 1913725"/>
              <a:gd name="connsiteY477" fmla="*/ 571816 h 4732076"/>
              <a:gd name="connsiteX478" fmla="*/ 97227 w 1913725"/>
              <a:gd name="connsiteY478" fmla="*/ 563120 h 4732076"/>
              <a:gd name="connsiteX479" fmla="*/ 104371 w 1913725"/>
              <a:gd name="connsiteY479" fmla="*/ 554735 h 4732076"/>
              <a:gd name="connsiteX480" fmla="*/ 111516 w 1913725"/>
              <a:gd name="connsiteY480" fmla="*/ 546350 h 4732076"/>
              <a:gd name="connsiteX481" fmla="*/ 118660 w 1913725"/>
              <a:gd name="connsiteY481" fmla="*/ 538275 h 4732076"/>
              <a:gd name="connsiteX482" fmla="*/ 126115 w 1913725"/>
              <a:gd name="connsiteY482" fmla="*/ 530200 h 4732076"/>
              <a:gd name="connsiteX483" fmla="*/ 133880 w 1913725"/>
              <a:gd name="connsiteY483" fmla="*/ 522435 h 4732076"/>
              <a:gd name="connsiteX484" fmla="*/ 141646 w 1913725"/>
              <a:gd name="connsiteY484" fmla="*/ 514671 h 4732076"/>
              <a:gd name="connsiteX485" fmla="*/ 149723 w 1913725"/>
              <a:gd name="connsiteY485" fmla="*/ 506907 h 4732076"/>
              <a:gd name="connsiteX486" fmla="*/ 157799 w 1913725"/>
              <a:gd name="connsiteY486" fmla="*/ 499763 h 4732076"/>
              <a:gd name="connsiteX487" fmla="*/ 166185 w 1913725"/>
              <a:gd name="connsiteY487" fmla="*/ 492931 h 4732076"/>
              <a:gd name="connsiteX488" fmla="*/ 174573 w 1913725"/>
              <a:gd name="connsiteY488" fmla="*/ 485788 h 4732076"/>
              <a:gd name="connsiteX489" fmla="*/ 183581 w 1913725"/>
              <a:gd name="connsiteY489" fmla="*/ 478955 h 4732076"/>
              <a:gd name="connsiteX490" fmla="*/ 192278 w 1913725"/>
              <a:gd name="connsiteY490" fmla="*/ 472743 h 4732076"/>
              <a:gd name="connsiteX491" fmla="*/ 201287 w 1913725"/>
              <a:gd name="connsiteY491" fmla="*/ 466532 h 4732076"/>
              <a:gd name="connsiteX492" fmla="*/ 210606 w 1913725"/>
              <a:gd name="connsiteY492" fmla="*/ 460321 h 4732076"/>
              <a:gd name="connsiteX493" fmla="*/ 219924 w 1913725"/>
              <a:gd name="connsiteY493" fmla="*/ 454420 h 4732076"/>
              <a:gd name="connsiteX494" fmla="*/ 229554 w 1913725"/>
              <a:gd name="connsiteY494" fmla="*/ 448829 h 4732076"/>
              <a:gd name="connsiteX495" fmla="*/ 239183 w 1913725"/>
              <a:gd name="connsiteY495" fmla="*/ 443550 h 4732076"/>
              <a:gd name="connsiteX496" fmla="*/ 248813 w 1913725"/>
              <a:gd name="connsiteY496" fmla="*/ 438271 h 4732076"/>
              <a:gd name="connsiteX497" fmla="*/ 258752 w 1913725"/>
              <a:gd name="connsiteY497" fmla="*/ 433301 h 4732076"/>
              <a:gd name="connsiteX498" fmla="*/ 269004 w 1913725"/>
              <a:gd name="connsiteY498" fmla="*/ 428642 h 4732076"/>
              <a:gd name="connsiteX499" fmla="*/ 279255 w 1913725"/>
              <a:gd name="connsiteY499" fmla="*/ 424294 h 4732076"/>
              <a:gd name="connsiteX500" fmla="*/ 289505 w 1913725"/>
              <a:gd name="connsiteY500" fmla="*/ 419947 h 4732076"/>
              <a:gd name="connsiteX501" fmla="*/ 300066 w 1913725"/>
              <a:gd name="connsiteY501" fmla="*/ 416219 h 4732076"/>
              <a:gd name="connsiteX502" fmla="*/ 310628 w 1913725"/>
              <a:gd name="connsiteY502" fmla="*/ 412182 h 4732076"/>
              <a:gd name="connsiteX503" fmla="*/ 321189 w 1913725"/>
              <a:gd name="connsiteY503" fmla="*/ 408766 h 4732076"/>
              <a:gd name="connsiteX504" fmla="*/ 332061 w 1913725"/>
              <a:gd name="connsiteY504" fmla="*/ 405660 h 4732076"/>
              <a:gd name="connsiteX505" fmla="*/ 342933 w 1913725"/>
              <a:gd name="connsiteY505" fmla="*/ 402865 h 4732076"/>
              <a:gd name="connsiteX506" fmla="*/ 353805 w 1913725"/>
              <a:gd name="connsiteY506" fmla="*/ 400069 h 4732076"/>
              <a:gd name="connsiteX507" fmla="*/ 364988 w 1913725"/>
              <a:gd name="connsiteY507" fmla="*/ 397585 h 4732076"/>
              <a:gd name="connsiteX508" fmla="*/ 376170 w 1913725"/>
              <a:gd name="connsiteY508" fmla="*/ 395412 h 4732076"/>
              <a:gd name="connsiteX509" fmla="*/ 387663 w 1913725"/>
              <a:gd name="connsiteY509" fmla="*/ 393548 h 4732076"/>
              <a:gd name="connsiteX510" fmla="*/ 398846 w 1913725"/>
              <a:gd name="connsiteY510" fmla="*/ 391995 h 4732076"/>
              <a:gd name="connsiteX511" fmla="*/ 410339 w 1913725"/>
              <a:gd name="connsiteY511" fmla="*/ 390442 h 4732076"/>
              <a:gd name="connsiteX512" fmla="*/ 422143 w 1913725"/>
              <a:gd name="connsiteY512" fmla="*/ 389821 h 4732076"/>
              <a:gd name="connsiteX513" fmla="*/ 433636 w 1913725"/>
              <a:gd name="connsiteY513" fmla="*/ 388579 h 4732076"/>
              <a:gd name="connsiteX514" fmla="*/ 445129 w 1913725"/>
              <a:gd name="connsiteY514" fmla="*/ 388268 h 4732076"/>
              <a:gd name="connsiteX515" fmla="*/ 457244 w 1913725"/>
              <a:gd name="connsiteY515" fmla="*/ 388268 h 4732076"/>
              <a:gd name="connsiteX516" fmla="*/ 506553 w 1913725"/>
              <a:gd name="connsiteY516" fmla="*/ 388268 h 4732076"/>
              <a:gd name="connsiteX517" fmla="*/ 504369 w 1913725"/>
              <a:gd name="connsiteY517" fmla="*/ 376574 h 4732076"/>
              <a:gd name="connsiteX518" fmla="*/ 501592 w 1913725"/>
              <a:gd name="connsiteY518" fmla="*/ 356328 h 4732076"/>
              <a:gd name="connsiteX519" fmla="*/ 498816 w 1913725"/>
              <a:gd name="connsiteY519" fmla="*/ 333901 h 4732076"/>
              <a:gd name="connsiteX520" fmla="*/ 497891 w 1913725"/>
              <a:gd name="connsiteY520" fmla="*/ 321442 h 4732076"/>
              <a:gd name="connsiteX521" fmla="*/ 496966 w 1913725"/>
              <a:gd name="connsiteY521" fmla="*/ 308671 h 4732076"/>
              <a:gd name="connsiteX522" fmla="*/ 496041 w 1913725"/>
              <a:gd name="connsiteY522" fmla="*/ 295589 h 4732076"/>
              <a:gd name="connsiteX523" fmla="*/ 495929 w 1913725"/>
              <a:gd name="connsiteY523" fmla="*/ 293162 h 4732076"/>
              <a:gd name="connsiteX524" fmla="*/ 194000 w 1913725"/>
              <a:gd name="connsiteY524" fmla="*/ 293162 h 4732076"/>
              <a:gd name="connsiteX525" fmla="*/ 187172 w 1913725"/>
              <a:gd name="connsiteY525" fmla="*/ 292851 h 4732076"/>
              <a:gd name="connsiteX526" fmla="*/ 180964 w 1913725"/>
              <a:gd name="connsiteY526" fmla="*/ 291920 h 4732076"/>
              <a:gd name="connsiteX527" fmla="*/ 174758 w 1913725"/>
              <a:gd name="connsiteY527" fmla="*/ 290367 h 4732076"/>
              <a:gd name="connsiteX528" fmla="*/ 168860 w 1913725"/>
              <a:gd name="connsiteY528" fmla="*/ 288194 h 4732076"/>
              <a:gd name="connsiteX529" fmla="*/ 163274 w 1913725"/>
              <a:gd name="connsiteY529" fmla="*/ 285400 h 4732076"/>
              <a:gd name="connsiteX530" fmla="*/ 158308 w 1913725"/>
              <a:gd name="connsiteY530" fmla="*/ 282295 h 4732076"/>
              <a:gd name="connsiteX531" fmla="*/ 153342 w 1913725"/>
              <a:gd name="connsiteY531" fmla="*/ 278880 h 4732076"/>
              <a:gd name="connsiteX532" fmla="*/ 148998 w 1913725"/>
              <a:gd name="connsiteY532" fmla="*/ 274533 h 4732076"/>
              <a:gd name="connsiteX533" fmla="*/ 144652 w 1913725"/>
              <a:gd name="connsiteY533" fmla="*/ 270187 h 4732076"/>
              <a:gd name="connsiteX534" fmla="*/ 141239 w 1913725"/>
              <a:gd name="connsiteY534" fmla="*/ 265220 h 4732076"/>
              <a:gd name="connsiteX535" fmla="*/ 137825 w 1913725"/>
              <a:gd name="connsiteY535" fmla="*/ 259942 h 4732076"/>
              <a:gd name="connsiteX536" fmla="*/ 135031 w 1913725"/>
              <a:gd name="connsiteY536" fmla="*/ 254664 h 4732076"/>
              <a:gd name="connsiteX537" fmla="*/ 133169 w 1913725"/>
              <a:gd name="connsiteY537" fmla="*/ 248453 h 4732076"/>
              <a:gd name="connsiteX538" fmla="*/ 131617 w 1913725"/>
              <a:gd name="connsiteY538" fmla="*/ 242555 h 4732076"/>
              <a:gd name="connsiteX539" fmla="*/ 130685 w 1913725"/>
              <a:gd name="connsiteY539" fmla="*/ 236346 h 4732076"/>
              <a:gd name="connsiteX540" fmla="*/ 130375 w 1913725"/>
              <a:gd name="connsiteY540" fmla="*/ 229515 h 4732076"/>
              <a:gd name="connsiteX541" fmla="*/ 130685 w 1913725"/>
              <a:gd name="connsiteY541" fmla="*/ 223306 h 4732076"/>
              <a:gd name="connsiteX542" fmla="*/ 131617 w 1913725"/>
              <a:gd name="connsiteY542" fmla="*/ 217095 h 4732076"/>
              <a:gd name="connsiteX543" fmla="*/ 133169 w 1913725"/>
              <a:gd name="connsiteY543" fmla="*/ 210886 h 4732076"/>
              <a:gd name="connsiteX544" fmla="*/ 135031 w 1913725"/>
              <a:gd name="connsiteY544" fmla="*/ 204988 h 4732076"/>
              <a:gd name="connsiteX545" fmla="*/ 137825 w 1913725"/>
              <a:gd name="connsiteY545" fmla="*/ 199399 h 4732076"/>
              <a:gd name="connsiteX546" fmla="*/ 141239 w 1913725"/>
              <a:gd name="connsiteY546" fmla="*/ 194121 h 4732076"/>
              <a:gd name="connsiteX547" fmla="*/ 144652 w 1913725"/>
              <a:gd name="connsiteY547" fmla="*/ 189464 h 4732076"/>
              <a:gd name="connsiteX548" fmla="*/ 148998 w 1913725"/>
              <a:gd name="connsiteY548" fmla="*/ 184806 h 4732076"/>
              <a:gd name="connsiteX549" fmla="*/ 153342 w 1913725"/>
              <a:gd name="connsiteY549" fmla="*/ 180771 h 4732076"/>
              <a:gd name="connsiteX550" fmla="*/ 158308 w 1913725"/>
              <a:gd name="connsiteY550" fmla="*/ 177356 h 4732076"/>
              <a:gd name="connsiteX551" fmla="*/ 163274 w 1913725"/>
              <a:gd name="connsiteY551" fmla="*/ 173940 h 4732076"/>
              <a:gd name="connsiteX552" fmla="*/ 168860 w 1913725"/>
              <a:gd name="connsiteY552" fmla="*/ 171146 h 4732076"/>
              <a:gd name="connsiteX553" fmla="*/ 174758 w 1913725"/>
              <a:gd name="connsiteY553" fmla="*/ 169283 h 4732076"/>
              <a:gd name="connsiteX554" fmla="*/ 180964 w 1913725"/>
              <a:gd name="connsiteY554" fmla="*/ 167731 h 4732076"/>
              <a:gd name="connsiteX555" fmla="*/ 187172 w 1913725"/>
              <a:gd name="connsiteY555" fmla="*/ 166800 h 4732076"/>
              <a:gd name="connsiteX556" fmla="*/ 194000 w 1913725"/>
              <a:gd name="connsiteY556" fmla="*/ 166178 h 4732076"/>
              <a:gd name="connsiteX557" fmla="*/ 504252 w 1913725"/>
              <a:gd name="connsiteY557" fmla="*/ 166178 h 4732076"/>
              <a:gd name="connsiteX558" fmla="*/ 506835 w 1913725"/>
              <a:gd name="connsiteY558" fmla="*/ 154177 h 4732076"/>
              <a:gd name="connsiteX559" fmla="*/ 510845 w 1913725"/>
              <a:gd name="connsiteY559" fmla="*/ 140161 h 4732076"/>
              <a:gd name="connsiteX560" fmla="*/ 514854 w 1913725"/>
              <a:gd name="connsiteY560" fmla="*/ 126768 h 4732076"/>
              <a:gd name="connsiteX561" fmla="*/ 520097 w 1913725"/>
              <a:gd name="connsiteY561" fmla="*/ 113686 h 4732076"/>
              <a:gd name="connsiteX562" fmla="*/ 522564 w 1913725"/>
              <a:gd name="connsiteY562" fmla="*/ 106833 h 4732076"/>
              <a:gd name="connsiteX563" fmla="*/ 525957 w 1913725"/>
              <a:gd name="connsiteY563" fmla="*/ 100603 h 4732076"/>
              <a:gd name="connsiteX564" fmla="*/ 529041 w 1913725"/>
              <a:gd name="connsiteY564" fmla="*/ 94685 h 4732076"/>
              <a:gd name="connsiteX565" fmla="*/ 532125 w 1913725"/>
              <a:gd name="connsiteY565" fmla="*/ 88767 h 4732076"/>
              <a:gd name="connsiteX566" fmla="*/ 535826 w 1913725"/>
              <a:gd name="connsiteY566" fmla="*/ 82537 h 4732076"/>
              <a:gd name="connsiteX567" fmla="*/ 539527 w 1913725"/>
              <a:gd name="connsiteY567" fmla="*/ 76620 h 4732076"/>
              <a:gd name="connsiteX568" fmla="*/ 543228 w 1913725"/>
              <a:gd name="connsiteY568" fmla="*/ 71013 h 4732076"/>
              <a:gd name="connsiteX569" fmla="*/ 547545 w 1913725"/>
              <a:gd name="connsiteY569" fmla="*/ 65717 h 4732076"/>
              <a:gd name="connsiteX570" fmla="*/ 553097 w 1913725"/>
              <a:gd name="connsiteY570" fmla="*/ 58865 h 4732076"/>
              <a:gd name="connsiteX571" fmla="*/ 558649 w 1913725"/>
              <a:gd name="connsiteY571" fmla="*/ 52635 h 4732076"/>
              <a:gd name="connsiteX572" fmla="*/ 564817 w 1913725"/>
              <a:gd name="connsiteY572" fmla="*/ 46717 h 4732076"/>
              <a:gd name="connsiteX573" fmla="*/ 571294 w 1913725"/>
              <a:gd name="connsiteY573" fmla="*/ 41111 h 4732076"/>
              <a:gd name="connsiteX574" fmla="*/ 577770 w 1913725"/>
              <a:gd name="connsiteY574" fmla="*/ 35815 h 4732076"/>
              <a:gd name="connsiteX575" fmla="*/ 584864 w 1913725"/>
              <a:gd name="connsiteY575" fmla="*/ 30832 h 4732076"/>
              <a:gd name="connsiteX576" fmla="*/ 592266 w 1913725"/>
              <a:gd name="connsiteY576" fmla="*/ 26159 h 4732076"/>
              <a:gd name="connsiteX577" fmla="*/ 599359 w 1913725"/>
              <a:gd name="connsiteY577" fmla="*/ 22110 h 4732076"/>
              <a:gd name="connsiteX578" fmla="*/ 607069 w 1913725"/>
              <a:gd name="connsiteY578" fmla="*/ 18061 h 4732076"/>
              <a:gd name="connsiteX579" fmla="*/ 615088 w 1913725"/>
              <a:gd name="connsiteY579" fmla="*/ 14635 h 4732076"/>
              <a:gd name="connsiteX580" fmla="*/ 623415 w 1913725"/>
              <a:gd name="connsiteY580" fmla="*/ 11832 h 4732076"/>
              <a:gd name="connsiteX581" fmla="*/ 631742 w 1913725"/>
              <a:gd name="connsiteY581" fmla="*/ 9028 h 4732076"/>
              <a:gd name="connsiteX582" fmla="*/ 640069 w 1913725"/>
              <a:gd name="connsiteY582" fmla="*/ 6536 h 4732076"/>
              <a:gd name="connsiteX583" fmla="*/ 648705 w 1913725"/>
              <a:gd name="connsiteY583" fmla="*/ 4357 h 4732076"/>
              <a:gd name="connsiteX584" fmla="*/ 657340 w 1913725"/>
              <a:gd name="connsiteY584" fmla="*/ 2799 h 4732076"/>
              <a:gd name="connsiteX585" fmla="*/ 666593 w 1913725"/>
              <a:gd name="connsiteY585" fmla="*/ 1553 h 4732076"/>
              <a:gd name="connsiteX586" fmla="*/ 666605 w 1913725"/>
              <a:gd name="connsiteY586" fmla="*/ 1652 h 4732076"/>
              <a:gd name="connsiteX587" fmla="*/ 677674 w 1913725"/>
              <a:gd name="connsiteY587" fmla="*/ 622 h 4732076"/>
              <a:gd name="connsiteX588" fmla="*/ 684521 w 1913725"/>
              <a:gd name="connsiteY588" fmla="*/ 311 h 4732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Lst>
            <a:rect l="l" t="t" r="r" b="b"/>
            <a:pathLst>
              <a:path w="1913725" h="4732076">
                <a:moveTo>
                  <a:pt x="41906" y="1484737"/>
                </a:moveTo>
                <a:lnTo>
                  <a:pt x="41906" y="2194801"/>
                </a:lnTo>
                <a:lnTo>
                  <a:pt x="41906" y="2206294"/>
                </a:lnTo>
                <a:lnTo>
                  <a:pt x="42527" y="2217165"/>
                </a:lnTo>
                <a:lnTo>
                  <a:pt x="43459" y="2228037"/>
                </a:lnTo>
                <a:lnTo>
                  <a:pt x="44079" y="2238908"/>
                </a:lnTo>
                <a:lnTo>
                  <a:pt x="45321" y="2249780"/>
                </a:lnTo>
                <a:lnTo>
                  <a:pt x="46873" y="2260341"/>
                </a:lnTo>
                <a:lnTo>
                  <a:pt x="48735" y="2270902"/>
                </a:lnTo>
                <a:lnTo>
                  <a:pt x="50598" y="2281463"/>
                </a:lnTo>
                <a:lnTo>
                  <a:pt x="52771" y="2292024"/>
                </a:lnTo>
                <a:lnTo>
                  <a:pt x="55564" y="2302273"/>
                </a:lnTo>
                <a:lnTo>
                  <a:pt x="58048" y="2312524"/>
                </a:lnTo>
                <a:lnTo>
                  <a:pt x="61152" y="2322464"/>
                </a:lnTo>
                <a:lnTo>
                  <a:pt x="64567" y="2332714"/>
                </a:lnTo>
                <a:lnTo>
                  <a:pt x="67981" y="2342653"/>
                </a:lnTo>
                <a:lnTo>
                  <a:pt x="71706" y="2352593"/>
                </a:lnTo>
                <a:lnTo>
                  <a:pt x="75742" y="2361911"/>
                </a:lnTo>
                <a:lnTo>
                  <a:pt x="79777" y="2371851"/>
                </a:lnTo>
                <a:lnTo>
                  <a:pt x="84434" y="2381480"/>
                </a:lnTo>
                <a:lnTo>
                  <a:pt x="89089" y="2390488"/>
                </a:lnTo>
                <a:lnTo>
                  <a:pt x="94056" y="2399496"/>
                </a:lnTo>
                <a:lnTo>
                  <a:pt x="99023" y="2408815"/>
                </a:lnTo>
                <a:lnTo>
                  <a:pt x="104300" y="2417512"/>
                </a:lnTo>
                <a:lnTo>
                  <a:pt x="109888" y="2426519"/>
                </a:lnTo>
                <a:lnTo>
                  <a:pt x="115475" y="2435216"/>
                </a:lnTo>
                <a:lnTo>
                  <a:pt x="121063" y="2443603"/>
                </a:lnTo>
                <a:lnTo>
                  <a:pt x="127271" y="2451989"/>
                </a:lnTo>
                <a:lnTo>
                  <a:pt x="133790" y="2460065"/>
                </a:lnTo>
                <a:lnTo>
                  <a:pt x="139998" y="2468141"/>
                </a:lnTo>
                <a:lnTo>
                  <a:pt x="146827" y="2475907"/>
                </a:lnTo>
                <a:lnTo>
                  <a:pt x="153346" y="2483672"/>
                </a:lnTo>
                <a:lnTo>
                  <a:pt x="160485" y="2491438"/>
                </a:lnTo>
                <a:lnTo>
                  <a:pt x="167936" y="2498893"/>
                </a:lnTo>
                <a:lnTo>
                  <a:pt x="175076" y="2505726"/>
                </a:lnTo>
                <a:lnTo>
                  <a:pt x="182526" y="2512870"/>
                </a:lnTo>
                <a:lnTo>
                  <a:pt x="190286" y="2520014"/>
                </a:lnTo>
                <a:lnTo>
                  <a:pt x="198356" y="2526537"/>
                </a:lnTo>
                <a:lnTo>
                  <a:pt x="206117" y="2533060"/>
                </a:lnTo>
                <a:lnTo>
                  <a:pt x="214498" y="2539273"/>
                </a:lnTo>
                <a:lnTo>
                  <a:pt x="222569" y="2545174"/>
                </a:lnTo>
                <a:lnTo>
                  <a:pt x="231572" y="2551386"/>
                </a:lnTo>
                <a:lnTo>
                  <a:pt x="239952" y="2556977"/>
                </a:lnTo>
                <a:lnTo>
                  <a:pt x="248644" y="2562568"/>
                </a:lnTo>
                <a:lnTo>
                  <a:pt x="257957" y="2567849"/>
                </a:lnTo>
                <a:lnTo>
                  <a:pt x="266648" y="2572819"/>
                </a:lnTo>
                <a:lnTo>
                  <a:pt x="275651" y="2577789"/>
                </a:lnTo>
                <a:lnTo>
                  <a:pt x="285273" y="2582137"/>
                </a:lnTo>
                <a:lnTo>
                  <a:pt x="294586" y="2586796"/>
                </a:lnTo>
                <a:lnTo>
                  <a:pt x="304209" y="2591145"/>
                </a:lnTo>
                <a:lnTo>
                  <a:pt x="314143" y="2594872"/>
                </a:lnTo>
                <a:lnTo>
                  <a:pt x="323765" y="2598289"/>
                </a:lnTo>
                <a:lnTo>
                  <a:pt x="333699" y="2602017"/>
                </a:lnTo>
                <a:lnTo>
                  <a:pt x="343632" y="2605433"/>
                </a:lnTo>
                <a:lnTo>
                  <a:pt x="353876" y="2608229"/>
                </a:lnTo>
                <a:lnTo>
                  <a:pt x="364119" y="2611024"/>
                </a:lnTo>
                <a:lnTo>
                  <a:pt x="374674" y="2613509"/>
                </a:lnTo>
                <a:lnTo>
                  <a:pt x="384607" y="2615994"/>
                </a:lnTo>
                <a:lnTo>
                  <a:pt x="395161" y="2617857"/>
                </a:lnTo>
                <a:lnTo>
                  <a:pt x="406026" y="2619411"/>
                </a:lnTo>
                <a:lnTo>
                  <a:pt x="416580" y="2621275"/>
                </a:lnTo>
                <a:lnTo>
                  <a:pt x="427756" y="2622206"/>
                </a:lnTo>
                <a:lnTo>
                  <a:pt x="438620" y="2623449"/>
                </a:lnTo>
                <a:lnTo>
                  <a:pt x="449485" y="2624070"/>
                </a:lnTo>
                <a:lnTo>
                  <a:pt x="460349" y="2624381"/>
                </a:lnTo>
                <a:lnTo>
                  <a:pt x="471524" y="2624691"/>
                </a:lnTo>
                <a:lnTo>
                  <a:pt x="906729" y="2624691"/>
                </a:lnTo>
                <a:lnTo>
                  <a:pt x="917905" y="2624381"/>
                </a:lnTo>
                <a:lnTo>
                  <a:pt x="929080" y="2624070"/>
                </a:lnTo>
                <a:lnTo>
                  <a:pt x="939945" y="2623449"/>
                </a:lnTo>
                <a:lnTo>
                  <a:pt x="950809" y="2622206"/>
                </a:lnTo>
                <a:lnTo>
                  <a:pt x="961674" y="2621275"/>
                </a:lnTo>
                <a:lnTo>
                  <a:pt x="972228" y="2619411"/>
                </a:lnTo>
                <a:lnTo>
                  <a:pt x="982782" y="2617857"/>
                </a:lnTo>
                <a:lnTo>
                  <a:pt x="993336" y="2615994"/>
                </a:lnTo>
                <a:lnTo>
                  <a:pt x="1003891" y="2613509"/>
                </a:lnTo>
                <a:lnTo>
                  <a:pt x="1014134" y="2611024"/>
                </a:lnTo>
                <a:lnTo>
                  <a:pt x="1024688" y="2608229"/>
                </a:lnTo>
                <a:lnTo>
                  <a:pt x="1034312" y="2605433"/>
                </a:lnTo>
                <a:lnTo>
                  <a:pt x="1044555" y="2602017"/>
                </a:lnTo>
                <a:lnTo>
                  <a:pt x="1054488" y="2598289"/>
                </a:lnTo>
                <a:lnTo>
                  <a:pt x="1064422" y="2594872"/>
                </a:lnTo>
                <a:lnTo>
                  <a:pt x="1074045" y="2591145"/>
                </a:lnTo>
                <a:lnTo>
                  <a:pt x="1083668" y="2586796"/>
                </a:lnTo>
                <a:lnTo>
                  <a:pt x="1092980" y="2582137"/>
                </a:lnTo>
                <a:lnTo>
                  <a:pt x="1102293" y="2577789"/>
                </a:lnTo>
                <a:lnTo>
                  <a:pt x="1111295" y="2572819"/>
                </a:lnTo>
                <a:lnTo>
                  <a:pt x="1120608" y="2567849"/>
                </a:lnTo>
                <a:lnTo>
                  <a:pt x="1129609" y="2562568"/>
                </a:lnTo>
                <a:lnTo>
                  <a:pt x="1137991" y="2556977"/>
                </a:lnTo>
                <a:lnTo>
                  <a:pt x="1146993" y="2551386"/>
                </a:lnTo>
                <a:lnTo>
                  <a:pt x="1155374" y="2545174"/>
                </a:lnTo>
                <a:lnTo>
                  <a:pt x="1163755" y="2539273"/>
                </a:lnTo>
                <a:lnTo>
                  <a:pt x="1171826" y="2533060"/>
                </a:lnTo>
                <a:lnTo>
                  <a:pt x="1179897" y="2526537"/>
                </a:lnTo>
                <a:lnTo>
                  <a:pt x="1187968" y="2520014"/>
                </a:lnTo>
                <a:lnTo>
                  <a:pt x="1195418" y="2512870"/>
                </a:lnTo>
                <a:lnTo>
                  <a:pt x="1203179" y="2505726"/>
                </a:lnTo>
                <a:lnTo>
                  <a:pt x="1210629" y="2498893"/>
                </a:lnTo>
                <a:lnTo>
                  <a:pt x="1217458" y="2491438"/>
                </a:lnTo>
                <a:lnTo>
                  <a:pt x="1224597" y="2483672"/>
                </a:lnTo>
                <a:lnTo>
                  <a:pt x="1231737" y="2475907"/>
                </a:lnTo>
                <a:lnTo>
                  <a:pt x="1238256" y="2468141"/>
                </a:lnTo>
                <a:lnTo>
                  <a:pt x="1244775" y="2460065"/>
                </a:lnTo>
                <a:lnTo>
                  <a:pt x="1250983" y="2451989"/>
                </a:lnTo>
                <a:lnTo>
                  <a:pt x="1256881" y="2443603"/>
                </a:lnTo>
                <a:lnTo>
                  <a:pt x="1262779" y="2435216"/>
                </a:lnTo>
                <a:lnTo>
                  <a:pt x="1268676" y="2426519"/>
                </a:lnTo>
                <a:lnTo>
                  <a:pt x="1274264" y="2417512"/>
                </a:lnTo>
                <a:lnTo>
                  <a:pt x="1279542" y="2408815"/>
                </a:lnTo>
                <a:lnTo>
                  <a:pt x="1284508" y="2399496"/>
                </a:lnTo>
                <a:lnTo>
                  <a:pt x="1289164" y="2390488"/>
                </a:lnTo>
                <a:lnTo>
                  <a:pt x="1293821" y="2381480"/>
                </a:lnTo>
                <a:lnTo>
                  <a:pt x="1298477" y="2371851"/>
                </a:lnTo>
                <a:lnTo>
                  <a:pt x="1302512" y="2361911"/>
                </a:lnTo>
                <a:lnTo>
                  <a:pt x="1306547" y="2352593"/>
                </a:lnTo>
                <a:lnTo>
                  <a:pt x="1310272" y="2342653"/>
                </a:lnTo>
                <a:lnTo>
                  <a:pt x="1313687" y="2332714"/>
                </a:lnTo>
                <a:lnTo>
                  <a:pt x="1317102" y="2322464"/>
                </a:lnTo>
                <a:lnTo>
                  <a:pt x="1319896" y="2312524"/>
                </a:lnTo>
                <a:lnTo>
                  <a:pt x="1322689" y="2302273"/>
                </a:lnTo>
                <a:lnTo>
                  <a:pt x="1325172" y="2292024"/>
                </a:lnTo>
                <a:lnTo>
                  <a:pt x="1327656" y="2281463"/>
                </a:lnTo>
                <a:lnTo>
                  <a:pt x="1329829" y="2270902"/>
                </a:lnTo>
                <a:lnTo>
                  <a:pt x="1331381" y="2260341"/>
                </a:lnTo>
                <a:lnTo>
                  <a:pt x="1332933" y="2249780"/>
                </a:lnTo>
                <a:lnTo>
                  <a:pt x="1333864" y="2238908"/>
                </a:lnTo>
                <a:lnTo>
                  <a:pt x="1335106" y="2228037"/>
                </a:lnTo>
                <a:lnTo>
                  <a:pt x="1335727" y="2217165"/>
                </a:lnTo>
                <a:lnTo>
                  <a:pt x="1336038" y="2206294"/>
                </a:lnTo>
                <a:lnTo>
                  <a:pt x="1336347" y="2194801"/>
                </a:lnTo>
                <a:lnTo>
                  <a:pt x="1336347" y="1484737"/>
                </a:lnTo>
                <a:close/>
                <a:moveTo>
                  <a:pt x="571513" y="293162"/>
                </a:moveTo>
                <a:lnTo>
                  <a:pt x="572219" y="304934"/>
                </a:lnTo>
                <a:lnTo>
                  <a:pt x="574069" y="324245"/>
                </a:lnTo>
                <a:lnTo>
                  <a:pt x="576228" y="342934"/>
                </a:lnTo>
                <a:lnTo>
                  <a:pt x="578696" y="360688"/>
                </a:lnTo>
                <a:lnTo>
                  <a:pt x="580854" y="376263"/>
                </a:lnTo>
                <a:lnTo>
                  <a:pt x="583496" y="388268"/>
                </a:lnTo>
                <a:lnTo>
                  <a:pt x="836753" y="388268"/>
                </a:lnTo>
                <a:lnTo>
                  <a:pt x="837313" y="380050"/>
                </a:lnTo>
                <a:lnTo>
                  <a:pt x="838558" y="364487"/>
                </a:lnTo>
                <a:lnTo>
                  <a:pt x="839181" y="347057"/>
                </a:lnTo>
                <a:lnTo>
                  <a:pt x="839491" y="328381"/>
                </a:lnTo>
                <a:lnTo>
                  <a:pt x="839181" y="308771"/>
                </a:lnTo>
                <a:lnTo>
                  <a:pt x="838249" y="293162"/>
                </a:lnTo>
                <a:close/>
                <a:moveTo>
                  <a:pt x="683837" y="76418"/>
                </a:moveTo>
                <a:lnTo>
                  <a:pt x="679855" y="76620"/>
                </a:lnTo>
                <a:lnTo>
                  <a:pt x="673995" y="77243"/>
                </a:lnTo>
                <a:lnTo>
                  <a:pt x="667827" y="78488"/>
                </a:lnTo>
                <a:lnTo>
                  <a:pt x="661967" y="79423"/>
                </a:lnTo>
                <a:lnTo>
                  <a:pt x="656416" y="80980"/>
                </a:lnTo>
                <a:lnTo>
                  <a:pt x="651172" y="82537"/>
                </a:lnTo>
                <a:lnTo>
                  <a:pt x="645621" y="84406"/>
                </a:lnTo>
                <a:lnTo>
                  <a:pt x="640686" y="86587"/>
                </a:lnTo>
                <a:lnTo>
                  <a:pt x="635752" y="89078"/>
                </a:lnTo>
                <a:lnTo>
                  <a:pt x="630818" y="91882"/>
                </a:lnTo>
                <a:lnTo>
                  <a:pt x="626499" y="94685"/>
                </a:lnTo>
                <a:lnTo>
                  <a:pt x="622182" y="97800"/>
                </a:lnTo>
                <a:lnTo>
                  <a:pt x="618172" y="101226"/>
                </a:lnTo>
                <a:lnTo>
                  <a:pt x="614163" y="104964"/>
                </a:lnTo>
                <a:lnTo>
                  <a:pt x="610462" y="108701"/>
                </a:lnTo>
                <a:lnTo>
                  <a:pt x="606761" y="113063"/>
                </a:lnTo>
                <a:lnTo>
                  <a:pt x="601826" y="119915"/>
                </a:lnTo>
                <a:lnTo>
                  <a:pt x="597509" y="127390"/>
                </a:lnTo>
                <a:lnTo>
                  <a:pt x="593191" y="135177"/>
                </a:lnTo>
                <a:lnTo>
                  <a:pt x="589489" y="143587"/>
                </a:lnTo>
                <a:lnTo>
                  <a:pt x="585789" y="152621"/>
                </a:lnTo>
                <a:lnTo>
                  <a:pt x="583013" y="161341"/>
                </a:lnTo>
                <a:lnTo>
                  <a:pt x="581577" y="166178"/>
                </a:lnTo>
                <a:lnTo>
                  <a:pt x="813548" y="166178"/>
                </a:lnTo>
                <a:lnTo>
                  <a:pt x="813041" y="164968"/>
                </a:lnTo>
                <a:lnTo>
                  <a:pt x="809306" y="155942"/>
                </a:lnTo>
                <a:lnTo>
                  <a:pt x="804950" y="146915"/>
                </a:lnTo>
                <a:lnTo>
                  <a:pt x="800282" y="138512"/>
                </a:lnTo>
                <a:lnTo>
                  <a:pt x="795303" y="130419"/>
                </a:lnTo>
                <a:lnTo>
                  <a:pt x="789701" y="122949"/>
                </a:lnTo>
                <a:lnTo>
                  <a:pt x="784100" y="116100"/>
                </a:lnTo>
                <a:lnTo>
                  <a:pt x="779433" y="111121"/>
                </a:lnTo>
                <a:lnTo>
                  <a:pt x="775076" y="106451"/>
                </a:lnTo>
                <a:lnTo>
                  <a:pt x="770409" y="102405"/>
                </a:lnTo>
                <a:lnTo>
                  <a:pt x="765429" y="98359"/>
                </a:lnTo>
                <a:lnTo>
                  <a:pt x="760139" y="94935"/>
                </a:lnTo>
                <a:lnTo>
                  <a:pt x="754849" y="91823"/>
                </a:lnTo>
                <a:lnTo>
                  <a:pt x="749558" y="89021"/>
                </a:lnTo>
                <a:lnTo>
                  <a:pt x="743957" y="86531"/>
                </a:lnTo>
                <a:lnTo>
                  <a:pt x="738045" y="84041"/>
                </a:lnTo>
                <a:lnTo>
                  <a:pt x="732132" y="82174"/>
                </a:lnTo>
                <a:lnTo>
                  <a:pt x="725597" y="80306"/>
                </a:lnTo>
                <a:lnTo>
                  <a:pt x="719374" y="79061"/>
                </a:lnTo>
                <a:lnTo>
                  <a:pt x="712527" y="77815"/>
                </a:lnTo>
                <a:lnTo>
                  <a:pt x="705681" y="77193"/>
                </a:lnTo>
                <a:lnTo>
                  <a:pt x="698525" y="76571"/>
                </a:lnTo>
                <a:lnTo>
                  <a:pt x="691367" y="76571"/>
                </a:lnTo>
                <a:lnTo>
                  <a:pt x="687633" y="76882"/>
                </a:lnTo>
                <a:lnTo>
                  <a:pt x="684209" y="77193"/>
                </a:lnTo>
                <a:close/>
                <a:moveTo>
                  <a:pt x="691367" y="0"/>
                </a:moveTo>
                <a:lnTo>
                  <a:pt x="702881" y="311"/>
                </a:lnTo>
                <a:lnTo>
                  <a:pt x="714084" y="1245"/>
                </a:lnTo>
                <a:lnTo>
                  <a:pt x="724975" y="2490"/>
                </a:lnTo>
                <a:lnTo>
                  <a:pt x="735556" y="4358"/>
                </a:lnTo>
                <a:lnTo>
                  <a:pt x="746135" y="6848"/>
                </a:lnTo>
                <a:lnTo>
                  <a:pt x="756405" y="9649"/>
                </a:lnTo>
                <a:lnTo>
                  <a:pt x="765740" y="12762"/>
                </a:lnTo>
                <a:lnTo>
                  <a:pt x="775698" y="16497"/>
                </a:lnTo>
                <a:lnTo>
                  <a:pt x="784723" y="20855"/>
                </a:lnTo>
                <a:lnTo>
                  <a:pt x="793747" y="25834"/>
                </a:lnTo>
                <a:lnTo>
                  <a:pt x="802460" y="31437"/>
                </a:lnTo>
                <a:lnTo>
                  <a:pt x="810863" y="37040"/>
                </a:lnTo>
                <a:lnTo>
                  <a:pt x="818953" y="43265"/>
                </a:lnTo>
                <a:lnTo>
                  <a:pt x="826733" y="50424"/>
                </a:lnTo>
                <a:lnTo>
                  <a:pt x="834512" y="57895"/>
                </a:lnTo>
                <a:lnTo>
                  <a:pt x="841670" y="65676"/>
                </a:lnTo>
                <a:lnTo>
                  <a:pt x="846337" y="71279"/>
                </a:lnTo>
                <a:lnTo>
                  <a:pt x="850694" y="76882"/>
                </a:lnTo>
                <a:lnTo>
                  <a:pt x="855051" y="82485"/>
                </a:lnTo>
                <a:lnTo>
                  <a:pt x="858785" y="88399"/>
                </a:lnTo>
                <a:lnTo>
                  <a:pt x="862831" y="94624"/>
                </a:lnTo>
                <a:lnTo>
                  <a:pt x="866565" y="100537"/>
                </a:lnTo>
                <a:lnTo>
                  <a:pt x="873411" y="113300"/>
                </a:lnTo>
                <a:lnTo>
                  <a:pt x="879635" y="126372"/>
                </a:lnTo>
                <a:lnTo>
                  <a:pt x="885236" y="139756"/>
                </a:lnTo>
                <a:lnTo>
                  <a:pt x="890215" y="153451"/>
                </a:lnTo>
                <a:lnTo>
                  <a:pt x="894456" y="166178"/>
                </a:lnTo>
                <a:lnTo>
                  <a:pt x="1850101" y="166178"/>
                </a:lnTo>
                <a:lnTo>
                  <a:pt x="1856308" y="166800"/>
                </a:lnTo>
                <a:lnTo>
                  <a:pt x="1862826" y="167731"/>
                </a:lnTo>
                <a:lnTo>
                  <a:pt x="1869033" y="169283"/>
                </a:lnTo>
                <a:lnTo>
                  <a:pt x="1874619" y="171146"/>
                </a:lnTo>
                <a:lnTo>
                  <a:pt x="1880206" y="173940"/>
                </a:lnTo>
                <a:lnTo>
                  <a:pt x="1885483" y="177356"/>
                </a:lnTo>
                <a:lnTo>
                  <a:pt x="1890448" y="180771"/>
                </a:lnTo>
                <a:lnTo>
                  <a:pt x="1895103" y="184806"/>
                </a:lnTo>
                <a:lnTo>
                  <a:pt x="1898828" y="189464"/>
                </a:lnTo>
                <a:lnTo>
                  <a:pt x="1902863" y="194121"/>
                </a:lnTo>
                <a:lnTo>
                  <a:pt x="1905966" y="199399"/>
                </a:lnTo>
                <a:lnTo>
                  <a:pt x="1908450" y="204988"/>
                </a:lnTo>
                <a:lnTo>
                  <a:pt x="1910622" y="210886"/>
                </a:lnTo>
                <a:lnTo>
                  <a:pt x="1912174" y="217095"/>
                </a:lnTo>
                <a:lnTo>
                  <a:pt x="1913415" y="223306"/>
                </a:lnTo>
                <a:lnTo>
                  <a:pt x="1913725" y="229515"/>
                </a:lnTo>
                <a:lnTo>
                  <a:pt x="1913725" y="2163439"/>
                </a:lnTo>
                <a:lnTo>
                  <a:pt x="1913725" y="2835937"/>
                </a:lnTo>
                <a:lnTo>
                  <a:pt x="1913725" y="4732076"/>
                </a:lnTo>
                <a:lnTo>
                  <a:pt x="1784056" y="4732076"/>
                </a:lnTo>
                <a:lnTo>
                  <a:pt x="1784056" y="2163439"/>
                </a:lnTo>
                <a:lnTo>
                  <a:pt x="1786476" y="2163439"/>
                </a:lnTo>
                <a:lnTo>
                  <a:pt x="1786476" y="293162"/>
                </a:lnTo>
                <a:lnTo>
                  <a:pt x="914796" y="293162"/>
                </a:lnTo>
                <a:lnTo>
                  <a:pt x="914798" y="293208"/>
                </a:lnTo>
                <a:lnTo>
                  <a:pt x="915110" y="306281"/>
                </a:lnTo>
                <a:lnTo>
                  <a:pt x="915732" y="319043"/>
                </a:lnTo>
                <a:lnTo>
                  <a:pt x="915732" y="331181"/>
                </a:lnTo>
                <a:lnTo>
                  <a:pt x="915110" y="353593"/>
                </a:lnTo>
                <a:lnTo>
                  <a:pt x="914487" y="373513"/>
                </a:lnTo>
                <a:lnTo>
                  <a:pt x="913374" y="388268"/>
                </a:lnTo>
                <a:lnTo>
                  <a:pt x="920700" y="388268"/>
                </a:lnTo>
                <a:lnTo>
                  <a:pt x="932504" y="388268"/>
                </a:lnTo>
                <a:lnTo>
                  <a:pt x="944308" y="388579"/>
                </a:lnTo>
                <a:lnTo>
                  <a:pt x="956112" y="389821"/>
                </a:lnTo>
                <a:lnTo>
                  <a:pt x="967605" y="390442"/>
                </a:lnTo>
                <a:lnTo>
                  <a:pt x="978787" y="391995"/>
                </a:lnTo>
                <a:lnTo>
                  <a:pt x="990591" y="393548"/>
                </a:lnTo>
                <a:lnTo>
                  <a:pt x="1001774" y="395412"/>
                </a:lnTo>
                <a:lnTo>
                  <a:pt x="1012957" y="397585"/>
                </a:lnTo>
                <a:lnTo>
                  <a:pt x="1023829" y="400069"/>
                </a:lnTo>
                <a:lnTo>
                  <a:pt x="1035322" y="402865"/>
                </a:lnTo>
                <a:lnTo>
                  <a:pt x="1046194" y="405660"/>
                </a:lnTo>
                <a:lnTo>
                  <a:pt x="1056756" y="408766"/>
                </a:lnTo>
                <a:lnTo>
                  <a:pt x="1067628" y="412182"/>
                </a:lnTo>
                <a:lnTo>
                  <a:pt x="1078189" y="416219"/>
                </a:lnTo>
                <a:lnTo>
                  <a:pt x="1088750" y="419947"/>
                </a:lnTo>
                <a:lnTo>
                  <a:pt x="1099001" y="424294"/>
                </a:lnTo>
                <a:lnTo>
                  <a:pt x="1108941" y="428642"/>
                </a:lnTo>
                <a:lnTo>
                  <a:pt x="1118880" y="433301"/>
                </a:lnTo>
                <a:lnTo>
                  <a:pt x="1129131" y="438271"/>
                </a:lnTo>
                <a:lnTo>
                  <a:pt x="1139071" y="443550"/>
                </a:lnTo>
                <a:lnTo>
                  <a:pt x="1148390" y="448829"/>
                </a:lnTo>
                <a:lnTo>
                  <a:pt x="1158019" y="454420"/>
                </a:lnTo>
                <a:lnTo>
                  <a:pt x="1167339" y="460321"/>
                </a:lnTo>
                <a:lnTo>
                  <a:pt x="1176657" y="466532"/>
                </a:lnTo>
                <a:lnTo>
                  <a:pt x="1185354" y="472743"/>
                </a:lnTo>
                <a:lnTo>
                  <a:pt x="1194674" y="478955"/>
                </a:lnTo>
                <a:lnTo>
                  <a:pt x="1203061" y="485788"/>
                </a:lnTo>
                <a:lnTo>
                  <a:pt x="1211758" y="492931"/>
                </a:lnTo>
                <a:lnTo>
                  <a:pt x="1220145" y="499763"/>
                </a:lnTo>
                <a:lnTo>
                  <a:pt x="1228221" y="506907"/>
                </a:lnTo>
                <a:lnTo>
                  <a:pt x="1236298" y="514671"/>
                </a:lnTo>
                <a:lnTo>
                  <a:pt x="1244063" y="522435"/>
                </a:lnTo>
                <a:lnTo>
                  <a:pt x="1251829" y="530200"/>
                </a:lnTo>
                <a:lnTo>
                  <a:pt x="1259284" y="538275"/>
                </a:lnTo>
                <a:lnTo>
                  <a:pt x="1266740" y="546350"/>
                </a:lnTo>
                <a:lnTo>
                  <a:pt x="1273573" y="554735"/>
                </a:lnTo>
                <a:lnTo>
                  <a:pt x="1280718" y="563120"/>
                </a:lnTo>
                <a:lnTo>
                  <a:pt x="1287552" y="571816"/>
                </a:lnTo>
                <a:lnTo>
                  <a:pt x="1293764" y="580822"/>
                </a:lnTo>
                <a:lnTo>
                  <a:pt x="1299976" y="589829"/>
                </a:lnTo>
                <a:lnTo>
                  <a:pt x="1306189" y="599146"/>
                </a:lnTo>
                <a:lnTo>
                  <a:pt x="1312091" y="608464"/>
                </a:lnTo>
                <a:lnTo>
                  <a:pt x="1317682" y="618091"/>
                </a:lnTo>
                <a:lnTo>
                  <a:pt x="1322963" y="627409"/>
                </a:lnTo>
                <a:lnTo>
                  <a:pt x="1328243" y="637346"/>
                </a:lnTo>
                <a:lnTo>
                  <a:pt x="1333214" y="647285"/>
                </a:lnTo>
                <a:lnTo>
                  <a:pt x="1337873" y="657534"/>
                </a:lnTo>
                <a:lnTo>
                  <a:pt x="1342221" y="667473"/>
                </a:lnTo>
                <a:lnTo>
                  <a:pt x="1346570" y="677721"/>
                </a:lnTo>
                <a:lnTo>
                  <a:pt x="1350298" y="688280"/>
                </a:lnTo>
                <a:lnTo>
                  <a:pt x="1354336" y="698840"/>
                </a:lnTo>
                <a:lnTo>
                  <a:pt x="1357442" y="709399"/>
                </a:lnTo>
                <a:lnTo>
                  <a:pt x="1360859" y="720269"/>
                </a:lnTo>
                <a:lnTo>
                  <a:pt x="1363655" y="731139"/>
                </a:lnTo>
                <a:lnTo>
                  <a:pt x="1366451" y="742320"/>
                </a:lnTo>
                <a:lnTo>
                  <a:pt x="1368625" y="753501"/>
                </a:lnTo>
                <a:lnTo>
                  <a:pt x="1371110" y="764682"/>
                </a:lnTo>
                <a:lnTo>
                  <a:pt x="1372974" y="775862"/>
                </a:lnTo>
                <a:lnTo>
                  <a:pt x="1374216" y="787353"/>
                </a:lnTo>
                <a:lnTo>
                  <a:pt x="1375769" y="798844"/>
                </a:lnTo>
                <a:lnTo>
                  <a:pt x="1376702" y="810336"/>
                </a:lnTo>
                <a:lnTo>
                  <a:pt x="1377634" y="822137"/>
                </a:lnTo>
                <a:lnTo>
                  <a:pt x="1377943" y="833628"/>
                </a:lnTo>
                <a:lnTo>
                  <a:pt x="1378254" y="845741"/>
                </a:lnTo>
                <a:lnTo>
                  <a:pt x="1378254" y="2204803"/>
                </a:lnTo>
                <a:lnTo>
                  <a:pt x="1377943" y="2216294"/>
                </a:lnTo>
                <a:lnTo>
                  <a:pt x="1377634" y="2228407"/>
                </a:lnTo>
                <a:lnTo>
                  <a:pt x="1376702" y="2239898"/>
                </a:lnTo>
                <a:lnTo>
                  <a:pt x="1375769" y="2251389"/>
                </a:lnTo>
                <a:lnTo>
                  <a:pt x="1374216" y="2262880"/>
                </a:lnTo>
                <a:lnTo>
                  <a:pt x="1372974" y="2274371"/>
                </a:lnTo>
                <a:lnTo>
                  <a:pt x="1371110" y="2285552"/>
                </a:lnTo>
                <a:lnTo>
                  <a:pt x="1368625" y="2296732"/>
                </a:lnTo>
                <a:lnTo>
                  <a:pt x="1366451" y="2307913"/>
                </a:lnTo>
                <a:lnTo>
                  <a:pt x="1363655" y="2319093"/>
                </a:lnTo>
                <a:lnTo>
                  <a:pt x="1360859" y="2329963"/>
                </a:lnTo>
                <a:lnTo>
                  <a:pt x="1357442" y="2340523"/>
                </a:lnTo>
                <a:lnTo>
                  <a:pt x="1354336" y="2351393"/>
                </a:lnTo>
                <a:lnTo>
                  <a:pt x="1350298" y="2361952"/>
                </a:lnTo>
                <a:lnTo>
                  <a:pt x="1346570" y="2372201"/>
                </a:lnTo>
                <a:lnTo>
                  <a:pt x="1342221" y="2382761"/>
                </a:lnTo>
                <a:lnTo>
                  <a:pt x="1337873" y="2393010"/>
                </a:lnTo>
                <a:lnTo>
                  <a:pt x="1333214" y="2402637"/>
                </a:lnTo>
                <a:lnTo>
                  <a:pt x="1328243" y="2412576"/>
                </a:lnTo>
                <a:lnTo>
                  <a:pt x="1322963" y="2422514"/>
                </a:lnTo>
                <a:lnTo>
                  <a:pt x="1317682" y="2432141"/>
                </a:lnTo>
                <a:lnTo>
                  <a:pt x="1312091" y="2441769"/>
                </a:lnTo>
                <a:lnTo>
                  <a:pt x="1306189" y="2451086"/>
                </a:lnTo>
                <a:lnTo>
                  <a:pt x="1299976" y="2460093"/>
                </a:lnTo>
                <a:lnTo>
                  <a:pt x="1293764" y="2469100"/>
                </a:lnTo>
                <a:lnTo>
                  <a:pt x="1287552" y="2478106"/>
                </a:lnTo>
                <a:lnTo>
                  <a:pt x="1280718" y="2486803"/>
                </a:lnTo>
                <a:lnTo>
                  <a:pt x="1273573" y="2495498"/>
                </a:lnTo>
                <a:lnTo>
                  <a:pt x="1266740" y="2503573"/>
                </a:lnTo>
                <a:lnTo>
                  <a:pt x="1259284" y="2512269"/>
                </a:lnTo>
                <a:lnTo>
                  <a:pt x="1251829" y="2520344"/>
                </a:lnTo>
                <a:lnTo>
                  <a:pt x="1244063" y="2528108"/>
                </a:lnTo>
                <a:lnTo>
                  <a:pt x="1236298" y="2535562"/>
                </a:lnTo>
                <a:lnTo>
                  <a:pt x="1228221" y="2543016"/>
                </a:lnTo>
                <a:lnTo>
                  <a:pt x="1220145" y="2550469"/>
                </a:lnTo>
                <a:lnTo>
                  <a:pt x="1211758" y="2557613"/>
                </a:lnTo>
                <a:lnTo>
                  <a:pt x="1203061" y="2564134"/>
                </a:lnTo>
                <a:lnTo>
                  <a:pt x="1194674" y="2570967"/>
                </a:lnTo>
                <a:lnTo>
                  <a:pt x="1185354" y="2577489"/>
                </a:lnTo>
                <a:lnTo>
                  <a:pt x="1176657" y="2584012"/>
                </a:lnTo>
                <a:lnTo>
                  <a:pt x="1167339" y="2589912"/>
                </a:lnTo>
                <a:lnTo>
                  <a:pt x="1158019" y="2595502"/>
                </a:lnTo>
                <a:lnTo>
                  <a:pt x="1148390" y="2601093"/>
                </a:lnTo>
                <a:lnTo>
                  <a:pt x="1139071" y="2606683"/>
                </a:lnTo>
                <a:lnTo>
                  <a:pt x="1129131" y="2611652"/>
                </a:lnTo>
                <a:lnTo>
                  <a:pt x="1118880" y="2616621"/>
                </a:lnTo>
                <a:lnTo>
                  <a:pt x="1108941" y="2621591"/>
                </a:lnTo>
                <a:lnTo>
                  <a:pt x="1099001" y="2625628"/>
                </a:lnTo>
                <a:lnTo>
                  <a:pt x="1088750" y="2629976"/>
                </a:lnTo>
                <a:lnTo>
                  <a:pt x="1078189" y="2634323"/>
                </a:lnTo>
                <a:lnTo>
                  <a:pt x="1067628" y="2637741"/>
                </a:lnTo>
                <a:lnTo>
                  <a:pt x="1056756" y="2641157"/>
                </a:lnTo>
                <a:lnTo>
                  <a:pt x="1046194" y="2644262"/>
                </a:lnTo>
                <a:lnTo>
                  <a:pt x="1035322" y="2647678"/>
                </a:lnTo>
                <a:lnTo>
                  <a:pt x="1023829" y="2650163"/>
                </a:lnTo>
                <a:lnTo>
                  <a:pt x="1012957" y="2652337"/>
                </a:lnTo>
                <a:lnTo>
                  <a:pt x="1001774" y="2654511"/>
                </a:lnTo>
                <a:lnTo>
                  <a:pt x="990591" y="2656685"/>
                </a:lnTo>
                <a:lnTo>
                  <a:pt x="978787" y="2658238"/>
                </a:lnTo>
                <a:lnTo>
                  <a:pt x="967605" y="2659480"/>
                </a:lnTo>
                <a:lnTo>
                  <a:pt x="956112" y="2660722"/>
                </a:lnTo>
                <a:lnTo>
                  <a:pt x="944308" y="2661343"/>
                </a:lnTo>
                <a:lnTo>
                  <a:pt x="932504" y="2661655"/>
                </a:lnTo>
                <a:lnTo>
                  <a:pt x="920700" y="2661965"/>
                </a:lnTo>
                <a:lnTo>
                  <a:pt x="457244" y="2661965"/>
                </a:lnTo>
                <a:lnTo>
                  <a:pt x="445129" y="2661655"/>
                </a:lnTo>
                <a:lnTo>
                  <a:pt x="433636" y="2661343"/>
                </a:lnTo>
                <a:lnTo>
                  <a:pt x="422143" y="2660722"/>
                </a:lnTo>
                <a:lnTo>
                  <a:pt x="410339" y="2659480"/>
                </a:lnTo>
                <a:lnTo>
                  <a:pt x="398846" y="2658238"/>
                </a:lnTo>
                <a:lnTo>
                  <a:pt x="387663" y="2656685"/>
                </a:lnTo>
                <a:lnTo>
                  <a:pt x="376170" y="2654511"/>
                </a:lnTo>
                <a:lnTo>
                  <a:pt x="364988" y="2652337"/>
                </a:lnTo>
                <a:lnTo>
                  <a:pt x="353805" y="2650163"/>
                </a:lnTo>
                <a:lnTo>
                  <a:pt x="342933" y="2647678"/>
                </a:lnTo>
                <a:lnTo>
                  <a:pt x="332061" y="2644262"/>
                </a:lnTo>
                <a:lnTo>
                  <a:pt x="321189" y="2641157"/>
                </a:lnTo>
                <a:lnTo>
                  <a:pt x="310628" y="2637741"/>
                </a:lnTo>
                <a:lnTo>
                  <a:pt x="300066" y="2634323"/>
                </a:lnTo>
                <a:lnTo>
                  <a:pt x="289505" y="2629976"/>
                </a:lnTo>
                <a:lnTo>
                  <a:pt x="279255" y="2625628"/>
                </a:lnTo>
                <a:lnTo>
                  <a:pt x="269004" y="2621591"/>
                </a:lnTo>
                <a:lnTo>
                  <a:pt x="258752" y="2616621"/>
                </a:lnTo>
                <a:lnTo>
                  <a:pt x="248813" y="2611652"/>
                </a:lnTo>
                <a:lnTo>
                  <a:pt x="239183" y="2606683"/>
                </a:lnTo>
                <a:lnTo>
                  <a:pt x="229554" y="2601093"/>
                </a:lnTo>
                <a:lnTo>
                  <a:pt x="219924" y="2595502"/>
                </a:lnTo>
                <a:lnTo>
                  <a:pt x="210606" y="2589912"/>
                </a:lnTo>
                <a:lnTo>
                  <a:pt x="201287" y="2584012"/>
                </a:lnTo>
                <a:lnTo>
                  <a:pt x="192278" y="2577489"/>
                </a:lnTo>
                <a:lnTo>
                  <a:pt x="183581" y="2570967"/>
                </a:lnTo>
                <a:lnTo>
                  <a:pt x="174573" y="2564134"/>
                </a:lnTo>
                <a:lnTo>
                  <a:pt x="166185" y="2557613"/>
                </a:lnTo>
                <a:lnTo>
                  <a:pt x="157799" y="2550469"/>
                </a:lnTo>
                <a:lnTo>
                  <a:pt x="149723" y="2543016"/>
                </a:lnTo>
                <a:lnTo>
                  <a:pt x="141646" y="2535562"/>
                </a:lnTo>
                <a:lnTo>
                  <a:pt x="133880" y="2528108"/>
                </a:lnTo>
                <a:lnTo>
                  <a:pt x="126115" y="2520344"/>
                </a:lnTo>
                <a:lnTo>
                  <a:pt x="118660" y="2512269"/>
                </a:lnTo>
                <a:lnTo>
                  <a:pt x="111516" y="2503573"/>
                </a:lnTo>
                <a:lnTo>
                  <a:pt x="104371" y="2495498"/>
                </a:lnTo>
                <a:lnTo>
                  <a:pt x="97227" y="2486803"/>
                </a:lnTo>
                <a:lnTo>
                  <a:pt x="90704" y="2478106"/>
                </a:lnTo>
                <a:lnTo>
                  <a:pt x="84180" y="2469100"/>
                </a:lnTo>
                <a:lnTo>
                  <a:pt x="77967" y="2460093"/>
                </a:lnTo>
                <a:lnTo>
                  <a:pt x="72066" y="2451086"/>
                </a:lnTo>
                <a:lnTo>
                  <a:pt x="65854" y="2441769"/>
                </a:lnTo>
                <a:lnTo>
                  <a:pt x="60262" y="2432141"/>
                </a:lnTo>
                <a:lnTo>
                  <a:pt x="54982" y="2422514"/>
                </a:lnTo>
                <a:lnTo>
                  <a:pt x="49700" y="2412576"/>
                </a:lnTo>
                <a:lnTo>
                  <a:pt x="44731" y="2402637"/>
                </a:lnTo>
                <a:lnTo>
                  <a:pt x="40382" y="2393010"/>
                </a:lnTo>
                <a:lnTo>
                  <a:pt x="35722" y="2382761"/>
                </a:lnTo>
                <a:lnTo>
                  <a:pt x="31373" y="2372201"/>
                </a:lnTo>
                <a:lnTo>
                  <a:pt x="27646" y="2361952"/>
                </a:lnTo>
                <a:lnTo>
                  <a:pt x="23918" y="2351393"/>
                </a:lnTo>
                <a:lnTo>
                  <a:pt x="20191" y="2340523"/>
                </a:lnTo>
                <a:lnTo>
                  <a:pt x="17084" y="2329963"/>
                </a:lnTo>
                <a:lnTo>
                  <a:pt x="14289" y="2319093"/>
                </a:lnTo>
                <a:lnTo>
                  <a:pt x="11494" y="2307913"/>
                </a:lnTo>
                <a:lnTo>
                  <a:pt x="9009" y="2296732"/>
                </a:lnTo>
                <a:lnTo>
                  <a:pt x="6834" y="2285552"/>
                </a:lnTo>
                <a:lnTo>
                  <a:pt x="5281" y="2274371"/>
                </a:lnTo>
                <a:lnTo>
                  <a:pt x="3417" y="2262880"/>
                </a:lnTo>
                <a:lnTo>
                  <a:pt x="2174" y="2251389"/>
                </a:lnTo>
                <a:lnTo>
                  <a:pt x="1243" y="2239898"/>
                </a:lnTo>
                <a:lnTo>
                  <a:pt x="621" y="2228407"/>
                </a:lnTo>
                <a:lnTo>
                  <a:pt x="0" y="2216294"/>
                </a:lnTo>
                <a:lnTo>
                  <a:pt x="0" y="2204803"/>
                </a:lnTo>
                <a:lnTo>
                  <a:pt x="0" y="845741"/>
                </a:lnTo>
                <a:lnTo>
                  <a:pt x="0" y="833628"/>
                </a:lnTo>
                <a:lnTo>
                  <a:pt x="621" y="822137"/>
                </a:lnTo>
                <a:lnTo>
                  <a:pt x="1243" y="810336"/>
                </a:lnTo>
                <a:lnTo>
                  <a:pt x="2174" y="798844"/>
                </a:lnTo>
                <a:lnTo>
                  <a:pt x="3417" y="787353"/>
                </a:lnTo>
                <a:lnTo>
                  <a:pt x="5281" y="775862"/>
                </a:lnTo>
                <a:lnTo>
                  <a:pt x="6834" y="764682"/>
                </a:lnTo>
                <a:lnTo>
                  <a:pt x="9009" y="753501"/>
                </a:lnTo>
                <a:lnTo>
                  <a:pt x="11494" y="742320"/>
                </a:lnTo>
                <a:lnTo>
                  <a:pt x="14289" y="731139"/>
                </a:lnTo>
                <a:lnTo>
                  <a:pt x="17084" y="720269"/>
                </a:lnTo>
                <a:lnTo>
                  <a:pt x="20191" y="709399"/>
                </a:lnTo>
                <a:lnTo>
                  <a:pt x="23918" y="698840"/>
                </a:lnTo>
                <a:lnTo>
                  <a:pt x="27646" y="688280"/>
                </a:lnTo>
                <a:lnTo>
                  <a:pt x="31373" y="677721"/>
                </a:lnTo>
                <a:lnTo>
                  <a:pt x="35722" y="667473"/>
                </a:lnTo>
                <a:lnTo>
                  <a:pt x="40382" y="657534"/>
                </a:lnTo>
                <a:lnTo>
                  <a:pt x="44731" y="647285"/>
                </a:lnTo>
                <a:lnTo>
                  <a:pt x="49700" y="637346"/>
                </a:lnTo>
                <a:lnTo>
                  <a:pt x="54982" y="627409"/>
                </a:lnTo>
                <a:lnTo>
                  <a:pt x="60262" y="618091"/>
                </a:lnTo>
                <a:lnTo>
                  <a:pt x="65854" y="608464"/>
                </a:lnTo>
                <a:lnTo>
                  <a:pt x="72066" y="599146"/>
                </a:lnTo>
                <a:lnTo>
                  <a:pt x="77967" y="589829"/>
                </a:lnTo>
                <a:lnTo>
                  <a:pt x="84180" y="580822"/>
                </a:lnTo>
                <a:lnTo>
                  <a:pt x="90704" y="571816"/>
                </a:lnTo>
                <a:lnTo>
                  <a:pt x="97227" y="563120"/>
                </a:lnTo>
                <a:lnTo>
                  <a:pt x="104371" y="554735"/>
                </a:lnTo>
                <a:lnTo>
                  <a:pt x="111516" y="546350"/>
                </a:lnTo>
                <a:lnTo>
                  <a:pt x="118660" y="538275"/>
                </a:lnTo>
                <a:lnTo>
                  <a:pt x="126115" y="530200"/>
                </a:lnTo>
                <a:lnTo>
                  <a:pt x="133880" y="522435"/>
                </a:lnTo>
                <a:lnTo>
                  <a:pt x="141646" y="514671"/>
                </a:lnTo>
                <a:lnTo>
                  <a:pt x="149723" y="506907"/>
                </a:lnTo>
                <a:lnTo>
                  <a:pt x="157799" y="499763"/>
                </a:lnTo>
                <a:lnTo>
                  <a:pt x="166185" y="492931"/>
                </a:lnTo>
                <a:lnTo>
                  <a:pt x="174573" y="485788"/>
                </a:lnTo>
                <a:lnTo>
                  <a:pt x="183581" y="478955"/>
                </a:lnTo>
                <a:lnTo>
                  <a:pt x="192278" y="472743"/>
                </a:lnTo>
                <a:lnTo>
                  <a:pt x="201287" y="466532"/>
                </a:lnTo>
                <a:lnTo>
                  <a:pt x="210606" y="460321"/>
                </a:lnTo>
                <a:lnTo>
                  <a:pt x="219924" y="454420"/>
                </a:lnTo>
                <a:lnTo>
                  <a:pt x="229554" y="448829"/>
                </a:lnTo>
                <a:lnTo>
                  <a:pt x="239183" y="443550"/>
                </a:lnTo>
                <a:lnTo>
                  <a:pt x="248813" y="438271"/>
                </a:lnTo>
                <a:lnTo>
                  <a:pt x="258752" y="433301"/>
                </a:lnTo>
                <a:lnTo>
                  <a:pt x="269004" y="428642"/>
                </a:lnTo>
                <a:lnTo>
                  <a:pt x="279255" y="424294"/>
                </a:lnTo>
                <a:lnTo>
                  <a:pt x="289505" y="419947"/>
                </a:lnTo>
                <a:lnTo>
                  <a:pt x="300066" y="416219"/>
                </a:lnTo>
                <a:lnTo>
                  <a:pt x="310628" y="412182"/>
                </a:lnTo>
                <a:lnTo>
                  <a:pt x="321189" y="408766"/>
                </a:lnTo>
                <a:lnTo>
                  <a:pt x="332061" y="405660"/>
                </a:lnTo>
                <a:lnTo>
                  <a:pt x="342933" y="402865"/>
                </a:lnTo>
                <a:lnTo>
                  <a:pt x="353805" y="400069"/>
                </a:lnTo>
                <a:lnTo>
                  <a:pt x="364988" y="397585"/>
                </a:lnTo>
                <a:lnTo>
                  <a:pt x="376170" y="395412"/>
                </a:lnTo>
                <a:lnTo>
                  <a:pt x="387663" y="393548"/>
                </a:lnTo>
                <a:lnTo>
                  <a:pt x="398846" y="391995"/>
                </a:lnTo>
                <a:lnTo>
                  <a:pt x="410339" y="390442"/>
                </a:lnTo>
                <a:lnTo>
                  <a:pt x="422143" y="389821"/>
                </a:lnTo>
                <a:lnTo>
                  <a:pt x="433636" y="388579"/>
                </a:lnTo>
                <a:lnTo>
                  <a:pt x="445129" y="388268"/>
                </a:lnTo>
                <a:lnTo>
                  <a:pt x="457244" y="388268"/>
                </a:lnTo>
                <a:lnTo>
                  <a:pt x="506553" y="388268"/>
                </a:lnTo>
                <a:lnTo>
                  <a:pt x="504369" y="376574"/>
                </a:lnTo>
                <a:lnTo>
                  <a:pt x="501592" y="356328"/>
                </a:lnTo>
                <a:lnTo>
                  <a:pt x="498816" y="333901"/>
                </a:lnTo>
                <a:lnTo>
                  <a:pt x="497891" y="321442"/>
                </a:lnTo>
                <a:lnTo>
                  <a:pt x="496966" y="308671"/>
                </a:lnTo>
                <a:lnTo>
                  <a:pt x="496041" y="295589"/>
                </a:lnTo>
                <a:lnTo>
                  <a:pt x="495929" y="293162"/>
                </a:lnTo>
                <a:lnTo>
                  <a:pt x="194000" y="293162"/>
                </a:lnTo>
                <a:lnTo>
                  <a:pt x="187172" y="292851"/>
                </a:lnTo>
                <a:lnTo>
                  <a:pt x="180964" y="291920"/>
                </a:lnTo>
                <a:lnTo>
                  <a:pt x="174758" y="290367"/>
                </a:lnTo>
                <a:lnTo>
                  <a:pt x="168860" y="288194"/>
                </a:lnTo>
                <a:lnTo>
                  <a:pt x="163274" y="285400"/>
                </a:lnTo>
                <a:lnTo>
                  <a:pt x="158308" y="282295"/>
                </a:lnTo>
                <a:lnTo>
                  <a:pt x="153342" y="278880"/>
                </a:lnTo>
                <a:lnTo>
                  <a:pt x="148998" y="274533"/>
                </a:lnTo>
                <a:lnTo>
                  <a:pt x="144652" y="270187"/>
                </a:lnTo>
                <a:lnTo>
                  <a:pt x="141239" y="265220"/>
                </a:lnTo>
                <a:lnTo>
                  <a:pt x="137825" y="259942"/>
                </a:lnTo>
                <a:lnTo>
                  <a:pt x="135031" y="254664"/>
                </a:lnTo>
                <a:lnTo>
                  <a:pt x="133169" y="248453"/>
                </a:lnTo>
                <a:lnTo>
                  <a:pt x="131617" y="242555"/>
                </a:lnTo>
                <a:lnTo>
                  <a:pt x="130685" y="236346"/>
                </a:lnTo>
                <a:lnTo>
                  <a:pt x="130375" y="229515"/>
                </a:lnTo>
                <a:lnTo>
                  <a:pt x="130685" y="223306"/>
                </a:lnTo>
                <a:lnTo>
                  <a:pt x="131617" y="217095"/>
                </a:lnTo>
                <a:lnTo>
                  <a:pt x="133169" y="210886"/>
                </a:lnTo>
                <a:lnTo>
                  <a:pt x="135031" y="204988"/>
                </a:lnTo>
                <a:lnTo>
                  <a:pt x="137825" y="199399"/>
                </a:lnTo>
                <a:lnTo>
                  <a:pt x="141239" y="194121"/>
                </a:lnTo>
                <a:lnTo>
                  <a:pt x="144652" y="189464"/>
                </a:lnTo>
                <a:lnTo>
                  <a:pt x="148998" y="184806"/>
                </a:lnTo>
                <a:lnTo>
                  <a:pt x="153342" y="180771"/>
                </a:lnTo>
                <a:lnTo>
                  <a:pt x="158308" y="177356"/>
                </a:lnTo>
                <a:lnTo>
                  <a:pt x="163274" y="173940"/>
                </a:lnTo>
                <a:lnTo>
                  <a:pt x="168860" y="171146"/>
                </a:lnTo>
                <a:lnTo>
                  <a:pt x="174758" y="169283"/>
                </a:lnTo>
                <a:lnTo>
                  <a:pt x="180964" y="167731"/>
                </a:lnTo>
                <a:lnTo>
                  <a:pt x="187172" y="166800"/>
                </a:lnTo>
                <a:lnTo>
                  <a:pt x="194000" y="166178"/>
                </a:lnTo>
                <a:lnTo>
                  <a:pt x="504252" y="166178"/>
                </a:lnTo>
                <a:lnTo>
                  <a:pt x="506835" y="154177"/>
                </a:lnTo>
                <a:lnTo>
                  <a:pt x="510845" y="140161"/>
                </a:lnTo>
                <a:lnTo>
                  <a:pt x="514854" y="126768"/>
                </a:lnTo>
                <a:lnTo>
                  <a:pt x="520097" y="113686"/>
                </a:lnTo>
                <a:lnTo>
                  <a:pt x="522564" y="106833"/>
                </a:lnTo>
                <a:lnTo>
                  <a:pt x="525957" y="100603"/>
                </a:lnTo>
                <a:lnTo>
                  <a:pt x="529041" y="94685"/>
                </a:lnTo>
                <a:lnTo>
                  <a:pt x="532125" y="88767"/>
                </a:lnTo>
                <a:lnTo>
                  <a:pt x="535826" y="82537"/>
                </a:lnTo>
                <a:lnTo>
                  <a:pt x="539527" y="76620"/>
                </a:lnTo>
                <a:lnTo>
                  <a:pt x="543228" y="71013"/>
                </a:lnTo>
                <a:lnTo>
                  <a:pt x="547545" y="65717"/>
                </a:lnTo>
                <a:lnTo>
                  <a:pt x="553097" y="58865"/>
                </a:lnTo>
                <a:lnTo>
                  <a:pt x="558649" y="52635"/>
                </a:lnTo>
                <a:lnTo>
                  <a:pt x="564817" y="46717"/>
                </a:lnTo>
                <a:lnTo>
                  <a:pt x="571294" y="41111"/>
                </a:lnTo>
                <a:lnTo>
                  <a:pt x="577770" y="35815"/>
                </a:lnTo>
                <a:lnTo>
                  <a:pt x="584864" y="30832"/>
                </a:lnTo>
                <a:lnTo>
                  <a:pt x="592266" y="26159"/>
                </a:lnTo>
                <a:lnTo>
                  <a:pt x="599359" y="22110"/>
                </a:lnTo>
                <a:lnTo>
                  <a:pt x="607069" y="18061"/>
                </a:lnTo>
                <a:lnTo>
                  <a:pt x="615088" y="14635"/>
                </a:lnTo>
                <a:lnTo>
                  <a:pt x="623415" y="11832"/>
                </a:lnTo>
                <a:lnTo>
                  <a:pt x="631742" y="9028"/>
                </a:lnTo>
                <a:lnTo>
                  <a:pt x="640069" y="6536"/>
                </a:lnTo>
                <a:lnTo>
                  <a:pt x="648705" y="4357"/>
                </a:lnTo>
                <a:lnTo>
                  <a:pt x="657340" y="2799"/>
                </a:lnTo>
                <a:lnTo>
                  <a:pt x="666593" y="1553"/>
                </a:lnTo>
                <a:lnTo>
                  <a:pt x="666605" y="1652"/>
                </a:lnTo>
                <a:lnTo>
                  <a:pt x="677674" y="622"/>
                </a:lnTo>
                <a:lnTo>
                  <a:pt x="684521" y="311"/>
                </a:lnTo>
                <a:close/>
              </a:path>
            </a:pathLst>
          </a:custGeom>
          <a:solidFill>
            <a:srgbClr val="009EE2"/>
          </a:solidFill>
          <a:ln>
            <a:noFill/>
          </a:ln>
        </p:spPr>
        <p:txBody>
          <a:bodyPr wrap="square" anchor="ctr">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63" name="文本框 62"/>
          <p:cNvSpPr txBox="1"/>
          <p:nvPr/>
        </p:nvSpPr>
        <p:spPr>
          <a:xfrm>
            <a:off x="4318000" y="2058730"/>
            <a:ext cx="6767450" cy="784830"/>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1050" dirty="0" smtClean="0">
                <a:solidFill>
                  <a:schemeClr val="tx1">
                    <a:lumMod val="65000"/>
                    <a:lumOff val="35000"/>
                  </a:schemeClr>
                </a:solidFill>
                <a:latin typeface="小米兰亭_GB外压缩"/>
                <a:ea typeface="小米兰亭_GB外压缩"/>
              </a:rPr>
              <a:t>为</a:t>
            </a:r>
            <a:r>
              <a:rPr lang="zh-CN" altLang="en-US" sz="1050" dirty="0">
                <a:solidFill>
                  <a:schemeClr val="tx1">
                    <a:lumMod val="65000"/>
                    <a:lumOff val="35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r>
              <a:rPr lang="zh-CN" altLang="en-US" sz="1050" dirty="0" smtClean="0">
                <a:solidFill>
                  <a:schemeClr val="tx1">
                    <a:lumMod val="65000"/>
                    <a:lumOff val="35000"/>
                  </a:schemeClr>
                </a:solidFill>
                <a:latin typeface="小米兰亭_GB外压缩"/>
                <a:ea typeface="小米兰亭_GB外压缩"/>
              </a:rPr>
              <a:t>。</a:t>
            </a:r>
            <a:endParaRPr lang="en-US" altLang="zh-CN" sz="1050" b="1" dirty="0">
              <a:solidFill>
                <a:schemeClr val="tx1">
                  <a:lumMod val="65000"/>
                  <a:lumOff val="35000"/>
                </a:schemeClr>
              </a:solidFill>
              <a:latin typeface="小米兰亭_GB外压缩"/>
              <a:ea typeface="小米兰亭_GB外压缩"/>
            </a:endParaRPr>
          </a:p>
        </p:txBody>
      </p:sp>
      <p:sp>
        <p:nvSpPr>
          <p:cNvPr id="64" name="文本框 63"/>
          <p:cNvSpPr txBox="1"/>
          <p:nvPr/>
        </p:nvSpPr>
        <p:spPr>
          <a:xfrm>
            <a:off x="4318000" y="3112642"/>
            <a:ext cx="3779253" cy="481863"/>
          </a:xfrm>
          <a:prstGeom prst="rect">
            <a:avLst/>
          </a:prstGeom>
          <a:noFill/>
        </p:spPr>
        <p:txBody>
          <a:bodyPr wrap="square" rtlCol="0">
            <a:spAutoFit/>
          </a:bodyPr>
          <a:lstStyle/>
          <a:p>
            <a:pPr algn="just" fontAlgn="auto">
              <a:lnSpc>
                <a:spcPct val="150000"/>
              </a:lnSpc>
              <a:spcBef>
                <a:spcPts val="0"/>
              </a:spcBef>
              <a:spcAft>
                <a:spcPts val="600"/>
              </a:spcAft>
            </a:pPr>
            <a:r>
              <a:rPr lang="zh-CN" altLang="en-US" sz="2000" dirty="0">
                <a:solidFill>
                  <a:srgbClr val="009EE2"/>
                </a:solidFill>
                <a:latin typeface="小米兰亭_GB外压缩"/>
                <a:ea typeface="小米兰亭_GB外压缩"/>
              </a:rPr>
              <a:t>点击输入文字内容</a:t>
            </a:r>
            <a:endParaRPr lang="en-US" altLang="zh-CN" sz="1000" b="1" dirty="0">
              <a:solidFill>
                <a:srgbClr val="009EE2"/>
              </a:solidFill>
              <a:latin typeface="小米兰亭_GB外压缩"/>
              <a:ea typeface="小米兰亭_GB外压缩"/>
            </a:endParaRPr>
          </a:p>
        </p:txBody>
      </p:sp>
      <p:sp>
        <p:nvSpPr>
          <p:cNvPr id="65" name="文本框 64"/>
          <p:cNvSpPr txBox="1"/>
          <p:nvPr/>
        </p:nvSpPr>
        <p:spPr>
          <a:xfrm>
            <a:off x="4318000" y="3547062"/>
            <a:ext cx="6767450" cy="819455"/>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1050" dirty="0" smtClean="0">
                <a:solidFill>
                  <a:schemeClr val="tx1">
                    <a:lumMod val="65000"/>
                    <a:lumOff val="35000"/>
                  </a:schemeClr>
                </a:solidFill>
                <a:latin typeface="小米兰亭_GB外压缩"/>
                <a:ea typeface="小米兰亭_GB外压缩"/>
              </a:rPr>
              <a:t>为</a:t>
            </a:r>
            <a:r>
              <a:rPr lang="zh-CN" altLang="en-US" sz="1050" dirty="0">
                <a:solidFill>
                  <a:schemeClr val="tx1">
                    <a:lumMod val="65000"/>
                    <a:lumOff val="35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r>
              <a:rPr lang="zh-CN" altLang="en-US" sz="1050" dirty="0" smtClean="0">
                <a:solidFill>
                  <a:schemeClr val="tx1">
                    <a:lumMod val="65000"/>
                    <a:lumOff val="35000"/>
                  </a:schemeClr>
                </a:solidFill>
                <a:latin typeface="小米兰亭_GB外压缩"/>
                <a:ea typeface="小米兰亭_GB外压缩"/>
              </a:rPr>
              <a:t>。</a:t>
            </a:r>
            <a:endParaRPr lang="en-US" altLang="zh-CN" sz="1050" b="1" dirty="0">
              <a:solidFill>
                <a:schemeClr val="tx1">
                  <a:lumMod val="65000"/>
                  <a:lumOff val="35000"/>
                </a:schemeClr>
              </a:solidFill>
              <a:latin typeface="小米兰亭_GB外压缩"/>
              <a:ea typeface="小米兰亭_GB外压缩"/>
            </a:endParaRPr>
          </a:p>
        </p:txBody>
      </p:sp>
      <p:sp>
        <p:nvSpPr>
          <p:cNvPr id="66" name="文本框 65"/>
          <p:cNvSpPr txBox="1"/>
          <p:nvPr/>
        </p:nvSpPr>
        <p:spPr>
          <a:xfrm>
            <a:off x="4318000" y="4639885"/>
            <a:ext cx="3779253" cy="481863"/>
          </a:xfrm>
          <a:prstGeom prst="rect">
            <a:avLst/>
          </a:prstGeom>
          <a:noFill/>
        </p:spPr>
        <p:txBody>
          <a:bodyPr wrap="square" rtlCol="0">
            <a:spAutoFit/>
          </a:bodyPr>
          <a:lstStyle/>
          <a:p>
            <a:pPr algn="just" fontAlgn="auto">
              <a:lnSpc>
                <a:spcPct val="150000"/>
              </a:lnSpc>
              <a:spcBef>
                <a:spcPts val="0"/>
              </a:spcBef>
              <a:spcAft>
                <a:spcPts val="600"/>
              </a:spcAft>
            </a:pPr>
            <a:r>
              <a:rPr lang="zh-CN" altLang="en-US" sz="2000" dirty="0">
                <a:solidFill>
                  <a:srgbClr val="009EE2"/>
                </a:solidFill>
                <a:latin typeface="小米兰亭_GB外压缩"/>
                <a:ea typeface="小米兰亭_GB外压缩"/>
              </a:rPr>
              <a:t>点击输入文字内容</a:t>
            </a:r>
            <a:endParaRPr lang="en-US" altLang="zh-CN" sz="1000" b="1" dirty="0">
              <a:solidFill>
                <a:srgbClr val="009EE2"/>
              </a:solidFill>
              <a:latin typeface="小米兰亭_GB外压缩"/>
              <a:ea typeface="小米兰亭_GB外压缩"/>
            </a:endParaRPr>
          </a:p>
        </p:txBody>
      </p:sp>
      <p:sp>
        <p:nvSpPr>
          <p:cNvPr id="67" name="文本框 66"/>
          <p:cNvSpPr txBox="1"/>
          <p:nvPr/>
        </p:nvSpPr>
        <p:spPr>
          <a:xfrm>
            <a:off x="4318000" y="5074305"/>
            <a:ext cx="6767450" cy="784830"/>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1050" dirty="0" smtClean="0">
                <a:solidFill>
                  <a:schemeClr val="tx1">
                    <a:lumMod val="65000"/>
                    <a:lumOff val="35000"/>
                  </a:schemeClr>
                </a:solidFill>
                <a:latin typeface="小米兰亭_GB外压缩"/>
                <a:ea typeface="小米兰亭_GB外压缩"/>
              </a:rPr>
              <a:t>为</a:t>
            </a:r>
            <a:r>
              <a:rPr lang="zh-CN" altLang="en-US" sz="1050" dirty="0">
                <a:solidFill>
                  <a:schemeClr val="tx1">
                    <a:lumMod val="65000"/>
                    <a:lumOff val="35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r>
              <a:rPr lang="zh-CN" altLang="en-US" sz="1050" dirty="0" smtClean="0">
                <a:solidFill>
                  <a:schemeClr val="tx1">
                    <a:lumMod val="65000"/>
                    <a:lumOff val="35000"/>
                  </a:schemeClr>
                </a:solidFill>
                <a:latin typeface="小米兰亭_GB外压缩"/>
                <a:ea typeface="小米兰亭_GB外压缩"/>
              </a:rPr>
              <a:t>。</a:t>
            </a:r>
            <a:endParaRPr lang="en-US" altLang="zh-CN" sz="1050" b="1" dirty="0">
              <a:solidFill>
                <a:schemeClr val="tx1">
                  <a:lumMod val="65000"/>
                  <a:lumOff val="35000"/>
                </a:schemeClr>
              </a:solidFill>
              <a:latin typeface="小米兰亭_GB外压缩"/>
              <a:ea typeface="小米兰亭_GB外压缩"/>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dissolve">
                                      <p:cBhvr>
                                        <p:cTn id="16" dur="500"/>
                                        <p:tgtEl>
                                          <p:spTgt spid="37"/>
                                        </p:tgtEl>
                                      </p:cBhvr>
                                    </p:animEffect>
                                  </p:childTnLst>
                                </p:cTn>
                              </p:par>
                              <p:par>
                                <p:cTn id="17" presetID="22" presetClass="entr" presetSubtype="8"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down)">
                                      <p:cBhvr>
                                        <p:cTn id="23" dur="500"/>
                                        <p:tgtEl>
                                          <p:spTgt spid="33"/>
                                        </p:tgtEl>
                                      </p:cBhvr>
                                    </p:animEffect>
                                  </p:childTnLst>
                                </p:cTn>
                              </p:par>
                            </p:childTnLst>
                          </p:cTn>
                        </p:par>
                        <p:par>
                          <p:cTn id="24" fill="hold">
                            <p:stCondLst>
                              <p:cond delay="1500"/>
                            </p:stCondLst>
                            <p:childTnLst>
                              <p:par>
                                <p:cTn id="25" presetID="2" presetClass="entr" presetSubtype="2"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1+#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500" fill="hold"/>
                                        <p:tgtEl>
                                          <p:spTgt spid="63"/>
                                        </p:tgtEl>
                                        <p:attrNameLst>
                                          <p:attrName>ppt_x</p:attrName>
                                        </p:attrNameLst>
                                      </p:cBhvr>
                                      <p:tavLst>
                                        <p:tav tm="0">
                                          <p:val>
                                            <p:strVal val="1+#ppt_w/2"/>
                                          </p:val>
                                        </p:tav>
                                        <p:tav tm="100000">
                                          <p:val>
                                            <p:strVal val="#ppt_x"/>
                                          </p:val>
                                        </p:tav>
                                      </p:tavLst>
                                    </p:anim>
                                    <p:anim calcmode="lin" valueType="num">
                                      <p:cBhvr additive="base">
                                        <p:cTn id="33" dur="500" fill="hold"/>
                                        <p:tgtEl>
                                          <p:spTgt spid="63"/>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1+#ppt_w/2"/>
                                          </p:val>
                                        </p:tav>
                                        <p:tav tm="100000">
                                          <p:val>
                                            <p:strVal val="#ppt_x"/>
                                          </p:val>
                                        </p:tav>
                                      </p:tavLst>
                                    </p:anim>
                                    <p:anim calcmode="lin" valueType="num">
                                      <p:cBhvr additive="base">
                                        <p:cTn id="38" dur="500" fill="hold"/>
                                        <p:tgtEl>
                                          <p:spTgt spid="64"/>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500" fill="hold"/>
                                        <p:tgtEl>
                                          <p:spTgt spid="65"/>
                                        </p:tgtEl>
                                        <p:attrNameLst>
                                          <p:attrName>ppt_x</p:attrName>
                                        </p:attrNameLst>
                                      </p:cBhvr>
                                      <p:tavLst>
                                        <p:tav tm="0">
                                          <p:val>
                                            <p:strVal val="1+#ppt_w/2"/>
                                          </p:val>
                                        </p:tav>
                                        <p:tav tm="100000">
                                          <p:val>
                                            <p:strVal val="#ppt_x"/>
                                          </p:val>
                                        </p:tav>
                                      </p:tavLst>
                                    </p:anim>
                                    <p:anim calcmode="lin" valueType="num">
                                      <p:cBhvr additive="base">
                                        <p:cTn id="43" dur="500" fill="hold"/>
                                        <p:tgtEl>
                                          <p:spTgt spid="65"/>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1+#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additive="base">
                                        <p:cTn id="52" dur="500" fill="hold"/>
                                        <p:tgtEl>
                                          <p:spTgt spid="67"/>
                                        </p:tgtEl>
                                        <p:attrNameLst>
                                          <p:attrName>ppt_x</p:attrName>
                                        </p:attrNameLst>
                                      </p:cBhvr>
                                      <p:tavLst>
                                        <p:tav tm="0">
                                          <p:val>
                                            <p:strVal val="1+#ppt_w/2"/>
                                          </p:val>
                                        </p:tav>
                                        <p:tav tm="100000">
                                          <p:val>
                                            <p:strVal val="#ppt_x"/>
                                          </p:val>
                                        </p:tav>
                                      </p:tavLst>
                                    </p:anim>
                                    <p:anim calcmode="lin" valueType="num">
                                      <p:cBhvr additive="base">
                                        <p:cTn id="53"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utoUpdateAnimBg="0"/>
      <p:bldP spid="36" grpId="0" autoUpdateAnimBg="0"/>
      <p:bldP spid="37" grpId="0" animBg="1"/>
      <p:bldP spid="32" grpId="0"/>
      <p:bldP spid="33" grpId="0" animBg="1"/>
      <p:bldP spid="63" grpId="0"/>
      <p:bldP spid="64" grpId="0"/>
      <p:bldP spid="65" grpId="0"/>
      <p:bldP spid="66" grpId="0"/>
      <p:bldP spid="6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AutoShape 1"/>
          <p:cNvSpPr/>
          <p:nvPr/>
        </p:nvSpPr>
        <p:spPr bwMode="auto">
          <a:xfrm>
            <a:off x="1362742" y="1333441"/>
            <a:ext cx="9404623" cy="474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900" dirty="0">
              <a:solidFill>
                <a:schemeClr val="tx1">
                  <a:lumMod val="65000"/>
                  <a:lumOff val="35000"/>
                </a:schemeClr>
              </a:solidFill>
              <a:cs typeface="+mn-ea"/>
              <a:sym typeface="+mn-lt"/>
            </a:endParaRPr>
          </a:p>
        </p:txBody>
      </p:sp>
      <p:sp>
        <p:nvSpPr>
          <p:cNvPr id="139"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140"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141"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142"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graphicFrame>
        <p:nvGraphicFramePr>
          <p:cNvPr id="143" name="表格 142"/>
          <p:cNvGraphicFramePr>
            <a:graphicFrameLocks noGrp="1"/>
          </p:cNvGraphicFramePr>
          <p:nvPr/>
        </p:nvGraphicFramePr>
        <p:xfrm>
          <a:off x="596896" y="1981238"/>
          <a:ext cx="10998201" cy="3461171"/>
        </p:xfrm>
        <a:graphic>
          <a:graphicData uri="http://schemas.openxmlformats.org/drawingml/2006/table">
            <a:tbl>
              <a:tblPr firstRow="1" bandRow="1">
                <a:tableStyleId>{7DF18680-E054-41AD-8BC1-D1AEF772440D}</a:tableStyleId>
              </a:tblPr>
              <a:tblGrid>
                <a:gridCol w="2336805"/>
                <a:gridCol w="721783"/>
                <a:gridCol w="721783"/>
                <a:gridCol w="721783"/>
                <a:gridCol w="721783"/>
                <a:gridCol w="721783"/>
                <a:gridCol w="721783"/>
                <a:gridCol w="721783"/>
                <a:gridCol w="721783"/>
                <a:gridCol w="721783"/>
                <a:gridCol w="721783"/>
                <a:gridCol w="721783"/>
                <a:gridCol w="721783"/>
              </a:tblGrid>
              <a:tr h="494453">
                <a:tc>
                  <a:txBody>
                    <a:bodyPr/>
                    <a:lstStyle/>
                    <a:p>
                      <a:pPr algn="ctr"/>
                      <a:r>
                        <a:rPr lang="zh-CN" altLang="en-US" sz="1300" dirty="0" smtClean="0">
                          <a:latin typeface="+mn-lt"/>
                          <a:ea typeface="+mn-ea"/>
                          <a:cs typeface="+mn-ea"/>
                          <a:sym typeface="+mn-lt"/>
                        </a:rPr>
                        <a:t>计划项目</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c>
                  <a:txBody>
                    <a:bodyPr/>
                    <a:lstStyle/>
                    <a:p>
                      <a:pPr algn="ctr"/>
                      <a:r>
                        <a:rPr lang="en-US" altLang="zh-CN" sz="1300" dirty="0" smtClean="0">
                          <a:latin typeface="+mn-lt"/>
                          <a:ea typeface="+mn-ea"/>
                          <a:cs typeface="+mn-ea"/>
                          <a:sym typeface="+mn-lt"/>
                        </a:rPr>
                        <a:t>JAN</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c>
                  <a:txBody>
                    <a:bodyPr/>
                    <a:lstStyle/>
                    <a:p>
                      <a:pPr algn="ctr"/>
                      <a:r>
                        <a:rPr lang="en-US" altLang="zh-CN" sz="1300" dirty="0" smtClean="0">
                          <a:latin typeface="+mn-lt"/>
                          <a:ea typeface="+mn-ea"/>
                          <a:cs typeface="+mn-ea"/>
                          <a:sym typeface="+mn-lt"/>
                        </a:rPr>
                        <a:t>FEB</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c>
                  <a:txBody>
                    <a:bodyPr/>
                    <a:lstStyle/>
                    <a:p>
                      <a:pPr algn="ctr"/>
                      <a:r>
                        <a:rPr lang="en-US" altLang="zh-CN" sz="1300" dirty="0" smtClean="0">
                          <a:latin typeface="+mn-lt"/>
                          <a:ea typeface="+mn-ea"/>
                          <a:cs typeface="+mn-ea"/>
                          <a:sym typeface="+mn-lt"/>
                        </a:rPr>
                        <a:t>MAR</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c>
                  <a:txBody>
                    <a:bodyPr/>
                    <a:lstStyle/>
                    <a:p>
                      <a:pPr algn="ctr"/>
                      <a:r>
                        <a:rPr lang="en-US" altLang="zh-CN" sz="1300" dirty="0" smtClean="0">
                          <a:latin typeface="+mn-lt"/>
                          <a:ea typeface="+mn-ea"/>
                          <a:cs typeface="+mn-ea"/>
                          <a:sym typeface="+mn-lt"/>
                        </a:rPr>
                        <a:t>APR</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c>
                  <a:txBody>
                    <a:bodyPr/>
                    <a:lstStyle/>
                    <a:p>
                      <a:pPr algn="ctr"/>
                      <a:r>
                        <a:rPr lang="en-US" altLang="zh-CN" sz="1300" dirty="0" smtClean="0">
                          <a:latin typeface="+mn-lt"/>
                          <a:ea typeface="+mn-ea"/>
                          <a:cs typeface="+mn-ea"/>
                          <a:sym typeface="+mn-lt"/>
                        </a:rPr>
                        <a:t>MAY</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c>
                  <a:txBody>
                    <a:bodyPr/>
                    <a:lstStyle/>
                    <a:p>
                      <a:pPr algn="ctr"/>
                      <a:r>
                        <a:rPr lang="en-US" altLang="zh-CN" sz="1300" dirty="0" smtClean="0">
                          <a:latin typeface="+mn-lt"/>
                          <a:ea typeface="+mn-ea"/>
                          <a:cs typeface="+mn-ea"/>
                          <a:sym typeface="+mn-lt"/>
                        </a:rPr>
                        <a:t>JUN</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c>
                  <a:txBody>
                    <a:bodyPr/>
                    <a:lstStyle/>
                    <a:p>
                      <a:pPr algn="ctr"/>
                      <a:r>
                        <a:rPr lang="en-US" altLang="zh-CN" sz="1300" dirty="0" smtClean="0">
                          <a:latin typeface="+mn-lt"/>
                          <a:ea typeface="+mn-ea"/>
                          <a:cs typeface="+mn-ea"/>
                          <a:sym typeface="+mn-lt"/>
                        </a:rPr>
                        <a:t>JUL</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c>
                  <a:txBody>
                    <a:bodyPr/>
                    <a:lstStyle/>
                    <a:p>
                      <a:pPr algn="ctr"/>
                      <a:r>
                        <a:rPr lang="en-US" altLang="zh-CN" sz="1300" dirty="0" smtClean="0">
                          <a:latin typeface="+mn-lt"/>
                          <a:ea typeface="+mn-ea"/>
                          <a:cs typeface="+mn-ea"/>
                          <a:sym typeface="+mn-lt"/>
                        </a:rPr>
                        <a:t>AUG</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c>
                  <a:txBody>
                    <a:bodyPr/>
                    <a:lstStyle/>
                    <a:p>
                      <a:pPr algn="ctr"/>
                      <a:r>
                        <a:rPr lang="en-US" altLang="zh-CN" sz="1300" dirty="0" smtClean="0">
                          <a:latin typeface="+mn-lt"/>
                          <a:ea typeface="+mn-ea"/>
                          <a:cs typeface="+mn-ea"/>
                          <a:sym typeface="+mn-lt"/>
                        </a:rPr>
                        <a:t>SEP</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c>
                  <a:txBody>
                    <a:bodyPr/>
                    <a:lstStyle/>
                    <a:p>
                      <a:pPr algn="ctr"/>
                      <a:r>
                        <a:rPr lang="en-US" altLang="zh-CN" sz="1300" dirty="0" smtClean="0">
                          <a:latin typeface="+mn-lt"/>
                          <a:ea typeface="+mn-ea"/>
                          <a:cs typeface="+mn-ea"/>
                          <a:sym typeface="+mn-lt"/>
                        </a:rPr>
                        <a:t>OCT</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c>
                  <a:txBody>
                    <a:bodyPr/>
                    <a:lstStyle/>
                    <a:p>
                      <a:pPr algn="ctr"/>
                      <a:r>
                        <a:rPr lang="en-US" altLang="zh-CN" sz="1300" dirty="0" smtClean="0">
                          <a:latin typeface="+mn-lt"/>
                          <a:ea typeface="+mn-ea"/>
                          <a:cs typeface="+mn-ea"/>
                          <a:sym typeface="+mn-lt"/>
                        </a:rPr>
                        <a:t>NOV</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c>
                  <a:txBody>
                    <a:bodyPr/>
                    <a:lstStyle/>
                    <a:p>
                      <a:pPr algn="ctr"/>
                      <a:r>
                        <a:rPr lang="en-US" altLang="zh-CN" sz="1300" dirty="0" smtClean="0">
                          <a:latin typeface="+mn-lt"/>
                          <a:ea typeface="+mn-ea"/>
                          <a:cs typeface="+mn-ea"/>
                          <a:sym typeface="+mn-lt"/>
                        </a:rPr>
                        <a:t>DEC</a:t>
                      </a:r>
                      <a:endParaRPr lang="zh-CN" altLang="en-US" sz="1300" dirty="0">
                        <a:latin typeface="+mn-lt"/>
                        <a:ea typeface="+mn-ea"/>
                        <a:cs typeface="+mn-ea"/>
                        <a:sym typeface="+mn-lt"/>
                      </a:endParaRPr>
                    </a:p>
                  </a:txBody>
                  <a:tcPr marL="121920" marR="121920" marT="60960" marB="60960" anchor="ctr">
                    <a:gradFill>
                      <a:gsLst>
                        <a:gs pos="0">
                          <a:srgbClr val="00B0F0"/>
                        </a:gs>
                        <a:gs pos="100000">
                          <a:srgbClr val="0070C0"/>
                        </a:gs>
                      </a:gsLst>
                      <a:lin ang="5400000" scaled="1"/>
                    </a:gradFill>
                  </a:tcPr>
                </a:tc>
              </a:tr>
              <a:tr h="494453">
                <a:tc>
                  <a:txBody>
                    <a:bodyPr/>
                    <a:lstStyle/>
                    <a:p>
                      <a:pPr algn="l"/>
                      <a:r>
                        <a:rPr lang="en-US" altLang="zh-CN" sz="1300" dirty="0" smtClean="0">
                          <a:latin typeface="+mn-lt"/>
                          <a:ea typeface="+mn-ea"/>
                          <a:cs typeface="+mn-ea"/>
                          <a:sym typeface="+mn-lt"/>
                        </a:rPr>
                        <a:t>Development Meeting</a:t>
                      </a:r>
                      <a:endParaRPr lang="zh-CN" altLang="en-US" sz="1300" dirty="0">
                        <a:solidFill>
                          <a:schemeClr val="accent3"/>
                        </a:solidFill>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r>
              <a:tr h="494453">
                <a:tc>
                  <a:txBody>
                    <a:bodyPr/>
                    <a:lstStyle/>
                    <a:p>
                      <a:pPr algn="l"/>
                      <a:r>
                        <a:rPr lang="en-US" altLang="zh-CN" sz="1300" dirty="0" smtClean="0">
                          <a:latin typeface="+mn-lt"/>
                          <a:ea typeface="+mn-ea"/>
                          <a:cs typeface="+mn-ea"/>
                          <a:sym typeface="+mn-lt"/>
                        </a:rPr>
                        <a:t>Concept</a:t>
                      </a:r>
                      <a:endParaRPr lang="zh-CN" altLang="en-US" sz="1300" dirty="0">
                        <a:solidFill>
                          <a:schemeClr val="accent3"/>
                        </a:solidFill>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r>
              <a:tr h="494453">
                <a:tc>
                  <a:txBody>
                    <a:bodyPr/>
                    <a:lstStyle/>
                    <a:p>
                      <a:pPr algn="l"/>
                      <a:r>
                        <a:rPr lang="en-US" altLang="zh-CN" sz="1300" dirty="0" smtClean="0">
                          <a:latin typeface="+mn-lt"/>
                          <a:ea typeface="+mn-ea"/>
                          <a:cs typeface="+mn-ea"/>
                          <a:sym typeface="+mn-lt"/>
                        </a:rPr>
                        <a:t>Sketching</a:t>
                      </a:r>
                      <a:endParaRPr lang="zh-CN" altLang="en-US" sz="1300" dirty="0">
                        <a:solidFill>
                          <a:schemeClr val="accent3"/>
                        </a:solidFill>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r>
              <a:tr h="494453">
                <a:tc>
                  <a:txBody>
                    <a:bodyPr/>
                    <a:lstStyle/>
                    <a:p>
                      <a:pPr algn="l"/>
                      <a:r>
                        <a:rPr lang="en-US" altLang="zh-CN" sz="1300" dirty="0" smtClean="0">
                          <a:latin typeface="+mn-lt"/>
                          <a:ea typeface="+mn-ea"/>
                          <a:cs typeface="+mn-ea"/>
                          <a:sym typeface="+mn-lt"/>
                        </a:rPr>
                        <a:t>Design &amp;</a:t>
                      </a:r>
                      <a:r>
                        <a:rPr lang="en-US" altLang="zh-CN" sz="1300" baseline="0" dirty="0" smtClean="0">
                          <a:latin typeface="+mn-lt"/>
                          <a:ea typeface="+mn-ea"/>
                          <a:cs typeface="+mn-ea"/>
                          <a:sym typeface="+mn-lt"/>
                        </a:rPr>
                        <a:t> Development</a:t>
                      </a:r>
                      <a:endParaRPr lang="zh-CN" altLang="en-US" sz="1300" dirty="0">
                        <a:solidFill>
                          <a:schemeClr val="accent3"/>
                        </a:solidFill>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r>
              <a:tr h="494453">
                <a:tc>
                  <a:txBody>
                    <a:bodyPr/>
                    <a:lstStyle/>
                    <a:p>
                      <a:pPr algn="l"/>
                      <a:r>
                        <a:rPr lang="en-US" altLang="zh-CN" sz="1300" dirty="0" smtClean="0">
                          <a:latin typeface="+mn-lt"/>
                          <a:ea typeface="+mn-ea"/>
                          <a:cs typeface="+mn-ea"/>
                          <a:sym typeface="+mn-lt"/>
                        </a:rPr>
                        <a:t>Review &amp; Refinement</a:t>
                      </a:r>
                      <a:endParaRPr lang="zh-CN" altLang="en-US" sz="1300" dirty="0">
                        <a:solidFill>
                          <a:schemeClr val="accent3"/>
                        </a:solidFill>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r>
              <a:tr h="494453">
                <a:tc>
                  <a:txBody>
                    <a:bodyPr/>
                    <a:lstStyle/>
                    <a:p>
                      <a:pPr algn="l"/>
                      <a:r>
                        <a:rPr lang="en-US" altLang="zh-CN" sz="1300" dirty="0" smtClean="0">
                          <a:latin typeface="+mn-lt"/>
                          <a:ea typeface="+mn-ea"/>
                          <a:cs typeface="+mn-ea"/>
                          <a:sym typeface="+mn-lt"/>
                        </a:rPr>
                        <a:t>File and Launch</a:t>
                      </a:r>
                      <a:endParaRPr lang="zh-CN" altLang="en-US" sz="1300" dirty="0">
                        <a:solidFill>
                          <a:schemeClr val="accent3"/>
                        </a:solidFill>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c>
                  <a:txBody>
                    <a:bodyPr/>
                    <a:lstStyle/>
                    <a:p>
                      <a:pPr algn="l"/>
                      <a:endParaRPr lang="zh-CN" altLang="en-US" sz="1300" dirty="0">
                        <a:latin typeface="+mn-lt"/>
                        <a:ea typeface="+mn-ea"/>
                        <a:cs typeface="+mn-ea"/>
                        <a:sym typeface="+mn-lt"/>
                      </a:endParaRPr>
                    </a:p>
                  </a:txBody>
                  <a:tcPr marL="121920" marR="121920" marT="60960" marB="60960" anchor="ctr"/>
                </a:tc>
              </a:tr>
            </a:tbl>
          </a:graphicData>
        </a:graphic>
      </p:graphicFrame>
      <p:sp>
        <p:nvSpPr>
          <p:cNvPr id="144" name="圆角矩形 143"/>
          <p:cNvSpPr/>
          <p:nvPr/>
        </p:nvSpPr>
        <p:spPr>
          <a:xfrm>
            <a:off x="2967567" y="2590837"/>
            <a:ext cx="1392000" cy="24000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cs typeface="+mn-ea"/>
              <a:sym typeface="+mn-lt"/>
            </a:endParaRPr>
          </a:p>
        </p:txBody>
      </p:sp>
      <p:sp>
        <p:nvSpPr>
          <p:cNvPr id="145" name="圆角矩形 144"/>
          <p:cNvSpPr/>
          <p:nvPr/>
        </p:nvSpPr>
        <p:spPr>
          <a:xfrm>
            <a:off x="3676267" y="3085366"/>
            <a:ext cx="2112000" cy="24000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cs typeface="+mn-ea"/>
              <a:sym typeface="+mn-lt"/>
            </a:endParaRPr>
          </a:p>
        </p:txBody>
      </p:sp>
      <p:sp>
        <p:nvSpPr>
          <p:cNvPr id="146" name="圆角矩形 145"/>
          <p:cNvSpPr/>
          <p:nvPr/>
        </p:nvSpPr>
        <p:spPr>
          <a:xfrm>
            <a:off x="5126167" y="3579895"/>
            <a:ext cx="2112000" cy="24000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cs typeface="+mn-ea"/>
              <a:sym typeface="+mn-lt"/>
            </a:endParaRPr>
          </a:p>
        </p:txBody>
      </p:sp>
      <p:sp>
        <p:nvSpPr>
          <p:cNvPr id="147" name="圆角矩形 146"/>
          <p:cNvSpPr/>
          <p:nvPr/>
        </p:nvSpPr>
        <p:spPr>
          <a:xfrm>
            <a:off x="6576900" y="4074425"/>
            <a:ext cx="3552000" cy="24000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cs typeface="+mn-ea"/>
              <a:sym typeface="+mn-lt"/>
            </a:endParaRPr>
          </a:p>
        </p:txBody>
      </p:sp>
      <p:sp>
        <p:nvSpPr>
          <p:cNvPr id="148" name="圆角矩形 147"/>
          <p:cNvSpPr/>
          <p:nvPr/>
        </p:nvSpPr>
        <p:spPr>
          <a:xfrm>
            <a:off x="8743845" y="4568954"/>
            <a:ext cx="2112000" cy="24000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cs typeface="+mn-ea"/>
              <a:sym typeface="+mn-lt"/>
            </a:endParaRPr>
          </a:p>
        </p:txBody>
      </p:sp>
      <p:sp>
        <p:nvSpPr>
          <p:cNvPr id="149" name="圆角矩形 148"/>
          <p:cNvSpPr/>
          <p:nvPr/>
        </p:nvSpPr>
        <p:spPr>
          <a:xfrm>
            <a:off x="10182000" y="5063483"/>
            <a:ext cx="1344000" cy="24000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cs typeface="+mn-ea"/>
              <a:sym typeface="+mn-lt"/>
            </a:endParaRPr>
          </a:p>
        </p:txBody>
      </p:sp>
      <p:sp>
        <p:nvSpPr>
          <p:cNvPr id="150" name="圆角矩形 149"/>
          <p:cNvSpPr/>
          <p:nvPr/>
        </p:nvSpPr>
        <p:spPr>
          <a:xfrm>
            <a:off x="2967567" y="2590837"/>
            <a:ext cx="672000" cy="240000"/>
          </a:xfrm>
          <a:prstGeom prst="roundRect">
            <a:avLst>
              <a:gd name="adj" fmla="val 50000"/>
            </a:avLst>
          </a:prstGeom>
          <a:gradFill>
            <a:gsLst>
              <a:gs pos="0">
                <a:srgbClr val="00B0F0"/>
              </a:gs>
              <a:gs pos="10000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cs typeface="+mn-ea"/>
              <a:sym typeface="+mn-lt"/>
            </a:endParaRPr>
          </a:p>
        </p:txBody>
      </p:sp>
      <p:sp>
        <p:nvSpPr>
          <p:cNvPr id="151" name="圆角矩形 150"/>
          <p:cNvSpPr/>
          <p:nvPr/>
        </p:nvSpPr>
        <p:spPr>
          <a:xfrm>
            <a:off x="3676267" y="3085366"/>
            <a:ext cx="864000" cy="240000"/>
          </a:xfrm>
          <a:prstGeom prst="roundRect">
            <a:avLst>
              <a:gd name="adj" fmla="val 50000"/>
            </a:avLst>
          </a:prstGeom>
          <a:gradFill>
            <a:gsLst>
              <a:gs pos="0">
                <a:srgbClr val="00B0F0"/>
              </a:gs>
              <a:gs pos="10000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cs typeface="+mn-ea"/>
              <a:sym typeface="+mn-lt"/>
            </a:endParaRPr>
          </a:p>
        </p:txBody>
      </p:sp>
      <p:sp>
        <p:nvSpPr>
          <p:cNvPr id="152" name="圆角矩形 151"/>
          <p:cNvSpPr/>
          <p:nvPr/>
        </p:nvSpPr>
        <p:spPr>
          <a:xfrm>
            <a:off x="5126167" y="3579895"/>
            <a:ext cx="1344000" cy="240000"/>
          </a:xfrm>
          <a:prstGeom prst="roundRect">
            <a:avLst>
              <a:gd name="adj" fmla="val 50000"/>
            </a:avLst>
          </a:prstGeom>
          <a:gradFill>
            <a:gsLst>
              <a:gs pos="0">
                <a:srgbClr val="00B0F0"/>
              </a:gs>
              <a:gs pos="10000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cs typeface="+mn-ea"/>
              <a:sym typeface="+mn-lt"/>
            </a:endParaRPr>
          </a:p>
        </p:txBody>
      </p:sp>
      <p:sp>
        <p:nvSpPr>
          <p:cNvPr id="153" name="圆角矩形 152"/>
          <p:cNvSpPr/>
          <p:nvPr/>
        </p:nvSpPr>
        <p:spPr>
          <a:xfrm>
            <a:off x="6576900" y="4074425"/>
            <a:ext cx="672000" cy="240000"/>
          </a:xfrm>
          <a:prstGeom prst="roundRect">
            <a:avLst>
              <a:gd name="adj" fmla="val 50000"/>
            </a:avLst>
          </a:prstGeom>
          <a:gradFill>
            <a:gsLst>
              <a:gs pos="0">
                <a:srgbClr val="00B0F0"/>
              </a:gs>
              <a:gs pos="10000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cs typeface="+mn-ea"/>
              <a:sym typeface="+mn-lt"/>
            </a:endParaRPr>
          </a:p>
        </p:txBody>
      </p:sp>
      <p:sp>
        <p:nvSpPr>
          <p:cNvPr id="154" name="圆角矩形 153"/>
          <p:cNvSpPr/>
          <p:nvPr/>
        </p:nvSpPr>
        <p:spPr>
          <a:xfrm>
            <a:off x="8743845" y="4568954"/>
            <a:ext cx="384000" cy="240000"/>
          </a:xfrm>
          <a:prstGeom prst="roundRect">
            <a:avLst>
              <a:gd name="adj" fmla="val 50000"/>
            </a:avLst>
          </a:prstGeom>
          <a:gradFill>
            <a:gsLst>
              <a:gs pos="0">
                <a:srgbClr val="00B0F0"/>
              </a:gs>
              <a:gs pos="10000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cs typeface="+mn-ea"/>
              <a:sym typeface="+mn-lt"/>
            </a:endParaRPr>
          </a:p>
        </p:txBody>
      </p:sp>
      <p:sp>
        <p:nvSpPr>
          <p:cNvPr id="155" name="TextBox 5"/>
          <p:cNvSpPr txBox="1"/>
          <p:nvPr/>
        </p:nvSpPr>
        <p:spPr>
          <a:xfrm>
            <a:off x="742906" y="5740727"/>
            <a:ext cx="10637857" cy="470317"/>
          </a:xfrm>
          <a:prstGeom prst="rect">
            <a:avLst/>
          </a:prstGeom>
          <a:noFill/>
        </p:spPr>
        <p:txBody>
          <a:bodyPr wrap="square" rIns="144000" bIns="36000" numCol="1" spcCol="360000" rtlCol="0">
            <a:spAutoFit/>
          </a:bodyPr>
          <a:lstStyle/>
          <a:p>
            <a:pPr algn="just" defTabSz="323215">
              <a:lnSpc>
                <a:spcPct val="120000"/>
              </a:lnSpc>
              <a:spcBef>
                <a:spcPts val="850"/>
              </a:spcBef>
            </a:pPr>
            <a:r>
              <a:rPr lang="zh-CN" altLang="en-US" sz="105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1050" dirty="0">
              <a:solidFill>
                <a:schemeClr val="tx1">
                  <a:lumMod val="65000"/>
                  <a:lumOff val="35000"/>
                </a:schemeClr>
              </a:solidFill>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9"/>
                                        </p:tgtEl>
                                        <p:attrNameLst>
                                          <p:attrName>style.visibility</p:attrName>
                                        </p:attrNameLst>
                                      </p:cBhvr>
                                      <p:to>
                                        <p:strVal val="visible"/>
                                      </p:to>
                                    </p:set>
                                    <p:anim calcmode="lin" valueType="num">
                                      <p:cBhvr additive="base">
                                        <p:cTn id="7" dur="500" fill="hold"/>
                                        <p:tgtEl>
                                          <p:spTgt spid="139"/>
                                        </p:tgtEl>
                                        <p:attrNameLst>
                                          <p:attrName>ppt_x</p:attrName>
                                        </p:attrNameLst>
                                      </p:cBhvr>
                                      <p:tavLst>
                                        <p:tav tm="0">
                                          <p:val>
                                            <p:strVal val="1+#ppt_w/2"/>
                                          </p:val>
                                        </p:tav>
                                        <p:tav tm="100000">
                                          <p:val>
                                            <p:strVal val="#ppt_x"/>
                                          </p:val>
                                        </p:tav>
                                      </p:tavLst>
                                    </p:anim>
                                    <p:anim calcmode="lin" valueType="num">
                                      <p:cBhvr additive="base">
                                        <p:cTn id="8" dur="500" fill="hold"/>
                                        <p:tgtEl>
                                          <p:spTgt spid="13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1"/>
                                        </p:tgtEl>
                                        <p:attrNameLst>
                                          <p:attrName>style.visibility</p:attrName>
                                        </p:attrNameLst>
                                      </p:cBhvr>
                                      <p:to>
                                        <p:strVal val="visible"/>
                                      </p:to>
                                    </p:set>
                                    <p:anim calcmode="lin" valueType="num">
                                      <p:cBhvr additive="base">
                                        <p:cTn id="11" dur="500" fill="hold"/>
                                        <p:tgtEl>
                                          <p:spTgt spid="141"/>
                                        </p:tgtEl>
                                        <p:attrNameLst>
                                          <p:attrName>ppt_x</p:attrName>
                                        </p:attrNameLst>
                                      </p:cBhvr>
                                      <p:tavLst>
                                        <p:tav tm="0">
                                          <p:val>
                                            <p:strVal val="0-#ppt_w/2"/>
                                          </p:val>
                                        </p:tav>
                                        <p:tav tm="100000">
                                          <p:val>
                                            <p:strVal val="#ppt_x"/>
                                          </p:val>
                                        </p:tav>
                                      </p:tavLst>
                                    </p:anim>
                                    <p:anim calcmode="lin" valueType="num">
                                      <p:cBhvr additive="base">
                                        <p:cTn id="12" dur="500" fill="hold"/>
                                        <p:tgtEl>
                                          <p:spTgt spid="1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42"/>
                                        </p:tgtEl>
                                        <p:attrNameLst>
                                          <p:attrName>style.visibility</p:attrName>
                                        </p:attrNameLst>
                                      </p:cBhvr>
                                      <p:to>
                                        <p:strVal val="visible"/>
                                      </p:to>
                                    </p:set>
                                    <p:animEffect transition="in" filter="dissolve">
                                      <p:cBhvr>
                                        <p:cTn id="16" dur="500"/>
                                        <p:tgtEl>
                                          <p:spTgt spid="142"/>
                                        </p:tgtEl>
                                      </p:cBhvr>
                                    </p:animEffect>
                                  </p:childTnLst>
                                </p:cTn>
                              </p:par>
                              <p:par>
                                <p:cTn id="17" presetID="22" presetClass="entr" presetSubtype="8" fill="hold" nodeType="withEffect">
                                  <p:stCondLst>
                                    <p:cond delay="0"/>
                                  </p:stCondLst>
                                  <p:childTnLst>
                                    <p:set>
                                      <p:cBhvr>
                                        <p:cTn id="18" dur="1" fill="hold">
                                          <p:stCondLst>
                                            <p:cond delay="0"/>
                                          </p:stCondLst>
                                        </p:cTn>
                                        <p:tgtEl>
                                          <p:spTgt spid="140"/>
                                        </p:tgtEl>
                                        <p:attrNameLst>
                                          <p:attrName>style.visibility</p:attrName>
                                        </p:attrNameLst>
                                      </p:cBhvr>
                                      <p:to>
                                        <p:strVal val="visible"/>
                                      </p:to>
                                    </p:set>
                                    <p:animEffect transition="in" filter="wipe(left)">
                                      <p:cBhvr>
                                        <p:cTn id="19" dur="500"/>
                                        <p:tgtEl>
                                          <p:spTgt spid="140"/>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45057"/>
                                        </p:tgtEl>
                                        <p:attrNameLst>
                                          <p:attrName>style.visibility</p:attrName>
                                        </p:attrNameLst>
                                      </p:cBhvr>
                                      <p:to>
                                        <p:strVal val="visible"/>
                                      </p:to>
                                    </p:set>
                                    <p:anim calcmode="lin" valueType="num">
                                      <p:cBhvr additive="base">
                                        <p:cTn id="23" dur="500" fill="hold"/>
                                        <p:tgtEl>
                                          <p:spTgt spid="45057"/>
                                        </p:tgtEl>
                                        <p:attrNameLst>
                                          <p:attrName>ppt_x</p:attrName>
                                        </p:attrNameLst>
                                      </p:cBhvr>
                                      <p:tavLst>
                                        <p:tav tm="0">
                                          <p:val>
                                            <p:strVal val="1+#ppt_w/2"/>
                                          </p:val>
                                        </p:tav>
                                        <p:tav tm="100000">
                                          <p:val>
                                            <p:strVal val="#ppt_x"/>
                                          </p:val>
                                        </p:tav>
                                      </p:tavLst>
                                    </p:anim>
                                    <p:anim calcmode="lin" valueType="num">
                                      <p:cBhvr additive="base">
                                        <p:cTn id="24" dur="500" fill="hold"/>
                                        <p:tgtEl>
                                          <p:spTgt spid="4505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143"/>
                                        </p:tgtEl>
                                        <p:attrNameLst>
                                          <p:attrName>style.visibility</p:attrName>
                                        </p:attrNameLst>
                                      </p:cBhvr>
                                      <p:to>
                                        <p:strVal val="visible"/>
                                      </p:to>
                                    </p:set>
                                    <p:animEffect transition="in" filter="fade">
                                      <p:cBhvr>
                                        <p:cTn id="29" dur="1000"/>
                                        <p:tgtEl>
                                          <p:spTgt spid="143"/>
                                        </p:tgtEl>
                                      </p:cBhvr>
                                    </p:animEffect>
                                    <p:anim calcmode="lin" valueType="num">
                                      <p:cBhvr>
                                        <p:cTn id="30" dur="1000" fill="hold"/>
                                        <p:tgtEl>
                                          <p:spTgt spid="143"/>
                                        </p:tgtEl>
                                        <p:attrNameLst>
                                          <p:attrName>ppt_x</p:attrName>
                                        </p:attrNameLst>
                                      </p:cBhvr>
                                      <p:tavLst>
                                        <p:tav tm="0">
                                          <p:val>
                                            <p:strVal val="#ppt_x"/>
                                          </p:val>
                                        </p:tav>
                                        <p:tav tm="100000">
                                          <p:val>
                                            <p:strVal val="#ppt_x"/>
                                          </p:val>
                                        </p:tav>
                                      </p:tavLst>
                                    </p:anim>
                                    <p:anim calcmode="lin" valueType="num">
                                      <p:cBhvr>
                                        <p:cTn id="31" dur="900" decel="100000" fill="hold"/>
                                        <p:tgtEl>
                                          <p:spTgt spid="14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43"/>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44"/>
                                        </p:tgtEl>
                                        <p:attrNameLst>
                                          <p:attrName>style.visibility</p:attrName>
                                        </p:attrNameLst>
                                      </p:cBhvr>
                                      <p:to>
                                        <p:strVal val="visible"/>
                                      </p:to>
                                    </p:set>
                                    <p:anim calcmode="lin" valueType="num">
                                      <p:cBhvr additive="base">
                                        <p:cTn id="37" dur="250"/>
                                        <p:tgtEl>
                                          <p:spTgt spid="144"/>
                                        </p:tgtEl>
                                        <p:attrNameLst>
                                          <p:attrName>ppt_x</p:attrName>
                                        </p:attrNameLst>
                                      </p:cBhvr>
                                      <p:tavLst>
                                        <p:tav tm="0">
                                          <p:val>
                                            <p:strVal val="#ppt_x-#ppt_w*1.125000"/>
                                          </p:val>
                                        </p:tav>
                                        <p:tav tm="100000">
                                          <p:val>
                                            <p:strVal val="#ppt_x"/>
                                          </p:val>
                                        </p:tav>
                                      </p:tavLst>
                                    </p:anim>
                                    <p:animEffect transition="in" filter="wipe(right)">
                                      <p:cBhvr>
                                        <p:cTn id="38" dur="250"/>
                                        <p:tgtEl>
                                          <p:spTgt spid="144"/>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150"/>
                                        </p:tgtEl>
                                        <p:attrNameLst>
                                          <p:attrName>style.visibility</p:attrName>
                                        </p:attrNameLst>
                                      </p:cBhvr>
                                      <p:to>
                                        <p:strVal val="visible"/>
                                      </p:to>
                                    </p:set>
                                    <p:animEffect transition="in" filter="wipe(left)">
                                      <p:cBhvr>
                                        <p:cTn id="42" dur="250"/>
                                        <p:tgtEl>
                                          <p:spTgt spid="150"/>
                                        </p:tgtEl>
                                      </p:cBhvr>
                                    </p:animEffect>
                                  </p:childTnLst>
                                </p:cTn>
                              </p:par>
                            </p:childTnLst>
                          </p:cTn>
                        </p:par>
                        <p:par>
                          <p:cTn id="43" fill="hold">
                            <p:stCondLst>
                              <p:cond delay="1000"/>
                            </p:stCondLst>
                            <p:childTnLst>
                              <p:par>
                                <p:cTn id="44" presetID="12" presetClass="entr" presetSubtype="8" fill="hold" grpId="0" nodeType="afterEffect">
                                  <p:stCondLst>
                                    <p:cond delay="0"/>
                                  </p:stCondLst>
                                  <p:childTnLst>
                                    <p:set>
                                      <p:cBhvr>
                                        <p:cTn id="45" dur="1" fill="hold">
                                          <p:stCondLst>
                                            <p:cond delay="0"/>
                                          </p:stCondLst>
                                        </p:cTn>
                                        <p:tgtEl>
                                          <p:spTgt spid="145"/>
                                        </p:tgtEl>
                                        <p:attrNameLst>
                                          <p:attrName>style.visibility</p:attrName>
                                        </p:attrNameLst>
                                      </p:cBhvr>
                                      <p:to>
                                        <p:strVal val="visible"/>
                                      </p:to>
                                    </p:set>
                                    <p:anim calcmode="lin" valueType="num">
                                      <p:cBhvr additive="base">
                                        <p:cTn id="46" dur="250"/>
                                        <p:tgtEl>
                                          <p:spTgt spid="145"/>
                                        </p:tgtEl>
                                        <p:attrNameLst>
                                          <p:attrName>ppt_x</p:attrName>
                                        </p:attrNameLst>
                                      </p:cBhvr>
                                      <p:tavLst>
                                        <p:tav tm="0">
                                          <p:val>
                                            <p:strVal val="#ppt_x-#ppt_w*1.125000"/>
                                          </p:val>
                                        </p:tav>
                                        <p:tav tm="100000">
                                          <p:val>
                                            <p:strVal val="#ppt_x"/>
                                          </p:val>
                                        </p:tav>
                                      </p:tavLst>
                                    </p:anim>
                                    <p:animEffect transition="in" filter="wipe(right)">
                                      <p:cBhvr>
                                        <p:cTn id="47" dur="250"/>
                                        <p:tgtEl>
                                          <p:spTgt spid="145"/>
                                        </p:tgtEl>
                                      </p:cBhvr>
                                    </p:animEffec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151"/>
                                        </p:tgtEl>
                                        <p:attrNameLst>
                                          <p:attrName>style.visibility</p:attrName>
                                        </p:attrNameLst>
                                      </p:cBhvr>
                                      <p:to>
                                        <p:strVal val="visible"/>
                                      </p:to>
                                    </p:set>
                                    <p:animEffect transition="in" filter="wipe(left)">
                                      <p:cBhvr>
                                        <p:cTn id="51" dur="250"/>
                                        <p:tgtEl>
                                          <p:spTgt spid="151"/>
                                        </p:tgtEl>
                                      </p:cBhvr>
                                    </p:animEffect>
                                  </p:childTnLst>
                                </p:cTn>
                              </p:par>
                            </p:childTnLst>
                          </p:cTn>
                        </p:par>
                        <p:par>
                          <p:cTn id="52" fill="hold">
                            <p:stCondLst>
                              <p:cond delay="2000"/>
                            </p:stCondLst>
                            <p:childTnLst>
                              <p:par>
                                <p:cTn id="53" presetID="12" presetClass="entr" presetSubtype="8" fill="hold" grpId="0" nodeType="afterEffect">
                                  <p:stCondLst>
                                    <p:cond delay="0"/>
                                  </p:stCondLst>
                                  <p:childTnLst>
                                    <p:set>
                                      <p:cBhvr>
                                        <p:cTn id="54" dur="1" fill="hold">
                                          <p:stCondLst>
                                            <p:cond delay="0"/>
                                          </p:stCondLst>
                                        </p:cTn>
                                        <p:tgtEl>
                                          <p:spTgt spid="146"/>
                                        </p:tgtEl>
                                        <p:attrNameLst>
                                          <p:attrName>style.visibility</p:attrName>
                                        </p:attrNameLst>
                                      </p:cBhvr>
                                      <p:to>
                                        <p:strVal val="visible"/>
                                      </p:to>
                                    </p:set>
                                    <p:anim calcmode="lin" valueType="num">
                                      <p:cBhvr additive="base">
                                        <p:cTn id="55" dur="250"/>
                                        <p:tgtEl>
                                          <p:spTgt spid="146"/>
                                        </p:tgtEl>
                                        <p:attrNameLst>
                                          <p:attrName>ppt_x</p:attrName>
                                        </p:attrNameLst>
                                      </p:cBhvr>
                                      <p:tavLst>
                                        <p:tav tm="0">
                                          <p:val>
                                            <p:strVal val="#ppt_x-#ppt_w*1.125000"/>
                                          </p:val>
                                        </p:tav>
                                        <p:tav tm="100000">
                                          <p:val>
                                            <p:strVal val="#ppt_x"/>
                                          </p:val>
                                        </p:tav>
                                      </p:tavLst>
                                    </p:anim>
                                    <p:animEffect transition="in" filter="wipe(right)">
                                      <p:cBhvr>
                                        <p:cTn id="56" dur="250"/>
                                        <p:tgtEl>
                                          <p:spTgt spid="146"/>
                                        </p:tgtEl>
                                      </p:cBhvr>
                                    </p:animEffect>
                                  </p:childTnLst>
                                </p:cTn>
                              </p:par>
                            </p:childTnLst>
                          </p:cTn>
                        </p:par>
                        <p:par>
                          <p:cTn id="57" fill="hold">
                            <p:stCondLst>
                              <p:cond delay="2500"/>
                            </p:stCondLst>
                            <p:childTnLst>
                              <p:par>
                                <p:cTn id="58" presetID="22" presetClass="entr" presetSubtype="8" fill="hold" grpId="0" nodeType="afterEffect">
                                  <p:stCondLst>
                                    <p:cond delay="0"/>
                                  </p:stCondLst>
                                  <p:childTnLst>
                                    <p:set>
                                      <p:cBhvr>
                                        <p:cTn id="59" dur="1" fill="hold">
                                          <p:stCondLst>
                                            <p:cond delay="0"/>
                                          </p:stCondLst>
                                        </p:cTn>
                                        <p:tgtEl>
                                          <p:spTgt spid="152"/>
                                        </p:tgtEl>
                                        <p:attrNameLst>
                                          <p:attrName>style.visibility</p:attrName>
                                        </p:attrNameLst>
                                      </p:cBhvr>
                                      <p:to>
                                        <p:strVal val="visible"/>
                                      </p:to>
                                    </p:set>
                                    <p:animEffect transition="in" filter="wipe(left)">
                                      <p:cBhvr>
                                        <p:cTn id="60" dur="250"/>
                                        <p:tgtEl>
                                          <p:spTgt spid="152"/>
                                        </p:tgtEl>
                                      </p:cBhvr>
                                    </p:animEffect>
                                  </p:childTnLst>
                                </p:cTn>
                              </p:par>
                            </p:childTnLst>
                          </p:cTn>
                        </p:par>
                        <p:par>
                          <p:cTn id="61" fill="hold">
                            <p:stCondLst>
                              <p:cond delay="3000"/>
                            </p:stCondLst>
                            <p:childTnLst>
                              <p:par>
                                <p:cTn id="62" presetID="12" presetClass="entr" presetSubtype="8" fill="hold" grpId="0" nodeType="afterEffect">
                                  <p:stCondLst>
                                    <p:cond delay="0"/>
                                  </p:stCondLst>
                                  <p:childTnLst>
                                    <p:set>
                                      <p:cBhvr>
                                        <p:cTn id="63" dur="1" fill="hold">
                                          <p:stCondLst>
                                            <p:cond delay="0"/>
                                          </p:stCondLst>
                                        </p:cTn>
                                        <p:tgtEl>
                                          <p:spTgt spid="147"/>
                                        </p:tgtEl>
                                        <p:attrNameLst>
                                          <p:attrName>style.visibility</p:attrName>
                                        </p:attrNameLst>
                                      </p:cBhvr>
                                      <p:to>
                                        <p:strVal val="visible"/>
                                      </p:to>
                                    </p:set>
                                    <p:anim calcmode="lin" valueType="num">
                                      <p:cBhvr additive="base">
                                        <p:cTn id="64" dur="250"/>
                                        <p:tgtEl>
                                          <p:spTgt spid="147"/>
                                        </p:tgtEl>
                                        <p:attrNameLst>
                                          <p:attrName>ppt_x</p:attrName>
                                        </p:attrNameLst>
                                      </p:cBhvr>
                                      <p:tavLst>
                                        <p:tav tm="0">
                                          <p:val>
                                            <p:strVal val="#ppt_x-#ppt_w*1.125000"/>
                                          </p:val>
                                        </p:tav>
                                        <p:tav tm="100000">
                                          <p:val>
                                            <p:strVal val="#ppt_x"/>
                                          </p:val>
                                        </p:tav>
                                      </p:tavLst>
                                    </p:anim>
                                    <p:animEffect transition="in" filter="wipe(right)">
                                      <p:cBhvr>
                                        <p:cTn id="65" dur="250"/>
                                        <p:tgtEl>
                                          <p:spTgt spid="147"/>
                                        </p:tgtEl>
                                      </p:cBhvr>
                                    </p:animEffect>
                                  </p:childTnLst>
                                </p:cTn>
                              </p:par>
                            </p:childTnLst>
                          </p:cTn>
                        </p:par>
                        <p:par>
                          <p:cTn id="66" fill="hold">
                            <p:stCondLst>
                              <p:cond delay="3500"/>
                            </p:stCondLst>
                            <p:childTnLst>
                              <p:par>
                                <p:cTn id="67" presetID="22" presetClass="entr" presetSubtype="8" fill="hold" grpId="0" nodeType="afterEffect">
                                  <p:stCondLst>
                                    <p:cond delay="0"/>
                                  </p:stCondLst>
                                  <p:childTnLst>
                                    <p:set>
                                      <p:cBhvr>
                                        <p:cTn id="68" dur="1" fill="hold">
                                          <p:stCondLst>
                                            <p:cond delay="0"/>
                                          </p:stCondLst>
                                        </p:cTn>
                                        <p:tgtEl>
                                          <p:spTgt spid="153"/>
                                        </p:tgtEl>
                                        <p:attrNameLst>
                                          <p:attrName>style.visibility</p:attrName>
                                        </p:attrNameLst>
                                      </p:cBhvr>
                                      <p:to>
                                        <p:strVal val="visible"/>
                                      </p:to>
                                    </p:set>
                                    <p:animEffect transition="in" filter="wipe(left)">
                                      <p:cBhvr>
                                        <p:cTn id="69" dur="250"/>
                                        <p:tgtEl>
                                          <p:spTgt spid="153"/>
                                        </p:tgtEl>
                                      </p:cBhvr>
                                    </p:animEffect>
                                  </p:childTnLst>
                                </p:cTn>
                              </p:par>
                            </p:childTnLst>
                          </p:cTn>
                        </p:par>
                        <p:par>
                          <p:cTn id="70" fill="hold">
                            <p:stCondLst>
                              <p:cond delay="4000"/>
                            </p:stCondLst>
                            <p:childTnLst>
                              <p:par>
                                <p:cTn id="71" presetID="12" presetClass="entr" presetSubtype="8" fill="hold" grpId="0" nodeType="afterEffect">
                                  <p:stCondLst>
                                    <p:cond delay="0"/>
                                  </p:stCondLst>
                                  <p:childTnLst>
                                    <p:set>
                                      <p:cBhvr>
                                        <p:cTn id="72" dur="1" fill="hold">
                                          <p:stCondLst>
                                            <p:cond delay="0"/>
                                          </p:stCondLst>
                                        </p:cTn>
                                        <p:tgtEl>
                                          <p:spTgt spid="148"/>
                                        </p:tgtEl>
                                        <p:attrNameLst>
                                          <p:attrName>style.visibility</p:attrName>
                                        </p:attrNameLst>
                                      </p:cBhvr>
                                      <p:to>
                                        <p:strVal val="visible"/>
                                      </p:to>
                                    </p:set>
                                    <p:anim calcmode="lin" valueType="num">
                                      <p:cBhvr additive="base">
                                        <p:cTn id="73" dur="250"/>
                                        <p:tgtEl>
                                          <p:spTgt spid="148"/>
                                        </p:tgtEl>
                                        <p:attrNameLst>
                                          <p:attrName>ppt_x</p:attrName>
                                        </p:attrNameLst>
                                      </p:cBhvr>
                                      <p:tavLst>
                                        <p:tav tm="0">
                                          <p:val>
                                            <p:strVal val="#ppt_x-#ppt_w*1.125000"/>
                                          </p:val>
                                        </p:tav>
                                        <p:tav tm="100000">
                                          <p:val>
                                            <p:strVal val="#ppt_x"/>
                                          </p:val>
                                        </p:tav>
                                      </p:tavLst>
                                    </p:anim>
                                    <p:animEffect transition="in" filter="wipe(right)">
                                      <p:cBhvr>
                                        <p:cTn id="74" dur="250"/>
                                        <p:tgtEl>
                                          <p:spTgt spid="148"/>
                                        </p:tgtEl>
                                      </p:cBhvr>
                                    </p:animEffect>
                                  </p:childTnLst>
                                </p:cTn>
                              </p:par>
                            </p:childTnLst>
                          </p:cTn>
                        </p:par>
                        <p:par>
                          <p:cTn id="75" fill="hold">
                            <p:stCondLst>
                              <p:cond delay="4500"/>
                            </p:stCondLst>
                            <p:childTnLst>
                              <p:par>
                                <p:cTn id="76" presetID="22" presetClass="entr" presetSubtype="8" fill="hold" grpId="0" nodeType="afterEffect">
                                  <p:stCondLst>
                                    <p:cond delay="0"/>
                                  </p:stCondLst>
                                  <p:childTnLst>
                                    <p:set>
                                      <p:cBhvr>
                                        <p:cTn id="77" dur="1" fill="hold">
                                          <p:stCondLst>
                                            <p:cond delay="0"/>
                                          </p:stCondLst>
                                        </p:cTn>
                                        <p:tgtEl>
                                          <p:spTgt spid="154"/>
                                        </p:tgtEl>
                                        <p:attrNameLst>
                                          <p:attrName>style.visibility</p:attrName>
                                        </p:attrNameLst>
                                      </p:cBhvr>
                                      <p:to>
                                        <p:strVal val="visible"/>
                                      </p:to>
                                    </p:set>
                                    <p:animEffect transition="in" filter="wipe(left)">
                                      <p:cBhvr>
                                        <p:cTn id="78" dur="250"/>
                                        <p:tgtEl>
                                          <p:spTgt spid="154"/>
                                        </p:tgtEl>
                                      </p:cBhvr>
                                    </p:animEffect>
                                  </p:childTnLst>
                                </p:cTn>
                              </p:par>
                            </p:childTnLst>
                          </p:cTn>
                        </p:par>
                        <p:par>
                          <p:cTn id="79" fill="hold">
                            <p:stCondLst>
                              <p:cond delay="5000"/>
                            </p:stCondLst>
                            <p:childTnLst>
                              <p:par>
                                <p:cTn id="80" presetID="12" presetClass="entr" presetSubtype="8" fill="hold" grpId="0" nodeType="afterEffect">
                                  <p:stCondLst>
                                    <p:cond delay="0"/>
                                  </p:stCondLst>
                                  <p:childTnLst>
                                    <p:set>
                                      <p:cBhvr>
                                        <p:cTn id="81" dur="1" fill="hold">
                                          <p:stCondLst>
                                            <p:cond delay="0"/>
                                          </p:stCondLst>
                                        </p:cTn>
                                        <p:tgtEl>
                                          <p:spTgt spid="149"/>
                                        </p:tgtEl>
                                        <p:attrNameLst>
                                          <p:attrName>style.visibility</p:attrName>
                                        </p:attrNameLst>
                                      </p:cBhvr>
                                      <p:to>
                                        <p:strVal val="visible"/>
                                      </p:to>
                                    </p:set>
                                    <p:anim calcmode="lin" valueType="num">
                                      <p:cBhvr additive="base">
                                        <p:cTn id="82" dur="250"/>
                                        <p:tgtEl>
                                          <p:spTgt spid="149"/>
                                        </p:tgtEl>
                                        <p:attrNameLst>
                                          <p:attrName>ppt_x</p:attrName>
                                        </p:attrNameLst>
                                      </p:cBhvr>
                                      <p:tavLst>
                                        <p:tav tm="0">
                                          <p:val>
                                            <p:strVal val="#ppt_x-#ppt_w*1.125000"/>
                                          </p:val>
                                        </p:tav>
                                        <p:tav tm="100000">
                                          <p:val>
                                            <p:strVal val="#ppt_x"/>
                                          </p:val>
                                        </p:tav>
                                      </p:tavLst>
                                    </p:anim>
                                    <p:animEffect transition="in" filter="wipe(right)">
                                      <p:cBhvr>
                                        <p:cTn id="83" dur="250"/>
                                        <p:tgtEl>
                                          <p:spTgt spid="149"/>
                                        </p:tgtEl>
                                      </p:cBhvr>
                                    </p:animEffect>
                                  </p:childTnLst>
                                </p:cTn>
                              </p:par>
                            </p:childTnLst>
                          </p:cTn>
                        </p:par>
                        <p:par>
                          <p:cTn id="84" fill="hold">
                            <p:stCondLst>
                              <p:cond delay="5500"/>
                            </p:stCondLst>
                            <p:childTnLst>
                              <p:par>
                                <p:cTn id="85" presetID="22" presetClass="entr" presetSubtype="8" fill="hold" grpId="0" nodeType="afterEffect">
                                  <p:stCondLst>
                                    <p:cond delay="0"/>
                                  </p:stCondLst>
                                  <p:childTnLst>
                                    <p:set>
                                      <p:cBhvr>
                                        <p:cTn id="86" dur="1" fill="hold">
                                          <p:stCondLst>
                                            <p:cond delay="0"/>
                                          </p:stCondLst>
                                        </p:cTn>
                                        <p:tgtEl>
                                          <p:spTgt spid="155"/>
                                        </p:tgtEl>
                                        <p:attrNameLst>
                                          <p:attrName>style.visibility</p:attrName>
                                        </p:attrNameLst>
                                      </p:cBhvr>
                                      <p:to>
                                        <p:strVal val="visible"/>
                                      </p:to>
                                    </p:set>
                                    <p:animEffect transition="in" filter="wipe(left)">
                                      <p:cBhvr>
                                        <p:cTn id="8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7" grpId="0" autoUpdateAnimBg="0"/>
      <p:bldP spid="139" grpId="0" autoUpdateAnimBg="0"/>
      <p:bldP spid="141" grpId="0" autoUpdateAnimBg="0"/>
      <p:bldP spid="142"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3044017" y="3276604"/>
            <a:ext cx="1487540" cy="5330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ea"/>
                <a:sym typeface="+mn-lt"/>
              </a:rPr>
              <a:t>PART ONE</a:t>
            </a:r>
            <a:endParaRPr kumimoji="0" lang="zh-CN" altLang="en-US" sz="2000" b="0" i="0" u="none" strike="noStrike" kern="120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
        <p:nvSpPr>
          <p:cNvPr id="8" name="矩形 7"/>
          <p:cNvSpPr/>
          <p:nvPr/>
        </p:nvSpPr>
        <p:spPr>
          <a:xfrm>
            <a:off x="7543762" y="0"/>
            <a:ext cx="4648238" cy="68580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 name="标题 1"/>
          <p:cNvSpPr txBox="1"/>
          <p:nvPr/>
        </p:nvSpPr>
        <p:spPr>
          <a:xfrm>
            <a:off x="1484905" y="3641374"/>
            <a:ext cx="4605765" cy="57813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none" spc="0" normalizeH="0" baseline="0" noProof="0" dirty="0" smtClean="0">
                <a:ln>
                  <a:noFill/>
                </a:ln>
                <a:solidFill>
                  <a:srgbClr val="009EE2"/>
                </a:solidFill>
                <a:effectLst/>
                <a:uLnTx/>
                <a:uFillTx/>
                <a:latin typeface="+mn-lt"/>
                <a:ea typeface="+mn-ea"/>
                <a:cs typeface="+mn-ea"/>
                <a:sym typeface="+mn-lt"/>
              </a:rPr>
              <a:t>基本工作概述</a:t>
            </a:r>
            <a:endParaRPr kumimoji="0" lang="zh-CN" altLang="en-US" sz="4000" b="1" i="0" u="none" strike="noStrike" kern="1200" cap="none" spc="0" normalizeH="0" baseline="0" noProof="0" dirty="0">
              <a:ln>
                <a:noFill/>
              </a:ln>
              <a:solidFill>
                <a:srgbClr val="009EE2"/>
              </a:solidFill>
              <a:effectLst/>
              <a:uLnTx/>
              <a:uFillTx/>
              <a:latin typeface="+mn-lt"/>
              <a:ea typeface="+mn-ea"/>
              <a:cs typeface="+mn-ea"/>
              <a:sym typeface="+mn-lt"/>
            </a:endParaRPr>
          </a:p>
        </p:txBody>
      </p:sp>
      <p:sp>
        <p:nvSpPr>
          <p:cNvPr id="14" name="十字形 13"/>
          <p:cNvSpPr/>
          <p:nvPr/>
        </p:nvSpPr>
        <p:spPr bwMode="auto">
          <a:xfrm>
            <a:off x="2971882" y="1524050"/>
            <a:ext cx="1631810" cy="1631804"/>
          </a:xfrm>
          <a:prstGeom prst="plus">
            <a:avLst>
              <a:gd name="adj" fmla="val 33240"/>
            </a:avLst>
          </a:prstGeom>
          <a:gradFill>
            <a:gsLst>
              <a:gs pos="0">
                <a:srgbClr val="00B0F0"/>
              </a:gs>
              <a:gs pos="100000">
                <a:srgbClr val="0070C0"/>
              </a:gs>
            </a:gsLst>
            <a:lin ang="5400000" scaled="1"/>
          </a:gradFill>
          <a:ln w="9525" algn="ctr">
            <a:noFill/>
            <a:miter lim="800000"/>
          </a:ln>
          <a:effectLst/>
        </p:spPr>
        <p:txBody>
          <a:bodyPr wrap="none" anchor="ctr"/>
          <a:lstStyle/>
          <a:p>
            <a:endParaRPr lang="zh-CN" altLang="en-US">
              <a:solidFill>
                <a:schemeClr val="bg1"/>
              </a:solidFill>
              <a:latin typeface="+mn-lt"/>
              <a:ea typeface="+mn-ea"/>
              <a:cs typeface="+mn-ea"/>
            </a:endParaRPr>
          </a:p>
        </p:txBody>
      </p:sp>
      <p:sp>
        <p:nvSpPr>
          <p:cNvPr id="15" name="AutoShape 3"/>
          <p:cNvSpPr/>
          <p:nvPr/>
        </p:nvSpPr>
        <p:spPr bwMode="auto">
          <a:xfrm>
            <a:off x="668372" y="4295132"/>
            <a:ext cx="6490712" cy="13388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a:spAutoFit/>
          </a:bodyPr>
          <a:lstStyle/>
          <a:p>
            <a:pPr defTabSz="323215">
              <a:lnSpc>
                <a:spcPct val="120000"/>
              </a:lnSpc>
              <a:spcBef>
                <a:spcPts val="850"/>
              </a:spcBef>
            </a:pPr>
            <a:r>
              <a:rPr lang="zh-CN" altLang="en-US" sz="1000" dirty="0" smtClean="0">
                <a:solidFill>
                  <a:srgbClr val="838383"/>
                </a:solidFill>
                <a:latin typeface="+mn-lt"/>
                <a:ea typeface="+mn-ea"/>
                <a:cs typeface="+mn-ea"/>
                <a:sym typeface="+mn-lt"/>
              </a:rPr>
              <a:t>点击输入文字内容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点击输入文字内容</a:t>
            </a:r>
            <a:endParaRPr lang="es-ES" altLang="zh-CN" sz="28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endParaRPr lang="es-ES" altLang="zh-CN" sz="1000" dirty="0">
              <a:latin typeface="+mn-lt"/>
              <a:ea typeface="+mn-ea"/>
              <a:cs typeface="+mn-ea"/>
              <a:sym typeface="+mn-lt"/>
            </a:endParaRPr>
          </a:p>
        </p:txBody>
      </p:sp>
      <p:sp>
        <p:nvSpPr>
          <p:cNvPr id="16" name="AutoShape 7"/>
          <p:cNvSpPr/>
          <p:nvPr/>
        </p:nvSpPr>
        <p:spPr bwMode="auto">
          <a:xfrm>
            <a:off x="7543762" y="0"/>
            <a:ext cx="4648238" cy="6858000"/>
          </a:xfrm>
          <a:custGeom>
            <a:avLst/>
            <a:gdLst>
              <a:gd name="T0" fmla="*/ 6348412 w 21600"/>
              <a:gd name="T1" fmla="*/ 2533650 h 21600"/>
              <a:gd name="T2" fmla="*/ 6348412 w 21600"/>
              <a:gd name="T3" fmla="*/ 2533650 h 21600"/>
              <a:gd name="T4" fmla="*/ 6348412 w 21600"/>
              <a:gd name="T5" fmla="*/ 2533650 h 21600"/>
              <a:gd name="T6" fmla="*/ 6348412 w 21600"/>
              <a:gd name="T7" fmla="*/ 25336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70C0">
              <a:alpha val="70195"/>
            </a:srgbClr>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vertical)">
                                      <p:cBhvr>
                                        <p:cTn id="16" dur="500"/>
                                        <p:tgtEl>
                                          <p:spTgt spid="8"/>
                                        </p:tgtEl>
                                      </p:cBhvr>
                                    </p:animEffect>
                                  </p:childTnLst>
                                </p:cTn>
                              </p:par>
                              <p:par>
                                <p:cTn id="17" presetID="14" presetClass="entr" presetSubtype="5"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vertical)">
                                      <p:cBhvr>
                                        <p:cTn id="19" dur="500"/>
                                        <p:tgtEl>
                                          <p:spTgt spid="16"/>
                                        </p:tgtEl>
                                      </p:cBhvr>
                                    </p:animEffect>
                                  </p:childTnLst>
                                </p:cTn>
                              </p:par>
                              <p:par>
                                <p:cTn id="20" presetID="2" presetClass="entr" presetSubtype="2"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750"/>
                            </p:stCondLst>
                            <p:childTnLst>
                              <p:par>
                                <p:cTn id="25" presetID="18" presetClass="entr" presetSubtype="6"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trips(downRight)">
                                      <p:cBhvr>
                                        <p:cTn id="27"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4" grpId="0" animBg="1"/>
      <p:bldP spid="15" grpId="0"/>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9"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10"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11"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12" name="任意多边形 11"/>
          <p:cNvSpPr/>
          <p:nvPr/>
        </p:nvSpPr>
        <p:spPr>
          <a:xfrm rot="18900000">
            <a:off x="7401690" y="1971102"/>
            <a:ext cx="2432692" cy="1121380"/>
          </a:xfrm>
          <a:custGeom>
            <a:avLst/>
            <a:gdLst>
              <a:gd name="connsiteX0" fmla="*/ 1872002 w 2432692"/>
              <a:gd name="connsiteY0" fmla="*/ 0 h 1121380"/>
              <a:gd name="connsiteX1" fmla="*/ 2432692 w 2432692"/>
              <a:gd name="connsiteY1" fmla="*/ 560690 h 1121380"/>
              <a:gd name="connsiteX2" fmla="*/ 1872002 w 2432692"/>
              <a:gd name="connsiteY2" fmla="*/ 1121380 h 1121380"/>
              <a:gd name="connsiteX3" fmla="*/ 1311312 w 2432692"/>
              <a:gd name="connsiteY3" fmla="*/ 1121380 h 1121380"/>
              <a:gd name="connsiteX4" fmla="*/ 1512002 w 2432692"/>
              <a:gd name="connsiteY4" fmla="*/ 920690 h 1121380"/>
              <a:gd name="connsiteX5" fmla="*/ 360000 w 2432692"/>
              <a:gd name="connsiteY5" fmla="*/ 920690 h 1121380"/>
              <a:gd name="connsiteX6" fmla="*/ 0 w 2432692"/>
              <a:gd name="connsiteY6" fmla="*/ 560690 h 1121380"/>
              <a:gd name="connsiteX7" fmla="*/ 360000 w 2432692"/>
              <a:gd name="connsiteY7" fmla="*/ 200690 h 1121380"/>
              <a:gd name="connsiteX8" fmla="*/ 1512002 w 2432692"/>
              <a:gd name="connsiteY8" fmla="*/ 200690 h 1121380"/>
              <a:gd name="connsiteX9" fmla="*/ 1311312 w 2432692"/>
              <a:gd name="connsiteY9" fmla="*/ 0 h 1121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2692" h="1121380">
                <a:moveTo>
                  <a:pt x="1872002" y="0"/>
                </a:moveTo>
                <a:lnTo>
                  <a:pt x="2432692" y="560690"/>
                </a:lnTo>
                <a:lnTo>
                  <a:pt x="1872002" y="1121380"/>
                </a:lnTo>
                <a:lnTo>
                  <a:pt x="1311312" y="1121380"/>
                </a:lnTo>
                <a:lnTo>
                  <a:pt x="1512002" y="920690"/>
                </a:lnTo>
                <a:lnTo>
                  <a:pt x="360000" y="920690"/>
                </a:lnTo>
                <a:cubicBezTo>
                  <a:pt x="161177" y="920690"/>
                  <a:pt x="0" y="759513"/>
                  <a:pt x="0" y="560690"/>
                </a:cubicBezTo>
                <a:cubicBezTo>
                  <a:pt x="0" y="361867"/>
                  <a:pt x="161177" y="200690"/>
                  <a:pt x="360000" y="200690"/>
                </a:cubicBezTo>
                <a:lnTo>
                  <a:pt x="1512002" y="200690"/>
                </a:lnTo>
                <a:lnTo>
                  <a:pt x="1311312" y="0"/>
                </a:lnTo>
                <a:close/>
              </a:path>
            </a:pathLst>
          </a:custGeom>
          <a:gradFill>
            <a:gsLst>
              <a:gs pos="0">
                <a:srgbClr val="00B0F0"/>
              </a:gs>
              <a:gs pos="100000">
                <a:srgbClr val="0070C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13" name="圆角矩形 12"/>
          <p:cNvSpPr/>
          <p:nvPr/>
        </p:nvSpPr>
        <p:spPr>
          <a:xfrm>
            <a:off x="3557586" y="3849181"/>
            <a:ext cx="2232000" cy="720000"/>
          </a:xfrm>
          <a:prstGeom prst="roundRect">
            <a:avLst>
              <a:gd name="adj" fmla="val 50000"/>
            </a:avLst>
          </a:prstGeom>
          <a:solidFill>
            <a:srgbClr val="00B0F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14" name="圆角矩形 13"/>
          <p:cNvSpPr/>
          <p:nvPr/>
        </p:nvSpPr>
        <p:spPr>
          <a:xfrm rot="18900000">
            <a:off x="2266952" y="4385114"/>
            <a:ext cx="2232000" cy="720000"/>
          </a:xfrm>
          <a:prstGeom prst="roundRect">
            <a:avLst>
              <a:gd name="adj" fmla="val 50000"/>
            </a:avLst>
          </a:prstGeom>
          <a:gradFill>
            <a:gsLst>
              <a:gs pos="0">
                <a:srgbClr val="00B0F0"/>
              </a:gs>
              <a:gs pos="100000">
                <a:srgbClr val="0070C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15" name="圆角矩形 14"/>
          <p:cNvSpPr/>
          <p:nvPr/>
        </p:nvSpPr>
        <p:spPr>
          <a:xfrm rot="18900000">
            <a:off x="4849812" y="3314383"/>
            <a:ext cx="2232000" cy="720000"/>
          </a:xfrm>
          <a:prstGeom prst="roundRect">
            <a:avLst>
              <a:gd name="adj" fmla="val 50000"/>
            </a:avLst>
          </a:prstGeom>
          <a:gradFill>
            <a:gsLst>
              <a:gs pos="0">
                <a:srgbClr val="00B0F0"/>
              </a:gs>
              <a:gs pos="100000">
                <a:srgbClr val="0070C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16" name="圆角矩形 15"/>
          <p:cNvSpPr/>
          <p:nvPr/>
        </p:nvSpPr>
        <p:spPr>
          <a:xfrm>
            <a:off x="6138855" y="2777545"/>
            <a:ext cx="2232000" cy="720000"/>
          </a:xfrm>
          <a:prstGeom prst="roundRect">
            <a:avLst>
              <a:gd name="adj" fmla="val 50000"/>
            </a:avLst>
          </a:prstGeom>
          <a:solidFill>
            <a:srgbClr val="00B0F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65000"/>
                  <a:lumOff val="35000"/>
                </a:schemeClr>
              </a:solidFill>
              <a:effectLst/>
              <a:uLnTx/>
              <a:uFillTx/>
              <a:latin typeface="+mn-lt"/>
              <a:ea typeface="+mn-ea"/>
              <a:cs typeface="+mn-ea"/>
              <a:sym typeface="+mn-lt"/>
            </a:endParaRPr>
          </a:p>
        </p:txBody>
      </p:sp>
      <p:sp>
        <p:nvSpPr>
          <p:cNvPr id="17" name="矩形 16"/>
          <p:cNvSpPr/>
          <p:nvPr/>
        </p:nvSpPr>
        <p:spPr>
          <a:xfrm>
            <a:off x="2059338" y="2800534"/>
            <a:ext cx="2289013" cy="977191"/>
          </a:xfrm>
          <a:prstGeom prst="rect">
            <a:avLst/>
          </a:prstGeom>
        </p:spPr>
        <p:txBody>
          <a:bodyPr wrap="square">
            <a:spAutoFit/>
          </a:bodyPr>
          <a:lstStyle/>
          <a:p>
            <a:pPr algn="r">
              <a:lnSpc>
                <a:spcPct val="150000"/>
              </a:lnSpc>
              <a:spcAft>
                <a:spcPts val="600"/>
              </a:spcAft>
              <a:buClr>
                <a:srgbClr val="5ABEAA"/>
              </a:buClr>
            </a:pPr>
            <a:r>
              <a:rPr lang="en-US" altLang="zh-CN" sz="1400" dirty="0" smtClean="0">
                <a:solidFill>
                  <a:schemeClr val="tx1">
                    <a:lumMod val="65000"/>
                    <a:lumOff val="35000"/>
                  </a:schemeClr>
                </a:solidFill>
                <a:latin typeface="+mn-lt"/>
                <a:ea typeface="+mn-ea"/>
                <a:cs typeface="+mn-ea"/>
                <a:sym typeface="+mn-lt"/>
              </a:rPr>
              <a:t>ENTER YOUR TITLE</a:t>
            </a:r>
          </a:p>
          <a:p>
            <a:pPr algn="r">
              <a:lnSpc>
                <a:spcPct val="150000"/>
              </a:lnSpc>
              <a:spcAft>
                <a:spcPts val="600"/>
              </a:spcAft>
              <a:buClr>
                <a:srgbClr val="5ABEAA"/>
              </a:buClr>
            </a:pPr>
            <a:r>
              <a:rPr lang="zh-CN" altLang="en-US" sz="1050" dirty="0" smtClean="0">
                <a:solidFill>
                  <a:schemeClr val="tx1">
                    <a:lumMod val="65000"/>
                    <a:lumOff val="35000"/>
                  </a:schemeClr>
                </a:solidFill>
                <a:latin typeface="+mn-lt"/>
                <a:ea typeface="+mn-ea"/>
                <a:cs typeface="+mn-ea"/>
                <a:sym typeface="+mn-lt"/>
              </a:rPr>
              <a:t>为</a:t>
            </a:r>
            <a:r>
              <a:rPr lang="zh-CN" altLang="en-US" sz="1050" dirty="0">
                <a:solidFill>
                  <a:schemeClr val="tx1">
                    <a:lumMod val="65000"/>
                    <a:lumOff val="35000"/>
                  </a:schemeClr>
                </a:solidFill>
                <a:latin typeface="+mn-lt"/>
                <a:ea typeface="+mn-ea"/>
                <a:cs typeface="+mn-ea"/>
                <a:sym typeface="+mn-lt"/>
              </a:rPr>
              <a:t>客户提供有效服务，是我们工作的方向和价值评价的</a:t>
            </a:r>
            <a:r>
              <a:rPr lang="zh-CN" altLang="en-US" sz="1050" dirty="0" smtClean="0">
                <a:solidFill>
                  <a:schemeClr val="tx1">
                    <a:lumMod val="65000"/>
                    <a:lumOff val="35000"/>
                  </a:schemeClr>
                </a:solidFill>
                <a:latin typeface="+mn-lt"/>
                <a:ea typeface="+mn-ea"/>
                <a:cs typeface="+mn-ea"/>
                <a:sym typeface="+mn-lt"/>
              </a:rPr>
              <a:t>标尺</a:t>
            </a:r>
            <a:endParaRPr lang="zh-CN" altLang="en-US" sz="1050" dirty="0">
              <a:solidFill>
                <a:schemeClr val="tx1">
                  <a:lumMod val="65000"/>
                  <a:lumOff val="35000"/>
                </a:schemeClr>
              </a:solidFill>
              <a:latin typeface="+mn-lt"/>
              <a:ea typeface="+mn-ea"/>
              <a:cs typeface="+mn-ea"/>
              <a:sym typeface="+mn-lt"/>
            </a:endParaRPr>
          </a:p>
        </p:txBody>
      </p:sp>
      <p:sp>
        <p:nvSpPr>
          <p:cNvPr id="18" name="矩形 17"/>
          <p:cNvSpPr/>
          <p:nvPr/>
        </p:nvSpPr>
        <p:spPr>
          <a:xfrm>
            <a:off x="609600" y="4825716"/>
            <a:ext cx="1860148" cy="1219565"/>
          </a:xfrm>
          <a:prstGeom prst="rect">
            <a:avLst/>
          </a:prstGeom>
        </p:spPr>
        <p:txBody>
          <a:bodyPr wrap="square">
            <a:spAutoFit/>
          </a:bodyPr>
          <a:lstStyle/>
          <a:p>
            <a:pPr algn="r">
              <a:lnSpc>
                <a:spcPct val="150000"/>
              </a:lnSpc>
              <a:spcAft>
                <a:spcPts val="600"/>
              </a:spcAft>
              <a:buClr>
                <a:srgbClr val="5ABEAA"/>
              </a:buClr>
            </a:pPr>
            <a:r>
              <a:rPr lang="en-US" altLang="zh-CN" sz="1400" dirty="0" smtClean="0">
                <a:solidFill>
                  <a:schemeClr val="tx1">
                    <a:lumMod val="65000"/>
                    <a:lumOff val="35000"/>
                  </a:schemeClr>
                </a:solidFill>
                <a:latin typeface="+mn-lt"/>
                <a:ea typeface="+mn-ea"/>
                <a:cs typeface="+mn-ea"/>
                <a:sym typeface="+mn-lt"/>
              </a:rPr>
              <a:t>ENTER YOUR TITLE</a:t>
            </a:r>
          </a:p>
          <a:p>
            <a:pPr algn="r">
              <a:lnSpc>
                <a:spcPct val="150000"/>
              </a:lnSpc>
              <a:spcAft>
                <a:spcPts val="600"/>
              </a:spcAft>
              <a:buClr>
                <a:srgbClr val="5ABEAA"/>
              </a:buClr>
            </a:pPr>
            <a:r>
              <a:rPr lang="zh-CN" altLang="en-US" sz="1050" dirty="0" smtClean="0">
                <a:solidFill>
                  <a:schemeClr val="tx1">
                    <a:lumMod val="65000"/>
                    <a:lumOff val="35000"/>
                  </a:schemeClr>
                </a:solidFill>
                <a:latin typeface="+mn-lt"/>
                <a:ea typeface="+mn-ea"/>
                <a:cs typeface="+mn-ea"/>
                <a:sym typeface="+mn-lt"/>
              </a:rPr>
              <a:t>为</a:t>
            </a:r>
            <a:r>
              <a:rPr lang="zh-CN" altLang="en-US" sz="1050" dirty="0">
                <a:solidFill>
                  <a:schemeClr val="tx1">
                    <a:lumMod val="65000"/>
                    <a:lumOff val="35000"/>
                  </a:schemeClr>
                </a:solidFill>
                <a:latin typeface="+mn-lt"/>
                <a:ea typeface="+mn-ea"/>
                <a:cs typeface="+mn-ea"/>
                <a:sym typeface="+mn-lt"/>
              </a:rPr>
              <a:t>客户提供有效服务，是我们工作的方向和价值评价的</a:t>
            </a:r>
            <a:r>
              <a:rPr lang="zh-CN" altLang="en-US" sz="1050" dirty="0" smtClean="0">
                <a:solidFill>
                  <a:schemeClr val="tx1">
                    <a:lumMod val="65000"/>
                    <a:lumOff val="35000"/>
                  </a:schemeClr>
                </a:solidFill>
                <a:latin typeface="+mn-lt"/>
                <a:ea typeface="+mn-ea"/>
                <a:cs typeface="+mn-ea"/>
                <a:sym typeface="+mn-lt"/>
              </a:rPr>
              <a:t>标尺</a:t>
            </a:r>
            <a:endParaRPr lang="zh-CN" altLang="en-US" sz="1050" dirty="0">
              <a:solidFill>
                <a:schemeClr val="tx1">
                  <a:lumMod val="65000"/>
                  <a:lumOff val="35000"/>
                </a:schemeClr>
              </a:solidFill>
              <a:latin typeface="+mn-lt"/>
              <a:ea typeface="+mn-ea"/>
              <a:cs typeface="+mn-ea"/>
              <a:sym typeface="+mn-lt"/>
            </a:endParaRPr>
          </a:p>
        </p:txBody>
      </p:sp>
      <p:sp>
        <p:nvSpPr>
          <p:cNvPr id="19" name="矩形 18"/>
          <p:cNvSpPr/>
          <p:nvPr/>
        </p:nvSpPr>
        <p:spPr>
          <a:xfrm>
            <a:off x="9570235" y="1628717"/>
            <a:ext cx="1899680" cy="1219565"/>
          </a:xfrm>
          <a:prstGeom prst="rect">
            <a:avLst/>
          </a:prstGeom>
        </p:spPr>
        <p:txBody>
          <a:bodyPr wrap="square">
            <a:spAutoFit/>
          </a:bodyPr>
          <a:lstStyle/>
          <a:p>
            <a:pPr>
              <a:lnSpc>
                <a:spcPct val="150000"/>
              </a:lnSpc>
              <a:spcAft>
                <a:spcPts val="600"/>
              </a:spcAft>
              <a:buClr>
                <a:srgbClr val="5ABEAA"/>
              </a:buClr>
            </a:pPr>
            <a:r>
              <a:rPr lang="en-US" altLang="zh-CN" sz="1400" dirty="0" smtClean="0">
                <a:solidFill>
                  <a:schemeClr val="tx1">
                    <a:lumMod val="65000"/>
                    <a:lumOff val="35000"/>
                  </a:schemeClr>
                </a:solidFill>
                <a:latin typeface="+mn-lt"/>
                <a:ea typeface="+mn-ea"/>
                <a:cs typeface="+mn-ea"/>
                <a:sym typeface="+mn-lt"/>
              </a:rPr>
              <a:t>ENTER YOUR TITLE</a:t>
            </a:r>
          </a:p>
          <a:p>
            <a:pPr>
              <a:lnSpc>
                <a:spcPct val="150000"/>
              </a:lnSpc>
              <a:spcAft>
                <a:spcPts val="600"/>
              </a:spcAft>
              <a:buClr>
                <a:srgbClr val="5ABEAA"/>
              </a:buClr>
            </a:pPr>
            <a:r>
              <a:rPr lang="zh-CN" altLang="en-US" sz="1050" dirty="0" smtClean="0">
                <a:solidFill>
                  <a:schemeClr val="tx1">
                    <a:lumMod val="65000"/>
                    <a:lumOff val="35000"/>
                  </a:schemeClr>
                </a:solidFill>
                <a:latin typeface="+mn-lt"/>
                <a:ea typeface="+mn-ea"/>
                <a:cs typeface="+mn-ea"/>
                <a:sym typeface="+mn-lt"/>
              </a:rPr>
              <a:t>为</a:t>
            </a:r>
            <a:r>
              <a:rPr lang="zh-CN" altLang="en-US" sz="1050" dirty="0">
                <a:solidFill>
                  <a:schemeClr val="tx1">
                    <a:lumMod val="65000"/>
                    <a:lumOff val="35000"/>
                  </a:schemeClr>
                </a:solidFill>
                <a:latin typeface="+mn-lt"/>
                <a:ea typeface="+mn-ea"/>
                <a:cs typeface="+mn-ea"/>
                <a:sym typeface="+mn-lt"/>
              </a:rPr>
              <a:t>客户提供有效服务，是我们工作的方向和价值评价的</a:t>
            </a:r>
            <a:r>
              <a:rPr lang="zh-CN" altLang="en-US" sz="1050" dirty="0" smtClean="0">
                <a:solidFill>
                  <a:schemeClr val="tx1">
                    <a:lumMod val="65000"/>
                    <a:lumOff val="35000"/>
                  </a:schemeClr>
                </a:solidFill>
                <a:latin typeface="+mn-lt"/>
                <a:ea typeface="+mn-ea"/>
                <a:cs typeface="+mn-ea"/>
                <a:sym typeface="+mn-lt"/>
              </a:rPr>
              <a:t>标尺</a:t>
            </a:r>
            <a:endParaRPr lang="zh-CN" altLang="en-US" sz="1050" dirty="0">
              <a:solidFill>
                <a:schemeClr val="tx1">
                  <a:lumMod val="65000"/>
                  <a:lumOff val="35000"/>
                </a:schemeClr>
              </a:solidFill>
              <a:latin typeface="+mn-lt"/>
              <a:ea typeface="+mn-ea"/>
              <a:cs typeface="+mn-ea"/>
              <a:sym typeface="+mn-lt"/>
            </a:endParaRPr>
          </a:p>
        </p:txBody>
      </p:sp>
      <p:sp>
        <p:nvSpPr>
          <p:cNvPr id="20" name="矩形 19"/>
          <p:cNvSpPr/>
          <p:nvPr/>
        </p:nvSpPr>
        <p:spPr>
          <a:xfrm>
            <a:off x="4634823" y="1691012"/>
            <a:ext cx="2289013" cy="977191"/>
          </a:xfrm>
          <a:prstGeom prst="rect">
            <a:avLst/>
          </a:prstGeom>
        </p:spPr>
        <p:txBody>
          <a:bodyPr wrap="square">
            <a:spAutoFit/>
          </a:bodyPr>
          <a:lstStyle/>
          <a:p>
            <a:pPr algn="r">
              <a:lnSpc>
                <a:spcPct val="150000"/>
              </a:lnSpc>
              <a:spcAft>
                <a:spcPts val="600"/>
              </a:spcAft>
              <a:buClr>
                <a:srgbClr val="5ABEAA"/>
              </a:buClr>
            </a:pPr>
            <a:r>
              <a:rPr lang="en-US" altLang="zh-CN" sz="1400" dirty="0" smtClean="0">
                <a:solidFill>
                  <a:schemeClr val="tx1">
                    <a:lumMod val="65000"/>
                    <a:lumOff val="35000"/>
                  </a:schemeClr>
                </a:solidFill>
                <a:latin typeface="+mn-lt"/>
                <a:ea typeface="+mn-ea"/>
                <a:cs typeface="+mn-ea"/>
                <a:sym typeface="+mn-lt"/>
              </a:rPr>
              <a:t>ENTER YOUR TITLE</a:t>
            </a:r>
          </a:p>
          <a:p>
            <a:pPr algn="r">
              <a:lnSpc>
                <a:spcPct val="150000"/>
              </a:lnSpc>
              <a:spcAft>
                <a:spcPts val="600"/>
              </a:spcAft>
              <a:buClr>
                <a:srgbClr val="5ABEAA"/>
              </a:buClr>
            </a:pPr>
            <a:r>
              <a:rPr lang="zh-CN" altLang="en-US" sz="1050" dirty="0" smtClean="0">
                <a:solidFill>
                  <a:schemeClr val="tx1">
                    <a:lumMod val="65000"/>
                    <a:lumOff val="35000"/>
                  </a:schemeClr>
                </a:solidFill>
                <a:latin typeface="+mn-lt"/>
                <a:ea typeface="+mn-ea"/>
                <a:cs typeface="+mn-ea"/>
                <a:sym typeface="+mn-lt"/>
              </a:rPr>
              <a:t>为</a:t>
            </a:r>
            <a:r>
              <a:rPr lang="zh-CN" altLang="en-US" sz="1050" dirty="0">
                <a:solidFill>
                  <a:schemeClr val="tx1">
                    <a:lumMod val="65000"/>
                    <a:lumOff val="35000"/>
                  </a:schemeClr>
                </a:solidFill>
                <a:latin typeface="+mn-lt"/>
                <a:ea typeface="+mn-ea"/>
                <a:cs typeface="+mn-ea"/>
                <a:sym typeface="+mn-lt"/>
              </a:rPr>
              <a:t>客户提供有效服务，是我们工作的方向和价值评价的</a:t>
            </a:r>
            <a:r>
              <a:rPr lang="zh-CN" altLang="en-US" sz="1050" dirty="0" smtClean="0">
                <a:solidFill>
                  <a:schemeClr val="tx1">
                    <a:lumMod val="65000"/>
                    <a:lumOff val="35000"/>
                  </a:schemeClr>
                </a:solidFill>
                <a:latin typeface="+mn-lt"/>
                <a:ea typeface="+mn-ea"/>
                <a:cs typeface="+mn-ea"/>
                <a:sym typeface="+mn-lt"/>
              </a:rPr>
              <a:t>标尺</a:t>
            </a:r>
            <a:endParaRPr lang="zh-CN" altLang="en-US" sz="1050" dirty="0">
              <a:solidFill>
                <a:schemeClr val="tx1">
                  <a:lumMod val="65000"/>
                  <a:lumOff val="35000"/>
                </a:schemeClr>
              </a:solidFill>
              <a:latin typeface="+mn-lt"/>
              <a:ea typeface="+mn-ea"/>
              <a:cs typeface="+mn-ea"/>
              <a:sym typeface="+mn-lt"/>
            </a:endParaRPr>
          </a:p>
        </p:txBody>
      </p:sp>
      <p:sp>
        <p:nvSpPr>
          <p:cNvPr id="21" name="矩形 20"/>
          <p:cNvSpPr/>
          <p:nvPr/>
        </p:nvSpPr>
        <p:spPr>
          <a:xfrm>
            <a:off x="7587403" y="3686490"/>
            <a:ext cx="2289013" cy="977191"/>
          </a:xfrm>
          <a:prstGeom prst="rect">
            <a:avLst/>
          </a:prstGeom>
        </p:spPr>
        <p:txBody>
          <a:bodyPr wrap="square">
            <a:spAutoFit/>
          </a:bodyPr>
          <a:lstStyle/>
          <a:p>
            <a:pPr>
              <a:lnSpc>
                <a:spcPct val="150000"/>
              </a:lnSpc>
              <a:spcAft>
                <a:spcPts val="600"/>
              </a:spcAft>
              <a:buClr>
                <a:srgbClr val="5ABEAA"/>
              </a:buClr>
            </a:pPr>
            <a:r>
              <a:rPr lang="en-US" altLang="zh-CN" sz="1400" dirty="0" smtClean="0">
                <a:solidFill>
                  <a:schemeClr val="tx1">
                    <a:lumMod val="65000"/>
                    <a:lumOff val="35000"/>
                  </a:schemeClr>
                </a:solidFill>
                <a:latin typeface="+mn-lt"/>
                <a:ea typeface="+mn-ea"/>
                <a:cs typeface="+mn-ea"/>
                <a:sym typeface="+mn-lt"/>
              </a:rPr>
              <a:t>ENTER YOUR TITLE</a:t>
            </a:r>
          </a:p>
          <a:p>
            <a:pPr>
              <a:lnSpc>
                <a:spcPct val="150000"/>
              </a:lnSpc>
              <a:spcAft>
                <a:spcPts val="600"/>
              </a:spcAft>
              <a:buClr>
                <a:srgbClr val="5ABEAA"/>
              </a:buClr>
            </a:pPr>
            <a:r>
              <a:rPr lang="zh-CN" altLang="en-US" sz="1050" dirty="0" smtClean="0">
                <a:solidFill>
                  <a:schemeClr val="tx1">
                    <a:lumMod val="65000"/>
                    <a:lumOff val="35000"/>
                  </a:schemeClr>
                </a:solidFill>
                <a:latin typeface="+mn-lt"/>
                <a:ea typeface="+mn-ea"/>
                <a:cs typeface="+mn-ea"/>
                <a:sym typeface="+mn-lt"/>
              </a:rPr>
              <a:t>为</a:t>
            </a:r>
            <a:r>
              <a:rPr lang="zh-CN" altLang="en-US" sz="1050" dirty="0">
                <a:solidFill>
                  <a:schemeClr val="tx1">
                    <a:lumMod val="65000"/>
                    <a:lumOff val="35000"/>
                  </a:schemeClr>
                </a:solidFill>
                <a:latin typeface="+mn-lt"/>
                <a:ea typeface="+mn-ea"/>
                <a:cs typeface="+mn-ea"/>
                <a:sym typeface="+mn-lt"/>
              </a:rPr>
              <a:t>客户提供有效服务，是我们工作的方向和价值评价的</a:t>
            </a:r>
            <a:r>
              <a:rPr lang="zh-CN" altLang="en-US" sz="1050" dirty="0" smtClean="0">
                <a:solidFill>
                  <a:schemeClr val="tx1">
                    <a:lumMod val="65000"/>
                    <a:lumOff val="35000"/>
                  </a:schemeClr>
                </a:solidFill>
                <a:latin typeface="+mn-lt"/>
                <a:ea typeface="+mn-ea"/>
                <a:cs typeface="+mn-ea"/>
                <a:sym typeface="+mn-lt"/>
              </a:rPr>
              <a:t>标尺</a:t>
            </a:r>
            <a:endParaRPr lang="zh-CN" altLang="en-US" sz="1050" dirty="0">
              <a:solidFill>
                <a:schemeClr val="tx1">
                  <a:lumMod val="65000"/>
                  <a:lumOff val="35000"/>
                </a:schemeClr>
              </a:solidFill>
              <a:latin typeface="+mn-lt"/>
              <a:ea typeface="+mn-ea"/>
              <a:cs typeface="+mn-ea"/>
              <a:sym typeface="+mn-lt"/>
            </a:endParaRPr>
          </a:p>
        </p:txBody>
      </p:sp>
      <p:grpSp>
        <p:nvGrpSpPr>
          <p:cNvPr id="22" name="组合 21"/>
          <p:cNvGrpSpPr/>
          <p:nvPr/>
        </p:nvGrpSpPr>
        <p:grpSpPr>
          <a:xfrm>
            <a:off x="2600234" y="5031542"/>
            <a:ext cx="496290" cy="496290"/>
            <a:chOff x="2600234" y="4770284"/>
            <a:chExt cx="496290" cy="496290"/>
          </a:xfrm>
        </p:grpSpPr>
        <p:sp>
          <p:nvSpPr>
            <p:cNvPr id="23" name="椭圆 22"/>
            <p:cNvSpPr/>
            <p:nvPr/>
          </p:nvSpPr>
          <p:spPr>
            <a:xfrm>
              <a:off x="2600234" y="4770284"/>
              <a:ext cx="496290" cy="496290"/>
            </a:xfrm>
            <a:prstGeom prst="ellipse">
              <a:avLst/>
            </a:prstGeom>
            <a:solidFill>
              <a:sysClr val="window" lastClr="FFFFFF"/>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24" name="矩形 23"/>
            <p:cNvSpPr/>
            <p:nvPr/>
          </p:nvSpPr>
          <p:spPr>
            <a:xfrm>
              <a:off x="2621394" y="4833763"/>
              <a:ext cx="46358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rPr>
                <a:t>01</a:t>
              </a:r>
              <a:endParaRPr kumimoji="0" lang="zh-CN" altLang="en-US"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grpSp>
      <p:grpSp>
        <p:nvGrpSpPr>
          <p:cNvPr id="25" name="组合 24"/>
          <p:cNvGrpSpPr/>
          <p:nvPr/>
        </p:nvGrpSpPr>
        <p:grpSpPr>
          <a:xfrm>
            <a:off x="3669441" y="3961036"/>
            <a:ext cx="496290" cy="496290"/>
            <a:chOff x="3669441" y="3699778"/>
            <a:chExt cx="496290" cy="496290"/>
          </a:xfrm>
        </p:grpSpPr>
        <p:sp>
          <p:nvSpPr>
            <p:cNvPr id="26" name="椭圆 25"/>
            <p:cNvSpPr/>
            <p:nvPr/>
          </p:nvSpPr>
          <p:spPr>
            <a:xfrm>
              <a:off x="3669441" y="3699778"/>
              <a:ext cx="496290" cy="496290"/>
            </a:xfrm>
            <a:prstGeom prst="ellipse">
              <a:avLst/>
            </a:prstGeom>
            <a:solidFill>
              <a:sysClr val="window" lastClr="FFFFFF"/>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27" name="矩形 26"/>
            <p:cNvSpPr/>
            <p:nvPr/>
          </p:nvSpPr>
          <p:spPr>
            <a:xfrm>
              <a:off x="3690601" y="3763257"/>
              <a:ext cx="46358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rPr>
                <a:t>02</a:t>
              </a:r>
              <a:endParaRPr kumimoji="0" lang="zh-CN" altLang="en-US"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grpSp>
      <p:grpSp>
        <p:nvGrpSpPr>
          <p:cNvPr id="28" name="组合 27"/>
          <p:cNvGrpSpPr/>
          <p:nvPr/>
        </p:nvGrpSpPr>
        <p:grpSpPr>
          <a:xfrm>
            <a:off x="5181441" y="3961036"/>
            <a:ext cx="496290" cy="496290"/>
            <a:chOff x="5181441" y="3699778"/>
            <a:chExt cx="496290" cy="496290"/>
          </a:xfrm>
        </p:grpSpPr>
        <p:sp>
          <p:nvSpPr>
            <p:cNvPr id="29" name="椭圆 28"/>
            <p:cNvSpPr/>
            <p:nvPr/>
          </p:nvSpPr>
          <p:spPr>
            <a:xfrm>
              <a:off x="5181441" y="3699778"/>
              <a:ext cx="496290" cy="496290"/>
            </a:xfrm>
            <a:prstGeom prst="ellipse">
              <a:avLst/>
            </a:prstGeom>
            <a:solidFill>
              <a:sysClr val="window" lastClr="FFFFFF"/>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30" name="矩形 29"/>
            <p:cNvSpPr/>
            <p:nvPr/>
          </p:nvSpPr>
          <p:spPr>
            <a:xfrm>
              <a:off x="5210510" y="3763257"/>
              <a:ext cx="46358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rPr>
                <a:t>03</a:t>
              </a:r>
              <a:endParaRPr kumimoji="0" lang="zh-CN" altLang="en-US"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grpSp>
      <p:grpSp>
        <p:nvGrpSpPr>
          <p:cNvPr id="31" name="组合 30"/>
          <p:cNvGrpSpPr/>
          <p:nvPr/>
        </p:nvGrpSpPr>
        <p:grpSpPr>
          <a:xfrm>
            <a:off x="6252240" y="2891665"/>
            <a:ext cx="496290" cy="496290"/>
            <a:chOff x="6252240" y="2630407"/>
            <a:chExt cx="496290" cy="496290"/>
          </a:xfrm>
        </p:grpSpPr>
        <p:sp>
          <p:nvSpPr>
            <p:cNvPr id="32" name="椭圆 31"/>
            <p:cNvSpPr/>
            <p:nvPr/>
          </p:nvSpPr>
          <p:spPr>
            <a:xfrm>
              <a:off x="6252240" y="2630407"/>
              <a:ext cx="496290" cy="496290"/>
            </a:xfrm>
            <a:prstGeom prst="ellipse">
              <a:avLst/>
            </a:prstGeom>
            <a:solidFill>
              <a:sysClr val="window" lastClr="FFFFFF"/>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33" name="矩形 32"/>
            <p:cNvSpPr/>
            <p:nvPr/>
          </p:nvSpPr>
          <p:spPr>
            <a:xfrm>
              <a:off x="6274201" y="2691621"/>
              <a:ext cx="46358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rPr>
                <a:t>04</a:t>
              </a:r>
              <a:endParaRPr kumimoji="0" lang="zh-CN" altLang="en-US"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grpSp>
      <p:grpSp>
        <p:nvGrpSpPr>
          <p:cNvPr id="34" name="组合 33"/>
          <p:cNvGrpSpPr/>
          <p:nvPr/>
        </p:nvGrpSpPr>
        <p:grpSpPr>
          <a:xfrm>
            <a:off x="7762710" y="2889400"/>
            <a:ext cx="496290" cy="496290"/>
            <a:chOff x="7762710" y="2628142"/>
            <a:chExt cx="496290" cy="496290"/>
          </a:xfrm>
        </p:grpSpPr>
        <p:sp>
          <p:nvSpPr>
            <p:cNvPr id="35" name="椭圆 34"/>
            <p:cNvSpPr/>
            <p:nvPr/>
          </p:nvSpPr>
          <p:spPr>
            <a:xfrm>
              <a:off x="7762710" y="2628142"/>
              <a:ext cx="496290" cy="496290"/>
            </a:xfrm>
            <a:prstGeom prst="ellipse">
              <a:avLst/>
            </a:prstGeom>
            <a:solidFill>
              <a:sysClr val="window" lastClr="FFFFFF"/>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36" name="矩形 35"/>
            <p:cNvSpPr/>
            <p:nvPr/>
          </p:nvSpPr>
          <p:spPr>
            <a:xfrm>
              <a:off x="7784671" y="2691621"/>
              <a:ext cx="46358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rPr>
                <a:t>05</a:t>
              </a:r>
              <a:endParaRPr kumimoji="0" lang="zh-CN" altLang="en-US"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grpSp>
      <p:grpSp>
        <p:nvGrpSpPr>
          <p:cNvPr id="37" name="组合 36"/>
          <p:cNvGrpSpPr/>
          <p:nvPr/>
        </p:nvGrpSpPr>
        <p:grpSpPr>
          <a:xfrm>
            <a:off x="8833509" y="1820029"/>
            <a:ext cx="496290" cy="496290"/>
            <a:chOff x="8833509" y="1558771"/>
            <a:chExt cx="496290" cy="496290"/>
          </a:xfrm>
        </p:grpSpPr>
        <p:sp>
          <p:nvSpPr>
            <p:cNvPr id="38" name="椭圆 37"/>
            <p:cNvSpPr/>
            <p:nvPr/>
          </p:nvSpPr>
          <p:spPr>
            <a:xfrm>
              <a:off x="8833509" y="1558771"/>
              <a:ext cx="496290" cy="496290"/>
            </a:xfrm>
            <a:prstGeom prst="ellipse">
              <a:avLst/>
            </a:prstGeom>
            <a:solidFill>
              <a:sysClr val="window" lastClr="FFFFFF"/>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sp>
          <p:nvSpPr>
            <p:cNvPr id="39" name="矩形 38"/>
            <p:cNvSpPr/>
            <p:nvPr/>
          </p:nvSpPr>
          <p:spPr>
            <a:xfrm>
              <a:off x="8855470" y="1616995"/>
              <a:ext cx="46358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rPr>
                <a:t>06</a:t>
              </a:r>
              <a:endParaRPr kumimoji="0" lang="zh-CN" altLang="en-US" sz="1800" b="0" i="0" u="none" strike="noStrike" kern="0" cap="none" spc="0" normalizeH="0" baseline="0" noProof="0" dirty="0" smtClean="0">
                <a:ln>
                  <a:noFill/>
                </a:ln>
                <a:solidFill>
                  <a:schemeClr val="tx1">
                    <a:lumMod val="65000"/>
                    <a:lumOff val="35000"/>
                  </a:schemeClr>
                </a:solidFill>
                <a:effectLst/>
                <a:uLnTx/>
                <a:uFillTx/>
                <a:latin typeface="+mn-lt"/>
                <a:ea typeface="+mn-ea"/>
                <a:cs typeface="+mn-ea"/>
                <a:sym typeface="+mn-lt"/>
              </a:endParaRPr>
            </a:p>
          </p:txBody>
        </p:sp>
      </p:grpSp>
      <p:sp>
        <p:nvSpPr>
          <p:cNvPr id="40" name="矩形 39"/>
          <p:cNvSpPr/>
          <p:nvPr/>
        </p:nvSpPr>
        <p:spPr>
          <a:xfrm>
            <a:off x="4994348" y="4757068"/>
            <a:ext cx="2289013" cy="977191"/>
          </a:xfrm>
          <a:prstGeom prst="rect">
            <a:avLst/>
          </a:prstGeom>
        </p:spPr>
        <p:txBody>
          <a:bodyPr wrap="square">
            <a:spAutoFit/>
          </a:bodyPr>
          <a:lstStyle/>
          <a:p>
            <a:pPr>
              <a:lnSpc>
                <a:spcPct val="150000"/>
              </a:lnSpc>
              <a:spcAft>
                <a:spcPts val="600"/>
              </a:spcAft>
              <a:buClr>
                <a:srgbClr val="5ABEAA"/>
              </a:buClr>
            </a:pPr>
            <a:r>
              <a:rPr lang="en-US" altLang="zh-CN" sz="1400" dirty="0" smtClean="0">
                <a:solidFill>
                  <a:schemeClr val="tx1">
                    <a:lumMod val="65000"/>
                    <a:lumOff val="35000"/>
                  </a:schemeClr>
                </a:solidFill>
                <a:latin typeface="+mn-lt"/>
                <a:ea typeface="+mn-ea"/>
                <a:cs typeface="+mn-ea"/>
                <a:sym typeface="+mn-lt"/>
              </a:rPr>
              <a:t>ENTER YOUR TITLE</a:t>
            </a:r>
          </a:p>
          <a:p>
            <a:pPr>
              <a:lnSpc>
                <a:spcPct val="150000"/>
              </a:lnSpc>
              <a:spcAft>
                <a:spcPts val="600"/>
              </a:spcAft>
              <a:buClr>
                <a:srgbClr val="5ABEAA"/>
              </a:buClr>
            </a:pPr>
            <a:r>
              <a:rPr lang="zh-CN" altLang="en-US" sz="1050" dirty="0" smtClean="0">
                <a:solidFill>
                  <a:schemeClr val="tx1">
                    <a:lumMod val="65000"/>
                    <a:lumOff val="35000"/>
                  </a:schemeClr>
                </a:solidFill>
                <a:latin typeface="+mn-lt"/>
                <a:ea typeface="+mn-ea"/>
                <a:cs typeface="+mn-ea"/>
                <a:sym typeface="+mn-lt"/>
              </a:rPr>
              <a:t>为</a:t>
            </a:r>
            <a:r>
              <a:rPr lang="zh-CN" altLang="en-US" sz="1050" dirty="0">
                <a:solidFill>
                  <a:schemeClr val="tx1">
                    <a:lumMod val="65000"/>
                    <a:lumOff val="35000"/>
                  </a:schemeClr>
                </a:solidFill>
                <a:latin typeface="+mn-lt"/>
                <a:ea typeface="+mn-ea"/>
                <a:cs typeface="+mn-ea"/>
                <a:sym typeface="+mn-lt"/>
              </a:rPr>
              <a:t>客户提供有效服务，是我们工作的方向和价值评价的</a:t>
            </a:r>
            <a:r>
              <a:rPr lang="zh-CN" altLang="en-US" sz="1050" dirty="0" smtClean="0">
                <a:solidFill>
                  <a:schemeClr val="tx1">
                    <a:lumMod val="65000"/>
                    <a:lumOff val="35000"/>
                  </a:schemeClr>
                </a:solidFill>
                <a:latin typeface="+mn-lt"/>
                <a:ea typeface="+mn-ea"/>
                <a:cs typeface="+mn-ea"/>
                <a:sym typeface="+mn-lt"/>
              </a:rPr>
              <a:t>标尺</a:t>
            </a:r>
            <a:endParaRPr lang="zh-CN" altLang="en-US" sz="1050" dirty="0">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2" presetClass="entr" presetSubtype="8"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2" presetClass="entr" presetSubtype="1"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ppt_x"/>
                                          </p:val>
                                        </p:tav>
                                        <p:tav tm="100000">
                                          <p:val>
                                            <p:strVal val="#ppt_x"/>
                                          </p:val>
                                        </p:tav>
                                      </p:tavLst>
                                    </p:anim>
                                    <p:anim calcmode="lin" valueType="num">
                                      <p:cBhvr additive="base">
                                        <p:cTn id="47" dur="500" fill="hold"/>
                                        <p:tgtEl>
                                          <p:spTgt spid="17"/>
                                        </p:tgtEl>
                                        <p:attrNameLst>
                                          <p:attrName>ppt_y</p:attrName>
                                        </p:attrNameLst>
                                      </p:cBhvr>
                                      <p:tavLst>
                                        <p:tav tm="0">
                                          <p:val>
                                            <p:strVal val="0-#ppt_h/2"/>
                                          </p:val>
                                        </p:tav>
                                        <p:tav tm="100000">
                                          <p:val>
                                            <p:strVal val="#ppt_y"/>
                                          </p:val>
                                        </p:tav>
                                      </p:tavLst>
                                    </p:anim>
                                  </p:childTnLst>
                                </p:cTn>
                              </p:par>
                            </p:childTnLst>
                          </p:cTn>
                        </p:par>
                        <p:par>
                          <p:cTn id="48" fill="hold">
                            <p:stCondLst>
                              <p:cond delay="3000"/>
                            </p:stCondLst>
                            <p:childTnLst>
                              <p:par>
                                <p:cTn id="49" presetID="53" presetClass="entr" presetSubtype="16"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500" fill="hold"/>
                                        <p:tgtEl>
                                          <p:spTgt spid="28"/>
                                        </p:tgtEl>
                                        <p:attrNameLst>
                                          <p:attrName>ppt_w</p:attrName>
                                        </p:attrNameLst>
                                      </p:cBhvr>
                                      <p:tavLst>
                                        <p:tav tm="0">
                                          <p:val>
                                            <p:fltVal val="0"/>
                                          </p:val>
                                        </p:tav>
                                        <p:tav tm="100000">
                                          <p:val>
                                            <p:strVal val="#ppt_w"/>
                                          </p:val>
                                        </p:tav>
                                      </p:tavLst>
                                    </p:anim>
                                    <p:anim calcmode="lin" valueType="num">
                                      <p:cBhvr>
                                        <p:cTn id="52" dur="500" fill="hold"/>
                                        <p:tgtEl>
                                          <p:spTgt spid="28"/>
                                        </p:tgtEl>
                                        <p:attrNameLst>
                                          <p:attrName>ppt_h</p:attrName>
                                        </p:attrNameLst>
                                      </p:cBhvr>
                                      <p:tavLst>
                                        <p:tav tm="0">
                                          <p:val>
                                            <p:fltVal val="0"/>
                                          </p:val>
                                        </p:tav>
                                        <p:tav tm="100000">
                                          <p:val>
                                            <p:strVal val="#ppt_h"/>
                                          </p:val>
                                        </p:tav>
                                      </p:tavLst>
                                    </p:anim>
                                    <p:animEffect transition="in" filter="fade">
                                      <p:cBhvr>
                                        <p:cTn id="53" dur="500"/>
                                        <p:tgtEl>
                                          <p:spTgt spid="28"/>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2" presetClass="entr" presetSubtype="4" fill="hold" grpId="0" nodeType="with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additive="base">
                                        <p:cTn id="60" dur="500" fill="hold"/>
                                        <p:tgtEl>
                                          <p:spTgt spid="40"/>
                                        </p:tgtEl>
                                        <p:attrNameLst>
                                          <p:attrName>ppt_x</p:attrName>
                                        </p:attrNameLst>
                                      </p:cBhvr>
                                      <p:tavLst>
                                        <p:tav tm="0">
                                          <p:val>
                                            <p:strVal val="#ppt_x"/>
                                          </p:val>
                                        </p:tav>
                                        <p:tav tm="100000">
                                          <p:val>
                                            <p:strVal val="#ppt_x"/>
                                          </p:val>
                                        </p:tav>
                                      </p:tavLst>
                                    </p:anim>
                                    <p:anim calcmode="lin" valueType="num">
                                      <p:cBhvr additive="base">
                                        <p:cTn id="61" dur="500" fill="hold"/>
                                        <p:tgtEl>
                                          <p:spTgt spid="40"/>
                                        </p:tgtEl>
                                        <p:attrNameLst>
                                          <p:attrName>ppt_y</p:attrName>
                                        </p:attrNameLst>
                                      </p:cBhvr>
                                      <p:tavLst>
                                        <p:tav tm="0">
                                          <p:val>
                                            <p:strVal val="1+#ppt_h/2"/>
                                          </p:val>
                                        </p:tav>
                                        <p:tav tm="100000">
                                          <p:val>
                                            <p:strVal val="#ppt_y"/>
                                          </p:val>
                                        </p:tav>
                                      </p:tavLst>
                                    </p:anim>
                                  </p:childTnLst>
                                </p:cTn>
                              </p:par>
                            </p:childTnLst>
                          </p:cTn>
                        </p:par>
                        <p:par>
                          <p:cTn id="62" fill="hold">
                            <p:stCondLst>
                              <p:cond delay="4000"/>
                            </p:stCondLst>
                            <p:childTnLst>
                              <p:par>
                                <p:cTn id="63" presetID="53" presetClass="entr" presetSubtype="16" fill="hold"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p:cTn id="65" dur="500" fill="hold"/>
                                        <p:tgtEl>
                                          <p:spTgt spid="31"/>
                                        </p:tgtEl>
                                        <p:attrNameLst>
                                          <p:attrName>ppt_w</p:attrName>
                                        </p:attrNameLst>
                                      </p:cBhvr>
                                      <p:tavLst>
                                        <p:tav tm="0">
                                          <p:val>
                                            <p:fltVal val="0"/>
                                          </p:val>
                                        </p:tav>
                                        <p:tav tm="100000">
                                          <p:val>
                                            <p:strVal val="#ppt_w"/>
                                          </p:val>
                                        </p:tav>
                                      </p:tavLst>
                                    </p:anim>
                                    <p:anim calcmode="lin" valueType="num">
                                      <p:cBhvr>
                                        <p:cTn id="66" dur="500" fill="hold"/>
                                        <p:tgtEl>
                                          <p:spTgt spid="31"/>
                                        </p:tgtEl>
                                        <p:attrNameLst>
                                          <p:attrName>ppt_h</p:attrName>
                                        </p:attrNameLst>
                                      </p:cBhvr>
                                      <p:tavLst>
                                        <p:tav tm="0">
                                          <p:val>
                                            <p:fltVal val="0"/>
                                          </p:val>
                                        </p:tav>
                                        <p:tav tm="100000">
                                          <p:val>
                                            <p:strVal val="#ppt_h"/>
                                          </p:val>
                                        </p:tav>
                                      </p:tavLst>
                                    </p:anim>
                                    <p:animEffect transition="in" filter="fade">
                                      <p:cBhvr>
                                        <p:cTn id="67" dur="500"/>
                                        <p:tgtEl>
                                          <p:spTgt spid="31"/>
                                        </p:tgtEl>
                                      </p:cBhvr>
                                    </p:animEffect>
                                  </p:childTnLst>
                                </p:cTn>
                              </p:par>
                            </p:childTnLst>
                          </p:cTn>
                        </p:par>
                        <p:par>
                          <p:cTn id="68" fill="hold">
                            <p:stCondLst>
                              <p:cond delay="4500"/>
                            </p:stCondLst>
                            <p:childTnLst>
                              <p:par>
                                <p:cTn id="69" presetID="10"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500"/>
                                        <p:tgtEl>
                                          <p:spTgt spid="16"/>
                                        </p:tgtEl>
                                      </p:cBhvr>
                                    </p:animEffect>
                                  </p:childTnLst>
                                </p:cTn>
                              </p:par>
                              <p:par>
                                <p:cTn id="72" presetID="2" presetClass="entr" presetSubtype="1"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fill="hold"/>
                                        <p:tgtEl>
                                          <p:spTgt spid="20"/>
                                        </p:tgtEl>
                                        <p:attrNameLst>
                                          <p:attrName>ppt_x</p:attrName>
                                        </p:attrNameLst>
                                      </p:cBhvr>
                                      <p:tavLst>
                                        <p:tav tm="0">
                                          <p:val>
                                            <p:strVal val="#ppt_x"/>
                                          </p:val>
                                        </p:tav>
                                        <p:tav tm="100000">
                                          <p:val>
                                            <p:strVal val="#ppt_x"/>
                                          </p:val>
                                        </p:tav>
                                      </p:tavLst>
                                    </p:anim>
                                    <p:anim calcmode="lin" valueType="num">
                                      <p:cBhvr additive="base">
                                        <p:cTn id="75" dur="500" fill="hold"/>
                                        <p:tgtEl>
                                          <p:spTgt spid="20"/>
                                        </p:tgtEl>
                                        <p:attrNameLst>
                                          <p:attrName>ppt_y</p:attrName>
                                        </p:attrNameLst>
                                      </p:cBhvr>
                                      <p:tavLst>
                                        <p:tav tm="0">
                                          <p:val>
                                            <p:strVal val="0-#ppt_h/2"/>
                                          </p:val>
                                        </p:tav>
                                        <p:tav tm="100000">
                                          <p:val>
                                            <p:strVal val="#ppt_y"/>
                                          </p:val>
                                        </p:tav>
                                      </p:tavLst>
                                    </p:anim>
                                  </p:childTnLst>
                                </p:cTn>
                              </p:par>
                            </p:childTnLst>
                          </p:cTn>
                        </p:par>
                        <p:par>
                          <p:cTn id="76" fill="hold">
                            <p:stCondLst>
                              <p:cond delay="5000"/>
                            </p:stCondLst>
                            <p:childTnLst>
                              <p:par>
                                <p:cTn id="77" presetID="53" presetClass="entr" presetSubtype="16"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p:cTn id="79" dur="500" fill="hold"/>
                                        <p:tgtEl>
                                          <p:spTgt spid="34"/>
                                        </p:tgtEl>
                                        <p:attrNameLst>
                                          <p:attrName>ppt_w</p:attrName>
                                        </p:attrNameLst>
                                      </p:cBhvr>
                                      <p:tavLst>
                                        <p:tav tm="0">
                                          <p:val>
                                            <p:fltVal val="0"/>
                                          </p:val>
                                        </p:tav>
                                        <p:tav tm="100000">
                                          <p:val>
                                            <p:strVal val="#ppt_w"/>
                                          </p:val>
                                        </p:tav>
                                      </p:tavLst>
                                    </p:anim>
                                    <p:anim calcmode="lin" valueType="num">
                                      <p:cBhvr>
                                        <p:cTn id="80" dur="500" fill="hold"/>
                                        <p:tgtEl>
                                          <p:spTgt spid="34"/>
                                        </p:tgtEl>
                                        <p:attrNameLst>
                                          <p:attrName>ppt_h</p:attrName>
                                        </p:attrNameLst>
                                      </p:cBhvr>
                                      <p:tavLst>
                                        <p:tav tm="0">
                                          <p:val>
                                            <p:fltVal val="0"/>
                                          </p:val>
                                        </p:tav>
                                        <p:tav tm="100000">
                                          <p:val>
                                            <p:strVal val="#ppt_h"/>
                                          </p:val>
                                        </p:tav>
                                      </p:tavLst>
                                    </p:anim>
                                    <p:animEffect transition="in" filter="fade">
                                      <p:cBhvr>
                                        <p:cTn id="81" dur="500"/>
                                        <p:tgtEl>
                                          <p:spTgt spid="34"/>
                                        </p:tgtEl>
                                      </p:cBhvr>
                                    </p:animEffect>
                                  </p:childTnLst>
                                </p:cTn>
                              </p:par>
                            </p:childTnLst>
                          </p:cTn>
                        </p:par>
                        <p:par>
                          <p:cTn id="82" fill="hold">
                            <p:stCondLst>
                              <p:cond delay="5500"/>
                            </p:stCondLst>
                            <p:childTnLst>
                              <p:par>
                                <p:cTn id="83" presetID="10" presetClass="entr" presetSubtype="0"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fade">
                                      <p:cBhvr>
                                        <p:cTn id="85" dur="500"/>
                                        <p:tgtEl>
                                          <p:spTgt spid="12"/>
                                        </p:tgtEl>
                                      </p:cBhvr>
                                    </p:animEffect>
                                  </p:childTnLst>
                                </p:cTn>
                              </p:par>
                              <p:par>
                                <p:cTn id="86" presetID="2" presetClass="entr" presetSubtype="4" fill="hold" grpId="0" nodeType="with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additive="base">
                                        <p:cTn id="88" dur="500" fill="hold"/>
                                        <p:tgtEl>
                                          <p:spTgt spid="21"/>
                                        </p:tgtEl>
                                        <p:attrNameLst>
                                          <p:attrName>ppt_x</p:attrName>
                                        </p:attrNameLst>
                                      </p:cBhvr>
                                      <p:tavLst>
                                        <p:tav tm="0">
                                          <p:val>
                                            <p:strVal val="#ppt_x"/>
                                          </p:val>
                                        </p:tav>
                                        <p:tav tm="100000">
                                          <p:val>
                                            <p:strVal val="#ppt_x"/>
                                          </p:val>
                                        </p:tav>
                                      </p:tavLst>
                                    </p:anim>
                                    <p:anim calcmode="lin" valueType="num">
                                      <p:cBhvr additive="base">
                                        <p:cTn id="89" dur="500" fill="hold"/>
                                        <p:tgtEl>
                                          <p:spTgt spid="21"/>
                                        </p:tgtEl>
                                        <p:attrNameLst>
                                          <p:attrName>ppt_y</p:attrName>
                                        </p:attrNameLst>
                                      </p:cBhvr>
                                      <p:tavLst>
                                        <p:tav tm="0">
                                          <p:val>
                                            <p:strVal val="1+#ppt_h/2"/>
                                          </p:val>
                                        </p:tav>
                                        <p:tav tm="100000">
                                          <p:val>
                                            <p:strVal val="#ppt_y"/>
                                          </p:val>
                                        </p:tav>
                                      </p:tavLst>
                                    </p:anim>
                                  </p:childTnLst>
                                </p:cTn>
                              </p:par>
                            </p:childTnLst>
                          </p:cTn>
                        </p:par>
                        <p:par>
                          <p:cTn id="90" fill="hold">
                            <p:stCondLst>
                              <p:cond delay="6000"/>
                            </p:stCondLst>
                            <p:childTnLst>
                              <p:par>
                                <p:cTn id="91" presetID="53" presetClass="entr" presetSubtype="16" fill="hold" nodeType="after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p:cTn id="93" dur="500" fill="hold"/>
                                        <p:tgtEl>
                                          <p:spTgt spid="37"/>
                                        </p:tgtEl>
                                        <p:attrNameLst>
                                          <p:attrName>ppt_w</p:attrName>
                                        </p:attrNameLst>
                                      </p:cBhvr>
                                      <p:tavLst>
                                        <p:tav tm="0">
                                          <p:val>
                                            <p:fltVal val="0"/>
                                          </p:val>
                                        </p:tav>
                                        <p:tav tm="100000">
                                          <p:val>
                                            <p:strVal val="#ppt_w"/>
                                          </p:val>
                                        </p:tav>
                                      </p:tavLst>
                                    </p:anim>
                                    <p:anim calcmode="lin" valueType="num">
                                      <p:cBhvr>
                                        <p:cTn id="94" dur="500" fill="hold"/>
                                        <p:tgtEl>
                                          <p:spTgt spid="37"/>
                                        </p:tgtEl>
                                        <p:attrNameLst>
                                          <p:attrName>ppt_h</p:attrName>
                                        </p:attrNameLst>
                                      </p:cBhvr>
                                      <p:tavLst>
                                        <p:tav tm="0">
                                          <p:val>
                                            <p:fltVal val="0"/>
                                          </p:val>
                                        </p:tav>
                                        <p:tav tm="100000">
                                          <p:val>
                                            <p:strVal val="#ppt_h"/>
                                          </p:val>
                                        </p:tav>
                                      </p:tavLst>
                                    </p:anim>
                                    <p:animEffect transition="in" filter="fade">
                                      <p:cBhvr>
                                        <p:cTn id="95" dur="500"/>
                                        <p:tgtEl>
                                          <p:spTgt spid="37"/>
                                        </p:tgtEl>
                                      </p:cBhvr>
                                    </p:animEffect>
                                  </p:childTnLst>
                                </p:cTn>
                              </p:par>
                              <p:par>
                                <p:cTn id="96" presetID="2" presetClass="entr" presetSubtype="2" fill="hold" grpId="0" nodeType="with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additive="base">
                                        <p:cTn id="98" dur="500" fill="hold"/>
                                        <p:tgtEl>
                                          <p:spTgt spid="19"/>
                                        </p:tgtEl>
                                        <p:attrNameLst>
                                          <p:attrName>ppt_x</p:attrName>
                                        </p:attrNameLst>
                                      </p:cBhvr>
                                      <p:tavLst>
                                        <p:tav tm="0">
                                          <p:val>
                                            <p:strVal val="1+#ppt_w/2"/>
                                          </p:val>
                                        </p:tav>
                                        <p:tav tm="100000">
                                          <p:val>
                                            <p:strVal val="#ppt_x"/>
                                          </p:val>
                                        </p:tav>
                                      </p:tavLst>
                                    </p:anim>
                                    <p:anim calcmode="lin" valueType="num">
                                      <p:cBhvr additive="base">
                                        <p:cTn id="99"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0" grpId="0" autoUpdateAnimBg="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4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3" cstate="email"/>
          <a:srcRect/>
          <a:stretch>
            <a:fillRect/>
          </a:stretch>
        </p:blipFill>
        <p:spPr>
          <a:xfrm>
            <a:off x="0" y="90"/>
            <a:ext cx="13141547" cy="6836645"/>
          </a:xfrm>
          <a:prstGeom prst="rect">
            <a:avLst/>
          </a:prstGeom>
        </p:spPr>
      </p:pic>
      <p:sp>
        <p:nvSpPr>
          <p:cNvPr id="36" name="矩形 35"/>
          <p:cNvSpPr/>
          <p:nvPr/>
        </p:nvSpPr>
        <p:spPr>
          <a:xfrm>
            <a:off x="0" y="0"/>
            <a:ext cx="4211750" cy="6858000"/>
          </a:xfrm>
          <a:prstGeom prst="rect">
            <a:avLst/>
          </a:prstGeom>
          <a:gradFill>
            <a:gsLst>
              <a:gs pos="0">
                <a:srgbClr val="00B0F0">
                  <a:alpha val="79000"/>
                </a:srgbClr>
              </a:gs>
              <a:gs pos="100000">
                <a:srgbClr val="0070C0">
                  <a:alpha val="4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7" name="组合 36"/>
          <p:cNvGrpSpPr/>
          <p:nvPr/>
        </p:nvGrpSpPr>
        <p:grpSpPr>
          <a:xfrm>
            <a:off x="434279" y="1538221"/>
            <a:ext cx="3596852" cy="3539431"/>
            <a:chOff x="1165317" y="1783163"/>
            <a:chExt cx="3596852" cy="3539431"/>
          </a:xfrm>
        </p:grpSpPr>
        <p:sp>
          <p:nvSpPr>
            <p:cNvPr id="38" name="文本框 37"/>
            <p:cNvSpPr txBox="1"/>
            <p:nvPr/>
          </p:nvSpPr>
          <p:spPr>
            <a:xfrm>
              <a:off x="1266245" y="1783163"/>
              <a:ext cx="3495924" cy="461665"/>
            </a:xfrm>
            <a:prstGeom prst="rect">
              <a:avLst/>
            </a:prstGeom>
            <a:noFill/>
          </p:spPr>
          <p:txBody>
            <a:bodyPr wrap="square" rtlCol="0">
              <a:spAutoFit/>
            </a:bodyPr>
            <a:lstStyle/>
            <a:p>
              <a:pPr algn="l">
                <a:spcBef>
                  <a:spcPts val="600"/>
                </a:spcBef>
              </a:pPr>
              <a:r>
                <a:rPr lang="zh-CN" altLang="en-US" sz="2400" b="1" dirty="0" smtClean="0">
                  <a:solidFill>
                    <a:schemeClr val="bg1"/>
                  </a:solidFill>
                  <a:latin typeface="+mn-lt"/>
                  <a:ea typeface="+mn-ea"/>
                  <a:cs typeface="+mn-ea"/>
                  <a:sym typeface="+mn-lt"/>
                </a:rPr>
                <a:t>点击输入文字内容</a:t>
              </a:r>
              <a:endParaRPr lang="zh-CN" altLang="en-US" sz="2000" dirty="0">
                <a:solidFill>
                  <a:schemeClr val="bg1"/>
                </a:solidFill>
                <a:latin typeface="+mn-lt"/>
                <a:ea typeface="+mn-ea"/>
                <a:cs typeface="+mn-ea"/>
                <a:sym typeface="+mn-lt"/>
              </a:endParaRPr>
            </a:p>
          </p:txBody>
        </p:sp>
        <p:sp>
          <p:nvSpPr>
            <p:cNvPr id="39" name="矩形 38"/>
            <p:cNvSpPr/>
            <p:nvPr/>
          </p:nvSpPr>
          <p:spPr>
            <a:xfrm>
              <a:off x="1165317" y="2244828"/>
              <a:ext cx="3172093" cy="3077766"/>
            </a:xfrm>
            <a:prstGeom prst="rect">
              <a:avLst/>
            </a:prstGeom>
          </p:spPr>
          <p:txBody>
            <a:bodyPr wrap="square">
              <a:spAutoFit/>
            </a:bodyPr>
            <a:lstStyle/>
            <a:p>
              <a:pPr algn="l">
                <a:lnSpc>
                  <a:spcPct val="150000"/>
                </a:lnSpc>
                <a:spcAft>
                  <a:spcPts val="600"/>
                </a:spcAft>
                <a:buClr>
                  <a:schemeClr val="accent1"/>
                </a:buClr>
              </a:pPr>
              <a:r>
                <a:rPr lang="zh-CN" altLang="en-US" sz="1400" dirty="0" smtClean="0">
                  <a:solidFill>
                    <a:schemeClr val="bg1"/>
                  </a:solidFill>
                  <a:latin typeface="+mn-lt"/>
                  <a:ea typeface="+mn-ea"/>
                  <a:cs typeface="+mn-ea"/>
                  <a:sym typeface="+mn-lt"/>
                </a:rPr>
                <a:t>      为</a:t>
              </a:r>
              <a:r>
                <a:rPr lang="zh-CN" altLang="en-US" sz="1400" dirty="0">
                  <a:solidFill>
                    <a:schemeClr val="bg1"/>
                  </a:solidFill>
                  <a:latin typeface="+mn-lt"/>
                  <a:ea typeface="+mn-ea"/>
                  <a:cs typeface="+mn-ea"/>
                  <a:sym typeface="+mn-lt"/>
                </a:rPr>
                <a:t>客户提供有效服务，是我们工作的方向和价值评价的标尺，成就客户就是成就我们</a:t>
              </a:r>
              <a:r>
                <a:rPr lang="zh-CN" altLang="en-US" sz="1400" dirty="0" smtClean="0">
                  <a:solidFill>
                    <a:schemeClr val="bg1"/>
                  </a:solidFill>
                  <a:latin typeface="+mn-lt"/>
                  <a:ea typeface="+mn-ea"/>
                  <a:cs typeface="+mn-ea"/>
                  <a:sym typeface="+mn-lt"/>
                </a:rPr>
                <a:t>自己；为</a:t>
              </a:r>
              <a:r>
                <a:rPr lang="zh-CN" altLang="en-US" sz="1400" dirty="0">
                  <a:solidFill>
                    <a:schemeClr val="bg1"/>
                  </a:solidFill>
                  <a:latin typeface="+mn-lt"/>
                  <a:ea typeface="+mn-ea"/>
                  <a:cs typeface="+mn-ea"/>
                  <a:sym typeface="+mn-lt"/>
                </a:rPr>
                <a:t>客户提供有效服务，是我们工作的方向和价值评价的标尺，成就客户就是成就我们</a:t>
              </a:r>
              <a:r>
                <a:rPr lang="zh-CN" altLang="en-US" sz="1400" dirty="0" smtClean="0">
                  <a:solidFill>
                    <a:schemeClr val="bg1"/>
                  </a:solidFill>
                  <a:latin typeface="+mn-lt"/>
                  <a:ea typeface="+mn-ea"/>
                  <a:cs typeface="+mn-ea"/>
                  <a:sym typeface="+mn-lt"/>
                </a:rPr>
                <a:t>自己。</a:t>
              </a:r>
              <a:endParaRPr lang="en-US" altLang="zh-CN" sz="1400" dirty="0" smtClean="0">
                <a:solidFill>
                  <a:schemeClr val="bg1"/>
                </a:solidFill>
                <a:latin typeface="+mn-lt"/>
                <a:ea typeface="+mn-ea"/>
                <a:cs typeface="+mn-ea"/>
                <a:sym typeface="+mn-lt"/>
              </a:endParaRPr>
            </a:p>
            <a:p>
              <a:pPr algn="l">
                <a:lnSpc>
                  <a:spcPct val="150000"/>
                </a:lnSpc>
                <a:spcAft>
                  <a:spcPts val="600"/>
                </a:spcAft>
                <a:buClr>
                  <a:schemeClr val="accent1"/>
                </a:buClr>
              </a:pPr>
              <a:r>
                <a:rPr lang="zh-CN" altLang="en-US" sz="1400" dirty="0" smtClean="0">
                  <a:solidFill>
                    <a:schemeClr val="bg1"/>
                  </a:solidFill>
                  <a:latin typeface="+mn-lt"/>
                  <a:ea typeface="+mn-ea"/>
                  <a:cs typeface="+mn-ea"/>
                  <a:sym typeface="+mn-lt"/>
                </a:rPr>
                <a:t>      </a:t>
              </a:r>
              <a:r>
                <a:rPr lang="zh-CN" altLang="en-US" sz="1400" dirty="0">
                  <a:solidFill>
                    <a:schemeClr val="bg1"/>
                  </a:solidFill>
                  <a:latin typeface="+mn-lt"/>
                  <a:ea typeface="+mn-ea"/>
                  <a:cs typeface="+mn-ea"/>
                  <a:sym typeface="+mn-lt"/>
                </a:rPr>
                <a:t>为客户提供有效服务，是我们工作的方向和价值评价的标尺，成就客户就是成就我们</a:t>
              </a:r>
              <a:r>
                <a:rPr lang="zh-CN" altLang="en-US" sz="1400" dirty="0" smtClean="0">
                  <a:solidFill>
                    <a:schemeClr val="bg1"/>
                  </a:solidFill>
                  <a:latin typeface="+mn-lt"/>
                  <a:ea typeface="+mn-ea"/>
                  <a:cs typeface="+mn-ea"/>
                  <a:sym typeface="+mn-lt"/>
                </a:rPr>
                <a:t>自己。</a:t>
              </a:r>
              <a:endParaRPr lang="zh-CN" altLang="en-US" sz="1400" dirty="0">
                <a:solidFill>
                  <a:schemeClr val="bg1"/>
                </a:solidFill>
                <a:latin typeface="+mn-lt"/>
                <a:ea typeface="+mn-ea"/>
                <a:cs typeface="+mn-ea"/>
                <a:sym typeface="+mn-lt"/>
              </a:endParaRPr>
            </a:p>
          </p:txBody>
        </p:sp>
      </p:gr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4"/>
          <p:cNvSpPr txBox="1">
            <a:spLocks noChangeArrowheads="1"/>
          </p:cNvSpPr>
          <p:nvPr/>
        </p:nvSpPr>
        <p:spPr bwMode="auto">
          <a:xfrm>
            <a:off x="8568368" y="589511"/>
            <a:ext cx="649112" cy="518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en-US" altLang="zh-CN" sz="2800" spc="300" dirty="0" smtClean="0">
                <a:solidFill>
                  <a:srgbClr val="009EE2"/>
                </a:solidFill>
                <a:latin typeface="造字工房艺尚（非商用）常规体" pitchFamily="2" charset="-122"/>
                <a:ea typeface="造字工房艺尚（非商用）常规体" pitchFamily="2" charset="-122"/>
              </a:rPr>
              <a:t>THANKS FOR WATCHING</a:t>
            </a:r>
            <a:endParaRPr lang="zh-CN" altLang="en-US" sz="2800" spc="300" dirty="0">
              <a:solidFill>
                <a:schemeClr val="tx1">
                  <a:lumMod val="50000"/>
                  <a:lumOff val="50000"/>
                </a:schemeClr>
              </a:solidFill>
              <a:latin typeface="造字工房艺尚（非商用）常规体" pitchFamily="2" charset="-122"/>
              <a:ea typeface="造字工房艺尚（非商用）常规体" pitchFamily="2" charset="-122"/>
            </a:endParaRPr>
          </a:p>
        </p:txBody>
      </p:sp>
      <p:sp>
        <p:nvSpPr>
          <p:cNvPr id="5" name="椭圆 4"/>
          <p:cNvSpPr/>
          <p:nvPr/>
        </p:nvSpPr>
        <p:spPr>
          <a:xfrm>
            <a:off x="9248141" y="3998190"/>
            <a:ext cx="596212" cy="596212"/>
          </a:xfrm>
          <a:prstGeom prst="ellipse">
            <a:avLst/>
          </a:prstGeom>
          <a:gradFill>
            <a:gsLst>
              <a:gs pos="0">
                <a:srgbClr val="00B0F0"/>
              </a:gs>
              <a:gs pos="100000">
                <a:srgbClr val="0070C0"/>
              </a:gs>
            </a:gsLst>
            <a:lin ang="5400000" scaled="1"/>
          </a:gra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6" name="椭圆 5"/>
          <p:cNvSpPr/>
          <p:nvPr/>
        </p:nvSpPr>
        <p:spPr>
          <a:xfrm>
            <a:off x="9248141" y="3245353"/>
            <a:ext cx="596212" cy="596212"/>
          </a:xfrm>
          <a:prstGeom prst="ellipse">
            <a:avLst/>
          </a:prstGeom>
          <a:gradFill>
            <a:gsLst>
              <a:gs pos="0">
                <a:srgbClr val="00B0F0"/>
              </a:gs>
              <a:gs pos="100000">
                <a:srgbClr val="0070C0"/>
              </a:gs>
            </a:gsLst>
            <a:lin ang="5400000" scaled="1"/>
          </a:gra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7" name="椭圆 6"/>
          <p:cNvSpPr/>
          <p:nvPr/>
        </p:nvSpPr>
        <p:spPr>
          <a:xfrm>
            <a:off x="9248141" y="2507137"/>
            <a:ext cx="596212" cy="596212"/>
          </a:xfrm>
          <a:prstGeom prst="ellipse">
            <a:avLst/>
          </a:prstGeom>
          <a:gradFill>
            <a:gsLst>
              <a:gs pos="0">
                <a:srgbClr val="00B0F0"/>
              </a:gs>
              <a:gs pos="100000">
                <a:srgbClr val="0070C0"/>
              </a:gs>
            </a:gsLst>
            <a:lin ang="5400000" scaled="1"/>
          </a:gra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8" name="椭圆 7"/>
          <p:cNvSpPr/>
          <p:nvPr/>
        </p:nvSpPr>
        <p:spPr>
          <a:xfrm>
            <a:off x="9248141" y="1726444"/>
            <a:ext cx="596212" cy="596212"/>
          </a:xfrm>
          <a:prstGeom prst="ellipse">
            <a:avLst/>
          </a:prstGeom>
          <a:gradFill>
            <a:gsLst>
              <a:gs pos="0">
                <a:srgbClr val="00B0F0"/>
              </a:gs>
              <a:gs pos="100000">
                <a:srgbClr val="0070C0"/>
              </a:gs>
            </a:gsLst>
            <a:lin ang="5400000" scaled="1"/>
          </a:gra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 name="文本框 24"/>
          <p:cNvSpPr txBox="1">
            <a:spLocks noChangeArrowheads="1"/>
          </p:cNvSpPr>
          <p:nvPr/>
        </p:nvSpPr>
        <p:spPr bwMode="auto">
          <a:xfrm>
            <a:off x="9217480" y="1768929"/>
            <a:ext cx="649112" cy="51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2800" spc="300" dirty="0" smtClean="0">
                <a:solidFill>
                  <a:srgbClr val="F9FAFC"/>
                </a:solidFill>
                <a:latin typeface="造字工房艺尚（非商用）常规体" pitchFamily="2" charset="-122"/>
                <a:ea typeface="造字工房艺尚（非商用）常规体" pitchFamily="2" charset="-122"/>
              </a:rPr>
              <a:t>感</a:t>
            </a:r>
            <a:endParaRPr lang="zh-CN" altLang="en-US" sz="2800" spc="300" dirty="0">
              <a:solidFill>
                <a:srgbClr val="F9FAFC"/>
              </a:solidFill>
              <a:latin typeface="造字工房艺尚（非商用）常规体" pitchFamily="2" charset="-122"/>
              <a:ea typeface="造字工房艺尚（非商用）常规体" pitchFamily="2" charset="-122"/>
            </a:endParaRPr>
          </a:p>
        </p:txBody>
      </p:sp>
      <p:sp>
        <p:nvSpPr>
          <p:cNvPr id="11" name="文本框 24"/>
          <p:cNvSpPr txBox="1">
            <a:spLocks noChangeArrowheads="1"/>
          </p:cNvSpPr>
          <p:nvPr/>
        </p:nvSpPr>
        <p:spPr bwMode="auto">
          <a:xfrm>
            <a:off x="9217480" y="2498847"/>
            <a:ext cx="649112" cy="51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2800" spc="300" dirty="0" smtClean="0">
                <a:solidFill>
                  <a:srgbClr val="F9FAFC"/>
                </a:solidFill>
                <a:latin typeface="造字工房艺尚（非商用）常规体" pitchFamily="2" charset="-122"/>
                <a:ea typeface="造字工房艺尚（非商用）常规体" pitchFamily="2" charset="-122"/>
              </a:rPr>
              <a:t>谢</a:t>
            </a:r>
            <a:endParaRPr lang="zh-CN" altLang="en-US" sz="2800" spc="300" dirty="0">
              <a:solidFill>
                <a:srgbClr val="F9FAFC"/>
              </a:solidFill>
              <a:latin typeface="造字工房艺尚（非商用）常规体" pitchFamily="2" charset="-122"/>
              <a:ea typeface="造字工房艺尚（非商用）常规体" pitchFamily="2" charset="-122"/>
            </a:endParaRPr>
          </a:p>
        </p:txBody>
      </p:sp>
      <p:sp>
        <p:nvSpPr>
          <p:cNvPr id="12" name="文本框 24"/>
          <p:cNvSpPr txBox="1">
            <a:spLocks noChangeArrowheads="1"/>
          </p:cNvSpPr>
          <p:nvPr/>
        </p:nvSpPr>
        <p:spPr bwMode="auto">
          <a:xfrm>
            <a:off x="9217480" y="3249662"/>
            <a:ext cx="649112" cy="51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2800" spc="300" dirty="0" smtClean="0">
                <a:solidFill>
                  <a:srgbClr val="F9FAFC"/>
                </a:solidFill>
                <a:latin typeface="造字工房艺尚（非商用）常规体" pitchFamily="2" charset="-122"/>
                <a:ea typeface="造字工房艺尚（非商用）常规体" pitchFamily="2" charset="-122"/>
              </a:rPr>
              <a:t>观</a:t>
            </a:r>
            <a:endParaRPr lang="zh-CN" altLang="en-US" sz="2800" spc="300" dirty="0">
              <a:solidFill>
                <a:srgbClr val="F9FAFC"/>
              </a:solidFill>
              <a:latin typeface="造字工房艺尚（非商用）常规体" pitchFamily="2" charset="-122"/>
              <a:ea typeface="造字工房艺尚（非商用）常规体" pitchFamily="2" charset="-122"/>
            </a:endParaRPr>
          </a:p>
        </p:txBody>
      </p:sp>
      <p:sp>
        <p:nvSpPr>
          <p:cNvPr id="13" name="文本框 24"/>
          <p:cNvSpPr txBox="1">
            <a:spLocks noChangeArrowheads="1"/>
          </p:cNvSpPr>
          <p:nvPr/>
        </p:nvSpPr>
        <p:spPr bwMode="auto">
          <a:xfrm>
            <a:off x="9217480" y="4033206"/>
            <a:ext cx="649112" cy="51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2800" spc="300" dirty="0" smtClean="0">
                <a:solidFill>
                  <a:srgbClr val="F9FAFC"/>
                </a:solidFill>
                <a:latin typeface="造字工房艺尚（非商用）常规体" pitchFamily="2" charset="-122"/>
                <a:ea typeface="造字工房艺尚（非商用）常规体" pitchFamily="2" charset="-122"/>
              </a:rPr>
              <a:t>看</a:t>
            </a:r>
            <a:endParaRPr lang="zh-CN" altLang="en-US" sz="2800" spc="300" dirty="0">
              <a:solidFill>
                <a:srgbClr val="F9FAFC"/>
              </a:solidFill>
              <a:latin typeface="造字工房艺尚（非商用）常规体" pitchFamily="2" charset="-122"/>
              <a:ea typeface="造字工房艺尚（非商用）常规体" pitchFamily="2" charset="-122"/>
            </a:endParaRPr>
          </a:p>
        </p:txBody>
      </p:sp>
      <p:sp>
        <p:nvSpPr>
          <p:cNvPr id="19" name="等腰三角形 18"/>
          <p:cNvSpPr/>
          <p:nvPr/>
        </p:nvSpPr>
        <p:spPr bwMode="auto">
          <a:xfrm rot="10800000" flipV="1">
            <a:off x="8594332" y="5627217"/>
            <a:ext cx="1827114" cy="1239938"/>
          </a:xfrm>
          <a:prstGeom prst="triangle">
            <a:avLst/>
          </a:prstGeom>
          <a:solidFill>
            <a:srgbClr val="0070C0">
              <a:alpha val="20000"/>
            </a:srgbClr>
          </a:solidFill>
          <a:ln w="9525" cap="flat" cmpd="sng" algn="ctr">
            <a:noFill/>
            <a:prstDash val="solid"/>
            <a:round/>
            <a:headEnd type="none" w="med" len="med"/>
            <a:tailEnd type="none" w="med" len="med"/>
          </a:ln>
          <a:effectLst/>
        </p:spPr>
        <p:txBody>
          <a:bodyPr vert="horz" wrap="square" lIns="121882" tIns="60941" rIns="121882" bIns="60941" numCol="1" rtlCol="0" anchor="t" anchorCtr="0" compatLnSpc="1"/>
          <a:lstStyle/>
          <a:p>
            <a:endParaRPr lang="zh-CN" altLang="en-US" sz="2485">
              <a:latin typeface="+mn-lt"/>
              <a:ea typeface="+mn-ea"/>
              <a:cs typeface="+mn-ea"/>
              <a:sym typeface="+mn-lt"/>
            </a:endParaRPr>
          </a:p>
        </p:txBody>
      </p:sp>
      <p:sp>
        <p:nvSpPr>
          <p:cNvPr id="20" name="等腰三角形 19"/>
          <p:cNvSpPr/>
          <p:nvPr/>
        </p:nvSpPr>
        <p:spPr bwMode="auto">
          <a:xfrm rot="10800000" flipV="1">
            <a:off x="8892924" y="6032485"/>
            <a:ext cx="1229930" cy="834670"/>
          </a:xfrm>
          <a:prstGeom prst="triangle">
            <a:avLst/>
          </a:prstGeom>
          <a:solidFill>
            <a:srgbClr val="00B0F0">
              <a:alpha val="60000"/>
            </a:srgbClr>
          </a:solidFill>
          <a:ln w="9525" cap="flat" cmpd="sng" algn="ctr">
            <a:noFill/>
            <a:prstDash val="solid"/>
            <a:round/>
            <a:headEnd type="none" w="med" len="med"/>
            <a:tailEnd type="none" w="med" len="med"/>
          </a:ln>
          <a:effectLst/>
        </p:spPr>
        <p:txBody>
          <a:bodyPr vert="horz" wrap="square" lIns="121882" tIns="60941" rIns="121882" bIns="60941" numCol="1" rtlCol="0" anchor="t" anchorCtr="0" compatLnSpc="1"/>
          <a:lstStyle/>
          <a:p>
            <a:endParaRPr lang="zh-CN" altLang="en-US" sz="2485">
              <a:latin typeface="+mn-lt"/>
              <a:ea typeface="+mn-ea"/>
              <a:cs typeface="+mn-ea"/>
              <a:sym typeface="+mn-lt"/>
            </a:endParaRPr>
          </a:p>
        </p:txBody>
      </p:sp>
      <p:sp>
        <p:nvSpPr>
          <p:cNvPr id="21" name="等腰三角形 20"/>
          <p:cNvSpPr/>
          <p:nvPr/>
        </p:nvSpPr>
        <p:spPr bwMode="auto">
          <a:xfrm rot="10800000">
            <a:off x="8959448" y="0"/>
            <a:ext cx="1096882" cy="744379"/>
          </a:xfrm>
          <a:prstGeom prst="triangle">
            <a:avLst/>
          </a:prstGeom>
          <a:solidFill>
            <a:srgbClr val="00B0F0">
              <a:alpha val="40000"/>
            </a:srgbClr>
          </a:solidFill>
          <a:ln w="9525" cap="flat" cmpd="sng" algn="ctr">
            <a:noFill/>
            <a:prstDash val="solid"/>
            <a:round/>
            <a:headEnd type="none" w="med" len="med"/>
            <a:tailEnd type="none" w="med" len="med"/>
          </a:ln>
          <a:effectLst/>
        </p:spPr>
        <p:txBody>
          <a:bodyPr vert="horz" wrap="square" lIns="121882" tIns="60941" rIns="121882" bIns="60941" numCol="1" rtlCol="0" anchor="t" anchorCtr="0" compatLnSpc="1"/>
          <a:lstStyle/>
          <a:p>
            <a:endParaRPr lang="zh-CN" altLang="en-US" sz="2485">
              <a:latin typeface="+mn-lt"/>
              <a:ea typeface="+mn-ea"/>
              <a:cs typeface="+mn-ea"/>
              <a:sym typeface="+mn-lt"/>
            </a:endParaRPr>
          </a:p>
        </p:txBody>
      </p:sp>
      <p:sp>
        <p:nvSpPr>
          <p:cNvPr id="14" name="文本框 24"/>
          <p:cNvSpPr txBox="1">
            <a:spLocks noChangeArrowheads="1"/>
          </p:cNvSpPr>
          <p:nvPr/>
        </p:nvSpPr>
        <p:spPr bwMode="auto">
          <a:xfrm>
            <a:off x="10122854" y="2106908"/>
            <a:ext cx="649112" cy="22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eaLnBrk="1" hangingPunct="1"/>
            <a:r>
              <a:rPr lang="zh-CN" altLang="en-US" sz="1400" dirty="0">
                <a:solidFill>
                  <a:schemeClr val="tx1">
                    <a:lumMod val="50000"/>
                    <a:lumOff val="50000"/>
                  </a:schemeClr>
                </a:solidFill>
                <a:latin typeface="黑体" panose="02010609060101010101" pitchFamily="49" charset="-122"/>
                <a:ea typeface="黑体" panose="02010609060101010101" pitchFamily="49" charset="-122"/>
              </a:rPr>
              <a:t>汇报</a:t>
            </a:r>
            <a:r>
              <a:rPr lang="zh-CN" altLang="en-US" sz="1400" dirty="0" smtClean="0">
                <a:solidFill>
                  <a:schemeClr val="tx1">
                    <a:lumMod val="50000"/>
                    <a:lumOff val="50000"/>
                  </a:schemeClr>
                </a:solidFill>
                <a:latin typeface="黑体" panose="02010609060101010101" pitchFamily="49" charset="-122"/>
                <a:ea typeface="黑体" panose="02010609060101010101" pitchFamily="49" charset="-122"/>
              </a:rPr>
              <a:t>人</a:t>
            </a:r>
            <a:r>
              <a:rPr lang="en-US" altLang="zh-CN" sz="1400" dirty="0" smtClean="0">
                <a:solidFill>
                  <a:schemeClr val="tx1">
                    <a:lumMod val="50000"/>
                    <a:lumOff val="50000"/>
                  </a:schemeClr>
                </a:solidFill>
                <a:latin typeface="黑体" panose="02010609060101010101" pitchFamily="49" charset="-122"/>
                <a:ea typeface="黑体" panose="02010609060101010101" pitchFamily="49" charset="-122"/>
              </a:rPr>
              <a:t>:X </a:t>
            </a:r>
            <a:r>
              <a:rPr lang="en-US" altLang="zh-CN" sz="1400" dirty="0" err="1" smtClean="0">
                <a:solidFill>
                  <a:schemeClr val="tx1">
                    <a:lumMod val="50000"/>
                    <a:lumOff val="50000"/>
                  </a:schemeClr>
                </a:solidFill>
                <a:latin typeface="黑体" panose="02010609060101010101" pitchFamily="49" charset="-122"/>
                <a:ea typeface="黑体" panose="02010609060101010101" pitchFamily="49" charset="-122"/>
              </a:rPr>
              <a:t>X</a:t>
            </a:r>
            <a:r>
              <a:rPr lang="en-US" altLang="zh-CN" sz="1400" dirty="0" smtClean="0">
                <a:solidFill>
                  <a:schemeClr val="tx1">
                    <a:lumMod val="50000"/>
                    <a:lumOff val="50000"/>
                  </a:schemeClr>
                </a:solidFill>
                <a:latin typeface="黑体" panose="02010609060101010101" pitchFamily="49" charset="-122"/>
                <a:ea typeface="黑体" panose="02010609060101010101" pitchFamily="49" charset="-122"/>
              </a:rPr>
              <a:t> </a:t>
            </a:r>
            <a:r>
              <a:rPr lang="en-US" altLang="zh-CN" sz="1400" dirty="0" err="1" smtClean="0">
                <a:solidFill>
                  <a:schemeClr val="tx1">
                    <a:lumMod val="50000"/>
                    <a:lumOff val="50000"/>
                  </a:schemeClr>
                </a:solidFill>
                <a:latin typeface="黑体" panose="02010609060101010101" pitchFamily="49" charset="-122"/>
                <a:ea typeface="黑体" panose="02010609060101010101" pitchFamily="49" charset="-122"/>
              </a:rPr>
              <a:t>X</a:t>
            </a:r>
            <a:endParaRPr lang="zh-CN" altLang="en-US" sz="1400" dirty="0">
              <a:solidFill>
                <a:schemeClr val="tx1">
                  <a:lumMod val="50000"/>
                  <a:lumOff val="50000"/>
                </a:schemeClr>
              </a:solidFill>
              <a:latin typeface="黑体" panose="02010609060101010101" pitchFamily="49" charset="-122"/>
              <a:ea typeface="黑体" panose="02010609060101010101" pitchFamily="49" charset="-122"/>
            </a:endParaRPr>
          </a:p>
          <a:p>
            <a:pPr eaLnBrk="1" hangingPunct="1"/>
            <a:r>
              <a:rPr lang="zh-CN" altLang="en-US" sz="1400" dirty="0" smtClean="0">
                <a:solidFill>
                  <a:schemeClr val="tx1">
                    <a:lumMod val="50000"/>
                    <a:lumOff val="50000"/>
                  </a:schemeClr>
                </a:solidFill>
                <a:latin typeface="黑体" panose="02010609060101010101" pitchFamily="49" charset="-122"/>
                <a:ea typeface="黑体" panose="02010609060101010101" pitchFamily="49" charset="-122"/>
              </a:rPr>
              <a:t>汇报时间</a:t>
            </a:r>
            <a:r>
              <a:rPr lang="en-US" altLang="zh-CN" sz="1400" dirty="0" smtClean="0">
                <a:solidFill>
                  <a:schemeClr val="tx1">
                    <a:lumMod val="50000"/>
                    <a:lumOff val="50000"/>
                  </a:schemeClr>
                </a:solidFill>
                <a:latin typeface="黑体" panose="02010609060101010101" pitchFamily="49" charset="-122"/>
                <a:ea typeface="黑体" panose="02010609060101010101" pitchFamily="49" charset="-122"/>
              </a:rPr>
              <a:t>:</a:t>
            </a:r>
            <a:r>
              <a:rPr lang="zh-CN" altLang="en-US" sz="1400" dirty="0" smtClean="0">
                <a:solidFill>
                  <a:schemeClr val="tx1">
                    <a:lumMod val="50000"/>
                    <a:lumOff val="50000"/>
                  </a:schemeClr>
                </a:solidFill>
                <a:latin typeface="黑体" panose="02010609060101010101" pitchFamily="49" charset="-122"/>
                <a:ea typeface="黑体" panose="02010609060101010101" pitchFamily="49" charset="-122"/>
              </a:rPr>
              <a:t>ＸＸ年ＸＸ月</a:t>
            </a:r>
            <a:endParaRPr lang="zh-CN" altLang="en-US" sz="1400" dirty="0">
              <a:solidFill>
                <a:schemeClr val="tx1">
                  <a:lumMod val="50000"/>
                  <a:lumOff val="50000"/>
                </a:schemeClr>
              </a:solidFill>
              <a:latin typeface="黑体" panose="02010609060101010101" pitchFamily="49" charset="-122"/>
              <a:ea typeface="黑体" panose="02010609060101010101" pitchFamily="49" charset="-122"/>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by="(-#ppt_w*2)" calcmode="lin" valueType="num">
                                      <p:cBhvr rctx="PPT">
                                        <p:cTn id="40" dur="500" autoRev="1" fill="hold">
                                          <p:stCondLst>
                                            <p:cond delay="0"/>
                                          </p:stCondLst>
                                        </p:cTn>
                                        <p:tgtEl>
                                          <p:spTgt spid="4"/>
                                        </p:tgtEl>
                                        <p:attrNameLst>
                                          <p:attrName>ppt_w</p:attrName>
                                        </p:attrNameLst>
                                      </p:cBhvr>
                                    </p:anim>
                                    <p:anim by="(#ppt_w*0.50)" calcmode="lin" valueType="num">
                                      <p:cBhvr>
                                        <p:cTn id="41" dur="500" decel="50000" autoRev="1" fill="hold">
                                          <p:stCondLst>
                                            <p:cond delay="0"/>
                                          </p:stCondLst>
                                        </p:cTn>
                                        <p:tgtEl>
                                          <p:spTgt spid="4"/>
                                        </p:tgtEl>
                                        <p:attrNameLst>
                                          <p:attrName>ppt_x</p:attrName>
                                        </p:attrNameLst>
                                      </p:cBhvr>
                                    </p:anim>
                                    <p:anim from="(-#ppt_h/2)" to="(#ppt_y)" calcmode="lin" valueType="num">
                                      <p:cBhvr>
                                        <p:cTn id="42" dur="1000" fill="hold">
                                          <p:stCondLst>
                                            <p:cond delay="0"/>
                                          </p:stCondLst>
                                        </p:cTn>
                                        <p:tgtEl>
                                          <p:spTgt spid="4"/>
                                        </p:tgtEl>
                                        <p:attrNameLst>
                                          <p:attrName>ppt_y</p:attrName>
                                        </p:attrNameLst>
                                      </p:cBhvr>
                                    </p:anim>
                                    <p:animRot by="21600000">
                                      <p:cBhvr>
                                        <p:cTn id="43" dur="1000" fill="hold">
                                          <p:stCondLst>
                                            <p:cond delay="0"/>
                                          </p:stCondLst>
                                        </p:cTn>
                                        <p:tgtEl>
                                          <p:spTgt spid="4"/>
                                        </p:tgtEl>
                                        <p:attrNameLst>
                                          <p:attrName>r</p:attrName>
                                        </p:attrNameLst>
                                      </p:cBhvr>
                                    </p:animRot>
                                  </p:childTnLst>
                                </p:cTn>
                              </p:par>
                              <p:par>
                                <p:cTn id="44" presetID="14" presetClass="entr" presetSubtype="1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randombar(horizontal)">
                                      <p:cBhvr>
                                        <p:cTn id="46" dur="500"/>
                                        <p:tgtEl>
                                          <p:spTgt spid="20"/>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randombar(horizontal)">
                                      <p:cBhvr>
                                        <p:cTn id="49" dur="500"/>
                                        <p:tgtEl>
                                          <p:spTgt spid="19"/>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randombar(horizontal)">
                                      <p:cBhvr>
                                        <p:cTn id="52" dur="500"/>
                                        <p:tgtEl>
                                          <p:spTgt spid="21"/>
                                        </p:tgtEl>
                                      </p:cBhvr>
                                    </p:animEffect>
                                  </p:childTnLst>
                                </p:cTn>
                              </p:par>
                            </p:childTnLst>
                          </p:cTn>
                        </p:par>
                        <p:par>
                          <p:cTn id="53" fill="hold">
                            <p:stCondLst>
                              <p:cond delay="3100"/>
                            </p:stCondLst>
                            <p:childTnLst>
                              <p:par>
                                <p:cTn id="54" presetID="42"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10" grpId="0"/>
      <p:bldP spid="11" grpId="0"/>
      <p:bldP spid="12" grpId="0"/>
      <p:bldP spid="13" grpId="0"/>
      <p:bldP spid="19" grpId="0" animBg="1"/>
      <p:bldP spid="20" grpId="0" animBg="1"/>
      <p:bldP spid="21" grpId="0" animBg="1"/>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928351" y="2636912"/>
            <a:ext cx="5633081" cy="379335"/>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307341387"/>
      </p:ext>
    </p:extLst>
  </p:cSld>
  <p:clrMapOvr>
    <a:masterClrMapping/>
  </p:clrMapOvr>
  <p:transition advTm="3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AutoShape 6"/>
          <p:cNvSpPr/>
          <p:nvPr/>
        </p:nvSpPr>
        <p:spPr bwMode="auto">
          <a:xfrm>
            <a:off x="2978318" y="313560"/>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44" name="Line 7"/>
          <p:cNvSpPr>
            <a:spLocks noChangeShapeType="1"/>
          </p:cNvSpPr>
          <p:nvPr/>
        </p:nvSpPr>
        <p:spPr bwMode="auto">
          <a:xfrm>
            <a:off x="1393689" y="996186"/>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45" name="AutoShape 9"/>
          <p:cNvSpPr/>
          <p:nvPr/>
        </p:nvSpPr>
        <p:spPr bwMode="auto">
          <a:xfrm>
            <a:off x="4151516" y="675514"/>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46" name="AutoShape 11"/>
          <p:cNvSpPr/>
          <p:nvPr/>
        </p:nvSpPr>
        <p:spPr bwMode="auto">
          <a:xfrm>
            <a:off x="5254660" y="928721"/>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grpSp>
        <p:nvGrpSpPr>
          <p:cNvPr id="47" name="组合 46"/>
          <p:cNvGrpSpPr/>
          <p:nvPr/>
        </p:nvGrpSpPr>
        <p:grpSpPr>
          <a:xfrm>
            <a:off x="1069646" y="1554079"/>
            <a:ext cx="3512658" cy="3905700"/>
            <a:chOff x="1069646" y="1866900"/>
            <a:chExt cx="3512658" cy="3905700"/>
          </a:xfrm>
        </p:grpSpPr>
        <p:sp>
          <p:nvSpPr>
            <p:cNvPr id="48" name="椭圆 47"/>
            <p:cNvSpPr/>
            <p:nvPr/>
          </p:nvSpPr>
          <p:spPr>
            <a:xfrm>
              <a:off x="1385975" y="2379750"/>
              <a:ext cx="2880000" cy="2880000"/>
            </a:xfrm>
            <a:prstGeom prst="ellipse">
              <a:avLst/>
            </a:prstGeom>
            <a:noFill/>
            <a:ln w="38100" cap="flat" cmpd="sng" algn="ctr">
              <a:solidFill>
                <a:srgbClr val="A5A5A5">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49" name="组合 48"/>
            <p:cNvGrpSpPr/>
            <p:nvPr/>
          </p:nvGrpSpPr>
          <p:grpSpPr>
            <a:xfrm>
              <a:off x="1069646" y="4067175"/>
              <a:ext cx="972000" cy="972000"/>
              <a:chOff x="1863396" y="4029075"/>
              <a:chExt cx="972000" cy="972000"/>
            </a:xfrm>
          </p:grpSpPr>
          <p:sp>
            <p:nvSpPr>
              <p:cNvPr id="65" name="椭圆 64"/>
              <p:cNvSpPr/>
              <p:nvPr/>
            </p:nvSpPr>
            <p:spPr>
              <a:xfrm>
                <a:off x="1863396" y="4029075"/>
                <a:ext cx="972000" cy="972000"/>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66" name="任意多边形 65"/>
              <p:cNvSpPr/>
              <p:nvPr/>
            </p:nvSpPr>
            <p:spPr>
              <a:xfrm>
                <a:off x="2156323" y="4331955"/>
                <a:ext cx="386146" cy="366240"/>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50" name="组合 49"/>
            <p:cNvGrpSpPr/>
            <p:nvPr/>
          </p:nvGrpSpPr>
          <p:grpSpPr>
            <a:xfrm>
              <a:off x="3610304" y="4067175"/>
              <a:ext cx="972000" cy="972000"/>
              <a:chOff x="4404054" y="4029075"/>
              <a:chExt cx="972000" cy="972000"/>
            </a:xfrm>
          </p:grpSpPr>
          <p:sp>
            <p:nvSpPr>
              <p:cNvPr id="63" name="椭圆 62"/>
              <p:cNvSpPr/>
              <p:nvPr/>
            </p:nvSpPr>
            <p:spPr>
              <a:xfrm>
                <a:off x="4404054" y="4029075"/>
                <a:ext cx="972000" cy="972000"/>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64" name="任意多边形 63"/>
              <p:cNvSpPr/>
              <p:nvPr/>
            </p:nvSpPr>
            <p:spPr bwMode="auto">
              <a:xfrm>
                <a:off x="4697529" y="4323790"/>
                <a:ext cx="385050" cy="382570"/>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51" name="组合 50"/>
            <p:cNvGrpSpPr/>
            <p:nvPr/>
          </p:nvGrpSpPr>
          <p:grpSpPr>
            <a:xfrm>
              <a:off x="1069646" y="2600325"/>
              <a:ext cx="972000" cy="972000"/>
              <a:chOff x="1863396" y="2562225"/>
              <a:chExt cx="972000" cy="972000"/>
            </a:xfrm>
          </p:grpSpPr>
          <p:sp>
            <p:nvSpPr>
              <p:cNvPr id="61" name="椭圆 60"/>
              <p:cNvSpPr/>
              <p:nvPr/>
            </p:nvSpPr>
            <p:spPr>
              <a:xfrm>
                <a:off x="1863396" y="2562225"/>
                <a:ext cx="972000" cy="972000"/>
              </a:xfrm>
              <a:prstGeom prst="ellipse">
                <a:avLst/>
              </a:prstGeom>
              <a:solidFill>
                <a:srgbClr val="009EE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62" name="任意多边形 61"/>
              <p:cNvSpPr/>
              <p:nvPr/>
            </p:nvSpPr>
            <p:spPr>
              <a:xfrm>
                <a:off x="2214555" y="2856610"/>
                <a:ext cx="269682" cy="38323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52" name="组合 51"/>
            <p:cNvGrpSpPr/>
            <p:nvPr/>
          </p:nvGrpSpPr>
          <p:grpSpPr>
            <a:xfrm>
              <a:off x="2339975" y="1866900"/>
              <a:ext cx="972000" cy="972000"/>
              <a:chOff x="3133725" y="1828800"/>
              <a:chExt cx="972000" cy="972000"/>
            </a:xfrm>
          </p:grpSpPr>
          <p:sp>
            <p:nvSpPr>
              <p:cNvPr id="59" name="椭圆 58"/>
              <p:cNvSpPr/>
              <p:nvPr/>
            </p:nvSpPr>
            <p:spPr>
              <a:xfrm>
                <a:off x="3133725" y="1828800"/>
                <a:ext cx="972000" cy="972000"/>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60" name="任意多边形 59"/>
              <p:cNvSpPr/>
              <p:nvPr/>
            </p:nvSpPr>
            <p:spPr bwMode="auto">
              <a:xfrm>
                <a:off x="3410747" y="2105933"/>
                <a:ext cx="417956" cy="417734"/>
              </a:xfrm>
              <a:custGeom>
                <a:avLst/>
                <a:gdLst>
                  <a:gd name="connsiteX0" fmla="*/ 2605030 w 2997200"/>
                  <a:gd name="connsiteY0" fmla="*/ 2022475 h 2995613"/>
                  <a:gd name="connsiteX1" fmla="*/ 2611384 w 2997200"/>
                  <a:gd name="connsiteY1" fmla="*/ 2022475 h 2995613"/>
                  <a:gd name="connsiteX2" fmla="*/ 2618270 w 2997200"/>
                  <a:gd name="connsiteY2" fmla="*/ 2022475 h 2995613"/>
                  <a:gd name="connsiteX3" fmla="*/ 2624096 w 2997200"/>
                  <a:gd name="connsiteY3" fmla="*/ 2023535 h 2995613"/>
                  <a:gd name="connsiteX4" fmla="*/ 2630450 w 2997200"/>
                  <a:gd name="connsiteY4" fmla="*/ 2025125 h 2995613"/>
                  <a:gd name="connsiteX5" fmla="*/ 2636806 w 2997200"/>
                  <a:gd name="connsiteY5" fmla="*/ 2026715 h 2995613"/>
                  <a:gd name="connsiteX6" fmla="*/ 2642630 w 2997200"/>
                  <a:gd name="connsiteY6" fmla="*/ 2029365 h 2995613"/>
                  <a:gd name="connsiteX7" fmla="*/ 2648456 w 2997200"/>
                  <a:gd name="connsiteY7" fmla="*/ 2033075 h 2995613"/>
                  <a:gd name="connsiteX8" fmla="*/ 2653752 w 2997200"/>
                  <a:gd name="connsiteY8" fmla="*/ 2036786 h 2995613"/>
                  <a:gd name="connsiteX9" fmla="*/ 2659048 w 2997200"/>
                  <a:gd name="connsiteY9" fmla="*/ 2042086 h 2995613"/>
                  <a:gd name="connsiteX10" fmla="*/ 2663284 w 2997200"/>
                  <a:gd name="connsiteY10" fmla="*/ 2046856 h 2995613"/>
                  <a:gd name="connsiteX11" fmla="*/ 2667522 w 2997200"/>
                  <a:gd name="connsiteY11" fmla="*/ 2052156 h 2995613"/>
                  <a:gd name="connsiteX12" fmla="*/ 2670698 w 2997200"/>
                  <a:gd name="connsiteY12" fmla="*/ 2057986 h 2995613"/>
                  <a:gd name="connsiteX13" fmla="*/ 2673346 w 2997200"/>
                  <a:gd name="connsiteY13" fmla="*/ 2063816 h 2995613"/>
                  <a:gd name="connsiteX14" fmla="*/ 2675994 w 2997200"/>
                  <a:gd name="connsiteY14" fmla="*/ 2070176 h 2995613"/>
                  <a:gd name="connsiteX15" fmla="*/ 2677054 w 2997200"/>
                  <a:gd name="connsiteY15" fmla="*/ 2076006 h 2995613"/>
                  <a:gd name="connsiteX16" fmla="*/ 2678112 w 2997200"/>
                  <a:gd name="connsiteY16" fmla="*/ 2082896 h 2995613"/>
                  <a:gd name="connsiteX17" fmla="*/ 2678112 w 2997200"/>
                  <a:gd name="connsiteY17" fmla="*/ 2089257 h 2995613"/>
                  <a:gd name="connsiteX18" fmla="*/ 2678112 w 2997200"/>
                  <a:gd name="connsiteY18" fmla="*/ 2095087 h 2995613"/>
                  <a:gd name="connsiteX19" fmla="*/ 2677054 w 2997200"/>
                  <a:gd name="connsiteY19" fmla="*/ 2101977 h 2995613"/>
                  <a:gd name="connsiteX20" fmla="*/ 2675994 w 2997200"/>
                  <a:gd name="connsiteY20" fmla="*/ 2107807 h 2995613"/>
                  <a:gd name="connsiteX21" fmla="*/ 2673346 w 2997200"/>
                  <a:gd name="connsiteY21" fmla="*/ 2114167 h 2995613"/>
                  <a:gd name="connsiteX22" fmla="*/ 2670698 w 2997200"/>
                  <a:gd name="connsiteY22" fmla="*/ 2119997 h 2995613"/>
                  <a:gd name="connsiteX23" fmla="*/ 2667522 w 2997200"/>
                  <a:gd name="connsiteY23" fmla="*/ 2125827 h 2995613"/>
                  <a:gd name="connsiteX24" fmla="*/ 2663284 w 2997200"/>
                  <a:gd name="connsiteY24" fmla="*/ 2131127 h 2995613"/>
                  <a:gd name="connsiteX25" fmla="*/ 2659048 w 2997200"/>
                  <a:gd name="connsiteY25" fmla="*/ 2135897 h 2995613"/>
                  <a:gd name="connsiteX26" fmla="*/ 2127342 w 2997200"/>
                  <a:gd name="connsiteY26" fmla="*/ 2668028 h 2995613"/>
                  <a:gd name="connsiteX27" fmla="*/ 2122574 w 2997200"/>
                  <a:gd name="connsiteY27" fmla="*/ 2672798 h 2995613"/>
                  <a:gd name="connsiteX28" fmla="*/ 2116750 w 2997200"/>
                  <a:gd name="connsiteY28" fmla="*/ 2676508 h 2995613"/>
                  <a:gd name="connsiteX29" fmla="*/ 2110924 w 2997200"/>
                  <a:gd name="connsiteY29" fmla="*/ 2679688 h 2995613"/>
                  <a:gd name="connsiteX30" fmla="*/ 2105098 w 2997200"/>
                  <a:gd name="connsiteY30" fmla="*/ 2682868 h 2995613"/>
                  <a:gd name="connsiteX31" fmla="*/ 2098744 w 2997200"/>
                  <a:gd name="connsiteY31" fmla="*/ 2684988 h 2995613"/>
                  <a:gd name="connsiteX32" fmla="*/ 2092918 w 2997200"/>
                  <a:gd name="connsiteY32" fmla="*/ 2686578 h 2995613"/>
                  <a:gd name="connsiteX33" fmla="*/ 2086562 w 2997200"/>
                  <a:gd name="connsiteY33" fmla="*/ 2687638 h 2995613"/>
                  <a:gd name="connsiteX34" fmla="*/ 2079678 w 2997200"/>
                  <a:gd name="connsiteY34" fmla="*/ 2687638 h 2995613"/>
                  <a:gd name="connsiteX35" fmla="*/ 2073852 w 2997200"/>
                  <a:gd name="connsiteY35" fmla="*/ 2687638 h 2995613"/>
                  <a:gd name="connsiteX36" fmla="*/ 2067498 w 2997200"/>
                  <a:gd name="connsiteY36" fmla="*/ 2686578 h 2995613"/>
                  <a:gd name="connsiteX37" fmla="*/ 2060612 w 2997200"/>
                  <a:gd name="connsiteY37" fmla="*/ 2684988 h 2995613"/>
                  <a:gd name="connsiteX38" fmla="*/ 2054788 w 2997200"/>
                  <a:gd name="connsiteY38" fmla="*/ 2682868 h 2995613"/>
                  <a:gd name="connsiteX39" fmla="*/ 2048962 w 2997200"/>
                  <a:gd name="connsiteY39" fmla="*/ 2679688 h 2995613"/>
                  <a:gd name="connsiteX40" fmla="*/ 2043666 w 2997200"/>
                  <a:gd name="connsiteY40" fmla="*/ 2676508 h 2995613"/>
                  <a:gd name="connsiteX41" fmla="*/ 2037840 w 2997200"/>
                  <a:gd name="connsiteY41" fmla="*/ 2672798 h 2995613"/>
                  <a:gd name="connsiteX42" fmla="*/ 2032544 w 2997200"/>
                  <a:gd name="connsiteY42" fmla="*/ 2668028 h 2995613"/>
                  <a:gd name="connsiteX43" fmla="*/ 2028308 w 2997200"/>
                  <a:gd name="connsiteY43" fmla="*/ 2663258 h 2995613"/>
                  <a:gd name="connsiteX44" fmla="*/ 2024600 w 2997200"/>
                  <a:gd name="connsiteY44" fmla="*/ 2657428 h 2995613"/>
                  <a:gd name="connsiteX45" fmla="*/ 2020894 w 2997200"/>
                  <a:gd name="connsiteY45" fmla="*/ 2651598 h 2995613"/>
                  <a:gd name="connsiteX46" fmla="*/ 2018246 w 2997200"/>
                  <a:gd name="connsiteY46" fmla="*/ 2646297 h 2995613"/>
                  <a:gd name="connsiteX47" fmla="*/ 2016128 w 2997200"/>
                  <a:gd name="connsiteY47" fmla="*/ 2639937 h 2995613"/>
                  <a:gd name="connsiteX48" fmla="*/ 2014538 w 2997200"/>
                  <a:gd name="connsiteY48" fmla="*/ 2634107 h 2995613"/>
                  <a:gd name="connsiteX49" fmla="*/ 2013480 w 2997200"/>
                  <a:gd name="connsiteY49" fmla="*/ 2627217 h 2995613"/>
                  <a:gd name="connsiteX50" fmla="*/ 2012950 w 2997200"/>
                  <a:gd name="connsiteY50" fmla="*/ 2620857 h 2995613"/>
                  <a:gd name="connsiteX51" fmla="*/ 2013480 w 2997200"/>
                  <a:gd name="connsiteY51" fmla="*/ 2614497 h 2995613"/>
                  <a:gd name="connsiteX52" fmla="*/ 2014538 w 2997200"/>
                  <a:gd name="connsiteY52" fmla="*/ 2608137 h 2995613"/>
                  <a:gd name="connsiteX53" fmla="*/ 2016128 w 2997200"/>
                  <a:gd name="connsiteY53" fmla="*/ 2601777 h 2995613"/>
                  <a:gd name="connsiteX54" fmla="*/ 2018246 w 2997200"/>
                  <a:gd name="connsiteY54" fmla="*/ 2595946 h 2995613"/>
                  <a:gd name="connsiteX55" fmla="*/ 2020894 w 2997200"/>
                  <a:gd name="connsiteY55" fmla="*/ 2589586 h 2995613"/>
                  <a:gd name="connsiteX56" fmla="*/ 2024600 w 2997200"/>
                  <a:gd name="connsiteY56" fmla="*/ 2584286 h 2995613"/>
                  <a:gd name="connsiteX57" fmla="*/ 2028308 w 2997200"/>
                  <a:gd name="connsiteY57" fmla="*/ 2578986 h 2995613"/>
                  <a:gd name="connsiteX58" fmla="*/ 2032544 w 2997200"/>
                  <a:gd name="connsiteY58" fmla="*/ 2573686 h 2995613"/>
                  <a:gd name="connsiteX59" fmla="*/ 2564252 w 2997200"/>
                  <a:gd name="connsiteY59" fmla="*/ 2042086 h 2995613"/>
                  <a:gd name="connsiteX60" fmla="*/ 2569548 w 2997200"/>
                  <a:gd name="connsiteY60" fmla="*/ 2036786 h 2995613"/>
                  <a:gd name="connsiteX61" fmla="*/ 2574844 w 2997200"/>
                  <a:gd name="connsiteY61" fmla="*/ 2033075 h 2995613"/>
                  <a:gd name="connsiteX62" fmla="*/ 2580668 w 2997200"/>
                  <a:gd name="connsiteY62" fmla="*/ 2029365 h 2995613"/>
                  <a:gd name="connsiteX63" fmla="*/ 2585964 w 2997200"/>
                  <a:gd name="connsiteY63" fmla="*/ 2026715 h 2995613"/>
                  <a:gd name="connsiteX64" fmla="*/ 2592320 w 2997200"/>
                  <a:gd name="connsiteY64" fmla="*/ 2025125 h 2995613"/>
                  <a:gd name="connsiteX65" fmla="*/ 2598674 w 2997200"/>
                  <a:gd name="connsiteY65" fmla="*/ 2023535 h 2995613"/>
                  <a:gd name="connsiteX66" fmla="*/ 2267400 w 2997200"/>
                  <a:gd name="connsiteY66" fmla="*/ 1895475 h 2995613"/>
                  <a:gd name="connsiteX67" fmla="*/ 2273228 w 2997200"/>
                  <a:gd name="connsiteY67" fmla="*/ 1896004 h 2995613"/>
                  <a:gd name="connsiteX68" fmla="*/ 2280116 w 2997200"/>
                  <a:gd name="connsiteY68" fmla="*/ 1897063 h 2995613"/>
                  <a:gd name="connsiteX69" fmla="*/ 2285944 w 2997200"/>
                  <a:gd name="connsiteY69" fmla="*/ 1898121 h 2995613"/>
                  <a:gd name="connsiteX70" fmla="*/ 2292302 w 2997200"/>
                  <a:gd name="connsiteY70" fmla="*/ 1900238 h 2995613"/>
                  <a:gd name="connsiteX71" fmla="*/ 2298128 w 2997200"/>
                  <a:gd name="connsiteY71" fmla="*/ 1902884 h 2995613"/>
                  <a:gd name="connsiteX72" fmla="*/ 2303426 w 2997200"/>
                  <a:gd name="connsiteY72" fmla="*/ 1906588 h 2995613"/>
                  <a:gd name="connsiteX73" fmla="*/ 2309254 w 2997200"/>
                  <a:gd name="connsiteY73" fmla="*/ 1910292 h 2995613"/>
                  <a:gd name="connsiteX74" fmla="*/ 2314022 w 2997200"/>
                  <a:gd name="connsiteY74" fmla="*/ 1915054 h 2995613"/>
                  <a:gd name="connsiteX75" fmla="*/ 2318790 w 2997200"/>
                  <a:gd name="connsiteY75" fmla="*/ 1919817 h 2995613"/>
                  <a:gd name="connsiteX76" fmla="*/ 2322500 w 2997200"/>
                  <a:gd name="connsiteY76" fmla="*/ 1925638 h 2995613"/>
                  <a:gd name="connsiteX77" fmla="*/ 2326208 w 2997200"/>
                  <a:gd name="connsiteY77" fmla="*/ 1930929 h 2995613"/>
                  <a:gd name="connsiteX78" fmla="*/ 2328856 w 2997200"/>
                  <a:gd name="connsiteY78" fmla="*/ 1937279 h 2995613"/>
                  <a:gd name="connsiteX79" fmla="*/ 2330976 w 2997200"/>
                  <a:gd name="connsiteY79" fmla="*/ 1943100 h 2995613"/>
                  <a:gd name="connsiteX80" fmla="*/ 2332566 w 2997200"/>
                  <a:gd name="connsiteY80" fmla="*/ 1949450 h 2995613"/>
                  <a:gd name="connsiteX81" fmla="*/ 2333096 w 2997200"/>
                  <a:gd name="connsiteY81" fmla="*/ 1955800 h 2995613"/>
                  <a:gd name="connsiteX82" fmla="*/ 2333624 w 2997200"/>
                  <a:gd name="connsiteY82" fmla="*/ 1962150 h 2995613"/>
                  <a:gd name="connsiteX83" fmla="*/ 2333096 w 2997200"/>
                  <a:gd name="connsiteY83" fmla="*/ 1968500 h 2995613"/>
                  <a:gd name="connsiteX84" fmla="*/ 2332566 w 2997200"/>
                  <a:gd name="connsiteY84" fmla="*/ 1974850 h 2995613"/>
                  <a:gd name="connsiteX85" fmla="*/ 2330976 w 2997200"/>
                  <a:gd name="connsiteY85" fmla="*/ 1981200 h 2995613"/>
                  <a:gd name="connsiteX86" fmla="*/ 2328856 w 2997200"/>
                  <a:gd name="connsiteY86" fmla="*/ 1987550 h 2995613"/>
                  <a:gd name="connsiteX87" fmla="*/ 2326208 w 2997200"/>
                  <a:gd name="connsiteY87" fmla="*/ 1993371 h 2995613"/>
                  <a:gd name="connsiteX88" fmla="*/ 2322500 w 2997200"/>
                  <a:gd name="connsiteY88" fmla="*/ 1998663 h 2995613"/>
                  <a:gd name="connsiteX89" fmla="*/ 2318790 w 2997200"/>
                  <a:gd name="connsiteY89" fmla="*/ 2004484 h 2995613"/>
                  <a:gd name="connsiteX90" fmla="*/ 2314022 w 2997200"/>
                  <a:gd name="connsiteY90" fmla="*/ 2009246 h 2995613"/>
                  <a:gd name="connsiteX91" fmla="*/ 1999856 w 2997200"/>
                  <a:gd name="connsiteY91" fmla="*/ 2323571 h 2995613"/>
                  <a:gd name="connsiteX92" fmla="*/ 1995088 w 2997200"/>
                  <a:gd name="connsiteY92" fmla="*/ 2327804 h 2995613"/>
                  <a:gd name="connsiteX93" fmla="*/ 1989790 w 2997200"/>
                  <a:gd name="connsiteY93" fmla="*/ 2332038 h 2995613"/>
                  <a:gd name="connsiteX94" fmla="*/ 1983962 w 2997200"/>
                  <a:gd name="connsiteY94" fmla="*/ 2335213 h 2995613"/>
                  <a:gd name="connsiteX95" fmla="*/ 1978134 w 2997200"/>
                  <a:gd name="connsiteY95" fmla="*/ 2337859 h 2995613"/>
                  <a:gd name="connsiteX96" fmla="*/ 1971776 w 2997200"/>
                  <a:gd name="connsiteY96" fmla="*/ 2339975 h 2995613"/>
                  <a:gd name="connsiteX97" fmla="*/ 1965948 w 2997200"/>
                  <a:gd name="connsiteY97" fmla="*/ 2342092 h 2995613"/>
                  <a:gd name="connsiteX98" fmla="*/ 1959062 w 2997200"/>
                  <a:gd name="connsiteY98" fmla="*/ 2342621 h 2995613"/>
                  <a:gd name="connsiteX99" fmla="*/ 1952704 w 2997200"/>
                  <a:gd name="connsiteY99" fmla="*/ 2343150 h 2995613"/>
                  <a:gd name="connsiteX100" fmla="*/ 1946876 w 2997200"/>
                  <a:gd name="connsiteY100" fmla="*/ 2342621 h 2995613"/>
                  <a:gd name="connsiteX101" fmla="*/ 1939988 w 2997200"/>
                  <a:gd name="connsiteY101" fmla="*/ 2342092 h 2995613"/>
                  <a:gd name="connsiteX102" fmla="*/ 1933632 w 2997200"/>
                  <a:gd name="connsiteY102" fmla="*/ 2339975 h 2995613"/>
                  <a:gd name="connsiteX103" fmla="*/ 1927804 w 2997200"/>
                  <a:gd name="connsiteY103" fmla="*/ 2337859 h 2995613"/>
                  <a:gd name="connsiteX104" fmla="*/ 1921976 w 2997200"/>
                  <a:gd name="connsiteY104" fmla="*/ 2335213 h 2995613"/>
                  <a:gd name="connsiteX105" fmla="*/ 1915618 w 2997200"/>
                  <a:gd name="connsiteY105" fmla="*/ 2332038 h 2995613"/>
                  <a:gd name="connsiteX106" fmla="*/ 1910850 w 2997200"/>
                  <a:gd name="connsiteY106" fmla="*/ 2327804 h 2995613"/>
                  <a:gd name="connsiteX107" fmla="*/ 1905552 w 2997200"/>
                  <a:gd name="connsiteY107" fmla="*/ 2323571 h 2995613"/>
                  <a:gd name="connsiteX108" fmla="*/ 1901314 w 2997200"/>
                  <a:gd name="connsiteY108" fmla="*/ 2318279 h 2995613"/>
                  <a:gd name="connsiteX109" fmla="*/ 1896546 w 2997200"/>
                  <a:gd name="connsiteY109" fmla="*/ 2312988 h 2995613"/>
                  <a:gd name="connsiteX110" fmla="*/ 1893368 w 2997200"/>
                  <a:gd name="connsiteY110" fmla="*/ 2307167 h 2995613"/>
                  <a:gd name="connsiteX111" fmla="*/ 1891248 w 2997200"/>
                  <a:gd name="connsiteY111" fmla="*/ 2300817 h 2995613"/>
                  <a:gd name="connsiteX112" fmla="*/ 1889128 w 2997200"/>
                  <a:gd name="connsiteY112" fmla="*/ 2294996 h 2995613"/>
                  <a:gd name="connsiteX113" fmla="*/ 1887010 w 2997200"/>
                  <a:gd name="connsiteY113" fmla="*/ 2288646 h 2995613"/>
                  <a:gd name="connsiteX114" fmla="*/ 1885950 w 2997200"/>
                  <a:gd name="connsiteY114" fmla="*/ 2282296 h 2995613"/>
                  <a:gd name="connsiteX115" fmla="*/ 1885950 w 2997200"/>
                  <a:gd name="connsiteY115" fmla="*/ 2275946 h 2995613"/>
                  <a:gd name="connsiteX116" fmla="*/ 1885950 w 2997200"/>
                  <a:gd name="connsiteY116" fmla="*/ 2269596 h 2995613"/>
                  <a:gd name="connsiteX117" fmla="*/ 1887010 w 2997200"/>
                  <a:gd name="connsiteY117" fmla="*/ 2263246 h 2995613"/>
                  <a:gd name="connsiteX118" fmla="*/ 1889128 w 2997200"/>
                  <a:gd name="connsiteY118" fmla="*/ 2257425 h 2995613"/>
                  <a:gd name="connsiteX119" fmla="*/ 1891248 w 2997200"/>
                  <a:gd name="connsiteY119" fmla="*/ 2251075 h 2995613"/>
                  <a:gd name="connsiteX120" fmla="*/ 1893368 w 2997200"/>
                  <a:gd name="connsiteY120" fmla="*/ 2245254 h 2995613"/>
                  <a:gd name="connsiteX121" fmla="*/ 1896546 w 2997200"/>
                  <a:gd name="connsiteY121" fmla="*/ 2239434 h 2995613"/>
                  <a:gd name="connsiteX122" fmla="*/ 1901314 w 2997200"/>
                  <a:gd name="connsiteY122" fmla="*/ 2233613 h 2995613"/>
                  <a:gd name="connsiteX123" fmla="*/ 1905552 w 2997200"/>
                  <a:gd name="connsiteY123" fmla="*/ 2228850 h 2995613"/>
                  <a:gd name="connsiteX124" fmla="*/ 2219720 w 2997200"/>
                  <a:gd name="connsiteY124" fmla="*/ 1915054 h 2995613"/>
                  <a:gd name="connsiteX125" fmla="*/ 2225018 w 2997200"/>
                  <a:gd name="connsiteY125" fmla="*/ 1910292 h 2995613"/>
                  <a:gd name="connsiteX126" fmla="*/ 2230316 w 2997200"/>
                  <a:gd name="connsiteY126" fmla="*/ 1906588 h 2995613"/>
                  <a:gd name="connsiteX127" fmla="*/ 2235614 w 2997200"/>
                  <a:gd name="connsiteY127" fmla="*/ 1902884 h 2995613"/>
                  <a:gd name="connsiteX128" fmla="*/ 2241970 w 2997200"/>
                  <a:gd name="connsiteY128" fmla="*/ 1900238 h 2995613"/>
                  <a:gd name="connsiteX129" fmla="*/ 2248328 w 2997200"/>
                  <a:gd name="connsiteY129" fmla="*/ 1898121 h 2995613"/>
                  <a:gd name="connsiteX130" fmla="*/ 2254156 w 2997200"/>
                  <a:gd name="connsiteY130" fmla="*/ 1897063 h 2995613"/>
                  <a:gd name="connsiteX131" fmla="*/ 2260514 w 2997200"/>
                  <a:gd name="connsiteY131" fmla="*/ 1896004 h 2995613"/>
                  <a:gd name="connsiteX132" fmla="*/ 1946936 w 2997200"/>
                  <a:gd name="connsiteY132" fmla="*/ 1738312 h 2995613"/>
                  <a:gd name="connsiteX133" fmla="*/ 1952748 w 2997200"/>
                  <a:gd name="connsiteY133" fmla="*/ 1738312 h 2995613"/>
                  <a:gd name="connsiteX134" fmla="*/ 1959086 w 2997200"/>
                  <a:gd name="connsiteY134" fmla="*/ 1738312 h 2995613"/>
                  <a:gd name="connsiteX135" fmla="*/ 1965952 w 2997200"/>
                  <a:gd name="connsiteY135" fmla="*/ 1739369 h 2995613"/>
                  <a:gd name="connsiteX136" fmla="*/ 1971762 w 2997200"/>
                  <a:gd name="connsiteY136" fmla="*/ 1740953 h 2995613"/>
                  <a:gd name="connsiteX137" fmla="*/ 1978100 w 2997200"/>
                  <a:gd name="connsiteY137" fmla="*/ 1743066 h 2995613"/>
                  <a:gd name="connsiteX138" fmla="*/ 1983912 w 2997200"/>
                  <a:gd name="connsiteY138" fmla="*/ 1745707 h 2995613"/>
                  <a:gd name="connsiteX139" fmla="*/ 1989722 w 2997200"/>
                  <a:gd name="connsiteY139" fmla="*/ 1748876 h 2995613"/>
                  <a:gd name="connsiteX140" fmla="*/ 1995004 w 2997200"/>
                  <a:gd name="connsiteY140" fmla="*/ 1753102 h 2995613"/>
                  <a:gd name="connsiteX141" fmla="*/ 1999758 w 2997200"/>
                  <a:gd name="connsiteY141" fmla="*/ 1757328 h 2995613"/>
                  <a:gd name="connsiteX142" fmla="*/ 2005040 w 2997200"/>
                  <a:gd name="connsiteY142" fmla="*/ 1763138 h 2995613"/>
                  <a:gd name="connsiteX143" fmla="*/ 2008736 w 2997200"/>
                  <a:gd name="connsiteY143" fmla="*/ 1767892 h 2995613"/>
                  <a:gd name="connsiteX144" fmla="*/ 2011906 w 2997200"/>
                  <a:gd name="connsiteY144" fmla="*/ 1773702 h 2995613"/>
                  <a:gd name="connsiteX145" fmla="*/ 2015076 w 2997200"/>
                  <a:gd name="connsiteY145" fmla="*/ 1780040 h 2995613"/>
                  <a:gd name="connsiteX146" fmla="*/ 2016660 w 2997200"/>
                  <a:gd name="connsiteY146" fmla="*/ 1785851 h 2995613"/>
                  <a:gd name="connsiteX147" fmla="*/ 2018244 w 2997200"/>
                  <a:gd name="connsiteY147" fmla="*/ 1792189 h 2995613"/>
                  <a:gd name="connsiteX148" fmla="*/ 2019300 w 2997200"/>
                  <a:gd name="connsiteY148" fmla="*/ 1797999 h 2995613"/>
                  <a:gd name="connsiteX149" fmla="*/ 2019300 w 2997200"/>
                  <a:gd name="connsiteY149" fmla="*/ 1804866 h 2995613"/>
                  <a:gd name="connsiteX150" fmla="*/ 2019300 w 2997200"/>
                  <a:gd name="connsiteY150" fmla="*/ 1811205 h 2995613"/>
                  <a:gd name="connsiteX151" fmla="*/ 2018244 w 2997200"/>
                  <a:gd name="connsiteY151" fmla="*/ 1817543 h 2995613"/>
                  <a:gd name="connsiteX152" fmla="*/ 2016660 w 2997200"/>
                  <a:gd name="connsiteY152" fmla="*/ 1823882 h 2995613"/>
                  <a:gd name="connsiteX153" fmla="*/ 2015076 w 2997200"/>
                  <a:gd name="connsiteY153" fmla="*/ 1830220 h 2995613"/>
                  <a:gd name="connsiteX154" fmla="*/ 2011906 w 2997200"/>
                  <a:gd name="connsiteY154" fmla="*/ 1835502 h 2995613"/>
                  <a:gd name="connsiteX155" fmla="*/ 2008736 w 2997200"/>
                  <a:gd name="connsiteY155" fmla="*/ 1841312 h 2995613"/>
                  <a:gd name="connsiteX156" fmla="*/ 2005040 w 2997200"/>
                  <a:gd name="connsiteY156" fmla="*/ 1846594 h 2995613"/>
                  <a:gd name="connsiteX157" fmla="*/ 1999758 w 2997200"/>
                  <a:gd name="connsiteY157" fmla="*/ 1851876 h 2995613"/>
                  <a:gd name="connsiteX158" fmla="*/ 1842352 w 2997200"/>
                  <a:gd name="connsiteY158" fmla="*/ 2009282 h 2995613"/>
                  <a:gd name="connsiteX159" fmla="*/ 1837070 w 2997200"/>
                  <a:gd name="connsiteY159" fmla="*/ 2014035 h 2995613"/>
                  <a:gd name="connsiteX160" fmla="*/ 1832316 w 2997200"/>
                  <a:gd name="connsiteY160" fmla="*/ 2017733 h 2995613"/>
                  <a:gd name="connsiteX161" fmla="*/ 1826506 w 2997200"/>
                  <a:gd name="connsiteY161" fmla="*/ 2020902 h 2995613"/>
                  <a:gd name="connsiteX162" fmla="*/ 1820696 w 2997200"/>
                  <a:gd name="connsiteY162" fmla="*/ 2024071 h 2995613"/>
                  <a:gd name="connsiteX163" fmla="*/ 1814358 w 2997200"/>
                  <a:gd name="connsiteY163" fmla="*/ 2026184 h 2995613"/>
                  <a:gd name="connsiteX164" fmla="*/ 1808018 w 2997200"/>
                  <a:gd name="connsiteY164" fmla="*/ 2027769 h 2995613"/>
                  <a:gd name="connsiteX165" fmla="*/ 1802208 w 2997200"/>
                  <a:gd name="connsiteY165" fmla="*/ 2028297 h 2995613"/>
                  <a:gd name="connsiteX166" fmla="*/ 1795342 w 2997200"/>
                  <a:gd name="connsiteY166" fmla="*/ 2028825 h 2995613"/>
                  <a:gd name="connsiteX167" fmla="*/ 1789004 w 2997200"/>
                  <a:gd name="connsiteY167" fmla="*/ 2028297 h 2995613"/>
                  <a:gd name="connsiteX168" fmla="*/ 1782664 w 2997200"/>
                  <a:gd name="connsiteY168" fmla="*/ 2027769 h 2995613"/>
                  <a:gd name="connsiteX169" fmla="*/ 1776326 w 2997200"/>
                  <a:gd name="connsiteY169" fmla="*/ 2026184 h 2995613"/>
                  <a:gd name="connsiteX170" fmla="*/ 1769988 w 2997200"/>
                  <a:gd name="connsiteY170" fmla="*/ 2024071 h 2995613"/>
                  <a:gd name="connsiteX171" fmla="*/ 1764706 w 2997200"/>
                  <a:gd name="connsiteY171" fmla="*/ 2020902 h 2995613"/>
                  <a:gd name="connsiteX172" fmla="*/ 1758368 w 2997200"/>
                  <a:gd name="connsiteY172" fmla="*/ 2017733 h 2995613"/>
                  <a:gd name="connsiteX173" fmla="*/ 1753614 w 2997200"/>
                  <a:gd name="connsiteY173" fmla="*/ 2014035 h 2995613"/>
                  <a:gd name="connsiteX174" fmla="*/ 1748332 w 2997200"/>
                  <a:gd name="connsiteY174" fmla="*/ 2009282 h 2995613"/>
                  <a:gd name="connsiteX175" fmla="*/ 1744106 w 2997200"/>
                  <a:gd name="connsiteY175" fmla="*/ 2004528 h 2995613"/>
                  <a:gd name="connsiteX176" fmla="*/ 1739880 w 2997200"/>
                  <a:gd name="connsiteY176" fmla="*/ 1998718 h 2995613"/>
                  <a:gd name="connsiteX177" fmla="*/ 1736712 w 2997200"/>
                  <a:gd name="connsiteY177" fmla="*/ 1993435 h 2995613"/>
                  <a:gd name="connsiteX178" fmla="*/ 1734070 w 2997200"/>
                  <a:gd name="connsiteY178" fmla="*/ 1987625 h 2995613"/>
                  <a:gd name="connsiteX179" fmla="*/ 1731430 w 2997200"/>
                  <a:gd name="connsiteY179" fmla="*/ 1981287 h 2995613"/>
                  <a:gd name="connsiteX180" fmla="*/ 1729844 w 2997200"/>
                  <a:gd name="connsiteY180" fmla="*/ 1974948 h 2995613"/>
                  <a:gd name="connsiteX181" fmla="*/ 1728788 w 2997200"/>
                  <a:gd name="connsiteY181" fmla="*/ 1968610 h 2995613"/>
                  <a:gd name="connsiteX182" fmla="*/ 1728788 w 2997200"/>
                  <a:gd name="connsiteY182" fmla="*/ 1962271 h 2995613"/>
                  <a:gd name="connsiteX183" fmla="*/ 1728788 w 2997200"/>
                  <a:gd name="connsiteY183" fmla="*/ 1955933 h 2995613"/>
                  <a:gd name="connsiteX184" fmla="*/ 1729844 w 2997200"/>
                  <a:gd name="connsiteY184" fmla="*/ 1949594 h 2995613"/>
                  <a:gd name="connsiteX185" fmla="*/ 1731430 w 2997200"/>
                  <a:gd name="connsiteY185" fmla="*/ 1943256 h 2995613"/>
                  <a:gd name="connsiteX186" fmla="*/ 1734070 w 2997200"/>
                  <a:gd name="connsiteY186" fmla="*/ 1937446 h 2995613"/>
                  <a:gd name="connsiteX187" fmla="*/ 1736712 w 2997200"/>
                  <a:gd name="connsiteY187" fmla="*/ 1931107 h 2995613"/>
                  <a:gd name="connsiteX188" fmla="*/ 1739880 w 2997200"/>
                  <a:gd name="connsiteY188" fmla="*/ 1925825 h 2995613"/>
                  <a:gd name="connsiteX189" fmla="*/ 1744106 w 2997200"/>
                  <a:gd name="connsiteY189" fmla="*/ 1920015 h 2995613"/>
                  <a:gd name="connsiteX190" fmla="*/ 1748332 w 2997200"/>
                  <a:gd name="connsiteY190" fmla="*/ 1915261 h 2995613"/>
                  <a:gd name="connsiteX191" fmla="*/ 1905736 w 2997200"/>
                  <a:gd name="connsiteY191" fmla="*/ 1757328 h 2995613"/>
                  <a:gd name="connsiteX192" fmla="*/ 1911018 w 2997200"/>
                  <a:gd name="connsiteY192" fmla="*/ 1753102 h 2995613"/>
                  <a:gd name="connsiteX193" fmla="*/ 1915772 w 2997200"/>
                  <a:gd name="connsiteY193" fmla="*/ 1748876 h 2995613"/>
                  <a:gd name="connsiteX194" fmla="*/ 1922112 w 2997200"/>
                  <a:gd name="connsiteY194" fmla="*/ 1745707 h 2995613"/>
                  <a:gd name="connsiteX195" fmla="*/ 1927922 w 2997200"/>
                  <a:gd name="connsiteY195" fmla="*/ 1743066 h 2995613"/>
                  <a:gd name="connsiteX196" fmla="*/ 1933732 w 2997200"/>
                  <a:gd name="connsiteY196" fmla="*/ 1740953 h 2995613"/>
                  <a:gd name="connsiteX197" fmla="*/ 1940070 w 2997200"/>
                  <a:gd name="connsiteY197" fmla="*/ 1739369 h 2995613"/>
                  <a:gd name="connsiteX198" fmla="*/ 1195122 w 2997200"/>
                  <a:gd name="connsiteY198" fmla="*/ 966787 h 2995613"/>
                  <a:gd name="connsiteX199" fmla="*/ 1201496 w 2997200"/>
                  <a:gd name="connsiteY199" fmla="*/ 966787 h 2995613"/>
                  <a:gd name="connsiteX200" fmla="*/ 1207868 w 2997200"/>
                  <a:gd name="connsiteY200" fmla="*/ 966787 h 2995613"/>
                  <a:gd name="connsiteX201" fmla="*/ 1214242 w 2997200"/>
                  <a:gd name="connsiteY201" fmla="*/ 967843 h 2995613"/>
                  <a:gd name="connsiteX202" fmla="*/ 1220614 w 2997200"/>
                  <a:gd name="connsiteY202" fmla="*/ 969428 h 2995613"/>
                  <a:gd name="connsiteX203" fmla="*/ 1226456 w 2997200"/>
                  <a:gd name="connsiteY203" fmla="*/ 971012 h 2995613"/>
                  <a:gd name="connsiteX204" fmla="*/ 1232830 w 2997200"/>
                  <a:gd name="connsiteY204" fmla="*/ 973653 h 2995613"/>
                  <a:gd name="connsiteX205" fmla="*/ 1238672 w 2997200"/>
                  <a:gd name="connsiteY205" fmla="*/ 977351 h 2995613"/>
                  <a:gd name="connsiteX206" fmla="*/ 1243452 w 2997200"/>
                  <a:gd name="connsiteY206" fmla="*/ 981048 h 2995613"/>
                  <a:gd name="connsiteX207" fmla="*/ 1249294 w 2997200"/>
                  <a:gd name="connsiteY207" fmla="*/ 986330 h 2995613"/>
                  <a:gd name="connsiteX208" fmla="*/ 1253542 w 2997200"/>
                  <a:gd name="connsiteY208" fmla="*/ 991084 h 2995613"/>
                  <a:gd name="connsiteX209" fmla="*/ 1257260 w 2997200"/>
                  <a:gd name="connsiteY209" fmla="*/ 996366 h 2995613"/>
                  <a:gd name="connsiteX210" fmla="*/ 1260978 w 2997200"/>
                  <a:gd name="connsiteY210" fmla="*/ 1002177 h 2995613"/>
                  <a:gd name="connsiteX211" fmla="*/ 1263634 w 2997200"/>
                  <a:gd name="connsiteY211" fmla="*/ 1007987 h 2995613"/>
                  <a:gd name="connsiteX212" fmla="*/ 1265758 w 2997200"/>
                  <a:gd name="connsiteY212" fmla="*/ 1014325 h 2995613"/>
                  <a:gd name="connsiteX213" fmla="*/ 1266820 w 2997200"/>
                  <a:gd name="connsiteY213" fmla="*/ 1020136 h 2995613"/>
                  <a:gd name="connsiteX214" fmla="*/ 1268412 w 2997200"/>
                  <a:gd name="connsiteY214" fmla="*/ 1027002 h 2995613"/>
                  <a:gd name="connsiteX215" fmla="*/ 1268412 w 2997200"/>
                  <a:gd name="connsiteY215" fmla="*/ 1033341 h 2995613"/>
                  <a:gd name="connsiteX216" fmla="*/ 1268412 w 2997200"/>
                  <a:gd name="connsiteY216" fmla="*/ 1039151 h 2995613"/>
                  <a:gd name="connsiteX217" fmla="*/ 1266820 w 2997200"/>
                  <a:gd name="connsiteY217" fmla="*/ 1046018 h 2995613"/>
                  <a:gd name="connsiteX218" fmla="*/ 1265758 w 2997200"/>
                  <a:gd name="connsiteY218" fmla="*/ 1052356 h 2995613"/>
                  <a:gd name="connsiteX219" fmla="*/ 1263634 w 2997200"/>
                  <a:gd name="connsiteY219" fmla="*/ 1058166 h 2995613"/>
                  <a:gd name="connsiteX220" fmla="*/ 1260978 w 2997200"/>
                  <a:gd name="connsiteY220" fmla="*/ 1063977 h 2995613"/>
                  <a:gd name="connsiteX221" fmla="*/ 1257260 w 2997200"/>
                  <a:gd name="connsiteY221" fmla="*/ 1069787 h 2995613"/>
                  <a:gd name="connsiteX222" fmla="*/ 1253542 w 2997200"/>
                  <a:gd name="connsiteY222" fmla="*/ 1075069 h 2995613"/>
                  <a:gd name="connsiteX223" fmla="*/ 1249294 w 2997200"/>
                  <a:gd name="connsiteY223" fmla="*/ 1079823 h 2995613"/>
                  <a:gd name="connsiteX224" fmla="*/ 1090498 w 2997200"/>
                  <a:gd name="connsiteY224" fmla="*/ 1237756 h 2995613"/>
                  <a:gd name="connsiteX225" fmla="*/ 1085718 w 2997200"/>
                  <a:gd name="connsiteY225" fmla="*/ 1241982 h 2995613"/>
                  <a:gd name="connsiteX226" fmla="*/ 1079876 w 2997200"/>
                  <a:gd name="connsiteY226" fmla="*/ 1246207 h 2995613"/>
                  <a:gd name="connsiteX227" fmla="*/ 1074564 w 2997200"/>
                  <a:gd name="connsiteY227" fmla="*/ 1249377 h 2995613"/>
                  <a:gd name="connsiteX228" fmla="*/ 1068192 w 2997200"/>
                  <a:gd name="connsiteY228" fmla="*/ 1252018 h 2995613"/>
                  <a:gd name="connsiteX229" fmla="*/ 1061818 w 2997200"/>
                  <a:gd name="connsiteY229" fmla="*/ 1254131 h 2995613"/>
                  <a:gd name="connsiteX230" fmla="*/ 1055976 w 2997200"/>
                  <a:gd name="connsiteY230" fmla="*/ 1256243 h 2995613"/>
                  <a:gd name="connsiteX231" fmla="*/ 1049604 w 2997200"/>
                  <a:gd name="connsiteY231" fmla="*/ 1257300 h 2995613"/>
                  <a:gd name="connsiteX232" fmla="*/ 1042700 w 2997200"/>
                  <a:gd name="connsiteY232" fmla="*/ 1257300 h 2995613"/>
                  <a:gd name="connsiteX233" fmla="*/ 1036858 w 2997200"/>
                  <a:gd name="connsiteY233" fmla="*/ 1257300 h 2995613"/>
                  <a:gd name="connsiteX234" fmla="*/ 1030484 w 2997200"/>
                  <a:gd name="connsiteY234" fmla="*/ 1256243 h 2995613"/>
                  <a:gd name="connsiteX235" fmla="*/ 1023580 w 2997200"/>
                  <a:gd name="connsiteY235" fmla="*/ 1254131 h 2995613"/>
                  <a:gd name="connsiteX236" fmla="*/ 1017738 w 2997200"/>
                  <a:gd name="connsiteY236" fmla="*/ 1252018 h 2995613"/>
                  <a:gd name="connsiteX237" fmla="*/ 1011896 w 2997200"/>
                  <a:gd name="connsiteY237" fmla="*/ 1249377 h 2995613"/>
                  <a:gd name="connsiteX238" fmla="*/ 1006586 w 2997200"/>
                  <a:gd name="connsiteY238" fmla="*/ 1246207 h 2995613"/>
                  <a:gd name="connsiteX239" fmla="*/ 1000744 w 2997200"/>
                  <a:gd name="connsiteY239" fmla="*/ 1241982 h 2995613"/>
                  <a:gd name="connsiteX240" fmla="*/ 995964 w 2997200"/>
                  <a:gd name="connsiteY240" fmla="*/ 1237756 h 2995613"/>
                  <a:gd name="connsiteX241" fmla="*/ 991184 w 2997200"/>
                  <a:gd name="connsiteY241" fmla="*/ 1232474 h 2995613"/>
                  <a:gd name="connsiteX242" fmla="*/ 987466 w 2997200"/>
                  <a:gd name="connsiteY242" fmla="*/ 1227192 h 2995613"/>
                  <a:gd name="connsiteX243" fmla="*/ 983748 w 2997200"/>
                  <a:gd name="connsiteY243" fmla="*/ 1221382 h 2995613"/>
                  <a:gd name="connsiteX244" fmla="*/ 981092 w 2997200"/>
                  <a:gd name="connsiteY244" fmla="*/ 1215572 h 2995613"/>
                  <a:gd name="connsiteX245" fmla="*/ 978968 w 2997200"/>
                  <a:gd name="connsiteY245" fmla="*/ 1209761 h 2995613"/>
                  <a:gd name="connsiteX246" fmla="*/ 977376 w 2997200"/>
                  <a:gd name="connsiteY246" fmla="*/ 1203423 h 2995613"/>
                  <a:gd name="connsiteX247" fmla="*/ 976844 w 2997200"/>
                  <a:gd name="connsiteY247" fmla="*/ 1196556 h 2995613"/>
                  <a:gd name="connsiteX248" fmla="*/ 976312 w 2997200"/>
                  <a:gd name="connsiteY248" fmla="*/ 1190746 h 2995613"/>
                  <a:gd name="connsiteX249" fmla="*/ 976844 w 2997200"/>
                  <a:gd name="connsiteY249" fmla="*/ 1183879 h 2995613"/>
                  <a:gd name="connsiteX250" fmla="*/ 977376 w 2997200"/>
                  <a:gd name="connsiteY250" fmla="*/ 1177541 h 2995613"/>
                  <a:gd name="connsiteX251" fmla="*/ 978968 w 2997200"/>
                  <a:gd name="connsiteY251" fmla="*/ 1171730 h 2995613"/>
                  <a:gd name="connsiteX252" fmla="*/ 981092 w 2997200"/>
                  <a:gd name="connsiteY252" fmla="*/ 1165392 h 2995613"/>
                  <a:gd name="connsiteX253" fmla="*/ 983748 w 2997200"/>
                  <a:gd name="connsiteY253" fmla="*/ 1159582 h 2995613"/>
                  <a:gd name="connsiteX254" fmla="*/ 987466 w 2997200"/>
                  <a:gd name="connsiteY254" fmla="*/ 1153771 h 2995613"/>
                  <a:gd name="connsiteX255" fmla="*/ 991184 w 2997200"/>
                  <a:gd name="connsiteY255" fmla="*/ 1148489 h 2995613"/>
                  <a:gd name="connsiteX256" fmla="*/ 995964 w 2997200"/>
                  <a:gd name="connsiteY256" fmla="*/ 1143736 h 2995613"/>
                  <a:gd name="connsiteX257" fmla="*/ 1154228 w 2997200"/>
                  <a:gd name="connsiteY257" fmla="*/ 986330 h 2995613"/>
                  <a:gd name="connsiteX258" fmla="*/ 1159008 w 2997200"/>
                  <a:gd name="connsiteY258" fmla="*/ 981048 h 2995613"/>
                  <a:gd name="connsiteX259" fmla="*/ 1164850 w 2997200"/>
                  <a:gd name="connsiteY259" fmla="*/ 977351 h 2995613"/>
                  <a:gd name="connsiteX260" fmla="*/ 1170692 w 2997200"/>
                  <a:gd name="connsiteY260" fmla="*/ 973653 h 2995613"/>
                  <a:gd name="connsiteX261" fmla="*/ 1176004 w 2997200"/>
                  <a:gd name="connsiteY261" fmla="*/ 971012 h 2995613"/>
                  <a:gd name="connsiteX262" fmla="*/ 1182376 w 2997200"/>
                  <a:gd name="connsiteY262" fmla="*/ 969428 h 2995613"/>
                  <a:gd name="connsiteX263" fmla="*/ 1188218 w 2997200"/>
                  <a:gd name="connsiteY263" fmla="*/ 967843 h 2995613"/>
                  <a:gd name="connsiteX264" fmla="*/ 1036638 w 2997200"/>
                  <a:gd name="connsiteY264" fmla="*/ 652462 h 2995613"/>
                  <a:gd name="connsiteX265" fmla="*/ 1042458 w 2997200"/>
                  <a:gd name="connsiteY265" fmla="*/ 652462 h 2995613"/>
                  <a:gd name="connsiteX266" fmla="*/ 1049338 w 2997200"/>
                  <a:gd name="connsiteY266" fmla="*/ 652462 h 2995613"/>
                  <a:gd name="connsiteX267" fmla="*/ 1055688 w 2997200"/>
                  <a:gd name="connsiteY267" fmla="*/ 653518 h 2995613"/>
                  <a:gd name="connsiteX268" fmla="*/ 1061508 w 2997200"/>
                  <a:gd name="connsiteY268" fmla="*/ 655629 h 2995613"/>
                  <a:gd name="connsiteX269" fmla="*/ 1067858 w 2997200"/>
                  <a:gd name="connsiteY269" fmla="*/ 657741 h 2995613"/>
                  <a:gd name="connsiteX270" fmla="*/ 1074208 w 2997200"/>
                  <a:gd name="connsiteY270" fmla="*/ 660380 h 2995613"/>
                  <a:gd name="connsiteX271" fmla="*/ 1079500 w 2997200"/>
                  <a:gd name="connsiteY271" fmla="*/ 663548 h 2995613"/>
                  <a:gd name="connsiteX272" fmla="*/ 1085322 w 2997200"/>
                  <a:gd name="connsiteY272" fmla="*/ 667771 h 2995613"/>
                  <a:gd name="connsiteX273" fmla="*/ 1090084 w 2997200"/>
                  <a:gd name="connsiteY273" fmla="*/ 671995 h 2995613"/>
                  <a:gd name="connsiteX274" fmla="*/ 1094846 w 2997200"/>
                  <a:gd name="connsiteY274" fmla="*/ 677274 h 2995613"/>
                  <a:gd name="connsiteX275" fmla="*/ 1098550 w 2997200"/>
                  <a:gd name="connsiteY275" fmla="*/ 682553 h 2995613"/>
                  <a:gd name="connsiteX276" fmla="*/ 1102254 w 2997200"/>
                  <a:gd name="connsiteY276" fmla="*/ 688360 h 2995613"/>
                  <a:gd name="connsiteX277" fmla="*/ 1104900 w 2997200"/>
                  <a:gd name="connsiteY277" fmla="*/ 694167 h 2995613"/>
                  <a:gd name="connsiteX278" fmla="*/ 1107018 w 2997200"/>
                  <a:gd name="connsiteY278" fmla="*/ 699974 h 2995613"/>
                  <a:gd name="connsiteX279" fmla="*/ 1108076 w 2997200"/>
                  <a:gd name="connsiteY279" fmla="*/ 706309 h 2995613"/>
                  <a:gd name="connsiteX280" fmla="*/ 1109134 w 2997200"/>
                  <a:gd name="connsiteY280" fmla="*/ 713172 h 2995613"/>
                  <a:gd name="connsiteX281" fmla="*/ 1109664 w 2997200"/>
                  <a:gd name="connsiteY281" fmla="*/ 718979 h 2995613"/>
                  <a:gd name="connsiteX282" fmla="*/ 1109134 w 2997200"/>
                  <a:gd name="connsiteY282" fmla="*/ 725842 h 2995613"/>
                  <a:gd name="connsiteX283" fmla="*/ 1108076 w 2997200"/>
                  <a:gd name="connsiteY283" fmla="*/ 731649 h 2995613"/>
                  <a:gd name="connsiteX284" fmla="*/ 1107018 w 2997200"/>
                  <a:gd name="connsiteY284" fmla="*/ 737984 h 2995613"/>
                  <a:gd name="connsiteX285" fmla="*/ 1104900 w 2997200"/>
                  <a:gd name="connsiteY285" fmla="*/ 744319 h 2995613"/>
                  <a:gd name="connsiteX286" fmla="*/ 1102254 w 2997200"/>
                  <a:gd name="connsiteY286" fmla="*/ 750126 h 2995613"/>
                  <a:gd name="connsiteX287" fmla="*/ 1098550 w 2997200"/>
                  <a:gd name="connsiteY287" fmla="*/ 755933 h 2995613"/>
                  <a:gd name="connsiteX288" fmla="*/ 1094846 w 2997200"/>
                  <a:gd name="connsiteY288" fmla="*/ 760684 h 2995613"/>
                  <a:gd name="connsiteX289" fmla="*/ 1090084 w 2997200"/>
                  <a:gd name="connsiteY289" fmla="*/ 765963 h 2995613"/>
                  <a:gd name="connsiteX290" fmla="*/ 776288 w 2997200"/>
                  <a:gd name="connsiteY290" fmla="*/ 1079017 h 2995613"/>
                  <a:gd name="connsiteX291" fmla="*/ 770996 w 2997200"/>
                  <a:gd name="connsiteY291" fmla="*/ 1083768 h 2995613"/>
                  <a:gd name="connsiteX292" fmla="*/ 765704 w 2997200"/>
                  <a:gd name="connsiteY292" fmla="*/ 1087991 h 2995613"/>
                  <a:gd name="connsiteX293" fmla="*/ 759884 w 2997200"/>
                  <a:gd name="connsiteY293" fmla="*/ 1091687 h 2995613"/>
                  <a:gd name="connsiteX294" fmla="*/ 754064 w 2997200"/>
                  <a:gd name="connsiteY294" fmla="*/ 1093799 h 2995613"/>
                  <a:gd name="connsiteX295" fmla="*/ 747712 w 2997200"/>
                  <a:gd name="connsiteY295" fmla="*/ 1095910 h 2995613"/>
                  <a:gd name="connsiteX296" fmla="*/ 741364 w 2997200"/>
                  <a:gd name="connsiteY296" fmla="*/ 1097494 h 2995613"/>
                  <a:gd name="connsiteX297" fmla="*/ 735542 w 2997200"/>
                  <a:gd name="connsiteY297" fmla="*/ 1098550 h 2995613"/>
                  <a:gd name="connsiteX298" fmla="*/ 728664 w 2997200"/>
                  <a:gd name="connsiteY298" fmla="*/ 1098550 h 2995613"/>
                  <a:gd name="connsiteX299" fmla="*/ 722312 w 2997200"/>
                  <a:gd name="connsiteY299" fmla="*/ 1098550 h 2995613"/>
                  <a:gd name="connsiteX300" fmla="*/ 716492 w 2997200"/>
                  <a:gd name="connsiteY300" fmla="*/ 1097494 h 2995613"/>
                  <a:gd name="connsiteX301" fmla="*/ 710142 w 2997200"/>
                  <a:gd name="connsiteY301" fmla="*/ 1095910 h 2995613"/>
                  <a:gd name="connsiteX302" fmla="*/ 704322 w 2997200"/>
                  <a:gd name="connsiteY302" fmla="*/ 1093799 h 2995613"/>
                  <a:gd name="connsiteX303" fmla="*/ 697972 w 2997200"/>
                  <a:gd name="connsiteY303" fmla="*/ 1091687 h 2995613"/>
                  <a:gd name="connsiteX304" fmla="*/ 692150 w 2997200"/>
                  <a:gd name="connsiteY304" fmla="*/ 1087991 h 2995613"/>
                  <a:gd name="connsiteX305" fmla="*/ 686858 w 2997200"/>
                  <a:gd name="connsiteY305" fmla="*/ 1083768 h 2995613"/>
                  <a:gd name="connsiteX306" fmla="*/ 681568 w 2997200"/>
                  <a:gd name="connsiteY306" fmla="*/ 1079017 h 2995613"/>
                  <a:gd name="connsiteX307" fmla="*/ 677334 w 2997200"/>
                  <a:gd name="connsiteY307" fmla="*/ 1074266 h 2995613"/>
                  <a:gd name="connsiteX308" fmla="*/ 673100 w 2997200"/>
                  <a:gd name="connsiteY308" fmla="*/ 1068987 h 2995613"/>
                  <a:gd name="connsiteX309" fmla="*/ 669926 w 2997200"/>
                  <a:gd name="connsiteY309" fmla="*/ 1063179 h 2995613"/>
                  <a:gd name="connsiteX310" fmla="*/ 667280 w 2997200"/>
                  <a:gd name="connsiteY310" fmla="*/ 1057372 h 2995613"/>
                  <a:gd name="connsiteX311" fmla="*/ 665164 w 2997200"/>
                  <a:gd name="connsiteY311" fmla="*/ 1051565 h 2995613"/>
                  <a:gd name="connsiteX312" fmla="*/ 663046 w 2997200"/>
                  <a:gd name="connsiteY312" fmla="*/ 1045230 h 2995613"/>
                  <a:gd name="connsiteX313" fmla="*/ 662518 w 2997200"/>
                  <a:gd name="connsiteY313" fmla="*/ 1038367 h 2995613"/>
                  <a:gd name="connsiteX314" fmla="*/ 661988 w 2997200"/>
                  <a:gd name="connsiteY314" fmla="*/ 1032560 h 2995613"/>
                  <a:gd name="connsiteX315" fmla="*/ 662518 w 2997200"/>
                  <a:gd name="connsiteY315" fmla="*/ 1026225 h 2995613"/>
                  <a:gd name="connsiteX316" fmla="*/ 663046 w 2997200"/>
                  <a:gd name="connsiteY316" fmla="*/ 1019363 h 2995613"/>
                  <a:gd name="connsiteX317" fmla="*/ 665164 w 2997200"/>
                  <a:gd name="connsiteY317" fmla="*/ 1013555 h 2995613"/>
                  <a:gd name="connsiteX318" fmla="*/ 667280 w 2997200"/>
                  <a:gd name="connsiteY318" fmla="*/ 1007221 h 2995613"/>
                  <a:gd name="connsiteX319" fmla="*/ 669926 w 2997200"/>
                  <a:gd name="connsiteY319" fmla="*/ 1001413 h 2995613"/>
                  <a:gd name="connsiteX320" fmla="*/ 673100 w 2997200"/>
                  <a:gd name="connsiteY320" fmla="*/ 995606 h 2995613"/>
                  <a:gd name="connsiteX321" fmla="*/ 677334 w 2997200"/>
                  <a:gd name="connsiteY321" fmla="*/ 990327 h 2995613"/>
                  <a:gd name="connsiteX322" fmla="*/ 681568 w 2997200"/>
                  <a:gd name="connsiteY322" fmla="*/ 985576 h 2995613"/>
                  <a:gd name="connsiteX323" fmla="*/ 995892 w 2997200"/>
                  <a:gd name="connsiteY323" fmla="*/ 671995 h 2995613"/>
                  <a:gd name="connsiteX324" fmla="*/ 1000654 w 2997200"/>
                  <a:gd name="connsiteY324" fmla="*/ 667771 h 2995613"/>
                  <a:gd name="connsiteX325" fmla="*/ 1006476 w 2997200"/>
                  <a:gd name="connsiteY325" fmla="*/ 663548 h 2995613"/>
                  <a:gd name="connsiteX326" fmla="*/ 1011768 w 2997200"/>
                  <a:gd name="connsiteY326" fmla="*/ 660380 h 2995613"/>
                  <a:gd name="connsiteX327" fmla="*/ 1017588 w 2997200"/>
                  <a:gd name="connsiteY327" fmla="*/ 657741 h 2995613"/>
                  <a:gd name="connsiteX328" fmla="*/ 1023408 w 2997200"/>
                  <a:gd name="connsiteY328" fmla="*/ 655629 h 2995613"/>
                  <a:gd name="connsiteX329" fmla="*/ 1030288 w 2997200"/>
                  <a:gd name="connsiteY329" fmla="*/ 653518 h 2995613"/>
                  <a:gd name="connsiteX330" fmla="*/ 910224 w 2997200"/>
                  <a:gd name="connsiteY330" fmla="*/ 307975 h 2995613"/>
                  <a:gd name="connsiteX331" fmla="*/ 916042 w 2997200"/>
                  <a:gd name="connsiteY331" fmla="*/ 307975 h 2995613"/>
                  <a:gd name="connsiteX332" fmla="*/ 922386 w 2997200"/>
                  <a:gd name="connsiteY332" fmla="*/ 307975 h 2995613"/>
                  <a:gd name="connsiteX333" fmla="*/ 929260 w 2997200"/>
                  <a:gd name="connsiteY333" fmla="*/ 309032 h 2995613"/>
                  <a:gd name="connsiteX334" fmla="*/ 935076 w 2997200"/>
                  <a:gd name="connsiteY334" fmla="*/ 310090 h 2995613"/>
                  <a:gd name="connsiteX335" fmla="*/ 941420 w 2997200"/>
                  <a:gd name="connsiteY335" fmla="*/ 312205 h 2995613"/>
                  <a:gd name="connsiteX336" fmla="*/ 947238 w 2997200"/>
                  <a:gd name="connsiteY336" fmla="*/ 315377 h 2995613"/>
                  <a:gd name="connsiteX337" fmla="*/ 953054 w 2997200"/>
                  <a:gd name="connsiteY337" fmla="*/ 318550 h 2995613"/>
                  <a:gd name="connsiteX338" fmla="*/ 958340 w 2997200"/>
                  <a:gd name="connsiteY338" fmla="*/ 322251 h 2995613"/>
                  <a:gd name="connsiteX339" fmla="*/ 963100 w 2997200"/>
                  <a:gd name="connsiteY339" fmla="*/ 327010 h 2995613"/>
                  <a:gd name="connsiteX340" fmla="*/ 967858 w 2997200"/>
                  <a:gd name="connsiteY340" fmla="*/ 332297 h 2995613"/>
                  <a:gd name="connsiteX341" fmla="*/ 972088 w 2997200"/>
                  <a:gd name="connsiteY341" fmla="*/ 337584 h 2995613"/>
                  <a:gd name="connsiteX342" fmla="*/ 975260 w 2997200"/>
                  <a:gd name="connsiteY342" fmla="*/ 342872 h 2995613"/>
                  <a:gd name="connsiteX343" fmla="*/ 977904 w 2997200"/>
                  <a:gd name="connsiteY343" fmla="*/ 349217 h 2995613"/>
                  <a:gd name="connsiteX344" fmla="*/ 980020 w 2997200"/>
                  <a:gd name="connsiteY344" fmla="*/ 355562 h 2995613"/>
                  <a:gd name="connsiteX345" fmla="*/ 981606 w 2997200"/>
                  <a:gd name="connsiteY345" fmla="*/ 361378 h 2995613"/>
                  <a:gd name="connsiteX346" fmla="*/ 982664 w 2997200"/>
                  <a:gd name="connsiteY346" fmla="*/ 367723 h 2995613"/>
                  <a:gd name="connsiteX347" fmla="*/ 982664 w 2997200"/>
                  <a:gd name="connsiteY347" fmla="*/ 374597 h 2995613"/>
                  <a:gd name="connsiteX348" fmla="*/ 982664 w 2997200"/>
                  <a:gd name="connsiteY348" fmla="*/ 380413 h 2995613"/>
                  <a:gd name="connsiteX349" fmla="*/ 981606 w 2997200"/>
                  <a:gd name="connsiteY349" fmla="*/ 387287 h 2995613"/>
                  <a:gd name="connsiteX350" fmla="*/ 980020 w 2997200"/>
                  <a:gd name="connsiteY350" fmla="*/ 393631 h 2995613"/>
                  <a:gd name="connsiteX351" fmla="*/ 977904 w 2997200"/>
                  <a:gd name="connsiteY351" fmla="*/ 399448 h 2995613"/>
                  <a:gd name="connsiteX352" fmla="*/ 975260 w 2997200"/>
                  <a:gd name="connsiteY352" fmla="*/ 405264 h 2995613"/>
                  <a:gd name="connsiteX353" fmla="*/ 972088 w 2997200"/>
                  <a:gd name="connsiteY353" fmla="*/ 410551 h 2995613"/>
                  <a:gd name="connsiteX354" fmla="*/ 967858 w 2997200"/>
                  <a:gd name="connsiteY354" fmla="*/ 416367 h 2995613"/>
                  <a:gd name="connsiteX355" fmla="*/ 963100 w 2997200"/>
                  <a:gd name="connsiteY355" fmla="*/ 421126 h 2995613"/>
                  <a:gd name="connsiteX356" fmla="*/ 432768 w 2997200"/>
                  <a:gd name="connsiteY356" fmla="*/ 951986 h 2995613"/>
                  <a:gd name="connsiteX357" fmla="*/ 427480 w 2997200"/>
                  <a:gd name="connsiteY357" fmla="*/ 956745 h 2995613"/>
                  <a:gd name="connsiteX358" fmla="*/ 422194 w 2997200"/>
                  <a:gd name="connsiteY358" fmla="*/ 960446 h 2995613"/>
                  <a:gd name="connsiteX359" fmla="*/ 416906 w 2997200"/>
                  <a:gd name="connsiteY359" fmla="*/ 963619 h 2995613"/>
                  <a:gd name="connsiteX360" fmla="*/ 410560 w 2997200"/>
                  <a:gd name="connsiteY360" fmla="*/ 966791 h 2995613"/>
                  <a:gd name="connsiteX361" fmla="*/ 404745 w 2997200"/>
                  <a:gd name="connsiteY361" fmla="*/ 968906 h 2995613"/>
                  <a:gd name="connsiteX362" fmla="*/ 398400 w 2997200"/>
                  <a:gd name="connsiteY362" fmla="*/ 970492 h 2995613"/>
                  <a:gd name="connsiteX363" fmla="*/ 392055 w 2997200"/>
                  <a:gd name="connsiteY363" fmla="*/ 971021 h 2995613"/>
                  <a:gd name="connsiteX364" fmla="*/ 385710 w 2997200"/>
                  <a:gd name="connsiteY364" fmla="*/ 971550 h 2995613"/>
                  <a:gd name="connsiteX365" fmla="*/ 379365 w 2997200"/>
                  <a:gd name="connsiteY365" fmla="*/ 971021 h 2995613"/>
                  <a:gd name="connsiteX366" fmla="*/ 372491 w 2997200"/>
                  <a:gd name="connsiteY366" fmla="*/ 970492 h 2995613"/>
                  <a:gd name="connsiteX367" fmla="*/ 366675 w 2997200"/>
                  <a:gd name="connsiteY367" fmla="*/ 968906 h 2995613"/>
                  <a:gd name="connsiteX368" fmla="*/ 360330 w 2997200"/>
                  <a:gd name="connsiteY368" fmla="*/ 966791 h 2995613"/>
                  <a:gd name="connsiteX369" fmla="*/ 354514 w 2997200"/>
                  <a:gd name="connsiteY369" fmla="*/ 963619 h 2995613"/>
                  <a:gd name="connsiteX370" fmla="*/ 348698 w 2997200"/>
                  <a:gd name="connsiteY370" fmla="*/ 960446 h 2995613"/>
                  <a:gd name="connsiteX371" fmla="*/ 343410 w 2997200"/>
                  <a:gd name="connsiteY371" fmla="*/ 956745 h 2995613"/>
                  <a:gd name="connsiteX372" fmla="*/ 338652 w 2997200"/>
                  <a:gd name="connsiteY372" fmla="*/ 951986 h 2995613"/>
                  <a:gd name="connsiteX373" fmla="*/ 333893 w 2997200"/>
                  <a:gd name="connsiteY373" fmla="*/ 947228 h 2995613"/>
                  <a:gd name="connsiteX374" fmla="*/ 329663 w 2997200"/>
                  <a:gd name="connsiteY374" fmla="*/ 941411 h 2995613"/>
                  <a:gd name="connsiteX375" fmla="*/ 326490 w 2997200"/>
                  <a:gd name="connsiteY375" fmla="*/ 936124 h 2995613"/>
                  <a:gd name="connsiteX376" fmla="*/ 323847 w 2997200"/>
                  <a:gd name="connsiteY376" fmla="*/ 930308 h 2995613"/>
                  <a:gd name="connsiteX377" fmla="*/ 321732 w 2997200"/>
                  <a:gd name="connsiteY377" fmla="*/ 923963 h 2995613"/>
                  <a:gd name="connsiteX378" fmla="*/ 320145 w 2997200"/>
                  <a:gd name="connsiteY378" fmla="*/ 917618 h 2995613"/>
                  <a:gd name="connsiteX379" fmla="*/ 319088 w 2997200"/>
                  <a:gd name="connsiteY379" fmla="*/ 911273 h 2995613"/>
                  <a:gd name="connsiteX380" fmla="*/ 319088 w 2997200"/>
                  <a:gd name="connsiteY380" fmla="*/ 904928 h 2995613"/>
                  <a:gd name="connsiteX381" fmla="*/ 319088 w 2997200"/>
                  <a:gd name="connsiteY381" fmla="*/ 898583 h 2995613"/>
                  <a:gd name="connsiteX382" fmla="*/ 320145 w 2997200"/>
                  <a:gd name="connsiteY382" fmla="*/ 892238 h 2995613"/>
                  <a:gd name="connsiteX383" fmla="*/ 321732 w 2997200"/>
                  <a:gd name="connsiteY383" fmla="*/ 885893 h 2995613"/>
                  <a:gd name="connsiteX384" fmla="*/ 323847 w 2997200"/>
                  <a:gd name="connsiteY384" fmla="*/ 880077 h 2995613"/>
                  <a:gd name="connsiteX385" fmla="*/ 326490 w 2997200"/>
                  <a:gd name="connsiteY385" fmla="*/ 873732 h 2995613"/>
                  <a:gd name="connsiteX386" fmla="*/ 329663 w 2997200"/>
                  <a:gd name="connsiteY386" fmla="*/ 868445 h 2995613"/>
                  <a:gd name="connsiteX387" fmla="*/ 333893 w 2997200"/>
                  <a:gd name="connsiteY387" fmla="*/ 862628 h 2995613"/>
                  <a:gd name="connsiteX388" fmla="*/ 338652 w 2997200"/>
                  <a:gd name="connsiteY388" fmla="*/ 857870 h 2995613"/>
                  <a:gd name="connsiteX389" fmla="*/ 869512 w 2997200"/>
                  <a:gd name="connsiteY389" fmla="*/ 327010 h 2995613"/>
                  <a:gd name="connsiteX390" fmla="*/ 874270 w 2997200"/>
                  <a:gd name="connsiteY390" fmla="*/ 322251 h 2995613"/>
                  <a:gd name="connsiteX391" fmla="*/ 879558 w 2997200"/>
                  <a:gd name="connsiteY391" fmla="*/ 318550 h 2995613"/>
                  <a:gd name="connsiteX392" fmla="*/ 885374 w 2997200"/>
                  <a:gd name="connsiteY392" fmla="*/ 315377 h 2995613"/>
                  <a:gd name="connsiteX393" fmla="*/ 891190 w 2997200"/>
                  <a:gd name="connsiteY393" fmla="*/ 312205 h 2995613"/>
                  <a:gd name="connsiteX394" fmla="*/ 897006 w 2997200"/>
                  <a:gd name="connsiteY394" fmla="*/ 310090 h 2995613"/>
                  <a:gd name="connsiteX395" fmla="*/ 903352 w 2997200"/>
                  <a:gd name="connsiteY395" fmla="*/ 309032 h 2995613"/>
                  <a:gd name="connsiteX396" fmla="*/ 1204066 w 2997200"/>
                  <a:gd name="connsiteY396" fmla="*/ 0 h 2995613"/>
                  <a:gd name="connsiteX397" fmla="*/ 1216768 w 2997200"/>
                  <a:gd name="connsiteY397" fmla="*/ 529 h 2995613"/>
                  <a:gd name="connsiteX398" fmla="*/ 1229472 w 2997200"/>
                  <a:gd name="connsiteY398" fmla="*/ 2116 h 2995613"/>
                  <a:gd name="connsiteX399" fmla="*/ 1242174 w 2997200"/>
                  <a:gd name="connsiteY399" fmla="*/ 4762 h 2995613"/>
                  <a:gd name="connsiteX400" fmla="*/ 1253818 w 2997200"/>
                  <a:gd name="connsiteY400" fmla="*/ 9523 h 2995613"/>
                  <a:gd name="connsiteX401" fmla="*/ 1265990 w 2997200"/>
                  <a:gd name="connsiteY401" fmla="*/ 15343 h 2995613"/>
                  <a:gd name="connsiteX402" fmla="*/ 1277634 w 2997200"/>
                  <a:gd name="connsiteY402" fmla="*/ 21692 h 2995613"/>
                  <a:gd name="connsiteX403" fmla="*/ 1282926 w 2997200"/>
                  <a:gd name="connsiteY403" fmla="*/ 25924 h 2995613"/>
                  <a:gd name="connsiteX404" fmla="*/ 1288220 w 2997200"/>
                  <a:gd name="connsiteY404" fmla="*/ 29628 h 2995613"/>
                  <a:gd name="connsiteX405" fmla="*/ 1293512 w 2997200"/>
                  <a:gd name="connsiteY405" fmla="*/ 33861 h 2995613"/>
                  <a:gd name="connsiteX406" fmla="*/ 1298276 w 2997200"/>
                  <a:gd name="connsiteY406" fmla="*/ 39151 h 2995613"/>
                  <a:gd name="connsiteX407" fmla="*/ 1312566 w 2997200"/>
                  <a:gd name="connsiteY407" fmla="*/ 53965 h 2995613"/>
                  <a:gd name="connsiteX408" fmla="*/ 1326856 w 2997200"/>
                  <a:gd name="connsiteY408" fmla="*/ 68779 h 2995613"/>
                  <a:gd name="connsiteX409" fmla="*/ 1340086 w 2997200"/>
                  <a:gd name="connsiteY409" fmla="*/ 84123 h 2995613"/>
                  <a:gd name="connsiteX410" fmla="*/ 1353318 w 2997200"/>
                  <a:gd name="connsiteY410" fmla="*/ 99466 h 2995613"/>
                  <a:gd name="connsiteX411" fmla="*/ 1366020 w 2997200"/>
                  <a:gd name="connsiteY411" fmla="*/ 115338 h 2995613"/>
                  <a:gd name="connsiteX412" fmla="*/ 1378722 w 2997200"/>
                  <a:gd name="connsiteY412" fmla="*/ 131739 h 2995613"/>
                  <a:gd name="connsiteX413" fmla="*/ 1390366 w 2997200"/>
                  <a:gd name="connsiteY413" fmla="*/ 147611 h 2995613"/>
                  <a:gd name="connsiteX414" fmla="*/ 1402010 w 2997200"/>
                  <a:gd name="connsiteY414" fmla="*/ 164542 h 2995613"/>
                  <a:gd name="connsiteX415" fmla="*/ 1413654 w 2997200"/>
                  <a:gd name="connsiteY415" fmla="*/ 181472 h 2995613"/>
                  <a:gd name="connsiteX416" fmla="*/ 1424240 w 2997200"/>
                  <a:gd name="connsiteY416" fmla="*/ 197873 h 2995613"/>
                  <a:gd name="connsiteX417" fmla="*/ 1434824 w 2997200"/>
                  <a:gd name="connsiteY417" fmla="*/ 215333 h 2995613"/>
                  <a:gd name="connsiteX418" fmla="*/ 1444880 w 2997200"/>
                  <a:gd name="connsiteY418" fmla="*/ 233321 h 2995613"/>
                  <a:gd name="connsiteX419" fmla="*/ 1454406 w 2997200"/>
                  <a:gd name="connsiteY419" fmla="*/ 250780 h 2995613"/>
                  <a:gd name="connsiteX420" fmla="*/ 1463934 w 2997200"/>
                  <a:gd name="connsiteY420" fmla="*/ 269298 h 2995613"/>
                  <a:gd name="connsiteX421" fmla="*/ 1472930 w 2997200"/>
                  <a:gd name="connsiteY421" fmla="*/ 287287 h 2995613"/>
                  <a:gd name="connsiteX422" fmla="*/ 1481928 w 2997200"/>
                  <a:gd name="connsiteY422" fmla="*/ 305275 h 2995613"/>
                  <a:gd name="connsiteX423" fmla="*/ 1489868 w 2997200"/>
                  <a:gd name="connsiteY423" fmla="*/ 324322 h 2995613"/>
                  <a:gd name="connsiteX424" fmla="*/ 1498336 w 2997200"/>
                  <a:gd name="connsiteY424" fmla="*/ 342839 h 2995613"/>
                  <a:gd name="connsiteX425" fmla="*/ 1505744 w 2997200"/>
                  <a:gd name="connsiteY425" fmla="*/ 361886 h 2995613"/>
                  <a:gd name="connsiteX426" fmla="*/ 1513684 w 2997200"/>
                  <a:gd name="connsiteY426" fmla="*/ 381462 h 2995613"/>
                  <a:gd name="connsiteX427" fmla="*/ 1521094 w 2997200"/>
                  <a:gd name="connsiteY427" fmla="*/ 401037 h 2995613"/>
                  <a:gd name="connsiteX428" fmla="*/ 1527444 w 2997200"/>
                  <a:gd name="connsiteY428" fmla="*/ 420613 h 2995613"/>
                  <a:gd name="connsiteX429" fmla="*/ 1540676 w 2997200"/>
                  <a:gd name="connsiteY429" fmla="*/ 460294 h 2995613"/>
                  <a:gd name="connsiteX430" fmla="*/ 1552320 w 2997200"/>
                  <a:gd name="connsiteY430" fmla="*/ 501561 h 2995613"/>
                  <a:gd name="connsiteX431" fmla="*/ 1562906 w 2997200"/>
                  <a:gd name="connsiteY431" fmla="*/ 542829 h 2995613"/>
                  <a:gd name="connsiteX432" fmla="*/ 1572960 w 2997200"/>
                  <a:gd name="connsiteY432" fmla="*/ 584626 h 2995613"/>
                  <a:gd name="connsiteX433" fmla="*/ 1581430 w 2997200"/>
                  <a:gd name="connsiteY433" fmla="*/ 627481 h 2995613"/>
                  <a:gd name="connsiteX434" fmla="*/ 1589368 w 2997200"/>
                  <a:gd name="connsiteY434" fmla="*/ 670336 h 2995613"/>
                  <a:gd name="connsiteX435" fmla="*/ 1596248 w 2997200"/>
                  <a:gd name="connsiteY435" fmla="*/ 714249 h 2995613"/>
                  <a:gd name="connsiteX436" fmla="*/ 1602600 w 2997200"/>
                  <a:gd name="connsiteY436" fmla="*/ 758162 h 2995613"/>
                  <a:gd name="connsiteX437" fmla="*/ 1607892 w 2997200"/>
                  <a:gd name="connsiteY437" fmla="*/ 802604 h 2995613"/>
                  <a:gd name="connsiteX438" fmla="*/ 1612656 w 2997200"/>
                  <a:gd name="connsiteY438" fmla="*/ 847575 h 2995613"/>
                  <a:gd name="connsiteX439" fmla="*/ 1616360 w 2997200"/>
                  <a:gd name="connsiteY439" fmla="*/ 893076 h 2995613"/>
                  <a:gd name="connsiteX440" fmla="*/ 1620066 w 2997200"/>
                  <a:gd name="connsiteY440" fmla="*/ 939105 h 2995613"/>
                  <a:gd name="connsiteX441" fmla="*/ 1622712 w 2997200"/>
                  <a:gd name="connsiteY441" fmla="*/ 985134 h 2995613"/>
                  <a:gd name="connsiteX442" fmla="*/ 1624828 w 2997200"/>
                  <a:gd name="connsiteY442" fmla="*/ 1031164 h 2995613"/>
                  <a:gd name="connsiteX443" fmla="*/ 1626946 w 2997200"/>
                  <a:gd name="connsiteY443" fmla="*/ 1078251 h 2995613"/>
                  <a:gd name="connsiteX444" fmla="*/ 1628534 w 2997200"/>
                  <a:gd name="connsiteY444" fmla="*/ 1125339 h 2995613"/>
                  <a:gd name="connsiteX445" fmla="*/ 1629592 w 2997200"/>
                  <a:gd name="connsiteY445" fmla="*/ 1172426 h 2995613"/>
                  <a:gd name="connsiteX446" fmla="*/ 1630650 w 2997200"/>
                  <a:gd name="connsiteY446" fmla="*/ 1267130 h 2995613"/>
                  <a:gd name="connsiteX447" fmla="*/ 1630650 w 2997200"/>
                  <a:gd name="connsiteY447" fmla="*/ 1361305 h 2995613"/>
                  <a:gd name="connsiteX448" fmla="*/ 1725918 w 2997200"/>
                  <a:gd name="connsiteY448" fmla="*/ 1361305 h 2995613"/>
                  <a:gd name="connsiteX449" fmla="*/ 1820126 w 2997200"/>
                  <a:gd name="connsiteY449" fmla="*/ 1363422 h 2995613"/>
                  <a:gd name="connsiteX450" fmla="*/ 1867230 w 2997200"/>
                  <a:gd name="connsiteY450" fmla="*/ 1363951 h 2995613"/>
                  <a:gd name="connsiteX451" fmla="*/ 1914334 w 2997200"/>
                  <a:gd name="connsiteY451" fmla="*/ 1365538 h 2995613"/>
                  <a:gd name="connsiteX452" fmla="*/ 1961438 w 2997200"/>
                  <a:gd name="connsiteY452" fmla="*/ 1367125 h 2995613"/>
                  <a:gd name="connsiteX453" fmla="*/ 2008012 w 2997200"/>
                  <a:gd name="connsiteY453" fmla="*/ 1369771 h 2995613"/>
                  <a:gd name="connsiteX454" fmla="*/ 2054058 w 2997200"/>
                  <a:gd name="connsiteY454" fmla="*/ 1372945 h 2995613"/>
                  <a:gd name="connsiteX455" fmla="*/ 2100104 w 2997200"/>
                  <a:gd name="connsiteY455" fmla="*/ 1376119 h 2995613"/>
                  <a:gd name="connsiteX456" fmla="*/ 2145620 w 2997200"/>
                  <a:gd name="connsiteY456" fmla="*/ 1379823 h 2995613"/>
                  <a:gd name="connsiteX457" fmla="*/ 2191136 w 2997200"/>
                  <a:gd name="connsiteY457" fmla="*/ 1385114 h 2995613"/>
                  <a:gd name="connsiteX458" fmla="*/ 2235594 w 2997200"/>
                  <a:gd name="connsiteY458" fmla="*/ 1390404 h 2995613"/>
                  <a:gd name="connsiteX459" fmla="*/ 2280052 w 2997200"/>
                  <a:gd name="connsiteY459" fmla="*/ 1396753 h 2995613"/>
                  <a:gd name="connsiteX460" fmla="*/ 2323452 w 2997200"/>
                  <a:gd name="connsiteY460" fmla="*/ 1404160 h 2995613"/>
                  <a:gd name="connsiteX461" fmla="*/ 2366852 w 2997200"/>
                  <a:gd name="connsiteY461" fmla="*/ 1412096 h 2995613"/>
                  <a:gd name="connsiteX462" fmla="*/ 2409192 w 2997200"/>
                  <a:gd name="connsiteY462" fmla="*/ 1421091 h 2995613"/>
                  <a:gd name="connsiteX463" fmla="*/ 2451532 w 2997200"/>
                  <a:gd name="connsiteY463" fmla="*/ 1430614 h 2995613"/>
                  <a:gd name="connsiteX464" fmla="*/ 2493344 w 2997200"/>
                  <a:gd name="connsiteY464" fmla="*/ 1441725 h 2995613"/>
                  <a:gd name="connsiteX465" fmla="*/ 2533568 w 2997200"/>
                  <a:gd name="connsiteY465" fmla="*/ 1453364 h 2995613"/>
                  <a:gd name="connsiteX466" fmla="*/ 2573792 w 2997200"/>
                  <a:gd name="connsiteY466" fmla="*/ 1466591 h 2995613"/>
                  <a:gd name="connsiteX467" fmla="*/ 2593374 w 2997200"/>
                  <a:gd name="connsiteY467" fmla="*/ 1473469 h 2995613"/>
                  <a:gd name="connsiteX468" fmla="*/ 2612958 w 2997200"/>
                  <a:gd name="connsiteY468" fmla="*/ 1480876 h 2995613"/>
                  <a:gd name="connsiteX469" fmla="*/ 2632540 w 2997200"/>
                  <a:gd name="connsiteY469" fmla="*/ 1488812 h 2995613"/>
                  <a:gd name="connsiteX470" fmla="*/ 2651594 w 2997200"/>
                  <a:gd name="connsiteY470" fmla="*/ 1496219 h 2995613"/>
                  <a:gd name="connsiteX471" fmla="*/ 2670646 w 2997200"/>
                  <a:gd name="connsiteY471" fmla="*/ 1504155 h 2995613"/>
                  <a:gd name="connsiteX472" fmla="*/ 2689170 w 2997200"/>
                  <a:gd name="connsiteY472" fmla="*/ 1512620 h 2995613"/>
                  <a:gd name="connsiteX473" fmla="*/ 2708224 w 2997200"/>
                  <a:gd name="connsiteY473" fmla="*/ 1521615 h 2995613"/>
                  <a:gd name="connsiteX474" fmla="*/ 2726218 w 2997200"/>
                  <a:gd name="connsiteY474" fmla="*/ 1531138 h 2995613"/>
                  <a:gd name="connsiteX475" fmla="*/ 2744744 w 2997200"/>
                  <a:gd name="connsiteY475" fmla="*/ 1540661 h 2995613"/>
                  <a:gd name="connsiteX476" fmla="*/ 2762208 w 2997200"/>
                  <a:gd name="connsiteY476" fmla="*/ 1550185 h 2995613"/>
                  <a:gd name="connsiteX477" fmla="*/ 2779674 w 2997200"/>
                  <a:gd name="connsiteY477" fmla="*/ 1560766 h 2995613"/>
                  <a:gd name="connsiteX478" fmla="*/ 2797140 w 2997200"/>
                  <a:gd name="connsiteY478" fmla="*/ 1570818 h 2995613"/>
                  <a:gd name="connsiteX479" fmla="*/ 2814606 w 2997200"/>
                  <a:gd name="connsiteY479" fmla="*/ 1581929 h 2995613"/>
                  <a:gd name="connsiteX480" fmla="*/ 2831542 w 2997200"/>
                  <a:gd name="connsiteY480" fmla="*/ 1593040 h 2995613"/>
                  <a:gd name="connsiteX481" fmla="*/ 2847948 w 2997200"/>
                  <a:gd name="connsiteY481" fmla="*/ 1605208 h 2995613"/>
                  <a:gd name="connsiteX482" fmla="*/ 2864884 w 2997200"/>
                  <a:gd name="connsiteY482" fmla="*/ 1617377 h 2995613"/>
                  <a:gd name="connsiteX483" fmla="*/ 2880762 w 2997200"/>
                  <a:gd name="connsiteY483" fmla="*/ 1629546 h 2995613"/>
                  <a:gd name="connsiteX484" fmla="*/ 2896640 w 2997200"/>
                  <a:gd name="connsiteY484" fmla="*/ 1642243 h 2995613"/>
                  <a:gd name="connsiteX485" fmla="*/ 2912518 w 2997200"/>
                  <a:gd name="connsiteY485" fmla="*/ 1655999 h 2995613"/>
                  <a:gd name="connsiteX486" fmla="*/ 2927338 w 2997200"/>
                  <a:gd name="connsiteY486" fmla="*/ 1669226 h 2995613"/>
                  <a:gd name="connsiteX487" fmla="*/ 2942686 w 2997200"/>
                  <a:gd name="connsiteY487" fmla="*/ 1683511 h 2995613"/>
                  <a:gd name="connsiteX488" fmla="*/ 2958034 w 2997200"/>
                  <a:gd name="connsiteY488" fmla="*/ 1697796 h 2995613"/>
                  <a:gd name="connsiteX489" fmla="*/ 2962268 w 2997200"/>
                  <a:gd name="connsiteY489" fmla="*/ 1703087 h 2995613"/>
                  <a:gd name="connsiteX490" fmla="*/ 2967032 w 2997200"/>
                  <a:gd name="connsiteY490" fmla="*/ 1707848 h 2995613"/>
                  <a:gd name="connsiteX491" fmla="*/ 2971266 w 2997200"/>
                  <a:gd name="connsiteY491" fmla="*/ 1713668 h 2995613"/>
                  <a:gd name="connsiteX492" fmla="*/ 2974972 w 2997200"/>
                  <a:gd name="connsiteY492" fmla="*/ 1718430 h 2995613"/>
                  <a:gd name="connsiteX493" fmla="*/ 2981852 w 2997200"/>
                  <a:gd name="connsiteY493" fmla="*/ 1730069 h 2995613"/>
                  <a:gd name="connsiteX494" fmla="*/ 2987144 w 2997200"/>
                  <a:gd name="connsiteY494" fmla="*/ 1742239 h 2995613"/>
                  <a:gd name="connsiteX495" fmla="*/ 2991378 w 2997200"/>
                  <a:gd name="connsiteY495" fmla="*/ 1754407 h 2995613"/>
                  <a:gd name="connsiteX496" fmla="*/ 2994024 w 2997200"/>
                  <a:gd name="connsiteY496" fmla="*/ 1766576 h 2995613"/>
                  <a:gd name="connsiteX497" fmla="*/ 2996670 w 2997200"/>
                  <a:gd name="connsiteY497" fmla="*/ 1779803 h 2995613"/>
                  <a:gd name="connsiteX498" fmla="*/ 2997200 w 2997200"/>
                  <a:gd name="connsiteY498" fmla="*/ 1792501 h 2995613"/>
                  <a:gd name="connsiteX499" fmla="*/ 2996670 w 2997200"/>
                  <a:gd name="connsiteY499" fmla="*/ 1804669 h 2995613"/>
                  <a:gd name="connsiteX500" fmla="*/ 2994024 w 2997200"/>
                  <a:gd name="connsiteY500" fmla="*/ 1817367 h 2995613"/>
                  <a:gd name="connsiteX501" fmla="*/ 2991378 w 2997200"/>
                  <a:gd name="connsiteY501" fmla="*/ 1830594 h 2995613"/>
                  <a:gd name="connsiteX502" fmla="*/ 2987144 w 2997200"/>
                  <a:gd name="connsiteY502" fmla="*/ 1842233 h 2995613"/>
                  <a:gd name="connsiteX503" fmla="*/ 2981852 w 2997200"/>
                  <a:gd name="connsiteY503" fmla="*/ 1854402 h 2995613"/>
                  <a:gd name="connsiteX504" fmla="*/ 2974972 w 2997200"/>
                  <a:gd name="connsiteY504" fmla="*/ 1865513 h 2995613"/>
                  <a:gd name="connsiteX505" fmla="*/ 2971266 w 2997200"/>
                  <a:gd name="connsiteY505" fmla="*/ 1871332 h 2995613"/>
                  <a:gd name="connsiteX506" fmla="*/ 2967032 w 2997200"/>
                  <a:gd name="connsiteY506" fmla="*/ 1876623 h 2995613"/>
                  <a:gd name="connsiteX507" fmla="*/ 2962268 w 2997200"/>
                  <a:gd name="connsiteY507" fmla="*/ 1881385 h 2995613"/>
                  <a:gd name="connsiteX508" fmla="*/ 2958034 w 2997200"/>
                  <a:gd name="connsiteY508" fmla="*/ 1886676 h 2995613"/>
                  <a:gd name="connsiteX509" fmla="*/ 2952742 w 2997200"/>
                  <a:gd name="connsiteY509" fmla="*/ 1891437 h 2995613"/>
                  <a:gd name="connsiteX510" fmla="*/ 2947978 w 2997200"/>
                  <a:gd name="connsiteY510" fmla="*/ 1896199 h 2995613"/>
                  <a:gd name="connsiteX511" fmla="*/ 2942156 w 2997200"/>
                  <a:gd name="connsiteY511" fmla="*/ 1899902 h 2995613"/>
                  <a:gd name="connsiteX512" fmla="*/ 2936864 w 2997200"/>
                  <a:gd name="connsiteY512" fmla="*/ 1903606 h 2995613"/>
                  <a:gd name="connsiteX513" fmla="*/ 2925220 w 2997200"/>
                  <a:gd name="connsiteY513" fmla="*/ 1910484 h 2995613"/>
                  <a:gd name="connsiteX514" fmla="*/ 2913576 w 2997200"/>
                  <a:gd name="connsiteY514" fmla="*/ 1916304 h 2995613"/>
                  <a:gd name="connsiteX515" fmla="*/ 2901404 w 2997200"/>
                  <a:gd name="connsiteY515" fmla="*/ 1920007 h 2995613"/>
                  <a:gd name="connsiteX516" fmla="*/ 2889232 w 2997200"/>
                  <a:gd name="connsiteY516" fmla="*/ 1923182 h 2995613"/>
                  <a:gd name="connsiteX517" fmla="*/ 2876000 w 2997200"/>
                  <a:gd name="connsiteY517" fmla="*/ 1925298 h 2995613"/>
                  <a:gd name="connsiteX518" fmla="*/ 2863298 w 2997200"/>
                  <a:gd name="connsiteY518" fmla="*/ 1925827 h 2995613"/>
                  <a:gd name="connsiteX519" fmla="*/ 2851124 w 2997200"/>
                  <a:gd name="connsiteY519" fmla="*/ 1925298 h 2995613"/>
                  <a:gd name="connsiteX520" fmla="*/ 2837892 w 2997200"/>
                  <a:gd name="connsiteY520" fmla="*/ 1923182 h 2995613"/>
                  <a:gd name="connsiteX521" fmla="*/ 2825190 w 2997200"/>
                  <a:gd name="connsiteY521" fmla="*/ 1920007 h 2995613"/>
                  <a:gd name="connsiteX522" fmla="*/ 2813546 w 2997200"/>
                  <a:gd name="connsiteY522" fmla="*/ 1916304 h 2995613"/>
                  <a:gd name="connsiteX523" fmla="*/ 2801904 w 2997200"/>
                  <a:gd name="connsiteY523" fmla="*/ 1910484 h 2995613"/>
                  <a:gd name="connsiteX524" fmla="*/ 2789730 w 2997200"/>
                  <a:gd name="connsiteY524" fmla="*/ 1903606 h 2995613"/>
                  <a:gd name="connsiteX525" fmla="*/ 2784438 w 2997200"/>
                  <a:gd name="connsiteY525" fmla="*/ 1899902 h 2995613"/>
                  <a:gd name="connsiteX526" fmla="*/ 2779144 w 2997200"/>
                  <a:gd name="connsiteY526" fmla="*/ 1896199 h 2995613"/>
                  <a:gd name="connsiteX527" fmla="*/ 2774382 w 2997200"/>
                  <a:gd name="connsiteY527" fmla="*/ 1891437 h 2995613"/>
                  <a:gd name="connsiteX528" fmla="*/ 2769088 w 2997200"/>
                  <a:gd name="connsiteY528" fmla="*/ 1886676 h 2995613"/>
                  <a:gd name="connsiteX529" fmla="*/ 2757446 w 2997200"/>
                  <a:gd name="connsiteY529" fmla="*/ 1875036 h 2995613"/>
                  <a:gd name="connsiteX530" fmla="*/ 2746330 w 2997200"/>
                  <a:gd name="connsiteY530" fmla="*/ 1864454 h 2995613"/>
                  <a:gd name="connsiteX531" fmla="*/ 2734158 w 2997200"/>
                  <a:gd name="connsiteY531" fmla="*/ 1854402 h 2995613"/>
                  <a:gd name="connsiteX532" fmla="*/ 2721456 w 2997200"/>
                  <a:gd name="connsiteY532" fmla="*/ 1844350 h 2995613"/>
                  <a:gd name="connsiteX533" fmla="*/ 2709282 w 2997200"/>
                  <a:gd name="connsiteY533" fmla="*/ 1834297 h 2995613"/>
                  <a:gd name="connsiteX534" fmla="*/ 2696580 w 2997200"/>
                  <a:gd name="connsiteY534" fmla="*/ 1824774 h 2995613"/>
                  <a:gd name="connsiteX535" fmla="*/ 2683348 w 2997200"/>
                  <a:gd name="connsiteY535" fmla="*/ 1815780 h 2995613"/>
                  <a:gd name="connsiteX536" fmla="*/ 2670118 w 2997200"/>
                  <a:gd name="connsiteY536" fmla="*/ 1806785 h 2995613"/>
                  <a:gd name="connsiteX537" fmla="*/ 2656356 w 2997200"/>
                  <a:gd name="connsiteY537" fmla="*/ 1797791 h 2995613"/>
                  <a:gd name="connsiteX538" fmla="*/ 2642066 w 2997200"/>
                  <a:gd name="connsiteY538" fmla="*/ 1789855 h 2995613"/>
                  <a:gd name="connsiteX539" fmla="*/ 2628306 w 2997200"/>
                  <a:gd name="connsiteY539" fmla="*/ 1781919 h 2995613"/>
                  <a:gd name="connsiteX540" fmla="*/ 2613486 w 2997200"/>
                  <a:gd name="connsiteY540" fmla="*/ 1773983 h 2995613"/>
                  <a:gd name="connsiteX541" fmla="*/ 2599196 w 2997200"/>
                  <a:gd name="connsiteY541" fmla="*/ 1766047 h 2995613"/>
                  <a:gd name="connsiteX542" fmla="*/ 2584376 w 2997200"/>
                  <a:gd name="connsiteY542" fmla="*/ 1758640 h 2995613"/>
                  <a:gd name="connsiteX543" fmla="*/ 2553680 w 2997200"/>
                  <a:gd name="connsiteY543" fmla="*/ 1745413 h 2995613"/>
                  <a:gd name="connsiteX544" fmla="*/ 2522454 w 2997200"/>
                  <a:gd name="connsiteY544" fmla="*/ 1732715 h 2995613"/>
                  <a:gd name="connsiteX545" fmla="*/ 2489640 w 2997200"/>
                  <a:gd name="connsiteY545" fmla="*/ 1720017 h 2995613"/>
                  <a:gd name="connsiteX546" fmla="*/ 2456826 w 2997200"/>
                  <a:gd name="connsiteY546" fmla="*/ 1709436 h 2995613"/>
                  <a:gd name="connsiteX547" fmla="*/ 2422424 w 2997200"/>
                  <a:gd name="connsiteY547" fmla="*/ 1699383 h 2995613"/>
                  <a:gd name="connsiteX548" fmla="*/ 2388022 w 2997200"/>
                  <a:gd name="connsiteY548" fmla="*/ 1690389 h 2995613"/>
                  <a:gd name="connsiteX549" fmla="*/ 2352032 w 2997200"/>
                  <a:gd name="connsiteY549" fmla="*/ 1682453 h 2995613"/>
                  <a:gd name="connsiteX550" fmla="*/ 2316572 w 2997200"/>
                  <a:gd name="connsiteY550" fmla="*/ 1674517 h 2995613"/>
                  <a:gd name="connsiteX551" fmla="*/ 2279524 w 2997200"/>
                  <a:gd name="connsiteY551" fmla="*/ 1667639 h 2995613"/>
                  <a:gd name="connsiteX552" fmla="*/ 2241946 w 2997200"/>
                  <a:gd name="connsiteY552" fmla="*/ 1661290 h 2995613"/>
                  <a:gd name="connsiteX553" fmla="*/ 2203840 w 2997200"/>
                  <a:gd name="connsiteY553" fmla="*/ 1655999 h 2995613"/>
                  <a:gd name="connsiteX554" fmla="*/ 2165204 w 2997200"/>
                  <a:gd name="connsiteY554" fmla="*/ 1650708 h 2995613"/>
                  <a:gd name="connsiteX555" fmla="*/ 2126038 w 2997200"/>
                  <a:gd name="connsiteY555" fmla="*/ 1647005 h 2995613"/>
                  <a:gd name="connsiteX556" fmla="*/ 2086344 w 2997200"/>
                  <a:gd name="connsiteY556" fmla="*/ 1642772 h 2995613"/>
                  <a:gd name="connsiteX557" fmla="*/ 2046648 w 2997200"/>
                  <a:gd name="connsiteY557" fmla="*/ 1639598 h 2995613"/>
                  <a:gd name="connsiteX558" fmla="*/ 2005896 w 2997200"/>
                  <a:gd name="connsiteY558" fmla="*/ 1636953 h 2995613"/>
                  <a:gd name="connsiteX559" fmla="*/ 1964614 w 2997200"/>
                  <a:gd name="connsiteY559" fmla="*/ 1634836 h 2995613"/>
                  <a:gd name="connsiteX560" fmla="*/ 1923860 w 2997200"/>
                  <a:gd name="connsiteY560" fmla="*/ 1632720 h 2995613"/>
                  <a:gd name="connsiteX561" fmla="*/ 1882578 w 2997200"/>
                  <a:gd name="connsiteY561" fmla="*/ 1631662 h 2995613"/>
                  <a:gd name="connsiteX562" fmla="*/ 1798426 w 2997200"/>
                  <a:gd name="connsiteY562" fmla="*/ 1629546 h 2995613"/>
                  <a:gd name="connsiteX563" fmla="*/ 1714802 w 2997200"/>
                  <a:gd name="connsiteY563" fmla="*/ 1628487 h 2995613"/>
                  <a:gd name="connsiteX564" fmla="*/ 1629592 w 2997200"/>
                  <a:gd name="connsiteY564" fmla="*/ 1628487 h 2995613"/>
                  <a:gd name="connsiteX565" fmla="*/ 1629592 w 2997200"/>
                  <a:gd name="connsiteY565" fmla="*/ 1713668 h 2995613"/>
                  <a:gd name="connsiteX566" fmla="*/ 1630650 w 2997200"/>
                  <a:gd name="connsiteY566" fmla="*/ 1797262 h 2995613"/>
                  <a:gd name="connsiteX567" fmla="*/ 1632238 w 2997200"/>
                  <a:gd name="connsiteY567" fmla="*/ 1881385 h 2995613"/>
                  <a:gd name="connsiteX568" fmla="*/ 1633826 w 2997200"/>
                  <a:gd name="connsiteY568" fmla="*/ 1922653 h 2995613"/>
                  <a:gd name="connsiteX569" fmla="*/ 1635414 w 2997200"/>
                  <a:gd name="connsiteY569" fmla="*/ 1963920 h 2995613"/>
                  <a:gd name="connsiteX570" fmla="*/ 1638060 w 2997200"/>
                  <a:gd name="connsiteY570" fmla="*/ 2004659 h 2995613"/>
                  <a:gd name="connsiteX571" fmla="*/ 1640706 w 2997200"/>
                  <a:gd name="connsiteY571" fmla="*/ 2045398 h 2995613"/>
                  <a:gd name="connsiteX572" fmla="*/ 1643882 w 2997200"/>
                  <a:gd name="connsiteY572" fmla="*/ 2085078 h 2995613"/>
                  <a:gd name="connsiteX573" fmla="*/ 1648116 w 2997200"/>
                  <a:gd name="connsiteY573" fmla="*/ 2124758 h 2995613"/>
                  <a:gd name="connsiteX574" fmla="*/ 1651820 w 2997200"/>
                  <a:gd name="connsiteY574" fmla="*/ 2163910 h 2995613"/>
                  <a:gd name="connsiteX575" fmla="*/ 1657114 w 2997200"/>
                  <a:gd name="connsiteY575" fmla="*/ 2202532 h 2995613"/>
                  <a:gd name="connsiteX576" fmla="*/ 1662406 w 2997200"/>
                  <a:gd name="connsiteY576" fmla="*/ 2240626 h 2995613"/>
                  <a:gd name="connsiteX577" fmla="*/ 1668758 w 2997200"/>
                  <a:gd name="connsiteY577" fmla="*/ 2278190 h 2995613"/>
                  <a:gd name="connsiteX578" fmla="*/ 1675638 w 2997200"/>
                  <a:gd name="connsiteY578" fmla="*/ 2315225 h 2995613"/>
                  <a:gd name="connsiteX579" fmla="*/ 1682518 w 2997200"/>
                  <a:gd name="connsiteY579" fmla="*/ 2351731 h 2995613"/>
                  <a:gd name="connsiteX580" fmla="*/ 1690986 w 2997200"/>
                  <a:gd name="connsiteY580" fmla="*/ 2386650 h 2995613"/>
                  <a:gd name="connsiteX581" fmla="*/ 1700512 w 2997200"/>
                  <a:gd name="connsiteY581" fmla="*/ 2421569 h 2995613"/>
                  <a:gd name="connsiteX582" fmla="*/ 1710568 w 2997200"/>
                  <a:gd name="connsiteY582" fmla="*/ 2455429 h 2995613"/>
                  <a:gd name="connsiteX583" fmla="*/ 1721154 w 2997200"/>
                  <a:gd name="connsiteY583" fmla="*/ 2488761 h 2995613"/>
                  <a:gd name="connsiteX584" fmla="*/ 1733856 w 2997200"/>
                  <a:gd name="connsiteY584" fmla="*/ 2521034 h 2995613"/>
                  <a:gd name="connsiteX585" fmla="*/ 1746030 w 2997200"/>
                  <a:gd name="connsiteY585" fmla="*/ 2552250 h 2995613"/>
                  <a:gd name="connsiteX586" fmla="*/ 1759790 w 2997200"/>
                  <a:gd name="connsiteY586" fmla="*/ 2582936 h 2995613"/>
                  <a:gd name="connsiteX587" fmla="*/ 1767200 w 2997200"/>
                  <a:gd name="connsiteY587" fmla="*/ 2597750 h 2995613"/>
                  <a:gd name="connsiteX588" fmla="*/ 1775138 w 2997200"/>
                  <a:gd name="connsiteY588" fmla="*/ 2612035 h 2995613"/>
                  <a:gd name="connsiteX589" fmla="*/ 1783078 w 2997200"/>
                  <a:gd name="connsiteY589" fmla="*/ 2626849 h 2995613"/>
                  <a:gd name="connsiteX590" fmla="*/ 1790488 w 2997200"/>
                  <a:gd name="connsiteY590" fmla="*/ 2641134 h 2995613"/>
                  <a:gd name="connsiteX591" fmla="*/ 1798956 w 2997200"/>
                  <a:gd name="connsiteY591" fmla="*/ 2654890 h 2995613"/>
                  <a:gd name="connsiteX592" fmla="*/ 1807424 w 2997200"/>
                  <a:gd name="connsiteY592" fmla="*/ 2668646 h 2995613"/>
                  <a:gd name="connsiteX593" fmla="*/ 1816420 w 2997200"/>
                  <a:gd name="connsiteY593" fmla="*/ 2682402 h 2995613"/>
                  <a:gd name="connsiteX594" fmla="*/ 1825948 w 2997200"/>
                  <a:gd name="connsiteY594" fmla="*/ 2695099 h 2995613"/>
                  <a:gd name="connsiteX595" fmla="*/ 1835474 w 2997200"/>
                  <a:gd name="connsiteY595" fmla="*/ 2707797 h 2995613"/>
                  <a:gd name="connsiteX596" fmla="*/ 1845000 w 2997200"/>
                  <a:gd name="connsiteY596" fmla="*/ 2720495 h 2995613"/>
                  <a:gd name="connsiteX597" fmla="*/ 1855586 w 2997200"/>
                  <a:gd name="connsiteY597" fmla="*/ 2732664 h 2995613"/>
                  <a:gd name="connsiteX598" fmla="*/ 1865642 w 2997200"/>
                  <a:gd name="connsiteY598" fmla="*/ 2744832 h 2995613"/>
                  <a:gd name="connsiteX599" fmla="*/ 1876228 w 2997200"/>
                  <a:gd name="connsiteY599" fmla="*/ 2756472 h 2995613"/>
                  <a:gd name="connsiteX600" fmla="*/ 1887342 w 2997200"/>
                  <a:gd name="connsiteY600" fmla="*/ 2768112 h 2995613"/>
                  <a:gd name="connsiteX601" fmla="*/ 1892634 w 2997200"/>
                  <a:gd name="connsiteY601" fmla="*/ 2772873 h 2995613"/>
                  <a:gd name="connsiteX602" fmla="*/ 1896868 w 2997200"/>
                  <a:gd name="connsiteY602" fmla="*/ 2778164 h 2995613"/>
                  <a:gd name="connsiteX603" fmla="*/ 1901102 w 2997200"/>
                  <a:gd name="connsiteY603" fmla="*/ 2783455 h 2995613"/>
                  <a:gd name="connsiteX604" fmla="*/ 1904808 w 2997200"/>
                  <a:gd name="connsiteY604" fmla="*/ 2788745 h 2995613"/>
                  <a:gd name="connsiteX605" fmla="*/ 1911688 w 2997200"/>
                  <a:gd name="connsiteY605" fmla="*/ 2800385 h 2995613"/>
                  <a:gd name="connsiteX606" fmla="*/ 1916980 w 2997200"/>
                  <a:gd name="connsiteY606" fmla="*/ 2812025 h 2995613"/>
                  <a:gd name="connsiteX607" fmla="*/ 1921214 w 2997200"/>
                  <a:gd name="connsiteY607" fmla="*/ 2824193 h 2995613"/>
                  <a:gd name="connsiteX608" fmla="*/ 1924390 w 2997200"/>
                  <a:gd name="connsiteY608" fmla="*/ 2836891 h 2995613"/>
                  <a:gd name="connsiteX609" fmla="*/ 1925978 w 2997200"/>
                  <a:gd name="connsiteY609" fmla="*/ 2849589 h 2995613"/>
                  <a:gd name="connsiteX610" fmla="*/ 1926506 w 2997200"/>
                  <a:gd name="connsiteY610" fmla="*/ 2862287 h 2995613"/>
                  <a:gd name="connsiteX611" fmla="*/ 1925978 w 2997200"/>
                  <a:gd name="connsiteY611" fmla="*/ 2874984 h 2995613"/>
                  <a:gd name="connsiteX612" fmla="*/ 1924390 w 2997200"/>
                  <a:gd name="connsiteY612" fmla="*/ 2887682 h 2995613"/>
                  <a:gd name="connsiteX613" fmla="*/ 1921214 w 2997200"/>
                  <a:gd name="connsiteY613" fmla="*/ 2899851 h 2995613"/>
                  <a:gd name="connsiteX614" fmla="*/ 1916980 w 2997200"/>
                  <a:gd name="connsiteY614" fmla="*/ 2912020 h 2995613"/>
                  <a:gd name="connsiteX615" fmla="*/ 1911688 w 2997200"/>
                  <a:gd name="connsiteY615" fmla="*/ 2924188 h 2995613"/>
                  <a:gd name="connsiteX616" fmla="*/ 1904808 w 2997200"/>
                  <a:gd name="connsiteY616" fmla="*/ 2935828 h 2995613"/>
                  <a:gd name="connsiteX617" fmla="*/ 1901102 w 2997200"/>
                  <a:gd name="connsiteY617" fmla="*/ 2941119 h 2995613"/>
                  <a:gd name="connsiteX618" fmla="*/ 1896868 w 2997200"/>
                  <a:gd name="connsiteY618" fmla="*/ 2946409 h 2995613"/>
                  <a:gd name="connsiteX619" fmla="*/ 1892634 w 2997200"/>
                  <a:gd name="connsiteY619" fmla="*/ 2951171 h 2995613"/>
                  <a:gd name="connsiteX620" fmla="*/ 1887342 w 2997200"/>
                  <a:gd name="connsiteY620" fmla="*/ 2956462 h 2995613"/>
                  <a:gd name="connsiteX621" fmla="*/ 1882578 w 2997200"/>
                  <a:gd name="connsiteY621" fmla="*/ 2961223 h 2995613"/>
                  <a:gd name="connsiteX622" fmla="*/ 1877286 w 2997200"/>
                  <a:gd name="connsiteY622" fmla="*/ 2965985 h 2995613"/>
                  <a:gd name="connsiteX623" fmla="*/ 1872522 w 2997200"/>
                  <a:gd name="connsiteY623" fmla="*/ 2969689 h 2995613"/>
                  <a:gd name="connsiteX624" fmla="*/ 1866700 w 2997200"/>
                  <a:gd name="connsiteY624" fmla="*/ 2973921 h 2995613"/>
                  <a:gd name="connsiteX625" fmla="*/ 1855056 w 2997200"/>
                  <a:gd name="connsiteY625" fmla="*/ 2980270 h 2995613"/>
                  <a:gd name="connsiteX626" fmla="*/ 1843412 w 2997200"/>
                  <a:gd name="connsiteY626" fmla="*/ 2986090 h 2995613"/>
                  <a:gd name="connsiteX627" fmla="*/ 1831240 w 2997200"/>
                  <a:gd name="connsiteY627" fmla="*/ 2989793 h 2995613"/>
                  <a:gd name="connsiteX628" fmla="*/ 1818538 w 2997200"/>
                  <a:gd name="connsiteY628" fmla="*/ 2993497 h 2995613"/>
                  <a:gd name="connsiteX629" fmla="*/ 1805836 w 2997200"/>
                  <a:gd name="connsiteY629" fmla="*/ 2995084 h 2995613"/>
                  <a:gd name="connsiteX630" fmla="*/ 1793662 w 2997200"/>
                  <a:gd name="connsiteY630" fmla="*/ 2995613 h 2995613"/>
                  <a:gd name="connsiteX631" fmla="*/ 1780432 w 2997200"/>
                  <a:gd name="connsiteY631" fmla="*/ 2995084 h 2995613"/>
                  <a:gd name="connsiteX632" fmla="*/ 1767728 w 2997200"/>
                  <a:gd name="connsiteY632" fmla="*/ 2993497 h 2995613"/>
                  <a:gd name="connsiteX633" fmla="*/ 1755556 w 2997200"/>
                  <a:gd name="connsiteY633" fmla="*/ 2989793 h 2995613"/>
                  <a:gd name="connsiteX634" fmla="*/ 1743382 w 2997200"/>
                  <a:gd name="connsiteY634" fmla="*/ 2986090 h 2995613"/>
                  <a:gd name="connsiteX635" fmla="*/ 1731210 w 2997200"/>
                  <a:gd name="connsiteY635" fmla="*/ 2980270 h 2995613"/>
                  <a:gd name="connsiteX636" fmla="*/ 1719566 w 2997200"/>
                  <a:gd name="connsiteY636" fmla="*/ 2973921 h 2995613"/>
                  <a:gd name="connsiteX637" fmla="*/ 1714802 w 2997200"/>
                  <a:gd name="connsiteY637" fmla="*/ 2969689 h 2995613"/>
                  <a:gd name="connsiteX638" fmla="*/ 1708980 w 2997200"/>
                  <a:gd name="connsiteY638" fmla="*/ 2965985 h 2995613"/>
                  <a:gd name="connsiteX639" fmla="*/ 1703688 w 2997200"/>
                  <a:gd name="connsiteY639" fmla="*/ 2961223 h 2995613"/>
                  <a:gd name="connsiteX640" fmla="*/ 1698924 w 2997200"/>
                  <a:gd name="connsiteY640" fmla="*/ 2956462 h 2995613"/>
                  <a:gd name="connsiteX641" fmla="*/ 1684106 w 2997200"/>
                  <a:gd name="connsiteY641" fmla="*/ 2941648 h 2995613"/>
                  <a:gd name="connsiteX642" fmla="*/ 1670344 w 2997200"/>
                  <a:gd name="connsiteY642" fmla="*/ 2926834 h 2995613"/>
                  <a:gd name="connsiteX643" fmla="*/ 1656584 w 2997200"/>
                  <a:gd name="connsiteY643" fmla="*/ 2910961 h 2995613"/>
                  <a:gd name="connsiteX644" fmla="*/ 1643352 w 2997200"/>
                  <a:gd name="connsiteY644" fmla="*/ 2895618 h 2995613"/>
                  <a:gd name="connsiteX645" fmla="*/ 1630650 w 2997200"/>
                  <a:gd name="connsiteY645" fmla="*/ 2879746 h 2995613"/>
                  <a:gd name="connsiteX646" fmla="*/ 1618478 w 2997200"/>
                  <a:gd name="connsiteY646" fmla="*/ 2863345 h 2995613"/>
                  <a:gd name="connsiteX647" fmla="*/ 1605776 w 2997200"/>
                  <a:gd name="connsiteY647" fmla="*/ 2846944 h 2995613"/>
                  <a:gd name="connsiteX648" fmla="*/ 1594132 w 2997200"/>
                  <a:gd name="connsiteY648" fmla="*/ 2830542 h 2995613"/>
                  <a:gd name="connsiteX649" fmla="*/ 1583016 w 2997200"/>
                  <a:gd name="connsiteY649" fmla="*/ 2813083 h 2995613"/>
                  <a:gd name="connsiteX650" fmla="*/ 1571902 w 2997200"/>
                  <a:gd name="connsiteY650" fmla="*/ 2796152 h 2995613"/>
                  <a:gd name="connsiteX651" fmla="*/ 1561318 w 2997200"/>
                  <a:gd name="connsiteY651" fmla="*/ 2778693 h 2995613"/>
                  <a:gd name="connsiteX652" fmla="*/ 1551262 w 2997200"/>
                  <a:gd name="connsiteY652" fmla="*/ 2761234 h 2995613"/>
                  <a:gd name="connsiteX653" fmla="*/ 1541734 w 2997200"/>
                  <a:gd name="connsiteY653" fmla="*/ 2743245 h 2995613"/>
                  <a:gd name="connsiteX654" fmla="*/ 1532208 w 2997200"/>
                  <a:gd name="connsiteY654" fmla="*/ 2725257 h 2995613"/>
                  <a:gd name="connsiteX655" fmla="*/ 1522682 w 2997200"/>
                  <a:gd name="connsiteY655" fmla="*/ 2706739 h 2995613"/>
                  <a:gd name="connsiteX656" fmla="*/ 1513684 w 2997200"/>
                  <a:gd name="connsiteY656" fmla="*/ 2688222 h 2995613"/>
                  <a:gd name="connsiteX657" fmla="*/ 1505216 w 2997200"/>
                  <a:gd name="connsiteY657" fmla="*/ 2669175 h 2995613"/>
                  <a:gd name="connsiteX658" fmla="*/ 1496748 w 2997200"/>
                  <a:gd name="connsiteY658" fmla="*/ 2650128 h 2995613"/>
                  <a:gd name="connsiteX659" fmla="*/ 1488808 w 2997200"/>
                  <a:gd name="connsiteY659" fmla="*/ 2631082 h 2995613"/>
                  <a:gd name="connsiteX660" fmla="*/ 1481928 w 2997200"/>
                  <a:gd name="connsiteY660" fmla="*/ 2611506 h 2995613"/>
                  <a:gd name="connsiteX661" fmla="*/ 1474518 w 2997200"/>
                  <a:gd name="connsiteY661" fmla="*/ 2591930 h 2995613"/>
                  <a:gd name="connsiteX662" fmla="*/ 1467108 w 2997200"/>
                  <a:gd name="connsiteY662" fmla="*/ 2572354 h 2995613"/>
                  <a:gd name="connsiteX663" fmla="*/ 1454406 w 2997200"/>
                  <a:gd name="connsiteY663" fmla="*/ 2532674 h 2995613"/>
                  <a:gd name="connsiteX664" fmla="*/ 1442764 w 2997200"/>
                  <a:gd name="connsiteY664" fmla="*/ 2491935 h 2995613"/>
                  <a:gd name="connsiteX665" fmla="*/ 1431120 w 2997200"/>
                  <a:gd name="connsiteY665" fmla="*/ 2450668 h 2995613"/>
                  <a:gd name="connsiteX666" fmla="*/ 1421592 w 2997200"/>
                  <a:gd name="connsiteY666" fmla="*/ 2408342 h 2995613"/>
                  <a:gd name="connsiteX667" fmla="*/ 1412596 w 2997200"/>
                  <a:gd name="connsiteY667" fmla="*/ 2365487 h 2995613"/>
                  <a:gd name="connsiteX668" fmla="*/ 1404656 w 2997200"/>
                  <a:gd name="connsiteY668" fmla="*/ 2322632 h 2995613"/>
                  <a:gd name="connsiteX669" fmla="*/ 1397776 w 2997200"/>
                  <a:gd name="connsiteY669" fmla="*/ 2278719 h 2995613"/>
                  <a:gd name="connsiteX670" fmla="*/ 1391424 w 2997200"/>
                  <a:gd name="connsiteY670" fmla="*/ 2234277 h 2995613"/>
                  <a:gd name="connsiteX671" fmla="*/ 1386132 w 2997200"/>
                  <a:gd name="connsiteY671" fmla="*/ 2189834 h 2995613"/>
                  <a:gd name="connsiteX672" fmla="*/ 1380840 w 2997200"/>
                  <a:gd name="connsiteY672" fmla="*/ 2144334 h 2995613"/>
                  <a:gd name="connsiteX673" fmla="*/ 1377134 w 2997200"/>
                  <a:gd name="connsiteY673" fmla="*/ 2099363 h 2995613"/>
                  <a:gd name="connsiteX674" fmla="*/ 1373430 w 2997200"/>
                  <a:gd name="connsiteY674" fmla="*/ 2053334 h 2995613"/>
                  <a:gd name="connsiteX675" fmla="*/ 1370784 w 2997200"/>
                  <a:gd name="connsiteY675" fmla="*/ 2006775 h 2995613"/>
                  <a:gd name="connsiteX676" fmla="*/ 1368138 w 2997200"/>
                  <a:gd name="connsiteY676" fmla="*/ 1960217 h 2995613"/>
                  <a:gd name="connsiteX677" fmla="*/ 1366550 w 2997200"/>
                  <a:gd name="connsiteY677" fmla="*/ 1913129 h 2995613"/>
                  <a:gd name="connsiteX678" fmla="*/ 1364962 w 2997200"/>
                  <a:gd name="connsiteY678" fmla="*/ 1866042 h 2995613"/>
                  <a:gd name="connsiteX679" fmla="*/ 1363374 w 2997200"/>
                  <a:gd name="connsiteY679" fmla="*/ 1819483 h 2995613"/>
                  <a:gd name="connsiteX680" fmla="*/ 1362316 w 2997200"/>
                  <a:gd name="connsiteY680" fmla="*/ 1724779 h 2995613"/>
                  <a:gd name="connsiteX681" fmla="*/ 1362316 w 2997200"/>
                  <a:gd name="connsiteY681" fmla="*/ 1629546 h 2995613"/>
                  <a:gd name="connsiteX682" fmla="*/ 1268108 w 2997200"/>
                  <a:gd name="connsiteY682" fmla="*/ 1629546 h 2995613"/>
                  <a:gd name="connsiteX683" fmla="*/ 1173370 w 2997200"/>
                  <a:gd name="connsiteY683" fmla="*/ 1628487 h 2995613"/>
                  <a:gd name="connsiteX684" fmla="*/ 1126266 w 2997200"/>
                  <a:gd name="connsiteY684" fmla="*/ 1627429 h 2995613"/>
                  <a:gd name="connsiteX685" fmla="*/ 1079162 w 2997200"/>
                  <a:gd name="connsiteY685" fmla="*/ 1625842 h 2995613"/>
                  <a:gd name="connsiteX686" fmla="*/ 1032058 w 2997200"/>
                  <a:gd name="connsiteY686" fmla="*/ 1624255 h 2995613"/>
                  <a:gd name="connsiteX687" fmla="*/ 986012 w 2997200"/>
                  <a:gd name="connsiteY687" fmla="*/ 1621609 h 2995613"/>
                  <a:gd name="connsiteX688" fmla="*/ 939966 w 2997200"/>
                  <a:gd name="connsiteY688" fmla="*/ 1618964 h 2995613"/>
                  <a:gd name="connsiteX689" fmla="*/ 893920 w 2997200"/>
                  <a:gd name="connsiteY689" fmla="*/ 1615790 h 2995613"/>
                  <a:gd name="connsiteX690" fmla="*/ 848404 w 2997200"/>
                  <a:gd name="connsiteY690" fmla="*/ 1611557 h 2995613"/>
                  <a:gd name="connsiteX691" fmla="*/ 803416 w 2997200"/>
                  <a:gd name="connsiteY691" fmla="*/ 1607324 h 2995613"/>
                  <a:gd name="connsiteX692" fmla="*/ 758960 w 2997200"/>
                  <a:gd name="connsiteY692" fmla="*/ 1601505 h 2995613"/>
                  <a:gd name="connsiteX693" fmla="*/ 715030 w 2997200"/>
                  <a:gd name="connsiteY693" fmla="*/ 1595685 h 2995613"/>
                  <a:gd name="connsiteX694" fmla="*/ 671102 w 2997200"/>
                  <a:gd name="connsiteY694" fmla="*/ 1588278 h 2995613"/>
                  <a:gd name="connsiteX695" fmla="*/ 628232 w 2997200"/>
                  <a:gd name="connsiteY695" fmla="*/ 1580342 h 2995613"/>
                  <a:gd name="connsiteX696" fmla="*/ 585362 w 2997200"/>
                  <a:gd name="connsiteY696" fmla="*/ 1571877 h 2995613"/>
                  <a:gd name="connsiteX697" fmla="*/ 543550 w 2997200"/>
                  <a:gd name="connsiteY697" fmla="*/ 1561824 h 2995613"/>
                  <a:gd name="connsiteX698" fmla="*/ 502268 w 2997200"/>
                  <a:gd name="connsiteY698" fmla="*/ 1551243 h 2995613"/>
                  <a:gd name="connsiteX699" fmla="*/ 460986 w 2997200"/>
                  <a:gd name="connsiteY699" fmla="*/ 1539603 h 2995613"/>
                  <a:gd name="connsiteX700" fmla="*/ 421292 w 2997200"/>
                  <a:gd name="connsiteY700" fmla="*/ 1526376 h 2995613"/>
                  <a:gd name="connsiteX701" fmla="*/ 401708 w 2997200"/>
                  <a:gd name="connsiteY701" fmla="*/ 1520027 h 2995613"/>
                  <a:gd name="connsiteX702" fmla="*/ 382126 w 2997200"/>
                  <a:gd name="connsiteY702" fmla="*/ 1512620 h 2995613"/>
                  <a:gd name="connsiteX703" fmla="*/ 362543 w 2997200"/>
                  <a:gd name="connsiteY703" fmla="*/ 1505213 h 2995613"/>
                  <a:gd name="connsiteX704" fmla="*/ 343490 w 2997200"/>
                  <a:gd name="connsiteY704" fmla="*/ 1497277 h 2995613"/>
                  <a:gd name="connsiteX705" fmla="*/ 324436 w 2997200"/>
                  <a:gd name="connsiteY705" fmla="*/ 1489341 h 2995613"/>
                  <a:gd name="connsiteX706" fmla="*/ 306442 w 2997200"/>
                  <a:gd name="connsiteY706" fmla="*/ 1480876 h 2995613"/>
                  <a:gd name="connsiteX707" fmla="*/ 287918 w 2997200"/>
                  <a:gd name="connsiteY707" fmla="*/ 1472411 h 2995613"/>
                  <a:gd name="connsiteX708" fmla="*/ 269393 w 2997200"/>
                  <a:gd name="connsiteY708" fmla="*/ 1462887 h 2995613"/>
                  <a:gd name="connsiteX709" fmla="*/ 251399 w 2997200"/>
                  <a:gd name="connsiteY709" fmla="*/ 1453364 h 2995613"/>
                  <a:gd name="connsiteX710" fmla="*/ 233404 w 2997200"/>
                  <a:gd name="connsiteY710" fmla="*/ 1443841 h 2995613"/>
                  <a:gd name="connsiteX711" fmla="*/ 215938 w 2997200"/>
                  <a:gd name="connsiteY711" fmla="*/ 1433788 h 2995613"/>
                  <a:gd name="connsiteX712" fmla="*/ 198473 w 2997200"/>
                  <a:gd name="connsiteY712" fmla="*/ 1423207 h 2995613"/>
                  <a:gd name="connsiteX713" fmla="*/ 182065 w 2997200"/>
                  <a:gd name="connsiteY713" fmla="*/ 1412626 h 2995613"/>
                  <a:gd name="connsiteX714" fmla="*/ 164600 w 2997200"/>
                  <a:gd name="connsiteY714" fmla="*/ 1401515 h 2995613"/>
                  <a:gd name="connsiteX715" fmla="*/ 148193 w 2997200"/>
                  <a:gd name="connsiteY715" fmla="*/ 1389346 h 2995613"/>
                  <a:gd name="connsiteX716" fmla="*/ 132315 w 2997200"/>
                  <a:gd name="connsiteY716" fmla="*/ 1377707 h 2995613"/>
                  <a:gd name="connsiteX717" fmla="*/ 115908 w 2997200"/>
                  <a:gd name="connsiteY717" fmla="*/ 1365538 h 2995613"/>
                  <a:gd name="connsiteX718" fmla="*/ 100030 w 2997200"/>
                  <a:gd name="connsiteY718" fmla="*/ 1352840 h 2995613"/>
                  <a:gd name="connsiteX719" fmla="*/ 84682 w 2997200"/>
                  <a:gd name="connsiteY719" fmla="*/ 1339084 h 2995613"/>
                  <a:gd name="connsiteX720" fmla="*/ 68804 w 2997200"/>
                  <a:gd name="connsiteY720" fmla="*/ 1325857 h 2995613"/>
                  <a:gd name="connsiteX721" fmla="*/ 54514 w 2997200"/>
                  <a:gd name="connsiteY721" fmla="*/ 1311573 h 2995613"/>
                  <a:gd name="connsiteX722" fmla="*/ 39165 w 2997200"/>
                  <a:gd name="connsiteY722" fmla="*/ 1297817 h 2995613"/>
                  <a:gd name="connsiteX723" fmla="*/ 34931 w 2997200"/>
                  <a:gd name="connsiteY723" fmla="*/ 1292526 h 2995613"/>
                  <a:gd name="connsiteX724" fmla="*/ 30168 w 2997200"/>
                  <a:gd name="connsiteY724" fmla="*/ 1287235 h 2995613"/>
                  <a:gd name="connsiteX725" fmla="*/ 26463 w 2997200"/>
                  <a:gd name="connsiteY725" fmla="*/ 1281944 h 2995613"/>
                  <a:gd name="connsiteX726" fmla="*/ 22229 w 2997200"/>
                  <a:gd name="connsiteY726" fmla="*/ 1276654 h 2995613"/>
                  <a:gd name="connsiteX727" fmla="*/ 15878 w 2997200"/>
                  <a:gd name="connsiteY727" fmla="*/ 1265014 h 2995613"/>
                  <a:gd name="connsiteX728" fmla="*/ 10056 w 2997200"/>
                  <a:gd name="connsiteY728" fmla="*/ 1253374 h 2995613"/>
                  <a:gd name="connsiteX729" fmla="*/ 5822 w 2997200"/>
                  <a:gd name="connsiteY729" fmla="*/ 1241206 h 2995613"/>
                  <a:gd name="connsiteX730" fmla="*/ 2646 w 2997200"/>
                  <a:gd name="connsiteY730" fmla="*/ 1229037 h 2995613"/>
                  <a:gd name="connsiteX731" fmla="*/ 1059 w 2997200"/>
                  <a:gd name="connsiteY731" fmla="*/ 1215810 h 2995613"/>
                  <a:gd name="connsiteX732" fmla="*/ 0 w 2997200"/>
                  <a:gd name="connsiteY732" fmla="*/ 1203112 h 2995613"/>
                  <a:gd name="connsiteX733" fmla="*/ 1059 w 2997200"/>
                  <a:gd name="connsiteY733" fmla="*/ 1190415 h 2995613"/>
                  <a:gd name="connsiteX734" fmla="*/ 2646 w 2997200"/>
                  <a:gd name="connsiteY734" fmla="*/ 1177188 h 2995613"/>
                  <a:gd name="connsiteX735" fmla="*/ 5822 w 2997200"/>
                  <a:gd name="connsiteY735" fmla="*/ 1165019 h 2995613"/>
                  <a:gd name="connsiteX736" fmla="*/ 10056 w 2997200"/>
                  <a:gd name="connsiteY736" fmla="*/ 1152851 h 2995613"/>
                  <a:gd name="connsiteX737" fmla="*/ 15878 w 2997200"/>
                  <a:gd name="connsiteY737" fmla="*/ 1141211 h 2995613"/>
                  <a:gd name="connsiteX738" fmla="*/ 22229 w 2997200"/>
                  <a:gd name="connsiteY738" fmla="*/ 1130100 h 2995613"/>
                  <a:gd name="connsiteX739" fmla="*/ 26463 w 2997200"/>
                  <a:gd name="connsiteY739" fmla="*/ 1124281 h 2995613"/>
                  <a:gd name="connsiteX740" fmla="*/ 30168 w 2997200"/>
                  <a:gd name="connsiteY740" fmla="*/ 1118990 h 2995613"/>
                  <a:gd name="connsiteX741" fmla="*/ 34931 w 2997200"/>
                  <a:gd name="connsiteY741" fmla="*/ 1113699 h 2995613"/>
                  <a:gd name="connsiteX742" fmla="*/ 39165 w 2997200"/>
                  <a:gd name="connsiteY742" fmla="*/ 1108408 h 2995613"/>
                  <a:gd name="connsiteX743" fmla="*/ 44458 w 2997200"/>
                  <a:gd name="connsiteY743" fmla="*/ 1104176 h 2995613"/>
                  <a:gd name="connsiteX744" fmla="*/ 49221 w 2997200"/>
                  <a:gd name="connsiteY744" fmla="*/ 1099414 h 2995613"/>
                  <a:gd name="connsiteX745" fmla="*/ 55043 w 2997200"/>
                  <a:gd name="connsiteY745" fmla="*/ 1095711 h 2995613"/>
                  <a:gd name="connsiteX746" fmla="*/ 60336 w 2997200"/>
                  <a:gd name="connsiteY746" fmla="*/ 1092007 h 2995613"/>
                  <a:gd name="connsiteX747" fmla="*/ 71450 w 2997200"/>
                  <a:gd name="connsiteY747" fmla="*/ 1085129 h 2995613"/>
                  <a:gd name="connsiteX748" fmla="*/ 83623 w 2997200"/>
                  <a:gd name="connsiteY748" fmla="*/ 1079309 h 2995613"/>
                  <a:gd name="connsiteX749" fmla="*/ 95796 w 2997200"/>
                  <a:gd name="connsiteY749" fmla="*/ 1075077 h 2995613"/>
                  <a:gd name="connsiteX750" fmla="*/ 107969 w 2997200"/>
                  <a:gd name="connsiteY750" fmla="*/ 1072431 h 2995613"/>
                  <a:gd name="connsiteX751" fmla="*/ 120671 w 2997200"/>
                  <a:gd name="connsiteY751" fmla="*/ 1070315 h 2995613"/>
                  <a:gd name="connsiteX752" fmla="*/ 133903 w 2997200"/>
                  <a:gd name="connsiteY752" fmla="*/ 1069786 h 2995613"/>
                  <a:gd name="connsiteX753" fmla="*/ 146605 w 2997200"/>
                  <a:gd name="connsiteY753" fmla="*/ 1070315 h 2995613"/>
                  <a:gd name="connsiteX754" fmla="*/ 158778 w 2997200"/>
                  <a:gd name="connsiteY754" fmla="*/ 1072431 h 2995613"/>
                  <a:gd name="connsiteX755" fmla="*/ 172010 w 2997200"/>
                  <a:gd name="connsiteY755" fmla="*/ 1075077 h 2995613"/>
                  <a:gd name="connsiteX756" fmla="*/ 184183 w 2997200"/>
                  <a:gd name="connsiteY756" fmla="*/ 1079309 h 2995613"/>
                  <a:gd name="connsiteX757" fmla="*/ 195826 w 2997200"/>
                  <a:gd name="connsiteY757" fmla="*/ 1085129 h 2995613"/>
                  <a:gd name="connsiteX758" fmla="*/ 206941 w 2997200"/>
                  <a:gd name="connsiteY758" fmla="*/ 1092007 h 2995613"/>
                  <a:gd name="connsiteX759" fmla="*/ 212763 w 2997200"/>
                  <a:gd name="connsiteY759" fmla="*/ 1095711 h 2995613"/>
                  <a:gd name="connsiteX760" fmla="*/ 217526 w 2997200"/>
                  <a:gd name="connsiteY760" fmla="*/ 1099414 h 2995613"/>
                  <a:gd name="connsiteX761" fmla="*/ 223348 w 2997200"/>
                  <a:gd name="connsiteY761" fmla="*/ 1104176 h 2995613"/>
                  <a:gd name="connsiteX762" fmla="*/ 228640 w 2997200"/>
                  <a:gd name="connsiteY762" fmla="*/ 1108408 h 2995613"/>
                  <a:gd name="connsiteX763" fmla="*/ 239755 w 2997200"/>
                  <a:gd name="connsiteY763" fmla="*/ 1119519 h 2995613"/>
                  <a:gd name="connsiteX764" fmla="*/ 250869 w 2997200"/>
                  <a:gd name="connsiteY764" fmla="*/ 1130629 h 2995613"/>
                  <a:gd name="connsiteX765" fmla="*/ 262513 w 2997200"/>
                  <a:gd name="connsiteY765" fmla="*/ 1140682 h 2995613"/>
                  <a:gd name="connsiteX766" fmla="*/ 274686 w 2997200"/>
                  <a:gd name="connsiteY766" fmla="*/ 1150734 h 2995613"/>
                  <a:gd name="connsiteX767" fmla="*/ 287388 w 2997200"/>
                  <a:gd name="connsiteY767" fmla="*/ 1160787 h 2995613"/>
                  <a:gd name="connsiteX768" fmla="*/ 300090 w 2997200"/>
                  <a:gd name="connsiteY768" fmla="*/ 1169781 h 2995613"/>
                  <a:gd name="connsiteX769" fmla="*/ 312793 w 2997200"/>
                  <a:gd name="connsiteY769" fmla="*/ 1179304 h 2995613"/>
                  <a:gd name="connsiteX770" fmla="*/ 326554 w 2997200"/>
                  <a:gd name="connsiteY770" fmla="*/ 1187240 h 2995613"/>
                  <a:gd name="connsiteX771" fmla="*/ 339785 w 2997200"/>
                  <a:gd name="connsiteY771" fmla="*/ 1196235 h 2995613"/>
                  <a:gd name="connsiteX772" fmla="*/ 353546 w 2997200"/>
                  <a:gd name="connsiteY772" fmla="*/ 1204171 h 2995613"/>
                  <a:gd name="connsiteX773" fmla="*/ 367836 w 2997200"/>
                  <a:gd name="connsiteY773" fmla="*/ 1212636 h 2995613"/>
                  <a:gd name="connsiteX774" fmla="*/ 382126 w 2997200"/>
                  <a:gd name="connsiteY774" fmla="*/ 1220572 h 2995613"/>
                  <a:gd name="connsiteX775" fmla="*/ 396945 w 2997200"/>
                  <a:gd name="connsiteY775" fmla="*/ 1227979 h 2995613"/>
                  <a:gd name="connsiteX776" fmla="*/ 411236 w 2997200"/>
                  <a:gd name="connsiteY776" fmla="*/ 1234857 h 2995613"/>
                  <a:gd name="connsiteX777" fmla="*/ 441402 w 2997200"/>
                  <a:gd name="connsiteY777" fmla="*/ 1248613 h 2995613"/>
                  <a:gd name="connsiteX778" fmla="*/ 473158 w 2997200"/>
                  <a:gd name="connsiteY778" fmla="*/ 1261311 h 2995613"/>
                  <a:gd name="connsiteX779" fmla="*/ 505444 w 2997200"/>
                  <a:gd name="connsiteY779" fmla="*/ 1272950 h 2995613"/>
                  <a:gd name="connsiteX780" fmla="*/ 538258 w 2997200"/>
                  <a:gd name="connsiteY780" fmla="*/ 1283532 h 2995613"/>
                  <a:gd name="connsiteX781" fmla="*/ 572130 w 2997200"/>
                  <a:gd name="connsiteY781" fmla="*/ 1293055 h 2995613"/>
                  <a:gd name="connsiteX782" fmla="*/ 606532 w 2997200"/>
                  <a:gd name="connsiteY782" fmla="*/ 1302578 h 2995613"/>
                  <a:gd name="connsiteX783" fmla="*/ 641992 w 2997200"/>
                  <a:gd name="connsiteY783" fmla="*/ 1310514 h 2995613"/>
                  <a:gd name="connsiteX784" fmla="*/ 678512 w 2997200"/>
                  <a:gd name="connsiteY784" fmla="*/ 1318450 h 2995613"/>
                  <a:gd name="connsiteX785" fmla="*/ 715560 w 2997200"/>
                  <a:gd name="connsiteY785" fmla="*/ 1325328 h 2995613"/>
                  <a:gd name="connsiteX786" fmla="*/ 752078 w 2997200"/>
                  <a:gd name="connsiteY786" fmla="*/ 1330619 h 2995613"/>
                  <a:gd name="connsiteX787" fmla="*/ 790186 w 2997200"/>
                  <a:gd name="connsiteY787" fmla="*/ 1336439 h 2995613"/>
                  <a:gd name="connsiteX788" fmla="*/ 828822 w 2997200"/>
                  <a:gd name="connsiteY788" fmla="*/ 1341201 h 2995613"/>
                  <a:gd name="connsiteX789" fmla="*/ 867986 w 2997200"/>
                  <a:gd name="connsiteY789" fmla="*/ 1345433 h 2995613"/>
                  <a:gd name="connsiteX790" fmla="*/ 907152 w 2997200"/>
                  <a:gd name="connsiteY790" fmla="*/ 1348608 h 2995613"/>
                  <a:gd name="connsiteX791" fmla="*/ 947904 w 2997200"/>
                  <a:gd name="connsiteY791" fmla="*/ 1351782 h 2995613"/>
                  <a:gd name="connsiteX792" fmla="*/ 988128 w 2997200"/>
                  <a:gd name="connsiteY792" fmla="*/ 1354957 h 2995613"/>
                  <a:gd name="connsiteX793" fmla="*/ 1028882 w 2997200"/>
                  <a:gd name="connsiteY793" fmla="*/ 1357073 h 2995613"/>
                  <a:gd name="connsiteX794" fmla="*/ 1069634 w 2997200"/>
                  <a:gd name="connsiteY794" fmla="*/ 1358660 h 2995613"/>
                  <a:gd name="connsiteX795" fmla="*/ 1110916 w 2997200"/>
                  <a:gd name="connsiteY795" fmla="*/ 1359718 h 2995613"/>
                  <a:gd name="connsiteX796" fmla="*/ 1194540 w 2997200"/>
                  <a:gd name="connsiteY796" fmla="*/ 1361834 h 2995613"/>
                  <a:gd name="connsiteX797" fmla="*/ 1279222 w 2997200"/>
                  <a:gd name="connsiteY797" fmla="*/ 1362893 h 2995613"/>
                  <a:gd name="connsiteX798" fmla="*/ 1363374 w 2997200"/>
                  <a:gd name="connsiteY798" fmla="*/ 1362893 h 2995613"/>
                  <a:gd name="connsiteX799" fmla="*/ 1363374 w 2997200"/>
                  <a:gd name="connsiteY799" fmla="*/ 1278241 h 2995613"/>
                  <a:gd name="connsiteX800" fmla="*/ 1362316 w 2997200"/>
                  <a:gd name="connsiteY800" fmla="*/ 1194118 h 2995613"/>
                  <a:gd name="connsiteX801" fmla="*/ 1360728 w 2997200"/>
                  <a:gd name="connsiteY801" fmla="*/ 1110525 h 2995613"/>
                  <a:gd name="connsiteX802" fmla="*/ 1359140 w 2997200"/>
                  <a:gd name="connsiteY802" fmla="*/ 1069257 h 2995613"/>
                  <a:gd name="connsiteX803" fmla="*/ 1357552 w 2997200"/>
                  <a:gd name="connsiteY803" fmla="*/ 1027989 h 2995613"/>
                  <a:gd name="connsiteX804" fmla="*/ 1355436 w 2997200"/>
                  <a:gd name="connsiteY804" fmla="*/ 987251 h 2995613"/>
                  <a:gd name="connsiteX805" fmla="*/ 1352788 w 2997200"/>
                  <a:gd name="connsiteY805" fmla="*/ 947041 h 2995613"/>
                  <a:gd name="connsiteX806" fmla="*/ 1349614 w 2997200"/>
                  <a:gd name="connsiteY806" fmla="*/ 907360 h 2995613"/>
                  <a:gd name="connsiteX807" fmla="*/ 1346438 w 2997200"/>
                  <a:gd name="connsiteY807" fmla="*/ 867151 h 2995613"/>
                  <a:gd name="connsiteX808" fmla="*/ 1341674 w 2997200"/>
                  <a:gd name="connsiteY808" fmla="*/ 827999 h 2995613"/>
                  <a:gd name="connsiteX809" fmla="*/ 1337440 w 2997200"/>
                  <a:gd name="connsiteY809" fmla="*/ 789906 h 2995613"/>
                  <a:gd name="connsiteX810" fmla="*/ 1331618 w 2997200"/>
                  <a:gd name="connsiteY810" fmla="*/ 752342 h 2995613"/>
                  <a:gd name="connsiteX811" fmla="*/ 1325796 w 2997200"/>
                  <a:gd name="connsiteY811" fmla="*/ 714778 h 2995613"/>
                  <a:gd name="connsiteX812" fmla="*/ 1318916 w 2997200"/>
                  <a:gd name="connsiteY812" fmla="*/ 677743 h 2995613"/>
                  <a:gd name="connsiteX813" fmla="*/ 1311506 w 2997200"/>
                  <a:gd name="connsiteY813" fmla="*/ 641766 h 2995613"/>
                  <a:gd name="connsiteX814" fmla="*/ 1303038 w 2997200"/>
                  <a:gd name="connsiteY814" fmla="*/ 606847 h 2995613"/>
                  <a:gd name="connsiteX815" fmla="*/ 1294040 w 2997200"/>
                  <a:gd name="connsiteY815" fmla="*/ 571928 h 2995613"/>
                  <a:gd name="connsiteX816" fmla="*/ 1283984 w 2997200"/>
                  <a:gd name="connsiteY816" fmla="*/ 537538 h 2995613"/>
                  <a:gd name="connsiteX817" fmla="*/ 1273400 w 2997200"/>
                  <a:gd name="connsiteY817" fmla="*/ 504736 h 2995613"/>
                  <a:gd name="connsiteX818" fmla="*/ 1261756 w 2997200"/>
                  <a:gd name="connsiteY818" fmla="*/ 472991 h 2995613"/>
                  <a:gd name="connsiteX819" fmla="*/ 1249584 w 2997200"/>
                  <a:gd name="connsiteY819" fmla="*/ 441776 h 2995613"/>
                  <a:gd name="connsiteX820" fmla="*/ 1235294 w 2997200"/>
                  <a:gd name="connsiteY820" fmla="*/ 410561 h 2995613"/>
                  <a:gd name="connsiteX821" fmla="*/ 1228942 w 2997200"/>
                  <a:gd name="connsiteY821" fmla="*/ 396276 h 2995613"/>
                  <a:gd name="connsiteX822" fmla="*/ 1221004 w 2997200"/>
                  <a:gd name="connsiteY822" fmla="*/ 381462 h 2995613"/>
                  <a:gd name="connsiteX823" fmla="*/ 1213594 w 2997200"/>
                  <a:gd name="connsiteY823" fmla="*/ 367177 h 2995613"/>
                  <a:gd name="connsiteX824" fmla="*/ 1205126 w 2997200"/>
                  <a:gd name="connsiteY824" fmla="*/ 352892 h 2995613"/>
                  <a:gd name="connsiteX825" fmla="*/ 1196658 w 2997200"/>
                  <a:gd name="connsiteY825" fmla="*/ 339136 h 2995613"/>
                  <a:gd name="connsiteX826" fmla="*/ 1188188 w 2997200"/>
                  <a:gd name="connsiteY826" fmla="*/ 325909 h 2995613"/>
                  <a:gd name="connsiteX827" fmla="*/ 1179192 w 2997200"/>
                  <a:gd name="connsiteY827" fmla="*/ 312682 h 2995613"/>
                  <a:gd name="connsiteX828" fmla="*/ 1170724 w 2997200"/>
                  <a:gd name="connsiteY828" fmla="*/ 299455 h 2995613"/>
                  <a:gd name="connsiteX829" fmla="*/ 1161196 w 2997200"/>
                  <a:gd name="connsiteY829" fmla="*/ 287287 h 2995613"/>
                  <a:gd name="connsiteX830" fmla="*/ 1151670 w 2997200"/>
                  <a:gd name="connsiteY830" fmla="*/ 274060 h 2995613"/>
                  <a:gd name="connsiteX831" fmla="*/ 1141614 w 2997200"/>
                  <a:gd name="connsiteY831" fmla="*/ 262420 h 2995613"/>
                  <a:gd name="connsiteX832" fmla="*/ 1131558 w 2997200"/>
                  <a:gd name="connsiteY832" fmla="*/ 250251 h 2995613"/>
                  <a:gd name="connsiteX833" fmla="*/ 1120444 w 2997200"/>
                  <a:gd name="connsiteY833" fmla="*/ 239141 h 2995613"/>
                  <a:gd name="connsiteX834" fmla="*/ 1109330 w 2997200"/>
                  <a:gd name="connsiteY834" fmla="*/ 227501 h 2995613"/>
                  <a:gd name="connsiteX835" fmla="*/ 1105096 w 2997200"/>
                  <a:gd name="connsiteY835" fmla="*/ 222740 h 2995613"/>
                  <a:gd name="connsiteX836" fmla="*/ 1100332 w 2997200"/>
                  <a:gd name="connsiteY836" fmla="*/ 217449 h 2995613"/>
                  <a:gd name="connsiteX837" fmla="*/ 1096098 w 2997200"/>
                  <a:gd name="connsiteY837" fmla="*/ 212158 h 2995613"/>
                  <a:gd name="connsiteX838" fmla="*/ 1092922 w 2997200"/>
                  <a:gd name="connsiteY838" fmla="*/ 206338 h 2995613"/>
                  <a:gd name="connsiteX839" fmla="*/ 1086042 w 2997200"/>
                  <a:gd name="connsiteY839" fmla="*/ 195228 h 2995613"/>
                  <a:gd name="connsiteX840" fmla="*/ 1080220 w 2997200"/>
                  <a:gd name="connsiteY840" fmla="*/ 183588 h 2995613"/>
                  <a:gd name="connsiteX841" fmla="*/ 1075986 w 2997200"/>
                  <a:gd name="connsiteY841" fmla="*/ 171420 h 2995613"/>
                  <a:gd name="connsiteX842" fmla="*/ 1073340 w 2997200"/>
                  <a:gd name="connsiteY842" fmla="*/ 158722 h 2995613"/>
                  <a:gd name="connsiteX843" fmla="*/ 1070694 w 2997200"/>
                  <a:gd name="connsiteY843" fmla="*/ 146024 h 2995613"/>
                  <a:gd name="connsiteX844" fmla="*/ 1070164 w 2997200"/>
                  <a:gd name="connsiteY844" fmla="*/ 133326 h 2995613"/>
                  <a:gd name="connsiteX845" fmla="*/ 1070694 w 2997200"/>
                  <a:gd name="connsiteY845" fmla="*/ 120099 h 2995613"/>
                  <a:gd name="connsiteX846" fmla="*/ 1073340 w 2997200"/>
                  <a:gd name="connsiteY846" fmla="*/ 107931 h 2995613"/>
                  <a:gd name="connsiteX847" fmla="*/ 1075986 w 2997200"/>
                  <a:gd name="connsiteY847" fmla="*/ 95233 h 2995613"/>
                  <a:gd name="connsiteX848" fmla="*/ 1080220 w 2997200"/>
                  <a:gd name="connsiteY848" fmla="*/ 83064 h 2995613"/>
                  <a:gd name="connsiteX849" fmla="*/ 1086042 w 2997200"/>
                  <a:gd name="connsiteY849" fmla="*/ 70896 h 2995613"/>
                  <a:gd name="connsiteX850" fmla="*/ 1092922 w 2997200"/>
                  <a:gd name="connsiteY850" fmla="*/ 59785 h 2995613"/>
                  <a:gd name="connsiteX851" fmla="*/ 1096098 w 2997200"/>
                  <a:gd name="connsiteY851" fmla="*/ 54494 h 2995613"/>
                  <a:gd name="connsiteX852" fmla="*/ 1100332 w 2997200"/>
                  <a:gd name="connsiteY852" fmla="*/ 49204 h 2995613"/>
                  <a:gd name="connsiteX853" fmla="*/ 1105096 w 2997200"/>
                  <a:gd name="connsiteY853" fmla="*/ 43384 h 2995613"/>
                  <a:gd name="connsiteX854" fmla="*/ 1109330 w 2997200"/>
                  <a:gd name="connsiteY854" fmla="*/ 39151 h 2995613"/>
                  <a:gd name="connsiteX855" fmla="*/ 1114622 w 2997200"/>
                  <a:gd name="connsiteY855" fmla="*/ 33861 h 2995613"/>
                  <a:gd name="connsiteX856" fmla="*/ 1119386 w 2997200"/>
                  <a:gd name="connsiteY856" fmla="*/ 29628 h 2995613"/>
                  <a:gd name="connsiteX857" fmla="*/ 1125208 w 2997200"/>
                  <a:gd name="connsiteY857" fmla="*/ 25924 h 2995613"/>
                  <a:gd name="connsiteX858" fmla="*/ 1130500 w 2997200"/>
                  <a:gd name="connsiteY858" fmla="*/ 21692 h 2995613"/>
                  <a:gd name="connsiteX859" fmla="*/ 1142144 w 2997200"/>
                  <a:gd name="connsiteY859" fmla="*/ 15343 h 2995613"/>
                  <a:gd name="connsiteX860" fmla="*/ 1153788 w 2997200"/>
                  <a:gd name="connsiteY860" fmla="*/ 9523 h 2995613"/>
                  <a:gd name="connsiteX861" fmla="*/ 1165960 w 2997200"/>
                  <a:gd name="connsiteY861" fmla="*/ 4762 h 2995613"/>
                  <a:gd name="connsiteX862" fmla="*/ 1178132 w 2997200"/>
                  <a:gd name="connsiteY862" fmla="*/ 2116 h 2995613"/>
                  <a:gd name="connsiteX863" fmla="*/ 1191364 w 2997200"/>
                  <a:gd name="connsiteY863" fmla="*/ 529 h 299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Lst>
                <a:rect l="l" t="t" r="r" b="b"/>
                <a:pathLst>
                  <a:path w="2997200" h="2995613">
                    <a:moveTo>
                      <a:pt x="2605030" y="2022475"/>
                    </a:moveTo>
                    <a:lnTo>
                      <a:pt x="2611384" y="2022475"/>
                    </a:lnTo>
                    <a:lnTo>
                      <a:pt x="2618270" y="2022475"/>
                    </a:lnTo>
                    <a:lnTo>
                      <a:pt x="2624096" y="2023535"/>
                    </a:lnTo>
                    <a:lnTo>
                      <a:pt x="2630450" y="2025125"/>
                    </a:lnTo>
                    <a:lnTo>
                      <a:pt x="2636806" y="2026715"/>
                    </a:lnTo>
                    <a:lnTo>
                      <a:pt x="2642630" y="2029365"/>
                    </a:lnTo>
                    <a:lnTo>
                      <a:pt x="2648456" y="2033075"/>
                    </a:lnTo>
                    <a:lnTo>
                      <a:pt x="2653752" y="2036786"/>
                    </a:lnTo>
                    <a:lnTo>
                      <a:pt x="2659048" y="2042086"/>
                    </a:lnTo>
                    <a:lnTo>
                      <a:pt x="2663284" y="2046856"/>
                    </a:lnTo>
                    <a:lnTo>
                      <a:pt x="2667522" y="2052156"/>
                    </a:lnTo>
                    <a:lnTo>
                      <a:pt x="2670698" y="2057986"/>
                    </a:lnTo>
                    <a:lnTo>
                      <a:pt x="2673346" y="2063816"/>
                    </a:lnTo>
                    <a:lnTo>
                      <a:pt x="2675994" y="2070176"/>
                    </a:lnTo>
                    <a:lnTo>
                      <a:pt x="2677054" y="2076006"/>
                    </a:lnTo>
                    <a:lnTo>
                      <a:pt x="2678112" y="2082896"/>
                    </a:lnTo>
                    <a:lnTo>
                      <a:pt x="2678112" y="2089257"/>
                    </a:lnTo>
                    <a:lnTo>
                      <a:pt x="2678112" y="2095087"/>
                    </a:lnTo>
                    <a:lnTo>
                      <a:pt x="2677054" y="2101977"/>
                    </a:lnTo>
                    <a:lnTo>
                      <a:pt x="2675994" y="2107807"/>
                    </a:lnTo>
                    <a:lnTo>
                      <a:pt x="2673346" y="2114167"/>
                    </a:lnTo>
                    <a:lnTo>
                      <a:pt x="2670698" y="2119997"/>
                    </a:lnTo>
                    <a:lnTo>
                      <a:pt x="2667522" y="2125827"/>
                    </a:lnTo>
                    <a:lnTo>
                      <a:pt x="2663284" y="2131127"/>
                    </a:lnTo>
                    <a:lnTo>
                      <a:pt x="2659048" y="2135897"/>
                    </a:lnTo>
                    <a:lnTo>
                      <a:pt x="2127342" y="2668028"/>
                    </a:lnTo>
                    <a:lnTo>
                      <a:pt x="2122574" y="2672798"/>
                    </a:lnTo>
                    <a:lnTo>
                      <a:pt x="2116750" y="2676508"/>
                    </a:lnTo>
                    <a:lnTo>
                      <a:pt x="2110924" y="2679688"/>
                    </a:lnTo>
                    <a:lnTo>
                      <a:pt x="2105098" y="2682868"/>
                    </a:lnTo>
                    <a:lnTo>
                      <a:pt x="2098744" y="2684988"/>
                    </a:lnTo>
                    <a:lnTo>
                      <a:pt x="2092918" y="2686578"/>
                    </a:lnTo>
                    <a:lnTo>
                      <a:pt x="2086562" y="2687638"/>
                    </a:lnTo>
                    <a:lnTo>
                      <a:pt x="2079678" y="2687638"/>
                    </a:lnTo>
                    <a:lnTo>
                      <a:pt x="2073852" y="2687638"/>
                    </a:lnTo>
                    <a:lnTo>
                      <a:pt x="2067498" y="2686578"/>
                    </a:lnTo>
                    <a:lnTo>
                      <a:pt x="2060612" y="2684988"/>
                    </a:lnTo>
                    <a:lnTo>
                      <a:pt x="2054788" y="2682868"/>
                    </a:lnTo>
                    <a:lnTo>
                      <a:pt x="2048962" y="2679688"/>
                    </a:lnTo>
                    <a:lnTo>
                      <a:pt x="2043666" y="2676508"/>
                    </a:lnTo>
                    <a:lnTo>
                      <a:pt x="2037840" y="2672798"/>
                    </a:lnTo>
                    <a:lnTo>
                      <a:pt x="2032544" y="2668028"/>
                    </a:lnTo>
                    <a:lnTo>
                      <a:pt x="2028308" y="2663258"/>
                    </a:lnTo>
                    <a:lnTo>
                      <a:pt x="2024600" y="2657428"/>
                    </a:lnTo>
                    <a:lnTo>
                      <a:pt x="2020894" y="2651598"/>
                    </a:lnTo>
                    <a:lnTo>
                      <a:pt x="2018246" y="2646297"/>
                    </a:lnTo>
                    <a:lnTo>
                      <a:pt x="2016128" y="2639937"/>
                    </a:lnTo>
                    <a:lnTo>
                      <a:pt x="2014538" y="2634107"/>
                    </a:lnTo>
                    <a:lnTo>
                      <a:pt x="2013480" y="2627217"/>
                    </a:lnTo>
                    <a:lnTo>
                      <a:pt x="2012950" y="2620857"/>
                    </a:lnTo>
                    <a:lnTo>
                      <a:pt x="2013480" y="2614497"/>
                    </a:lnTo>
                    <a:lnTo>
                      <a:pt x="2014538" y="2608137"/>
                    </a:lnTo>
                    <a:lnTo>
                      <a:pt x="2016128" y="2601777"/>
                    </a:lnTo>
                    <a:lnTo>
                      <a:pt x="2018246" y="2595946"/>
                    </a:lnTo>
                    <a:lnTo>
                      <a:pt x="2020894" y="2589586"/>
                    </a:lnTo>
                    <a:lnTo>
                      <a:pt x="2024600" y="2584286"/>
                    </a:lnTo>
                    <a:lnTo>
                      <a:pt x="2028308" y="2578986"/>
                    </a:lnTo>
                    <a:lnTo>
                      <a:pt x="2032544" y="2573686"/>
                    </a:lnTo>
                    <a:lnTo>
                      <a:pt x="2564252" y="2042086"/>
                    </a:lnTo>
                    <a:lnTo>
                      <a:pt x="2569548" y="2036786"/>
                    </a:lnTo>
                    <a:lnTo>
                      <a:pt x="2574844" y="2033075"/>
                    </a:lnTo>
                    <a:lnTo>
                      <a:pt x="2580668" y="2029365"/>
                    </a:lnTo>
                    <a:lnTo>
                      <a:pt x="2585964" y="2026715"/>
                    </a:lnTo>
                    <a:lnTo>
                      <a:pt x="2592320" y="2025125"/>
                    </a:lnTo>
                    <a:lnTo>
                      <a:pt x="2598674" y="2023535"/>
                    </a:lnTo>
                    <a:close/>
                    <a:moveTo>
                      <a:pt x="2267400" y="1895475"/>
                    </a:moveTo>
                    <a:lnTo>
                      <a:pt x="2273228" y="1896004"/>
                    </a:lnTo>
                    <a:lnTo>
                      <a:pt x="2280116" y="1897063"/>
                    </a:lnTo>
                    <a:lnTo>
                      <a:pt x="2285944" y="1898121"/>
                    </a:lnTo>
                    <a:lnTo>
                      <a:pt x="2292302" y="1900238"/>
                    </a:lnTo>
                    <a:lnTo>
                      <a:pt x="2298128" y="1902884"/>
                    </a:lnTo>
                    <a:lnTo>
                      <a:pt x="2303426" y="1906588"/>
                    </a:lnTo>
                    <a:lnTo>
                      <a:pt x="2309254" y="1910292"/>
                    </a:lnTo>
                    <a:lnTo>
                      <a:pt x="2314022" y="1915054"/>
                    </a:lnTo>
                    <a:lnTo>
                      <a:pt x="2318790" y="1919817"/>
                    </a:lnTo>
                    <a:lnTo>
                      <a:pt x="2322500" y="1925638"/>
                    </a:lnTo>
                    <a:lnTo>
                      <a:pt x="2326208" y="1930929"/>
                    </a:lnTo>
                    <a:lnTo>
                      <a:pt x="2328856" y="1937279"/>
                    </a:lnTo>
                    <a:lnTo>
                      <a:pt x="2330976" y="1943100"/>
                    </a:lnTo>
                    <a:lnTo>
                      <a:pt x="2332566" y="1949450"/>
                    </a:lnTo>
                    <a:lnTo>
                      <a:pt x="2333096" y="1955800"/>
                    </a:lnTo>
                    <a:lnTo>
                      <a:pt x="2333624" y="1962150"/>
                    </a:lnTo>
                    <a:lnTo>
                      <a:pt x="2333096" y="1968500"/>
                    </a:lnTo>
                    <a:lnTo>
                      <a:pt x="2332566" y="1974850"/>
                    </a:lnTo>
                    <a:lnTo>
                      <a:pt x="2330976" y="1981200"/>
                    </a:lnTo>
                    <a:lnTo>
                      <a:pt x="2328856" y="1987550"/>
                    </a:lnTo>
                    <a:lnTo>
                      <a:pt x="2326208" y="1993371"/>
                    </a:lnTo>
                    <a:lnTo>
                      <a:pt x="2322500" y="1998663"/>
                    </a:lnTo>
                    <a:lnTo>
                      <a:pt x="2318790" y="2004484"/>
                    </a:lnTo>
                    <a:lnTo>
                      <a:pt x="2314022" y="2009246"/>
                    </a:lnTo>
                    <a:lnTo>
                      <a:pt x="1999856" y="2323571"/>
                    </a:lnTo>
                    <a:lnTo>
                      <a:pt x="1995088" y="2327804"/>
                    </a:lnTo>
                    <a:lnTo>
                      <a:pt x="1989790" y="2332038"/>
                    </a:lnTo>
                    <a:lnTo>
                      <a:pt x="1983962" y="2335213"/>
                    </a:lnTo>
                    <a:lnTo>
                      <a:pt x="1978134" y="2337859"/>
                    </a:lnTo>
                    <a:lnTo>
                      <a:pt x="1971776" y="2339975"/>
                    </a:lnTo>
                    <a:lnTo>
                      <a:pt x="1965948" y="2342092"/>
                    </a:lnTo>
                    <a:lnTo>
                      <a:pt x="1959062" y="2342621"/>
                    </a:lnTo>
                    <a:lnTo>
                      <a:pt x="1952704" y="2343150"/>
                    </a:lnTo>
                    <a:lnTo>
                      <a:pt x="1946876" y="2342621"/>
                    </a:lnTo>
                    <a:lnTo>
                      <a:pt x="1939988" y="2342092"/>
                    </a:lnTo>
                    <a:lnTo>
                      <a:pt x="1933632" y="2339975"/>
                    </a:lnTo>
                    <a:lnTo>
                      <a:pt x="1927804" y="2337859"/>
                    </a:lnTo>
                    <a:lnTo>
                      <a:pt x="1921976" y="2335213"/>
                    </a:lnTo>
                    <a:lnTo>
                      <a:pt x="1915618" y="2332038"/>
                    </a:lnTo>
                    <a:lnTo>
                      <a:pt x="1910850" y="2327804"/>
                    </a:lnTo>
                    <a:lnTo>
                      <a:pt x="1905552" y="2323571"/>
                    </a:lnTo>
                    <a:lnTo>
                      <a:pt x="1901314" y="2318279"/>
                    </a:lnTo>
                    <a:lnTo>
                      <a:pt x="1896546" y="2312988"/>
                    </a:lnTo>
                    <a:lnTo>
                      <a:pt x="1893368" y="2307167"/>
                    </a:lnTo>
                    <a:lnTo>
                      <a:pt x="1891248" y="2300817"/>
                    </a:lnTo>
                    <a:lnTo>
                      <a:pt x="1889128" y="2294996"/>
                    </a:lnTo>
                    <a:lnTo>
                      <a:pt x="1887010" y="2288646"/>
                    </a:lnTo>
                    <a:lnTo>
                      <a:pt x="1885950" y="2282296"/>
                    </a:lnTo>
                    <a:lnTo>
                      <a:pt x="1885950" y="2275946"/>
                    </a:lnTo>
                    <a:lnTo>
                      <a:pt x="1885950" y="2269596"/>
                    </a:lnTo>
                    <a:lnTo>
                      <a:pt x="1887010" y="2263246"/>
                    </a:lnTo>
                    <a:lnTo>
                      <a:pt x="1889128" y="2257425"/>
                    </a:lnTo>
                    <a:lnTo>
                      <a:pt x="1891248" y="2251075"/>
                    </a:lnTo>
                    <a:lnTo>
                      <a:pt x="1893368" y="2245254"/>
                    </a:lnTo>
                    <a:lnTo>
                      <a:pt x="1896546" y="2239434"/>
                    </a:lnTo>
                    <a:lnTo>
                      <a:pt x="1901314" y="2233613"/>
                    </a:lnTo>
                    <a:lnTo>
                      <a:pt x="1905552" y="2228850"/>
                    </a:lnTo>
                    <a:lnTo>
                      <a:pt x="2219720" y="1915054"/>
                    </a:lnTo>
                    <a:lnTo>
                      <a:pt x="2225018" y="1910292"/>
                    </a:lnTo>
                    <a:lnTo>
                      <a:pt x="2230316" y="1906588"/>
                    </a:lnTo>
                    <a:lnTo>
                      <a:pt x="2235614" y="1902884"/>
                    </a:lnTo>
                    <a:lnTo>
                      <a:pt x="2241970" y="1900238"/>
                    </a:lnTo>
                    <a:lnTo>
                      <a:pt x="2248328" y="1898121"/>
                    </a:lnTo>
                    <a:lnTo>
                      <a:pt x="2254156" y="1897063"/>
                    </a:lnTo>
                    <a:lnTo>
                      <a:pt x="2260514" y="1896004"/>
                    </a:lnTo>
                    <a:close/>
                    <a:moveTo>
                      <a:pt x="1946936" y="1738312"/>
                    </a:moveTo>
                    <a:lnTo>
                      <a:pt x="1952748" y="1738312"/>
                    </a:lnTo>
                    <a:lnTo>
                      <a:pt x="1959086" y="1738312"/>
                    </a:lnTo>
                    <a:lnTo>
                      <a:pt x="1965952" y="1739369"/>
                    </a:lnTo>
                    <a:lnTo>
                      <a:pt x="1971762" y="1740953"/>
                    </a:lnTo>
                    <a:lnTo>
                      <a:pt x="1978100" y="1743066"/>
                    </a:lnTo>
                    <a:lnTo>
                      <a:pt x="1983912" y="1745707"/>
                    </a:lnTo>
                    <a:lnTo>
                      <a:pt x="1989722" y="1748876"/>
                    </a:lnTo>
                    <a:lnTo>
                      <a:pt x="1995004" y="1753102"/>
                    </a:lnTo>
                    <a:lnTo>
                      <a:pt x="1999758" y="1757328"/>
                    </a:lnTo>
                    <a:lnTo>
                      <a:pt x="2005040" y="1763138"/>
                    </a:lnTo>
                    <a:lnTo>
                      <a:pt x="2008736" y="1767892"/>
                    </a:lnTo>
                    <a:lnTo>
                      <a:pt x="2011906" y="1773702"/>
                    </a:lnTo>
                    <a:lnTo>
                      <a:pt x="2015076" y="1780040"/>
                    </a:lnTo>
                    <a:lnTo>
                      <a:pt x="2016660" y="1785851"/>
                    </a:lnTo>
                    <a:lnTo>
                      <a:pt x="2018244" y="1792189"/>
                    </a:lnTo>
                    <a:lnTo>
                      <a:pt x="2019300" y="1797999"/>
                    </a:lnTo>
                    <a:lnTo>
                      <a:pt x="2019300" y="1804866"/>
                    </a:lnTo>
                    <a:lnTo>
                      <a:pt x="2019300" y="1811205"/>
                    </a:lnTo>
                    <a:lnTo>
                      <a:pt x="2018244" y="1817543"/>
                    </a:lnTo>
                    <a:lnTo>
                      <a:pt x="2016660" y="1823882"/>
                    </a:lnTo>
                    <a:lnTo>
                      <a:pt x="2015076" y="1830220"/>
                    </a:lnTo>
                    <a:lnTo>
                      <a:pt x="2011906" y="1835502"/>
                    </a:lnTo>
                    <a:lnTo>
                      <a:pt x="2008736" y="1841312"/>
                    </a:lnTo>
                    <a:lnTo>
                      <a:pt x="2005040" y="1846594"/>
                    </a:lnTo>
                    <a:lnTo>
                      <a:pt x="1999758" y="1851876"/>
                    </a:lnTo>
                    <a:lnTo>
                      <a:pt x="1842352" y="2009282"/>
                    </a:lnTo>
                    <a:lnTo>
                      <a:pt x="1837070" y="2014035"/>
                    </a:lnTo>
                    <a:lnTo>
                      <a:pt x="1832316" y="2017733"/>
                    </a:lnTo>
                    <a:lnTo>
                      <a:pt x="1826506" y="2020902"/>
                    </a:lnTo>
                    <a:lnTo>
                      <a:pt x="1820696" y="2024071"/>
                    </a:lnTo>
                    <a:lnTo>
                      <a:pt x="1814358" y="2026184"/>
                    </a:lnTo>
                    <a:lnTo>
                      <a:pt x="1808018" y="2027769"/>
                    </a:lnTo>
                    <a:lnTo>
                      <a:pt x="1802208" y="2028297"/>
                    </a:lnTo>
                    <a:lnTo>
                      <a:pt x="1795342" y="2028825"/>
                    </a:lnTo>
                    <a:lnTo>
                      <a:pt x="1789004" y="2028297"/>
                    </a:lnTo>
                    <a:lnTo>
                      <a:pt x="1782664" y="2027769"/>
                    </a:lnTo>
                    <a:lnTo>
                      <a:pt x="1776326" y="2026184"/>
                    </a:lnTo>
                    <a:lnTo>
                      <a:pt x="1769988" y="2024071"/>
                    </a:lnTo>
                    <a:lnTo>
                      <a:pt x="1764706" y="2020902"/>
                    </a:lnTo>
                    <a:lnTo>
                      <a:pt x="1758368" y="2017733"/>
                    </a:lnTo>
                    <a:lnTo>
                      <a:pt x="1753614" y="2014035"/>
                    </a:lnTo>
                    <a:lnTo>
                      <a:pt x="1748332" y="2009282"/>
                    </a:lnTo>
                    <a:lnTo>
                      <a:pt x="1744106" y="2004528"/>
                    </a:lnTo>
                    <a:lnTo>
                      <a:pt x="1739880" y="1998718"/>
                    </a:lnTo>
                    <a:lnTo>
                      <a:pt x="1736712" y="1993435"/>
                    </a:lnTo>
                    <a:lnTo>
                      <a:pt x="1734070" y="1987625"/>
                    </a:lnTo>
                    <a:lnTo>
                      <a:pt x="1731430" y="1981287"/>
                    </a:lnTo>
                    <a:lnTo>
                      <a:pt x="1729844" y="1974948"/>
                    </a:lnTo>
                    <a:lnTo>
                      <a:pt x="1728788" y="1968610"/>
                    </a:lnTo>
                    <a:lnTo>
                      <a:pt x="1728788" y="1962271"/>
                    </a:lnTo>
                    <a:lnTo>
                      <a:pt x="1728788" y="1955933"/>
                    </a:lnTo>
                    <a:lnTo>
                      <a:pt x="1729844" y="1949594"/>
                    </a:lnTo>
                    <a:lnTo>
                      <a:pt x="1731430" y="1943256"/>
                    </a:lnTo>
                    <a:lnTo>
                      <a:pt x="1734070" y="1937446"/>
                    </a:lnTo>
                    <a:lnTo>
                      <a:pt x="1736712" y="1931107"/>
                    </a:lnTo>
                    <a:lnTo>
                      <a:pt x="1739880" y="1925825"/>
                    </a:lnTo>
                    <a:lnTo>
                      <a:pt x="1744106" y="1920015"/>
                    </a:lnTo>
                    <a:lnTo>
                      <a:pt x="1748332" y="1915261"/>
                    </a:lnTo>
                    <a:lnTo>
                      <a:pt x="1905736" y="1757328"/>
                    </a:lnTo>
                    <a:lnTo>
                      <a:pt x="1911018" y="1753102"/>
                    </a:lnTo>
                    <a:lnTo>
                      <a:pt x="1915772" y="1748876"/>
                    </a:lnTo>
                    <a:lnTo>
                      <a:pt x="1922112" y="1745707"/>
                    </a:lnTo>
                    <a:lnTo>
                      <a:pt x="1927922" y="1743066"/>
                    </a:lnTo>
                    <a:lnTo>
                      <a:pt x="1933732" y="1740953"/>
                    </a:lnTo>
                    <a:lnTo>
                      <a:pt x="1940070" y="1739369"/>
                    </a:lnTo>
                    <a:close/>
                    <a:moveTo>
                      <a:pt x="1195122" y="966787"/>
                    </a:moveTo>
                    <a:lnTo>
                      <a:pt x="1201496" y="966787"/>
                    </a:lnTo>
                    <a:lnTo>
                      <a:pt x="1207868" y="966787"/>
                    </a:lnTo>
                    <a:lnTo>
                      <a:pt x="1214242" y="967843"/>
                    </a:lnTo>
                    <a:lnTo>
                      <a:pt x="1220614" y="969428"/>
                    </a:lnTo>
                    <a:lnTo>
                      <a:pt x="1226456" y="971012"/>
                    </a:lnTo>
                    <a:lnTo>
                      <a:pt x="1232830" y="973653"/>
                    </a:lnTo>
                    <a:lnTo>
                      <a:pt x="1238672" y="977351"/>
                    </a:lnTo>
                    <a:lnTo>
                      <a:pt x="1243452" y="981048"/>
                    </a:lnTo>
                    <a:lnTo>
                      <a:pt x="1249294" y="986330"/>
                    </a:lnTo>
                    <a:lnTo>
                      <a:pt x="1253542" y="991084"/>
                    </a:lnTo>
                    <a:lnTo>
                      <a:pt x="1257260" y="996366"/>
                    </a:lnTo>
                    <a:lnTo>
                      <a:pt x="1260978" y="1002177"/>
                    </a:lnTo>
                    <a:lnTo>
                      <a:pt x="1263634" y="1007987"/>
                    </a:lnTo>
                    <a:lnTo>
                      <a:pt x="1265758" y="1014325"/>
                    </a:lnTo>
                    <a:lnTo>
                      <a:pt x="1266820" y="1020136"/>
                    </a:lnTo>
                    <a:lnTo>
                      <a:pt x="1268412" y="1027002"/>
                    </a:lnTo>
                    <a:lnTo>
                      <a:pt x="1268412" y="1033341"/>
                    </a:lnTo>
                    <a:lnTo>
                      <a:pt x="1268412" y="1039151"/>
                    </a:lnTo>
                    <a:lnTo>
                      <a:pt x="1266820" y="1046018"/>
                    </a:lnTo>
                    <a:lnTo>
                      <a:pt x="1265758" y="1052356"/>
                    </a:lnTo>
                    <a:lnTo>
                      <a:pt x="1263634" y="1058166"/>
                    </a:lnTo>
                    <a:lnTo>
                      <a:pt x="1260978" y="1063977"/>
                    </a:lnTo>
                    <a:lnTo>
                      <a:pt x="1257260" y="1069787"/>
                    </a:lnTo>
                    <a:lnTo>
                      <a:pt x="1253542" y="1075069"/>
                    </a:lnTo>
                    <a:lnTo>
                      <a:pt x="1249294" y="1079823"/>
                    </a:lnTo>
                    <a:lnTo>
                      <a:pt x="1090498" y="1237756"/>
                    </a:lnTo>
                    <a:lnTo>
                      <a:pt x="1085718" y="1241982"/>
                    </a:lnTo>
                    <a:lnTo>
                      <a:pt x="1079876" y="1246207"/>
                    </a:lnTo>
                    <a:lnTo>
                      <a:pt x="1074564" y="1249377"/>
                    </a:lnTo>
                    <a:lnTo>
                      <a:pt x="1068192" y="1252018"/>
                    </a:lnTo>
                    <a:lnTo>
                      <a:pt x="1061818" y="1254131"/>
                    </a:lnTo>
                    <a:lnTo>
                      <a:pt x="1055976" y="1256243"/>
                    </a:lnTo>
                    <a:lnTo>
                      <a:pt x="1049604" y="1257300"/>
                    </a:lnTo>
                    <a:lnTo>
                      <a:pt x="1042700" y="1257300"/>
                    </a:lnTo>
                    <a:lnTo>
                      <a:pt x="1036858" y="1257300"/>
                    </a:lnTo>
                    <a:lnTo>
                      <a:pt x="1030484" y="1256243"/>
                    </a:lnTo>
                    <a:lnTo>
                      <a:pt x="1023580" y="1254131"/>
                    </a:lnTo>
                    <a:lnTo>
                      <a:pt x="1017738" y="1252018"/>
                    </a:lnTo>
                    <a:lnTo>
                      <a:pt x="1011896" y="1249377"/>
                    </a:lnTo>
                    <a:lnTo>
                      <a:pt x="1006586" y="1246207"/>
                    </a:lnTo>
                    <a:lnTo>
                      <a:pt x="1000744" y="1241982"/>
                    </a:lnTo>
                    <a:lnTo>
                      <a:pt x="995964" y="1237756"/>
                    </a:lnTo>
                    <a:lnTo>
                      <a:pt x="991184" y="1232474"/>
                    </a:lnTo>
                    <a:lnTo>
                      <a:pt x="987466" y="1227192"/>
                    </a:lnTo>
                    <a:lnTo>
                      <a:pt x="983748" y="1221382"/>
                    </a:lnTo>
                    <a:lnTo>
                      <a:pt x="981092" y="1215572"/>
                    </a:lnTo>
                    <a:lnTo>
                      <a:pt x="978968" y="1209761"/>
                    </a:lnTo>
                    <a:lnTo>
                      <a:pt x="977376" y="1203423"/>
                    </a:lnTo>
                    <a:lnTo>
                      <a:pt x="976844" y="1196556"/>
                    </a:lnTo>
                    <a:lnTo>
                      <a:pt x="976312" y="1190746"/>
                    </a:lnTo>
                    <a:lnTo>
                      <a:pt x="976844" y="1183879"/>
                    </a:lnTo>
                    <a:lnTo>
                      <a:pt x="977376" y="1177541"/>
                    </a:lnTo>
                    <a:lnTo>
                      <a:pt x="978968" y="1171730"/>
                    </a:lnTo>
                    <a:lnTo>
                      <a:pt x="981092" y="1165392"/>
                    </a:lnTo>
                    <a:lnTo>
                      <a:pt x="983748" y="1159582"/>
                    </a:lnTo>
                    <a:lnTo>
                      <a:pt x="987466" y="1153771"/>
                    </a:lnTo>
                    <a:lnTo>
                      <a:pt x="991184" y="1148489"/>
                    </a:lnTo>
                    <a:lnTo>
                      <a:pt x="995964" y="1143736"/>
                    </a:lnTo>
                    <a:lnTo>
                      <a:pt x="1154228" y="986330"/>
                    </a:lnTo>
                    <a:lnTo>
                      <a:pt x="1159008" y="981048"/>
                    </a:lnTo>
                    <a:lnTo>
                      <a:pt x="1164850" y="977351"/>
                    </a:lnTo>
                    <a:lnTo>
                      <a:pt x="1170692" y="973653"/>
                    </a:lnTo>
                    <a:lnTo>
                      <a:pt x="1176004" y="971012"/>
                    </a:lnTo>
                    <a:lnTo>
                      <a:pt x="1182376" y="969428"/>
                    </a:lnTo>
                    <a:lnTo>
                      <a:pt x="1188218" y="967843"/>
                    </a:lnTo>
                    <a:close/>
                    <a:moveTo>
                      <a:pt x="1036638" y="652462"/>
                    </a:moveTo>
                    <a:lnTo>
                      <a:pt x="1042458" y="652462"/>
                    </a:lnTo>
                    <a:lnTo>
                      <a:pt x="1049338" y="652462"/>
                    </a:lnTo>
                    <a:lnTo>
                      <a:pt x="1055688" y="653518"/>
                    </a:lnTo>
                    <a:lnTo>
                      <a:pt x="1061508" y="655629"/>
                    </a:lnTo>
                    <a:lnTo>
                      <a:pt x="1067858" y="657741"/>
                    </a:lnTo>
                    <a:lnTo>
                      <a:pt x="1074208" y="660380"/>
                    </a:lnTo>
                    <a:lnTo>
                      <a:pt x="1079500" y="663548"/>
                    </a:lnTo>
                    <a:lnTo>
                      <a:pt x="1085322" y="667771"/>
                    </a:lnTo>
                    <a:lnTo>
                      <a:pt x="1090084" y="671995"/>
                    </a:lnTo>
                    <a:lnTo>
                      <a:pt x="1094846" y="677274"/>
                    </a:lnTo>
                    <a:lnTo>
                      <a:pt x="1098550" y="682553"/>
                    </a:lnTo>
                    <a:lnTo>
                      <a:pt x="1102254" y="688360"/>
                    </a:lnTo>
                    <a:lnTo>
                      <a:pt x="1104900" y="694167"/>
                    </a:lnTo>
                    <a:lnTo>
                      <a:pt x="1107018" y="699974"/>
                    </a:lnTo>
                    <a:lnTo>
                      <a:pt x="1108076" y="706309"/>
                    </a:lnTo>
                    <a:lnTo>
                      <a:pt x="1109134" y="713172"/>
                    </a:lnTo>
                    <a:lnTo>
                      <a:pt x="1109664" y="718979"/>
                    </a:lnTo>
                    <a:lnTo>
                      <a:pt x="1109134" y="725842"/>
                    </a:lnTo>
                    <a:lnTo>
                      <a:pt x="1108076" y="731649"/>
                    </a:lnTo>
                    <a:lnTo>
                      <a:pt x="1107018" y="737984"/>
                    </a:lnTo>
                    <a:lnTo>
                      <a:pt x="1104900" y="744319"/>
                    </a:lnTo>
                    <a:lnTo>
                      <a:pt x="1102254" y="750126"/>
                    </a:lnTo>
                    <a:lnTo>
                      <a:pt x="1098550" y="755933"/>
                    </a:lnTo>
                    <a:lnTo>
                      <a:pt x="1094846" y="760684"/>
                    </a:lnTo>
                    <a:lnTo>
                      <a:pt x="1090084" y="765963"/>
                    </a:lnTo>
                    <a:lnTo>
                      <a:pt x="776288" y="1079017"/>
                    </a:lnTo>
                    <a:lnTo>
                      <a:pt x="770996" y="1083768"/>
                    </a:lnTo>
                    <a:lnTo>
                      <a:pt x="765704" y="1087991"/>
                    </a:lnTo>
                    <a:lnTo>
                      <a:pt x="759884" y="1091687"/>
                    </a:lnTo>
                    <a:lnTo>
                      <a:pt x="754064" y="1093799"/>
                    </a:lnTo>
                    <a:lnTo>
                      <a:pt x="747712" y="1095910"/>
                    </a:lnTo>
                    <a:lnTo>
                      <a:pt x="741364" y="1097494"/>
                    </a:lnTo>
                    <a:lnTo>
                      <a:pt x="735542" y="1098550"/>
                    </a:lnTo>
                    <a:lnTo>
                      <a:pt x="728664" y="1098550"/>
                    </a:lnTo>
                    <a:lnTo>
                      <a:pt x="722312" y="1098550"/>
                    </a:lnTo>
                    <a:lnTo>
                      <a:pt x="716492" y="1097494"/>
                    </a:lnTo>
                    <a:lnTo>
                      <a:pt x="710142" y="1095910"/>
                    </a:lnTo>
                    <a:lnTo>
                      <a:pt x="704322" y="1093799"/>
                    </a:lnTo>
                    <a:lnTo>
                      <a:pt x="697972" y="1091687"/>
                    </a:lnTo>
                    <a:lnTo>
                      <a:pt x="692150" y="1087991"/>
                    </a:lnTo>
                    <a:lnTo>
                      <a:pt x="686858" y="1083768"/>
                    </a:lnTo>
                    <a:lnTo>
                      <a:pt x="681568" y="1079017"/>
                    </a:lnTo>
                    <a:lnTo>
                      <a:pt x="677334" y="1074266"/>
                    </a:lnTo>
                    <a:lnTo>
                      <a:pt x="673100" y="1068987"/>
                    </a:lnTo>
                    <a:lnTo>
                      <a:pt x="669926" y="1063179"/>
                    </a:lnTo>
                    <a:lnTo>
                      <a:pt x="667280" y="1057372"/>
                    </a:lnTo>
                    <a:lnTo>
                      <a:pt x="665164" y="1051565"/>
                    </a:lnTo>
                    <a:lnTo>
                      <a:pt x="663046" y="1045230"/>
                    </a:lnTo>
                    <a:lnTo>
                      <a:pt x="662518" y="1038367"/>
                    </a:lnTo>
                    <a:lnTo>
                      <a:pt x="661988" y="1032560"/>
                    </a:lnTo>
                    <a:lnTo>
                      <a:pt x="662518" y="1026225"/>
                    </a:lnTo>
                    <a:lnTo>
                      <a:pt x="663046" y="1019363"/>
                    </a:lnTo>
                    <a:lnTo>
                      <a:pt x="665164" y="1013555"/>
                    </a:lnTo>
                    <a:lnTo>
                      <a:pt x="667280" y="1007221"/>
                    </a:lnTo>
                    <a:lnTo>
                      <a:pt x="669926" y="1001413"/>
                    </a:lnTo>
                    <a:lnTo>
                      <a:pt x="673100" y="995606"/>
                    </a:lnTo>
                    <a:lnTo>
                      <a:pt x="677334" y="990327"/>
                    </a:lnTo>
                    <a:lnTo>
                      <a:pt x="681568" y="985576"/>
                    </a:lnTo>
                    <a:lnTo>
                      <a:pt x="995892" y="671995"/>
                    </a:lnTo>
                    <a:lnTo>
                      <a:pt x="1000654" y="667771"/>
                    </a:lnTo>
                    <a:lnTo>
                      <a:pt x="1006476" y="663548"/>
                    </a:lnTo>
                    <a:lnTo>
                      <a:pt x="1011768" y="660380"/>
                    </a:lnTo>
                    <a:lnTo>
                      <a:pt x="1017588" y="657741"/>
                    </a:lnTo>
                    <a:lnTo>
                      <a:pt x="1023408" y="655629"/>
                    </a:lnTo>
                    <a:lnTo>
                      <a:pt x="1030288" y="653518"/>
                    </a:lnTo>
                    <a:close/>
                    <a:moveTo>
                      <a:pt x="910224" y="307975"/>
                    </a:moveTo>
                    <a:lnTo>
                      <a:pt x="916042" y="307975"/>
                    </a:lnTo>
                    <a:lnTo>
                      <a:pt x="922386" y="307975"/>
                    </a:lnTo>
                    <a:lnTo>
                      <a:pt x="929260" y="309032"/>
                    </a:lnTo>
                    <a:lnTo>
                      <a:pt x="935076" y="310090"/>
                    </a:lnTo>
                    <a:lnTo>
                      <a:pt x="941420" y="312205"/>
                    </a:lnTo>
                    <a:lnTo>
                      <a:pt x="947238" y="315377"/>
                    </a:lnTo>
                    <a:lnTo>
                      <a:pt x="953054" y="318550"/>
                    </a:lnTo>
                    <a:lnTo>
                      <a:pt x="958340" y="322251"/>
                    </a:lnTo>
                    <a:lnTo>
                      <a:pt x="963100" y="327010"/>
                    </a:lnTo>
                    <a:lnTo>
                      <a:pt x="967858" y="332297"/>
                    </a:lnTo>
                    <a:lnTo>
                      <a:pt x="972088" y="337584"/>
                    </a:lnTo>
                    <a:lnTo>
                      <a:pt x="975260" y="342872"/>
                    </a:lnTo>
                    <a:lnTo>
                      <a:pt x="977904" y="349217"/>
                    </a:lnTo>
                    <a:lnTo>
                      <a:pt x="980020" y="355562"/>
                    </a:lnTo>
                    <a:lnTo>
                      <a:pt x="981606" y="361378"/>
                    </a:lnTo>
                    <a:lnTo>
                      <a:pt x="982664" y="367723"/>
                    </a:lnTo>
                    <a:lnTo>
                      <a:pt x="982664" y="374597"/>
                    </a:lnTo>
                    <a:lnTo>
                      <a:pt x="982664" y="380413"/>
                    </a:lnTo>
                    <a:lnTo>
                      <a:pt x="981606" y="387287"/>
                    </a:lnTo>
                    <a:lnTo>
                      <a:pt x="980020" y="393631"/>
                    </a:lnTo>
                    <a:lnTo>
                      <a:pt x="977904" y="399448"/>
                    </a:lnTo>
                    <a:lnTo>
                      <a:pt x="975260" y="405264"/>
                    </a:lnTo>
                    <a:lnTo>
                      <a:pt x="972088" y="410551"/>
                    </a:lnTo>
                    <a:lnTo>
                      <a:pt x="967858" y="416367"/>
                    </a:lnTo>
                    <a:lnTo>
                      <a:pt x="963100" y="421126"/>
                    </a:lnTo>
                    <a:lnTo>
                      <a:pt x="432768" y="951986"/>
                    </a:lnTo>
                    <a:lnTo>
                      <a:pt x="427480" y="956745"/>
                    </a:lnTo>
                    <a:lnTo>
                      <a:pt x="422194" y="960446"/>
                    </a:lnTo>
                    <a:lnTo>
                      <a:pt x="416906" y="963619"/>
                    </a:lnTo>
                    <a:lnTo>
                      <a:pt x="410560" y="966791"/>
                    </a:lnTo>
                    <a:lnTo>
                      <a:pt x="404745" y="968906"/>
                    </a:lnTo>
                    <a:lnTo>
                      <a:pt x="398400" y="970492"/>
                    </a:lnTo>
                    <a:lnTo>
                      <a:pt x="392055" y="971021"/>
                    </a:lnTo>
                    <a:lnTo>
                      <a:pt x="385710" y="971550"/>
                    </a:lnTo>
                    <a:lnTo>
                      <a:pt x="379365" y="971021"/>
                    </a:lnTo>
                    <a:lnTo>
                      <a:pt x="372491" y="970492"/>
                    </a:lnTo>
                    <a:lnTo>
                      <a:pt x="366675" y="968906"/>
                    </a:lnTo>
                    <a:lnTo>
                      <a:pt x="360330" y="966791"/>
                    </a:lnTo>
                    <a:lnTo>
                      <a:pt x="354514" y="963619"/>
                    </a:lnTo>
                    <a:lnTo>
                      <a:pt x="348698" y="960446"/>
                    </a:lnTo>
                    <a:lnTo>
                      <a:pt x="343410" y="956745"/>
                    </a:lnTo>
                    <a:lnTo>
                      <a:pt x="338652" y="951986"/>
                    </a:lnTo>
                    <a:lnTo>
                      <a:pt x="333893" y="947228"/>
                    </a:lnTo>
                    <a:lnTo>
                      <a:pt x="329663" y="941411"/>
                    </a:lnTo>
                    <a:lnTo>
                      <a:pt x="326490" y="936124"/>
                    </a:lnTo>
                    <a:lnTo>
                      <a:pt x="323847" y="930308"/>
                    </a:lnTo>
                    <a:lnTo>
                      <a:pt x="321732" y="923963"/>
                    </a:lnTo>
                    <a:lnTo>
                      <a:pt x="320145" y="917618"/>
                    </a:lnTo>
                    <a:lnTo>
                      <a:pt x="319088" y="911273"/>
                    </a:lnTo>
                    <a:lnTo>
                      <a:pt x="319088" y="904928"/>
                    </a:lnTo>
                    <a:lnTo>
                      <a:pt x="319088" y="898583"/>
                    </a:lnTo>
                    <a:lnTo>
                      <a:pt x="320145" y="892238"/>
                    </a:lnTo>
                    <a:lnTo>
                      <a:pt x="321732" y="885893"/>
                    </a:lnTo>
                    <a:lnTo>
                      <a:pt x="323847" y="880077"/>
                    </a:lnTo>
                    <a:lnTo>
                      <a:pt x="326490" y="873732"/>
                    </a:lnTo>
                    <a:lnTo>
                      <a:pt x="329663" y="868445"/>
                    </a:lnTo>
                    <a:lnTo>
                      <a:pt x="333893" y="862628"/>
                    </a:lnTo>
                    <a:lnTo>
                      <a:pt x="338652" y="857870"/>
                    </a:lnTo>
                    <a:lnTo>
                      <a:pt x="869512" y="327010"/>
                    </a:lnTo>
                    <a:lnTo>
                      <a:pt x="874270" y="322251"/>
                    </a:lnTo>
                    <a:lnTo>
                      <a:pt x="879558" y="318550"/>
                    </a:lnTo>
                    <a:lnTo>
                      <a:pt x="885374" y="315377"/>
                    </a:lnTo>
                    <a:lnTo>
                      <a:pt x="891190" y="312205"/>
                    </a:lnTo>
                    <a:lnTo>
                      <a:pt x="897006" y="310090"/>
                    </a:lnTo>
                    <a:lnTo>
                      <a:pt x="903352" y="309032"/>
                    </a:lnTo>
                    <a:close/>
                    <a:moveTo>
                      <a:pt x="1204066" y="0"/>
                    </a:moveTo>
                    <a:lnTo>
                      <a:pt x="1216768" y="529"/>
                    </a:lnTo>
                    <a:lnTo>
                      <a:pt x="1229472" y="2116"/>
                    </a:lnTo>
                    <a:lnTo>
                      <a:pt x="1242174" y="4762"/>
                    </a:lnTo>
                    <a:lnTo>
                      <a:pt x="1253818" y="9523"/>
                    </a:lnTo>
                    <a:lnTo>
                      <a:pt x="1265990" y="15343"/>
                    </a:lnTo>
                    <a:lnTo>
                      <a:pt x="1277634" y="21692"/>
                    </a:lnTo>
                    <a:lnTo>
                      <a:pt x="1282926" y="25924"/>
                    </a:lnTo>
                    <a:lnTo>
                      <a:pt x="1288220" y="29628"/>
                    </a:lnTo>
                    <a:lnTo>
                      <a:pt x="1293512" y="33861"/>
                    </a:lnTo>
                    <a:lnTo>
                      <a:pt x="1298276" y="39151"/>
                    </a:lnTo>
                    <a:lnTo>
                      <a:pt x="1312566" y="53965"/>
                    </a:lnTo>
                    <a:lnTo>
                      <a:pt x="1326856" y="68779"/>
                    </a:lnTo>
                    <a:lnTo>
                      <a:pt x="1340086" y="84123"/>
                    </a:lnTo>
                    <a:lnTo>
                      <a:pt x="1353318" y="99466"/>
                    </a:lnTo>
                    <a:lnTo>
                      <a:pt x="1366020" y="115338"/>
                    </a:lnTo>
                    <a:lnTo>
                      <a:pt x="1378722" y="131739"/>
                    </a:lnTo>
                    <a:lnTo>
                      <a:pt x="1390366" y="147611"/>
                    </a:lnTo>
                    <a:lnTo>
                      <a:pt x="1402010" y="164542"/>
                    </a:lnTo>
                    <a:lnTo>
                      <a:pt x="1413654" y="181472"/>
                    </a:lnTo>
                    <a:lnTo>
                      <a:pt x="1424240" y="197873"/>
                    </a:lnTo>
                    <a:lnTo>
                      <a:pt x="1434824" y="215333"/>
                    </a:lnTo>
                    <a:lnTo>
                      <a:pt x="1444880" y="233321"/>
                    </a:lnTo>
                    <a:lnTo>
                      <a:pt x="1454406" y="250780"/>
                    </a:lnTo>
                    <a:lnTo>
                      <a:pt x="1463934" y="269298"/>
                    </a:lnTo>
                    <a:lnTo>
                      <a:pt x="1472930" y="287287"/>
                    </a:lnTo>
                    <a:lnTo>
                      <a:pt x="1481928" y="305275"/>
                    </a:lnTo>
                    <a:lnTo>
                      <a:pt x="1489868" y="324322"/>
                    </a:lnTo>
                    <a:lnTo>
                      <a:pt x="1498336" y="342839"/>
                    </a:lnTo>
                    <a:lnTo>
                      <a:pt x="1505744" y="361886"/>
                    </a:lnTo>
                    <a:lnTo>
                      <a:pt x="1513684" y="381462"/>
                    </a:lnTo>
                    <a:lnTo>
                      <a:pt x="1521094" y="401037"/>
                    </a:lnTo>
                    <a:lnTo>
                      <a:pt x="1527444" y="420613"/>
                    </a:lnTo>
                    <a:lnTo>
                      <a:pt x="1540676" y="460294"/>
                    </a:lnTo>
                    <a:lnTo>
                      <a:pt x="1552320" y="501561"/>
                    </a:lnTo>
                    <a:lnTo>
                      <a:pt x="1562906" y="542829"/>
                    </a:lnTo>
                    <a:lnTo>
                      <a:pt x="1572960" y="584626"/>
                    </a:lnTo>
                    <a:lnTo>
                      <a:pt x="1581430" y="627481"/>
                    </a:lnTo>
                    <a:lnTo>
                      <a:pt x="1589368" y="670336"/>
                    </a:lnTo>
                    <a:lnTo>
                      <a:pt x="1596248" y="714249"/>
                    </a:lnTo>
                    <a:lnTo>
                      <a:pt x="1602600" y="758162"/>
                    </a:lnTo>
                    <a:lnTo>
                      <a:pt x="1607892" y="802604"/>
                    </a:lnTo>
                    <a:lnTo>
                      <a:pt x="1612656" y="847575"/>
                    </a:lnTo>
                    <a:lnTo>
                      <a:pt x="1616360" y="893076"/>
                    </a:lnTo>
                    <a:lnTo>
                      <a:pt x="1620066" y="939105"/>
                    </a:lnTo>
                    <a:lnTo>
                      <a:pt x="1622712" y="985134"/>
                    </a:lnTo>
                    <a:lnTo>
                      <a:pt x="1624828" y="1031164"/>
                    </a:lnTo>
                    <a:lnTo>
                      <a:pt x="1626946" y="1078251"/>
                    </a:lnTo>
                    <a:lnTo>
                      <a:pt x="1628534" y="1125339"/>
                    </a:lnTo>
                    <a:lnTo>
                      <a:pt x="1629592" y="1172426"/>
                    </a:lnTo>
                    <a:lnTo>
                      <a:pt x="1630650" y="1267130"/>
                    </a:lnTo>
                    <a:lnTo>
                      <a:pt x="1630650" y="1361305"/>
                    </a:lnTo>
                    <a:lnTo>
                      <a:pt x="1725918" y="1361305"/>
                    </a:lnTo>
                    <a:lnTo>
                      <a:pt x="1820126" y="1363422"/>
                    </a:lnTo>
                    <a:lnTo>
                      <a:pt x="1867230" y="1363951"/>
                    </a:lnTo>
                    <a:lnTo>
                      <a:pt x="1914334" y="1365538"/>
                    </a:lnTo>
                    <a:lnTo>
                      <a:pt x="1961438" y="1367125"/>
                    </a:lnTo>
                    <a:lnTo>
                      <a:pt x="2008012" y="1369771"/>
                    </a:lnTo>
                    <a:lnTo>
                      <a:pt x="2054058" y="1372945"/>
                    </a:lnTo>
                    <a:lnTo>
                      <a:pt x="2100104" y="1376119"/>
                    </a:lnTo>
                    <a:lnTo>
                      <a:pt x="2145620" y="1379823"/>
                    </a:lnTo>
                    <a:lnTo>
                      <a:pt x="2191136" y="1385114"/>
                    </a:lnTo>
                    <a:lnTo>
                      <a:pt x="2235594" y="1390404"/>
                    </a:lnTo>
                    <a:lnTo>
                      <a:pt x="2280052" y="1396753"/>
                    </a:lnTo>
                    <a:lnTo>
                      <a:pt x="2323452" y="1404160"/>
                    </a:lnTo>
                    <a:lnTo>
                      <a:pt x="2366852" y="1412096"/>
                    </a:lnTo>
                    <a:lnTo>
                      <a:pt x="2409192" y="1421091"/>
                    </a:lnTo>
                    <a:lnTo>
                      <a:pt x="2451532" y="1430614"/>
                    </a:lnTo>
                    <a:lnTo>
                      <a:pt x="2493344" y="1441725"/>
                    </a:lnTo>
                    <a:lnTo>
                      <a:pt x="2533568" y="1453364"/>
                    </a:lnTo>
                    <a:lnTo>
                      <a:pt x="2573792" y="1466591"/>
                    </a:lnTo>
                    <a:lnTo>
                      <a:pt x="2593374" y="1473469"/>
                    </a:lnTo>
                    <a:lnTo>
                      <a:pt x="2612958" y="1480876"/>
                    </a:lnTo>
                    <a:lnTo>
                      <a:pt x="2632540" y="1488812"/>
                    </a:lnTo>
                    <a:lnTo>
                      <a:pt x="2651594" y="1496219"/>
                    </a:lnTo>
                    <a:lnTo>
                      <a:pt x="2670646" y="1504155"/>
                    </a:lnTo>
                    <a:lnTo>
                      <a:pt x="2689170" y="1512620"/>
                    </a:lnTo>
                    <a:lnTo>
                      <a:pt x="2708224" y="1521615"/>
                    </a:lnTo>
                    <a:lnTo>
                      <a:pt x="2726218" y="1531138"/>
                    </a:lnTo>
                    <a:lnTo>
                      <a:pt x="2744744" y="1540661"/>
                    </a:lnTo>
                    <a:lnTo>
                      <a:pt x="2762208" y="1550185"/>
                    </a:lnTo>
                    <a:lnTo>
                      <a:pt x="2779674" y="1560766"/>
                    </a:lnTo>
                    <a:lnTo>
                      <a:pt x="2797140" y="1570818"/>
                    </a:lnTo>
                    <a:lnTo>
                      <a:pt x="2814606" y="1581929"/>
                    </a:lnTo>
                    <a:lnTo>
                      <a:pt x="2831542" y="1593040"/>
                    </a:lnTo>
                    <a:lnTo>
                      <a:pt x="2847948" y="1605208"/>
                    </a:lnTo>
                    <a:lnTo>
                      <a:pt x="2864884" y="1617377"/>
                    </a:lnTo>
                    <a:lnTo>
                      <a:pt x="2880762" y="1629546"/>
                    </a:lnTo>
                    <a:lnTo>
                      <a:pt x="2896640" y="1642243"/>
                    </a:lnTo>
                    <a:lnTo>
                      <a:pt x="2912518" y="1655999"/>
                    </a:lnTo>
                    <a:lnTo>
                      <a:pt x="2927338" y="1669226"/>
                    </a:lnTo>
                    <a:lnTo>
                      <a:pt x="2942686" y="1683511"/>
                    </a:lnTo>
                    <a:lnTo>
                      <a:pt x="2958034" y="1697796"/>
                    </a:lnTo>
                    <a:lnTo>
                      <a:pt x="2962268" y="1703087"/>
                    </a:lnTo>
                    <a:lnTo>
                      <a:pt x="2967032" y="1707848"/>
                    </a:lnTo>
                    <a:lnTo>
                      <a:pt x="2971266" y="1713668"/>
                    </a:lnTo>
                    <a:lnTo>
                      <a:pt x="2974972" y="1718430"/>
                    </a:lnTo>
                    <a:lnTo>
                      <a:pt x="2981852" y="1730069"/>
                    </a:lnTo>
                    <a:lnTo>
                      <a:pt x="2987144" y="1742239"/>
                    </a:lnTo>
                    <a:lnTo>
                      <a:pt x="2991378" y="1754407"/>
                    </a:lnTo>
                    <a:lnTo>
                      <a:pt x="2994024" y="1766576"/>
                    </a:lnTo>
                    <a:lnTo>
                      <a:pt x="2996670" y="1779803"/>
                    </a:lnTo>
                    <a:lnTo>
                      <a:pt x="2997200" y="1792501"/>
                    </a:lnTo>
                    <a:lnTo>
                      <a:pt x="2996670" y="1804669"/>
                    </a:lnTo>
                    <a:lnTo>
                      <a:pt x="2994024" y="1817367"/>
                    </a:lnTo>
                    <a:lnTo>
                      <a:pt x="2991378" y="1830594"/>
                    </a:lnTo>
                    <a:lnTo>
                      <a:pt x="2987144" y="1842233"/>
                    </a:lnTo>
                    <a:lnTo>
                      <a:pt x="2981852" y="1854402"/>
                    </a:lnTo>
                    <a:lnTo>
                      <a:pt x="2974972" y="1865513"/>
                    </a:lnTo>
                    <a:lnTo>
                      <a:pt x="2971266" y="1871332"/>
                    </a:lnTo>
                    <a:lnTo>
                      <a:pt x="2967032" y="1876623"/>
                    </a:lnTo>
                    <a:lnTo>
                      <a:pt x="2962268" y="1881385"/>
                    </a:lnTo>
                    <a:lnTo>
                      <a:pt x="2958034" y="1886676"/>
                    </a:lnTo>
                    <a:lnTo>
                      <a:pt x="2952742" y="1891437"/>
                    </a:lnTo>
                    <a:lnTo>
                      <a:pt x="2947978" y="1896199"/>
                    </a:lnTo>
                    <a:lnTo>
                      <a:pt x="2942156" y="1899902"/>
                    </a:lnTo>
                    <a:lnTo>
                      <a:pt x="2936864" y="1903606"/>
                    </a:lnTo>
                    <a:lnTo>
                      <a:pt x="2925220" y="1910484"/>
                    </a:lnTo>
                    <a:lnTo>
                      <a:pt x="2913576" y="1916304"/>
                    </a:lnTo>
                    <a:lnTo>
                      <a:pt x="2901404" y="1920007"/>
                    </a:lnTo>
                    <a:lnTo>
                      <a:pt x="2889232" y="1923182"/>
                    </a:lnTo>
                    <a:lnTo>
                      <a:pt x="2876000" y="1925298"/>
                    </a:lnTo>
                    <a:lnTo>
                      <a:pt x="2863298" y="1925827"/>
                    </a:lnTo>
                    <a:lnTo>
                      <a:pt x="2851124" y="1925298"/>
                    </a:lnTo>
                    <a:lnTo>
                      <a:pt x="2837892" y="1923182"/>
                    </a:lnTo>
                    <a:lnTo>
                      <a:pt x="2825190" y="1920007"/>
                    </a:lnTo>
                    <a:lnTo>
                      <a:pt x="2813546" y="1916304"/>
                    </a:lnTo>
                    <a:lnTo>
                      <a:pt x="2801904" y="1910484"/>
                    </a:lnTo>
                    <a:lnTo>
                      <a:pt x="2789730" y="1903606"/>
                    </a:lnTo>
                    <a:lnTo>
                      <a:pt x="2784438" y="1899902"/>
                    </a:lnTo>
                    <a:lnTo>
                      <a:pt x="2779144" y="1896199"/>
                    </a:lnTo>
                    <a:lnTo>
                      <a:pt x="2774382" y="1891437"/>
                    </a:lnTo>
                    <a:lnTo>
                      <a:pt x="2769088" y="1886676"/>
                    </a:lnTo>
                    <a:lnTo>
                      <a:pt x="2757446" y="1875036"/>
                    </a:lnTo>
                    <a:lnTo>
                      <a:pt x="2746330" y="1864454"/>
                    </a:lnTo>
                    <a:lnTo>
                      <a:pt x="2734158" y="1854402"/>
                    </a:lnTo>
                    <a:lnTo>
                      <a:pt x="2721456" y="1844350"/>
                    </a:lnTo>
                    <a:lnTo>
                      <a:pt x="2709282" y="1834297"/>
                    </a:lnTo>
                    <a:lnTo>
                      <a:pt x="2696580" y="1824774"/>
                    </a:lnTo>
                    <a:lnTo>
                      <a:pt x="2683348" y="1815780"/>
                    </a:lnTo>
                    <a:lnTo>
                      <a:pt x="2670118" y="1806785"/>
                    </a:lnTo>
                    <a:lnTo>
                      <a:pt x="2656356" y="1797791"/>
                    </a:lnTo>
                    <a:lnTo>
                      <a:pt x="2642066" y="1789855"/>
                    </a:lnTo>
                    <a:lnTo>
                      <a:pt x="2628306" y="1781919"/>
                    </a:lnTo>
                    <a:lnTo>
                      <a:pt x="2613486" y="1773983"/>
                    </a:lnTo>
                    <a:lnTo>
                      <a:pt x="2599196" y="1766047"/>
                    </a:lnTo>
                    <a:lnTo>
                      <a:pt x="2584376" y="1758640"/>
                    </a:lnTo>
                    <a:lnTo>
                      <a:pt x="2553680" y="1745413"/>
                    </a:lnTo>
                    <a:lnTo>
                      <a:pt x="2522454" y="1732715"/>
                    </a:lnTo>
                    <a:lnTo>
                      <a:pt x="2489640" y="1720017"/>
                    </a:lnTo>
                    <a:lnTo>
                      <a:pt x="2456826" y="1709436"/>
                    </a:lnTo>
                    <a:lnTo>
                      <a:pt x="2422424" y="1699383"/>
                    </a:lnTo>
                    <a:lnTo>
                      <a:pt x="2388022" y="1690389"/>
                    </a:lnTo>
                    <a:lnTo>
                      <a:pt x="2352032" y="1682453"/>
                    </a:lnTo>
                    <a:lnTo>
                      <a:pt x="2316572" y="1674517"/>
                    </a:lnTo>
                    <a:lnTo>
                      <a:pt x="2279524" y="1667639"/>
                    </a:lnTo>
                    <a:lnTo>
                      <a:pt x="2241946" y="1661290"/>
                    </a:lnTo>
                    <a:lnTo>
                      <a:pt x="2203840" y="1655999"/>
                    </a:lnTo>
                    <a:lnTo>
                      <a:pt x="2165204" y="1650708"/>
                    </a:lnTo>
                    <a:lnTo>
                      <a:pt x="2126038" y="1647005"/>
                    </a:lnTo>
                    <a:lnTo>
                      <a:pt x="2086344" y="1642772"/>
                    </a:lnTo>
                    <a:lnTo>
                      <a:pt x="2046648" y="1639598"/>
                    </a:lnTo>
                    <a:lnTo>
                      <a:pt x="2005896" y="1636953"/>
                    </a:lnTo>
                    <a:lnTo>
                      <a:pt x="1964614" y="1634836"/>
                    </a:lnTo>
                    <a:lnTo>
                      <a:pt x="1923860" y="1632720"/>
                    </a:lnTo>
                    <a:lnTo>
                      <a:pt x="1882578" y="1631662"/>
                    </a:lnTo>
                    <a:lnTo>
                      <a:pt x="1798426" y="1629546"/>
                    </a:lnTo>
                    <a:lnTo>
                      <a:pt x="1714802" y="1628487"/>
                    </a:lnTo>
                    <a:lnTo>
                      <a:pt x="1629592" y="1628487"/>
                    </a:lnTo>
                    <a:lnTo>
                      <a:pt x="1629592" y="1713668"/>
                    </a:lnTo>
                    <a:lnTo>
                      <a:pt x="1630650" y="1797262"/>
                    </a:lnTo>
                    <a:lnTo>
                      <a:pt x="1632238" y="1881385"/>
                    </a:lnTo>
                    <a:lnTo>
                      <a:pt x="1633826" y="1922653"/>
                    </a:lnTo>
                    <a:lnTo>
                      <a:pt x="1635414" y="1963920"/>
                    </a:lnTo>
                    <a:lnTo>
                      <a:pt x="1638060" y="2004659"/>
                    </a:lnTo>
                    <a:lnTo>
                      <a:pt x="1640706" y="2045398"/>
                    </a:lnTo>
                    <a:lnTo>
                      <a:pt x="1643882" y="2085078"/>
                    </a:lnTo>
                    <a:lnTo>
                      <a:pt x="1648116" y="2124758"/>
                    </a:lnTo>
                    <a:lnTo>
                      <a:pt x="1651820" y="2163910"/>
                    </a:lnTo>
                    <a:lnTo>
                      <a:pt x="1657114" y="2202532"/>
                    </a:lnTo>
                    <a:lnTo>
                      <a:pt x="1662406" y="2240626"/>
                    </a:lnTo>
                    <a:lnTo>
                      <a:pt x="1668758" y="2278190"/>
                    </a:lnTo>
                    <a:lnTo>
                      <a:pt x="1675638" y="2315225"/>
                    </a:lnTo>
                    <a:lnTo>
                      <a:pt x="1682518" y="2351731"/>
                    </a:lnTo>
                    <a:lnTo>
                      <a:pt x="1690986" y="2386650"/>
                    </a:lnTo>
                    <a:lnTo>
                      <a:pt x="1700512" y="2421569"/>
                    </a:lnTo>
                    <a:lnTo>
                      <a:pt x="1710568" y="2455429"/>
                    </a:lnTo>
                    <a:lnTo>
                      <a:pt x="1721154" y="2488761"/>
                    </a:lnTo>
                    <a:lnTo>
                      <a:pt x="1733856" y="2521034"/>
                    </a:lnTo>
                    <a:lnTo>
                      <a:pt x="1746030" y="2552250"/>
                    </a:lnTo>
                    <a:lnTo>
                      <a:pt x="1759790" y="2582936"/>
                    </a:lnTo>
                    <a:lnTo>
                      <a:pt x="1767200" y="2597750"/>
                    </a:lnTo>
                    <a:lnTo>
                      <a:pt x="1775138" y="2612035"/>
                    </a:lnTo>
                    <a:lnTo>
                      <a:pt x="1783078" y="2626849"/>
                    </a:lnTo>
                    <a:lnTo>
                      <a:pt x="1790488" y="2641134"/>
                    </a:lnTo>
                    <a:lnTo>
                      <a:pt x="1798956" y="2654890"/>
                    </a:lnTo>
                    <a:lnTo>
                      <a:pt x="1807424" y="2668646"/>
                    </a:lnTo>
                    <a:lnTo>
                      <a:pt x="1816420" y="2682402"/>
                    </a:lnTo>
                    <a:lnTo>
                      <a:pt x="1825948" y="2695099"/>
                    </a:lnTo>
                    <a:lnTo>
                      <a:pt x="1835474" y="2707797"/>
                    </a:lnTo>
                    <a:lnTo>
                      <a:pt x="1845000" y="2720495"/>
                    </a:lnTo>
                    <a:lnTo>
                      <a:pt x="1855586" y="2732664"/>
                    </a:lnTo>
                    <a:lnTo>
                      <a:pt x="1865642" y="2744832"/>
                    </a:lnTo>
                    <a:lnTo>
                      <a:pt x="1876228" y="2756472"/>
                    </a:lnTo>
                    <a:lnTo>
                      <a:pt x="1887342" y="2768112"/>
                    </a:lnTo>
                    <a:lnTo>
                      <a:pt x="1892634" y="2772873"/>
                    </a:lnTo>
                    <a:lnTo>
                      <a:pt x="1896868" y="2778164"/>
                    </a:lnTo>
                    <a:lnTo>
                      <a:pt x="1901102" y="2783455"/>
                    </a:lnTo>
                    <a:lnTo>
                      <a:pt x="1904808" y="2788745"/>
                    </a:lnTo>
                    <a:lnTo>
                      <a:pt x="1911688" y="2800385"/>
                    </a:lnTo>
                    <a:lnTo>
                      <a:pt x="1916980" y="2812025"/>
                    </a:lnTo>
                    <a:lnTo>
                      <a:pt x="1921214" y="2824193"/>
                    </a:lnTo>
                    <a:lnTo>
                      <a:pt x="1924390" y="2836891"/>
                    </a:lnTo>
                    <a:lnTo>
                      <a:pt x="1925978" y="2849589"/>
                    </a:lnTo>
                    <a:lnTo>
                      <a:pt x="1926506" y="2862287"/>
                    </a:lnTo>
                    <a:lnTo>
                      <a:pt x="1925978" y="2874984"/>
                    </a:lnTo>
                    <a:lnTo>
                      <a:pt x="1924390" y="2887682"/>
                    </a:lnTo>
                    <a:lnTo>
                      <a:pt x="1921214" y="2899851"/>
                    </a:lnTo>
                    <a:lnTo>
                      <a:pt x="1916980" y="2912020"/>
                    </a:lnTo>
                    <a:lnTo>
                      <a:pt x="1911688" y="2924188"/>
                    </a:lnTo>
                    <a:lnTo>
                      <a:pt x="1904808" y="2935828"/>
                    </a:lnTo>
                    <a:lnTo>
                      <a:pt x="1901102" y="2941119"/>
                    </a:lnTo>
                    <a:lnTo>
                      <a:pt x="1896868" y="2946409"/>
                    </a:lnTo>
                    <a:lnTo>
                      <a:pt x="1892634" y="2951171"/>
                    </a:lnTo>
                    <a:lnTo>
                      <a:pt x="1887342" y="2956462"/>
                    </a:lnTo>
                    <a:lnTo>
                      <a:pt x="1882578" y="2961223"/>
                    </a:lnTo>
                    <a:lnTo>
                      <a:pt x="1877286" y="2965985"/>
                    </a:lnTo>
                    <a:lnTo>
                      <a:pt x="1872522" y="2969689"/>
                    </a:lnTo>
                    <a:lnTo>
                      <a:pt x="1866700" y="2973921"/>
                    </a:lnTo>
                    <a:lnTo>
                      <a:pt x="1855056" y="2980270"/>
                    </a:lnTo>
                    <a:lnTo>
                      <a:pt x="1843412" y="2986090"/>
                    </a:lnTo>
                    <a:lnTo>
                      <a:pt x="1831240" y="2989793"/>
                    </a:lnTo>
                    <a:lnTo>
                      <a:pt x="1818538" y="2993497"/>
                    </a:lnTo>
                    <a:lnTo>
                      <a:pt x="1805836" y="2995084"/>
                    </a:lnTo>
                    <a:lnTo>
                      <a:pt x="1793662" y="2995613"/>
                    </a:lnTo>
                    <a:lnTo>
                      <a:pt x="1780432" y="2995084"/>
                    </a:lnTo>
                    <a:lnTo>
                      <a:pt x="1767728" y="2993497"/>
                    </a:lnTo>
                    <a:lnTo>
                      <a:pt x="1755556" y="2989793"/>
                    </a:lnTo>
                    <a:lnTo>
                      <a:pt x="1743382" y="2986090"/>
                    </a:lnTo>
                    <a:lnTo>
                      <a:pt x="1731210" y="2980270"/>
                    </a:lnTo>
                    <a:lnTo>
                      <a:pt x="1719566" y="2973921"/>
                    </a:lnTo>
                    <a:lnTo>
                      <a:pt x="1714802" y="2969689"/>
                    </a:lnTo>
                    <a:lnTo>
                      <a:pt x="1708980" y="2965985"/>
                    </a:lnTo>
                    <a:lnTo>
                      <a:pt x="1703688" y="2961223"/>
                    </a:lnTo>
                    <a:lnTo>
                      <a:pt x="1698924" y="2956462"/>
                    </a:lnTo>
                    <a:lnTo>
                      <a:pt x="1684106" y="2941648"/>
                    </a:lnTo>
                    <a:lnTo>
                      <a:pt x="1670344" y="2926834"/>
                    </a:lnTo>
                    <a:lnTo>
                      <a:pt x="1656584" y="2910961"/>
                    </a:lnTo>
                    <a:lnTo>
                      <a:pt x="1643352" y="2895618"/>
                    </a:lnTo>
                    <a:lnTo>
                      <a:pt x="1630650" y="2879746"/>
                    </a:lnTo>
                    <a:lnTo>
                      <a:pt x="1618478" y="2863345"/>
                    </a:lnTo>
                    <a:lnTo>
                      <a:pt x="1605776" y="2846944"/>
                    </a:lnTo>
                    <a:lnTo>
                      <a:pt x="1594132" y="2830542"/>
                    </a:lnTo>
                    <a:lnTo>
                      <a:pt x="1583016" y="2813083"/>
                    </a:lnTo>
                    <a:lnTo>
                      <a:pt x="1571902" y="2796152"/>
                    </a:lnTo>
                    <a:lnTo>
                      <a:pt x="1561318" y="2778693"/>
                    </a:lnTo>
                    <a:lnTo>
                      <a:pt x="1551262" y="2761234"/>
                    </a:lnTo>
                    <a:lnTo>
                      <a:pt x="1541734" y="2743245"/>
                    </a:lnTo>
                    <a:lnTo>
                      <a:pt x="1532208" y="2725257"/>
                    </a:lnTo>
                    <a:lnTo>
                      <a:pt x="1522682" y="2706739"/>
                    </a:lnTo>
                    <a:lnTo>
                      <a:pt x="1513684" y="2688222"/>
                    </a:lnTo>
                    <a:lnTo>
                      <a:pt x="1505216" y="2669175"/>
                    </a:lnTo>
                    <a:lnTo>
                      <a:pt x="1496748" y="2650128"/>
                    </a:lnTo>
                    <a:lnTo>
                      <a:pt x="1488808" y="2631082"/>
                    </a:lnTo>
                    <a:lnTo>
                      <a:pt x="1481928" y="2611506"/>
                    </a:lnTo>
                    <a:lnTo>
                      <a:pt x="1474518" y="2591930"/>
                    </a:lnTo>
                    <a:lnTo>
                      <a:pt x="1467108" y="2572354"/>
                    </a:lnTo>
                    <a:lnTo>
                      <a:pt x="1454406" y="2532674"/>
                    </a:lnTo>
                    <a:lnTo>
                      <a:pt x="1442764" y="2491935"/>
                    </a:lnTo>
                    <a:lnTo>
                      <a:pt x="1431120" y="2450668"/>
                    </a:lnTo>
                    <a:lnTo>
                      <a:pt x="1421592" y="2408342"/>
                    </a:lnTo>
                    <a:lnTo>
                      <a:pt x="1412596" y="2365487"/>
                    </a:lnTo>
                    <a:lnTo>
                      <a:pt x="1404656" y="2322632"/>
                    </a:lnTo>
                    <a:lnTo>
                      <a:pt x="1397776" y="2278719"/>
                    </a:lnTo>
                    <a:lnTo>
                      <a:pt x="1391424" y="2234277"/>
                    </a:lnTo>
                    <a:lnTo>
                      <a:pt x="1386132" y="2189834"/>
                    </a:lnTo>
                    <a:lnTo>
                      <a:pt x="1380840" y="2144334"/>
                    </a:lnTo>
                    <a:lnTo>
                      <a:pt x="1377134" y="2099363"/>
                    </a:lnTo>
                    <a:lnTo>
                      <a:pt x="1373430" y="2053334"/>
                    </a:lnTo>
                    <a:lnTo>
                      <a:pt x="1370784" y="2006775"/>
                    </a:lnTo>
                    <a:lnTo>
                      <a:pt x="1368138" y="1960217"/>
                    </a:lnTo>
                    <a:lnTo>
                      <a:pt x="1366550" y="1913129"/>
                    </a:lnTo>
                    <a:lnTo>
                      <a:pt x="1364962" y="1866042"/>
                    </a:lnTo>
                    <a:lnTo>
                      <a:pt x="1363374" y="1819483"/>
                    </a:lnTo>
                    <a:lnTo>
                      <a:pt x="1362316" y="1724779"/>
                    </a:lnTo>
                    <a:lnTo>
                      <a:pt x="1362316" y="1629546"/>
                    </a:lnTo>
                    <a:lnTo>
                      <a:pt x="1268108" y="1629546"/>
                    </a:lnTo>
                    <a:lnTo>
                      <a:pt x="1173370" y="1628487"/>
                    </a:lnTo>
                    <a:lnTo>
                      <a:pt x="1126266" y="1627429"/>
                    </a:lnTo>
                    <a:lnTo>
                      <a:pt x="1079162" y="1625842"/>
                    </a:lnTo>
                    <a:lnTo>
                      <a:pt x="1032058" y="1624255"/>
                    </a:lnTo>
                    <a:lnTo>
                      <a:pt x="986012" y="1621609"/>
                    </a:lnTo>
                    <a:lnTo>
                      <a:pt x="939966" y="1618964"/>
                    </a:lnTo>
                    <a:lnTo>
                      <a:pt x="893920" y="1615790"/>
                    </a:lnTo>
                    <a:lnTo>
                      <a:pt x="848404" y="1611557"/>
                    </a:lnTo>
                    <a:lnTo>
                      <a:pt x="803416" y="1607324"/>
                    </a:lnTo>
                    <a:lnTo>
                      <a:pt x="758960" y="1601505"/>
                    </a:lnTo>
                    <a:lnTo>
                      <a:pt x="715030" y="1595685"/>
                    </a:lnTo>
                    <a:lnTo>
                      <a:pt x="671102" y="1588278"/>
                    </a:lnTo>
                    <a:lnTo>
                      <a:pt x="628232" y="1580342"/>
                    </a:lnTo>
                    <a:lnTo>
                      <a:pt x="585362" y="1571877"/>
                    </a:lnTo>
                    <a:lnTo>
                      <a:pt x="543550" y="1561824"/>
                    </a:lnTo>
                    <a:lnTo>
                      <a:pt x="502268" y="1551243"/>
                    </a:lnTo>
                    <a:lnTo>
                      <a:pt x="460986" y="1539603"/>
                    </a:lnTo>
                    <a:lnTo>
                      <a:pt x="421292" y="1526376"/>
                    </a:lnTo>
                    <a:lnTo>
                      <a:pt x="401708" y="1520027"/>
                    </a:lnTo>
                    <a:lnTo>
                      <a:pt x="382126" y="1512620"/>
                    </a:lnTo>
                    <a:lnTo>
                      <a:pt x="362543" y="1505213"/>
                    </a:lnTo>
                    <a:lnTo>
                      <a:pt x="343490" y="1497277"/>
                    </a:lnTo>
                    <a:lnTo>
                      <a:pt x="324436" y="1489341"/>
                    </a:lnTo>
                    <a:lnTo>
                      <a:pt x="306442" y="1480876"/>
                    </a:lnTo>
                    <a:lnTo>
                      <a:pt x="287918" y="1472411"/>
                    </a:lnTo>
                    <a:lnTo>
                      <a:pt x="269393" y="1462887"/>
                    </a:lnTo>
                    <a:lnTo>
                      <a:pt x="251399" y="1453364"/>
                    </a:lnTo>
                    <a:lnTo>
                      <a:pt x="233404" y="1443841"/>
                    </a:lnTo>
                    <a:lnTo>
                      <a:pt x="215938" y="1433788"/>
                    </a:lnTo>
                    <a:lnTo>
                      <a:pt x="198473" y="1423207"/>
                    </a:lnTo>
                    <a:lnTo>
                      <a:pt x="182065" y="1412626"/>
                    </a:lnTo>
                    <a:lnTo>
                      <a:pt x="164600" y="1401515"/>
                    </a:lnTo>
                    <a:lnTo>
                      <a:pt x="148193" y="1389346"/>
                    </a:lnTo>
                    <a:lnTo>
                      <a:pt x="132315" y="1377707"/>
                    </a:lnTo>
                    <a:lnTo>
                      <a:pt x="115908" y="1365538"/>
                    </a:lnTo>
                    <a:lnTo>
                      <a:pt x="100030" y="1352840"/>
                    </a:lnTo>
                    <a:lnTo>
                      <a:pt x="84682" y="1339084"/>
                    </a:lnTo>
                    <a:lnTo>
                      <a:pt x="68804" y="1325857"/>
                    </a:lnTo>
                    <a:lnTo>
                      <a:pt x="54514" y="1311573"/>
                    </a:lnTo>
                    <a:lnTo>
                      <a:pt x="39165" y="1297817"/>
                    </a:lnTo>
                    <a:lnTo>
                      <a:pt x="34931" y="1292526"/>
                    </a:lnTo>
                    <a:lnTo>
                      <a:pt x="30168" y="1287235"/>
                    </a:lnTo>
                    <a:lnTo>
                      <a:pt x="26463" y="1281944"/>
                    </a:lnTo>
                    <a:lnTo>
                      <a:pt x="22229" y="1276654"/>
                    </a:lnTo>
                    <a:lnTo>
                      <a:pt x="15878" y="1265014"/>
                    </a:lnTo>
                    <a:lnTo>
                      <a:pt x="10056" y="1253374"/>
                    </a:lnTo>
                    <a:lnTo>
                      <a:pt x="5822" y="1241206"/>
                    </a:lnTo>
                    <a:lnTo>
                      <a:pt x="2646" y="1229037"/>
                    </a:lnTo>
                    <a:lnTo>
                      <a:pt x="1059" y="1215810"/>
                    </a:lnTo>
                    <a:lnTo>
                      <a:pt x="0" y="1203112"/>
                    </a:lnTo>
                    <a:lnTo>
                      <a:pt x="1059" y="1190415"/>
                    </a:lnTo>
                    <a:lnTo>
                      <a:pt x="2646" y="1177188"/>
                    </a:lnTo>
                    <a:lnTo>
                      <a:pt x="5822" y="1165019"/>
                    </a:lnTo>
                    <a:lnTo>
                      <a:pt x="10056" y="1152851"/>
                    </a:lnTo>
                    <a:lnTo>
                      <a:pt x="15878" y="1141211"/>
                    </a:lnTo>
                    <a:lnTo>
                      <a:pt x="22229" y="1130100"/>
                    </a:lnTo>
                    <a:lnTo>
                      <a:pt x="26463" y="1124281"/>
                    </a:lnTo>
                    <a:lnTo>
                      <a:pt x="30168" y="1118990"/>
                    </a:lnTo>
                    <a:lnTo>
                      <a:pt x="34931" y="1113699"/>
                    </a:lnTo>
                    <a:lnTo>
                      <a:pt x="39165" y="1108408"/>
                    </a:lnTo>
                    <a:lnTo>
                      <a:pt x="44458" y="1104176"/>
                    </a:lnTo>
                    <a:lnTo>
                      <a:pt x="49221" y="1099414"/>
                    </a:lnTo>
                    <a:lnTo>
                      <a:pt x="55043" y="1095711"/>
                    </a:lnTo>
                    <a:lnTo>
                      <a:pt x="60336" y="1092007"/>
                    </a:lnTo>
                    <a:lnTo>
                      <a:pt x="71450" y="1085129"/>
                    </a:lnTo>
                    <a:lnTo>
                      <a:pt x="83623" y="1079309"/>
                    </a:lnTo>
                    <a:lnTo>
                      <a:pt x="95796" y="1075077"/>
                    </a:lnTo>
                    <a:lnTo>
                      <a:pt x="107969" y="1072431"/>
                    </a:lnTo>
                    <a:lnTo>
                      <a:pt x="120671" y="1070315"/>
                    </a:lnTo>
                    <a:lnTo>
                      <a:pt x="133903" y="1069786"/>
                    </a:lnTo>
                    <a:lnTo>
                      <a:pt x="146605" y="1070315"/>
                    </a:lnTo>
                    <a:lnTo>
                      <a:pt x="158778" y="1072431"/>
                    </a:lnTo>
                    <a:lnTo>
                      <a:pt x="172010" y="1075077"/>
                    </a:lnTo>
                    <a:lnTo>
                      <a:pt x="184183" y="1079309"/>
                    </a:lnTo>
                    <a:lnTo>
                      <a:pt x="195826" y="1085129"/>
                    </a:lnTo>
                    <a:lnTo>
                      <a:pt x="206941" y="1092007"/>
                    </a:lnTo>
                    <a:lnTo>
                      <a:pt x="212763" y="1095711"/>
                    </a:lnTo>
                    <a:lnTo>
                      <a:pt x="217526" y="1099414"/>
                    </a:lnTo>
                    <a:lnTo>
                      <a:pt x="223348" y="1104176"/>
                    </a:lnTo>
                    <a:lnTo>
                      <a:pt x="228640" y="1108408"/>
                    </a:lnTo>
                    <a:lnTo>
                      <a:pt x="239755" y="1119519"/>
                    </a:lnTo>
                    <a:lnTo>
                      <a:pt x="250869" y="1130629"/>
                    </a:lnTo>
                    <a:lnTo>
                      <a:pt x="262513" y="1140682"/>
                    </a:lnTo>
                    <a:lnTo>
                      <a:pt x="274686" y="1150734"/>
                    </a:lnTo>
                    <a:lnTo>
                      <a:pt x="287388" y="1160787"/>
                    </a:lnTo>
                    <a:lnTo>
                      <a:pt x="300090" y="1169781"/>
                    </a:lnTo>
                    <a:lnTo>
                      <a:pt x="312793" y="1179304"/>
                    </a:lnTo>
                    <a:lnTo>
                      <a:pt x="326554" y="1187240"/>
                    </a:lnTo>
                    <a:lnTo>
                      <a:pt x="339785" y="1196235"/>
                    </a:lnTo>
                    <a:lnTo>
                      <a:pt x="353546" y="1204171"/>
                    </a:lnTo>
                    <a:lnTo>
                      <a:pt x="367836" y="1212636"/>
                    </a:lnTo>
                    <a:lnTo>
                      <a:pt x="382126" y="1220572"/>
                    </a:lnTo>
                    <a:lnTo>
                      <a:pt x="396945" y="1227979"/>
                    </a:lnTo>
                    <a:lnTo>
                      <a:pt x="411236" y="1234857"/>
                    </a:lnTo>
                    <a:lnTo>
                      <a:pt x="441402" y="1248613"/>
                    </a:lnTo>
                    <a:lnTo>
                      <a:pt x="473158" y="1261311"/>
                    </a:lnTo>
                    <a:lnTo>
                      <a:pt x="505444" y="1272950"/>
                    </a:lnTo>
                    <a:lnTo>
                      <a:pt x="538258" y="1283532"/>
                    </a:lnTo>
                    <a:lnTo>
                      <a:pt x="572130" y="1293055"/>
                    </a:lnTo>
                    <a:lnTo>
                      <a:pt x="606532" y="1302578"/>
                    </a:lnTo>
                    <a:lnTo>
                      <a:pt x="641992" y="1310514"/>
                    </a:lnTo>
                    <a:lnTo>
                      <a:pt x="678512" y="1318450"/>
                    </a:lnTo>
                    <a:lnTo>
                      <a:pt x="715560" y="1325328"/>
                    </a:lnTo>
                    <a:lnTo>
                      <a:pt x="752078" y="1330619"/>
                    </a:lnTo>
                    <a:lnTo>
                      <a:pt x="790186" y="1336439"/>
                    </a:lnTo>
                    <a:lnTo>
                      <a:pt x="828822" y="1341201"/>
                    </a:lnTo>
                    <a:lnTo>
                      <a:pt x="867986" y="1345433"/>
                    </a:lnTo>
                    <a:lnTo>
                      <a:pt x="907152" y="1348608"/>
                    </a:lnTo>
                    <a:lnTo>
                      <a:pt x="947904" y="1351782"/>
                    </a:lnTo>
                    <a:lnTo>
                      <a:pt x="988128" y="1354957"/>
                    </a:lnTo>
                    <a:lnTo>
                      <a:pt x="1028882" y="1357073"/>
                    </a:lnTo>
                    <a:lnTo>
                      <a:pt x="1069634" y="1358660"/>
                    </a:lnTo>
                    <a:lnTo>
                      <a:pt x="1110916" y="1359718"/>
                    </a:lnTo>
                    <a:lnTo>
                      <a:pt x="1194540" y="1361834"/>
                    </a:lnTo>
                    <a:lnTo>
                      <a:pt x="1279222" y="1362893"/>
                    </a:lnTo>
                    <a:lnTo>
                      <a:pt x="1363374" y="1362893"/>
                    </a:lnTo>
                    <a:lnTo>
                      <a:pt x="1363374" y="1278241"/>
                    </a:lnTo>
                    <a:lnTo>
                      <a:pt x="1362316" y="1194118"/>
                    </a:lnTo>
                    <a:lnTo>
                      <a:pt x="1360728" y="1110525"/>
                    </a:lnTo>
                    <a:lnTo>
                      <a:pt x="1359140" y="1069257"/>
                    </a:lnTo>
                    <a:lnTo>
                      <a:pt x="1357552" y="1027989"/>
                    </a:lnTo>
                    <a:lnTo>
                      <a:pt x="1355436" y="987251"/>
                    </a:lnTo>
                    <a:lnTo>
                      <a:pt x="1352788" y="947041"/>
                    </a:lnTo>
                    <a:lnTo>
                      <a:pt x="1349614" y="907360"/>
                    </a:lnTo>
                    <a:lnTo>
                      <a:pt x="1346438" y="867151"/>
                    </a:lnTo>
                    <a:lnTo>
                      <a:pt x="1341674" y="827999"/>
                    </a:lnTo>
                    <a:lnTo>
                      <a:pt x="1337440" y="789906"/>
                    </a:lnTo>
                    <a:lnTo>
                      <a:pt x="1331618" y="752342"/>
                    </a:lnTo>
                    <a:lnTo>
                      <a:pt x="1325796" y="714778"/>
                    </a:lnTo>
                    <a:lnTo>
                      <a:pt x="1318916" y="677743"/>
                    </a:lnTo>
                    <a:lnTo>
                      <a:pt x="1311506" y="641766"/>
                    </a:lnTo>
                    <a:lnTo>
                      <a:pt x="1303038" y="606847"/>
                    </a:lnTo>
                    <a:lnTo>
                      <a:pt x="1294040" y="571928"/>
                    </a:lnTo>
                    <a:lnTo>
                      <a:pt x="1283984" y="537538"/>
                    </a:lnTo>
                    <a:lnTo>
                      <a:pt x="1273400" y="504736"/>
                    </a:lnTo>
                    <a:lnTo>
                      <a:pt x="1261756" y="472991"/>
                    </a:lnTo>
                    <a:lnTo>
                      <a:pt x="1249584" y="441776"/>
                    </a:lnTo>
                    <a:lnTo>
                      <a:pt x="1235294" y="410561"/>
                    </a:lnTo>
                    <a:lnTo>
                      <a:pt x="1228942" y="396276"/>
                    </a:lnTo>
                    <a:lnTo>
                      <a:pt x="1221004" y="381462"/>
                    </a:lnTo>
                    <a:lnTo>
                      <a:pt x="1213594" y="367177"/>
                    </a:lnTo>
                    <a:lnTo>
                      <a:pt x="1205126" y="352892"/>
                    </a:lnTo>
                    <a:lnTo>
                      <a:pt x="1196658" y="339136"/>
                    </a:lnTo>
                    <a:lnTo>
                      <a:pt x="1188188" y="325909"/>
                    </a:lnTo>
                    <a:lnTo>
                      <a:pt x="1179192" y="312682"/>
                    </a:lnTo>
                    <a:lnTo>
                      <a:pt x="1170724" y="299455"/>
                    </a:lnTo>
                    <a:lnTo>
                      <a:pt x="1161196" y="287287"/>
                    </a:lnTo>
                    <a:lnTo>
                      <a:pt x="1151670" y="274060"/>
                    </a:lnTo>
                    <a:lnTo>
                      <a:pt x="1141614" y="262420"/>
                    </a:lnTo>
                    <a:lnTo>
                      <a:pt x="1131558" y="250251"/>
                    </a:lnTo>
                    <a:lnTo>
                      <a:pt x="1120444" y="239141"/>
                    </a:lnTo>
                    <a:lnTo>
                      <a:pt x="1109330" y="227501"/>
                    </a:lnTo>
                    <a:lnTo>
                      <a:pt x="1105096" y="222740"/>
                    </a:lnTo>
                    <a:lnTo>
                      <a:pt x="1100332" y="217449"/>
                    </a:lnTo>
                    <a:lnTo>
                      <a:pt x="1096098" y="212158"/>
                    </a:lnTo>
                    <a:lnTo>
                      <a:pt x="1092922" y="206338"/>
                    </a:lnTo>
                    <a:lnTo>
                      <a:pt x="1086042" y="195228"/>
                    </a:lnTo>
                    <a:lnTo>
                      <a:pt x="1080220" y="183588"/>
                    </a:lnTo>
                    <a:lnTo>
                      <a:pt x="1075986" y="171420"/>
                    </a:lnTo>
                    <a:lnTo>
                      <a:pt x="1073340" y="158722"/>
                    </a:lnTo>
                    <a:lnTo>
                      <a:pt x="1070694" y="146024"/>
                    </a:lnTo>
                    <a:lnTo>
                      <a:pt x="1070164" y="133326"/>
                    </a:lnTo>
                    <a:lnTo>
                      <a:pt x="1070694" y="120099"/>
                    </a:lnTo>
                    <a:lnTo>
                      <a:pt x="1073340" y="107931"/>
                    </a:lnTo>
                    <a:lnTo>
                      <a:pt x="1075986" y="95233"/>
                    </a:lnTo>
                    <a:lnTo>
                      <a:pt x="1080220" y="83064"/>
                    </a:lnTo>
                    <a:lnTo>
                      <a:pt x="1086042" y="70896"/>
                    </a:lnTo>
                    <a:lnTo>
                      <a:pt x="1092922" y="59785"/>
                    </a:lnTo>
                    <a:lnTo>
                      <a:pt x="1096098" y="54494"/>
                    </a:lnTo>
                    <a:lnTo>
                      <a:pt x="1100332" y="49204"/>
                    </a:lnTo>
                    <a:lnTo>
                      <a:pt x="1105096" y="43384"/>
                    </a:lnTo>
                    <a:lnTo>
                      <a:pt x="1109330" y="39151"/>
                    </a:lnTo>
                    <a:lnTo>
                      <a:pt x="1114622" y="33861"/>
                    </a:lnTo>
                    <a:lnTo>
                      <a:pt x="1119386" y="29628"/>
                    </a:lnTo>
                    <a:lnTo>
                      <a:pt x="1125208" y="25924"/>
                    </a:lnTo>
                    <a:lnTo>
                      <a:pt x="1130500" y="21692"/>
                    </a:lnTo>
                    <a:lnTo>
                      <a:pt x="1142144" y="15343"/>
                    </a:lnTo>
                    <a:lnTo>
                      <a:pt x="1153788" y="9523"/>
                    </a:lnTo>
                    <a:lnTo>
                      <a:pt x="1165960" y="4762"/>
                    </a:lnTo>
                    <a:lnTo>
                      <a:pt x="1178132" y="2116"/>
                    </a:lnTo>
                    <a:lnTo>
                      <a:pt x="1191364" y="529"/>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53" name="组合 52"/>
            <p:cNvGrpSpPr/>
            <p:nvPr/>
          </p:nvGrpSpPr>
          <p:grpSpPr>
            <a:xfrm>
              <a:off x="3610304" y="2600325"/>
              <a:ext cx="972000" cy="972000"/>
              <a:chOff x="4404054" y="2562225"/>
              <a:chExt cx="972000" cy="972000"/>
            </a:xfrm>
          </p:grpSpPr>
          <p:sp>
            <p:nvSpPr>
              <p:cNvPr id="57" name="椭圆 56"/>
              <p:cNvSpPr/>
              <p:nvPr/>
            </p:nvSpPr>
            <p:spPr>
              <a:xfrm>
                <a:off x="4404054" y="2562225"/>
                <a:ext cx="972000" cy="972000"/>
              </a:xfrm>
              <a:prstGeom prst="ellipse">
                <a:avLst/>
              </a:prstGeom>
              <a:solidFill>
                <a:srgbClr val="009EE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8" name="Freeform 6"/>
              <p:cNvSpPr/>
              <p:nvPr/>
            </p:nvSpPr>
            <p:spPr bwMode="auto">
              <a:xfrm>
                <a:off x="4696980" y="2874450"/>
                <a:ext cx="386148" cy="347550"/>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54" name="组合 53"/>
            <p:cNvGrpSpPr/>
            <p:nvPr/>
          </p:nvGrpSpPr>
          <p:grpSpPr>
            <a:xfrm>
              <a:off x="2339975" y="4800600"/>
              <a:ext cx="972000" cy="972000"/>
              <a:chOff x="3133725" y="4762500"/>
              <a:chExt cx="972000" cy="972000"/>
            </a:xfrm>
          </p:grpSpPr>
          <p:sp>
            <p:nvSpPr>
              <p:cNvPr id="55" name="椭圆 54"/>
              <p:cNvSpPr/>
              <p:nvPr/>
            </p:nvSpPr>
            <p:spPr>
              <a:xfrm>
                <a:off x="3133725" y="4762500"/>
                <a:ext cx="972000" cy="972000"/>
              </a:xfrm>
              <a:prstGeom prst="ellipse">
                <a:avLst/>
              </a:prstGeom>
              <a:solidFill>
                <a:srgbClr val="009EE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6" name="任意多边形 55"/>
              <p:cNvSpPr/>
              <p:nvPr/>
            </p:nvSpPr>
            <p:spPr bwMode="auto">
              <a:xfrm>
                <a:off x="3431319" y="5060182"/>
                <a:ext cx="376812" cy="376636"/>
              </a:xfrm>
              <a:custGeom>
                <a:avLst/>
                <a:gdLst>
                  <a:gd name="connsiteX0" fmla="*/ 5159334 w 6858000"/>
                  <a:gd name="connsiteY0" fmla="*/ 4802187 h 6854825"/>
                  <a:gd name="connsiteX1" fmla="*/ 5180014 w 6858000"/>
                  <a:gd name="connsiteY1" fmla="*/ 4802187 h 6854825"/>
                  <a:gd name="connsiteX2" fmla="*/ 5199104 w 6858000"/>
                  <a:gd name="connsiteY2" fmla="*/ 4802187 h 6854825"/>
                  <a:gd name="connsiteX3" fmla="*/ 5218196 w 6858000"/>
                  <a:gd name="connsiteY3" fmla="*/ 4803775 h 6854825"/>
                  <a:gd name="connsiteX4" fmla="*/ 5236490 w 6858000"/>
                  <a:gd name="connsiteY4" fmla="*/ 4805362 h 6854825"/>
                  <a:gd name="connsiteX5" fmla="*/ 5255580 w 6858000"/>
                  <a:gd name="connsiteY5" fmla="*/ 4807743 h 6854825"/>
                  <a:gd name="connsiteX6" fmla="*/ 5292170 w 6858000"/>
                  <a:gd name="connsiteY6" fmla="*/ 4817268 h 6854825"/>
                  <a:gd name="connsiteX7" fmla="*/ 5324784 w 6858000"/>
                  <a:gd name="connsiteY7" fmla="*/ 4829968 h 6854825"/>
                  <a:gd name="connsiteX8" fmla="*/ 5358192 w 6858000"/>
                  <a:gd name="connsiteY8" fmla="*/ 4845843 h 6854825"/>
                  <a:gd name="connsiteX9" fmla="*/ 5389214 w 6858000"/>
                  <a:gd name="connsiteY9" fmla="*/ 4864893 h 6854825"/>
                  <a:gd name="connsiteX10" fmla="*/ 5417848 w 6858000"/>
                  <a:gd name="connsiteY10" fmla="*/ 4886325 h 6854825"/>
                  <a:gd name="connsiteX11" fmla="*/ 5444894 w 6858000"/>
                  <a:gd name="connsiteY11" fmla="*/ 4910137 h 6854825"/>
                  <a:gd name="connsiteX12" fmla="*/ 5469552 w 6858000"/>
                  <a:gd name="connsiteY12" fmla="*/ 4937125 h 6854825"/>
                  <a:gd name="connsiteX13" fmla="*/ 5490232 w 6858000"/>
                  <a:gd name="connsiteY13" fmla="*/ 4966493 h 6854825"/>
                  <a:gd name="connsiteX14" fmla="*/ 5509324 w 6858000"/>
                  <a:gd name="connsiteY14" fmla="*/ 4996656 h 6854825"/>
                  <a:gd name="connsiteX15" fmla="*/ 5525232 w 6858000"/>
                  <a:gd name="connsiteY15" fmla="*/ 5029993 h 6854825"/>
                  <a:gd name="connsiteX16" fmla="*/ 5537164 w 6858000"/>
                  <a:gd name="connsiteY16" fmla="*/ 5064125 h 6854825"/>
                  <a:gd name="connsiteX17" fmla="*/ 5546708 w 6858000"/>
                  <a:gd name="connsiteY17" fmla="*/ 5100637 h 6854825"/>
                  <a:gd name="connsiteX18" fmla="*/ 5549890 w 6858000"/>
                  <a:gd name="connsiteY18" fmla="*/ 5118893 h 6854825"/>
                  <a:gd name="connsiteX19" fmla="*/ 5553072 w 6858000"/>
                  <a:gd name="connsiteY19" fmla="*/ 5137943 h 6854825"/>
                  <a:gd name="connsiteX20" fmla="*/ 5554664 w 6858000"/>
                  <a:gd name="connsiteY20" fmla="*/ 5156993 h 6854825"/>
                  <a:gd name="connsiteX21" fmla="*/ 5554664 w 6858000"/>
                  <a:gd name="connsiteY21" fmla="*/ 5176043 h 6854825"/>
                  <a:gd name="connsiteX22" fmla="*/ 5554664 w 6858000"/>
                  <a:gd name="connsiteY22" fmla="*/ 5194300 h 6854825"/>
                  <a:gd name="connsiteX23" fmla="*/ 5553072 w 6858000"/>
                  <a:gd name="connsiteY23" fmla="*/ 5213350 h 6854825"/>
                  <a:gd name="connsiteX24" fmla="*/ 5549890 w 6858000"/>
                  <a:gd name="connsiteY24" fmla="*/ 5232400 h 6854825"/>
                  <a:gd name="connsiteX25" fmla="*/ 5546708 w 6858000"/>
                  <a:gd name="connsiteY25" fmla="*/ 5251450 h 6854825"/>
                  <a:gd name="connsiteX26" fmla="*/ 5537164 w 6858000"/>
                  <a:gd name="connsiteY26" fmla="*/ 5287168 h 6854825"/>
                  <a:gd name="connsiteX27" fmla="*/ 5525232 w 6858000"/>
                  <a:gd name="connsiteY27" fmla="*/ 5322093 h 6854825"/>
                  <a:gd name="connsiteX28" fmla="*/ 5509324 w 6858000"/>
                  <a:gd name="connsiteY28" fmla="*/ 5354637 h 6854825"/>
                  <a:gd name="connsiteX29" fmla="*/ 5490232 w 6858000"/>
                  <a:gd name="connsiteY29" fmla="*/ 5384800 h 6854825"/>
                  <a:gd name="connsiteX30" fmla="*/ 5469552 w 6858000"/>
                  <a:gd name="connsiteY30" fmla="*/ 5414168 h 6854825"/>
                  <a:gd name="connsiteX31" fmla="*/ 5444894 w 6858000"/>
                  <a:gd name="connsiteY31" fmla="*/ 5441156 h 6854825"/>
                  <a:gd name="connsiteX32" fmla="*/ 5417848 w 6858000"/>
                  <a:gd name="connsiteY32" fmla="*/ 5464968 h 6854825"/>
                  <a:gd name="connsiteX33" fmla="*/ 5389214 w 6858000"/>
                  <a:gd name="connsiteY33" fmla="*/ 5486400 h 6854825"/>
                  <a:gd name="connsiteX34" fmla="*/ 5358192 w 6858000"/>
                  <a:gd name="connsiteY34" fmla="*/ 5505450 h 6854825"/>
                  <a:gd name="connsiteX35" fmla="*/ 5324784 w 6858000"/>
                  <a:gd name="connsiteY35" fmla="*/ 5521325 h 6854825"/>
                  <a:gd name="connsiteX36" fmla="*/ 5292170 w 6858000"/>
                  <a:gd name="connsiteY36" fmla="*/ 5534025 h 6854825"/>
                  <a:gd name="connsiteX37" fmla="*/ 5255580 w 6858000"/>
                  <a:gd name="connsiteY37" fmla="*/ 5543550 h 6854825"/>
                  <a:gd name="connsiteX38" fmla="*/ 5236490 w 6858000"/>
                  <a:gd name="connsiteY38" fmla="*/ 5546725 h 6854825"/>
                  <a:gd name="connsiteX39" fmla="*/ 5218196 w 6858000"/>
                  <a:gd name="connsiteY39" fmla="*/ 5548312 h 6854825"/>
                  <a:gd name="connsiteX40" fmla="*/ 5199104 w 6858000"/>
                  <a:gd name="connsiteY40" fmla="*/ 5549900 h 6854825"/>
                  <a:gd name="connsiteX41" fmla="*/ 5180014 w 6858000"/>
                  <a:gd name="connsiteY41" fmla="*/ 5551487 h 6854825"/>
                  <a:gd name="connsiteX42" fmla="*/ 5159334 w 6858000"/>
                  <a:gd name="connsiteY42" fmla="*/ 5549900 h 6854825"/>
                  <a:gd name="connsiteX43" fmla="*/ 5141038 w 6858000"/>
                  <a:gd name="connsiteY43" fmla="*/ 5548312 h 6854825"/>
                  <a:gd name="connsiteX44" fmla="*/ 5121948 w 6858000"/>
                  <a:gd name="connsiteY44" fmla="*/ 5546725 h 6854825"/>
                  <a:gd name="connsiteX45" fmla="*/ 5104448 w 6858000"/>
                  <a:gd name="connsiteY45" fmla="*/ 5543550 h 6854825"/>
                  <a:gd name="connsiteX46" fmla="*/ 5067858 w 6858000"/>
                  <a:gd name="connsiteY46" fmla="*/ 5534025 h 6854825"/>
                  <a:gd name="connsiteX47" fmla="*/ 5033654 w 6858000"/>
                  <a:gd name="connsiteY47" fmla="*/ 5521325 h 6854825"/>
                  <a:gd name="connsiteX48" fmla="*/ 5000246 w 6858000"/>
                  <a:gd name="connsiteY48" fmla="*/ 5505450 h 6854825"/>
                  <a:gd name="connsiteX49" fmla="*/ 4969224 w 6858000"/>
                  <a:gd name="connsiteY49" fmla="*/ 5486400 h 6854825"/>
                  <a:gd name="connsiteX50" fmla="*/ 4940590 w 6858000"/>
                  <a:gd name="connsiteY50" fmla="*/ 5464968 h 6854825"/>
                  <a:gd name="connsiteX51" fmla="*/ 4914340 w 6858000"/>
                  <a:gd name="connsiteY51" fmla="*/ 5441156 h 6854825"/>
                  <a:gd name="connsiteX52" fmla="*/ 4890478 w 6858000"/>
                  <a:gd name="connsiteY52" fmla="*/ 5414168 h 6854825"/>
                  <a:gd name="connsiteX53" fmla="*/ 4868206 w 6858000"/>
                  <a:gd name="connsiteY53" fmla="*/ 5384800 h 6854825"/>
                  <a:gd name="connsiteX54" fmla="*/ 4849114 w 6858000"/>
                  <a:gd name="connsiteY54" fmla="*/ 5354637 h 6854825"/>
                  <a:gd name="connsiteX55" fmla="*/ 4834002 w 6858000"/>
                  <a:gd name="connsiteY55" fmla="*/ 5322093 h 6854825"/>
                  <a:gd name="connsiteX56" fmla="*/ 4821274 w 6858000"/>
                  <a:gd name="connsiteY56" fmla="*/ 5287168 h 6854825"/>
                  <a:gd name="connsiteX57" fmla="*/ 4811730 w 6858000"/>
                  <a:gd name="connsiteY57" fmla="*/ 5251450 h 6854825"/>
                  <a:gd name="connsiteX58" fmla="*/ 4808548 w 6858000"/>
                  <a:gd name="connsiteY58" fmla="*/ 5232400 h 6854825"/>
                  <a:gd name="connsiteX59" fmla="*/ 4805366 w 6858000"/>
                  <a:gd name="connsiteY59" fmla="*/ 5213350 h 6854825"/>
                  <a:gd name="connsiteX60" fmla="*/ 4803776 w 6858000"/>
                  <a:gd name="connsiteY60" fmla="*/ 5194300 h 6854825"/>
                  <a:gd name="connsiteX61" fmla="*/ 4803776 w 6858000"/>
                  <a:gd name="connsiteY61" fmla="*/ 5176043 h 6854825"/>
                  <a:gd name="connsiteX62" fmla="*/ 4803776 w 6858000"/>
                  <a:gd name="connsiteY62" fmla="*/ 5156993 h 6854825"/>
                  <a:gd name="connsiteX63" fmla="*/ 4805366 w 6858000"/>
                  <a:gd name="connsiteY63" fmla="*/ 5137943 h 6854825"/>
                  <a:gd name="connsiteX64" fmla="*/ 4808548 w 6858000"/>
                  <a:gd name="connsiteY64" fmla="*/ 5118893 h 6854825"/>
                  <a:gd name="connsiteX65" fmla="*/ 4811730 w 6858000"/>
                  <a:gd name="connsiteY65" fmla="*/ 5100637 h 6854825"/>
                  <a:gd name="connsiteX66" fmla="*/ 4821274 w 6858000"/>
                  <a:gd name="connsiteY66" fmla="*/ 5064125 h 6854825"/>
                  <a:gd name="connsiteX67" fmla="*/ 4834002 w 6858000"/>
                  <a:gd name="connsiteY67" fmla="*/ 5029993 h 6854825"/>
                  <a:gd name="connsiteX68" fmla="*/ 4849114 w 6858000"/>
                  <a:gd name="connsiteY68" fmla="*/ 4996656 h 6854825"/>
                  <a:gd name="connsiteX69" fmla="*/ 4868206 w 6858000"/>
                  <a:gd name="connsiteY69" fmla="*/ 4966493 h 6854825"/>
                  <a:gd name="connsiteX70" fmla="*/ 4890478 w 6858000"/>
                  <a:gd name="connsiteY70" fmla="*/ 4937125 h 6854825"/>
                  <a:gd name="connsiteX71" fmla="*/ 4914340 w 6858000"/>
                  <a:gd name="connsiteY71" fmla="*/ 4910137 h 6854825"/>
                  <a:gd name="connsiteX72" fmla="*/ 4940590 w 6858000"/>
                  <a:gd name="connsiteY72" fmla="*/ 4886325 h 6854825"/>
                  <a:gd name="connsiteX73" fmla="*/ 4969224 w 6858000"/>
                  <a:gd name="connsiteY73" fmla="*/ 4864893 h 6854825"/>
                  <a:gd name="connsiteX74" fmla="*/ 5000246 w 6858000"/>
                  <a:gd name="connsiteY74" fmla="*/ 4845843 h 6854825"/>
                  <a:gd name="connsiteX75" fmla="*/ 5033654 w 6858000"/>
                  <a:gd name="connsiteY75" fmla="*/ 4829968 h 6854825"/>
                  <a:gd name="connsiteX76" fmla="*/ 5067858 w 6858000"/>
                  <a:gd name="connsiteY76" fmla="*/ 4817268 h 6854825"/>
                  <a:gd name="connsiteX77" fmla="*/ 5104448 w 6858000"/>
                  <a:gd name="connsiteY77" fmla="*/ 4807743 h 6854825"/>
                  <a:gd name="connsiteX78" fmla="*/ 5121948 w 6858000"/>
                  <a:gd name="connsiteY78" fmla="*/ 4805362 h 6854825"/>
                  <a:gd name="connsiteX79" fmla="*/ 5141038 w 6858000"/>
                  <a:gd name="connsiteY79" fmla="*/ 4803775 h 6854825"/>
                  <a:gd name="connsiteX80" fmla="*/ 680244 w 6858000"/>
                  <a:gd name="connsiteY80" fmla="*/ 3870325 h 6854825"/>
                  <a:gd name="connsiteX81" fmla="*/ 2857500 w 6858000"/>
                  <a:gd name="connsiteY81" fmla="*/ 6151391 h 6854825"/>
                  <a:gd name="connsiteX82" fmla="*/ 2515394 w 6858000"/>
                  <a:gd name="connsiteY82" fmla="*/ 6478506 h 6854825"/>
                  <a:gd name="connsiteX83" fmla="*/ 2473325 w 6858000"/>
                  <a:gd name="connsiteY83" fmla="*/ 6516616 h 6854825"/>
                  <a:gd name="connsiteX84" fmla="*/ 2430462 w 6858000"/>
                  <a:gd name="connsiteY84" fmla="*/ 6552345 h 6854825"/>
                  <a:gd name="connsiteX85" fmla="*/ 2386806 w 6858000"/>
                  <a:gd name="connsiteY85" fmla="*/ 6584103 h 6854825"/>
                  <a:gd name="connsiteX86" fmla="*/ 2340769 w 6858000"/>
                  <a:gd name="connsiteY86" fmla="*/ 6615068 h 6854825"/>
                  <a:gd name="connsiteX87" fmla="*/ 2293938 w 6858000"/>
                  <a:gd name="connsiteY87" fmla="*/ 6642063 h 6854825"/>
                  <a:gd name="connsiteX88" fmla="*/ 2247106 w 6858000"/>
                  <a:gd name="connsiteY88" fmla="*/ 6667470 h 6854825"/>
                  <a:gd name="connsiteX89" fmla="*/ 2197894 w 6858000"/>
                  <a:gd name="connsiteY89" fmla="*/ 6690495 h 6854825"/>
                  <a:gd name="connsiteX90" fmla="*/ 2147888 w 6858000"/>
                  <a:gd name="connsiteY90" fmla="*/ 6709550 h 6854825"/>
                  <a:gd name="connsiteX91" fmla="*/ 2097088 w 6858000"/>
                  <a:gd name="connsiteY91" fmla="*/ 6728605 h 6854825"/>
                  <a:gd name="connsiteX92" fmla="*/ 2047081 w 6858000"/>
                  <a:gd name="connsiteY92" fmla="*/ 6742897 h 6854825"/>
                  <a:gd name="connsiteX93" fmla="*/ 1997075 w 6858000"/>
                  <a:gd name="connsiteY93" fmla="*/ 6754806 h 6854825"/>
                  <a:gd name="connsiteX94" fmla="*/ 1944688 w 6858000"/>
                  <a:gd name="connsiteY94" fmla="*/ 6765922 h 6854825"/>
                  <a:gd name="connsiteX95" fmla="*/ 1893094 w 6858000"/>
                  <a:gd name="connsiteY95" fmla="*/ 6772273 h 6854825"/>
                  <a:gd name="connsiteX96" fmla="*/ 1839912 w 6858000"/>
                  <a:gd name="connsiteY96" fmla="*/ 6778625 h 6854825"/>
                  <a:gd name="connsiteX97" fmla="*/ 1788319 w 6858000"/>
                  <a:gd name="connsiteY97" fmla="*/ 6780213 h 6854825"/>
                  <a:gd name="connsiteX98" fmla="*/ 1735931 w 6858000"/>
                  <a:gd name="connsiteY98" fmla="*/ 6780213 h 6854825"/>
                  <a:gd name="connsiteX99" fmla="*/ 1682750 w 6858000"/>
                  <a:gd name="connsiteY99" fmla="*/ 6778625 h 6854825"/>
                  <a:gd name="connsiteX100" fmla="*/ 1631156 w 6858000"/>
                  <a:gd name="connsiteY100" fmla="*/ 6772273 h 6854825"/>
                  <a:gd name="connsiteX101" fmla="*/ 1578769 w 6858000"/>
                  <a:gd name="connsiteY101" fmla="*/ 6765922 h 6854825"/>
                  <a:gd name="connsiteX102" fmla="*/ 1527175 w 6858000"/>
                  <a:gd name="connsiteY102" fmla="*/ 6754806 h 6854825"/>
                  <a:gd name="connsiteX103" fmla="*/ 1477169 w 6858000"/>
                  <a:gd name="connsiteY103" fmla="*/ 6742897 h 6854825"/>
                  <a:gd name="connsiteX104" fmla="*/ 1426369 w 6858000"/>
                  <a:gd name="connsiteY104" fmla="*/ 6728605 h 6854825"/>
                  <a:gd name="connsiteX105" fmla="*/ 1376362 w 6858000"/>
                  <a:gd name="connsiteY105" fmla="*/ 6711138 h 6854825"/>
                  <a:gd name="connsiteX106" fmla="*/ 1327944 w 6858000"/>
                  <a:gd name="connsiteY106" fmla="*/ 6690495 h 6854825"/>
                  <a:gd name="connsiteX107" fmla="*/ 1278731 w 6858000"/>
                  <a:gd name="connsiteY107" fmla="*/ 6669058 h 6854825"/>
                  <a:gd name="connsiteX108" fmla="*/ 1231900 w 6858000"/>
                  <a:gd name="connsiteY108" fmla="*/ 6643651 h 6854825"/>
                  <a:gd name="connsiteX109" fmla="*/ 1184275 w 6858000"/>
                  <a:gd name="connsiteY109" fmla="*/ 6616656 h 6854825"/>
                  <a:gd name="connsiteX110" fmla="*/ 1139031 w 6858000"/>
                  <a:gd name="connsiteY110" fmla="*/ 6587279 h 6854825"/>
                  <a:gd name="connsiteX111" fmla="*/ 1095375 w 6858000"/>
                  <a:gd name="connsiteY111" fmla="*/ 6553933 h 6854825"/>
                  <a:gd name="connsiteX112" fmla="*/ 1052512 w 6858000"/>
                  <a:gd name="connsiteY112" fmla="*/ 6519792 h 6854825"/>
                  <a:gd name="connsiteX113" fmla="*/ 1012031 w 6858000"/>
                  <a:gd name="connsiteY113" fmla="*/ 6481682 h 6854825"/>
                  <a:gd name="connsiteX114" fmla="*/ 970756 w 6858000"/>
                  <a:gd name="connsiteY114" fmla="*/ 6442777 h 6854825"/>
                  <a:gd name="connsiteX115" fmla="*/ 301625 w 6858000"/>
                  <a:gd name="connsiteY115" fmla="*/ 5740117 h 6854825"/>
                  <a:gd name="connsiteX116" fmla="*/ 264319 w 6858000"/>
                  <a:gd name="connsiteY116" fmla="*/ 5699624 h 6854825"/>
                  <a:gd name="connsiteX117" fmla="*/ 229394 w 6858000"/>
                  <a:gd name="connsiteY117" fmla="*/ 5655162 h 6854825"/>
                  <a:gd name="connsiteX118" fmla="*/ 196056 w 6858000"/>
                  <a:gd name="connsiteY118" fmla="*/ 5611494 h 6854825"/>
                  <a:gd name="connsiteX119" fmla="*/ 166688 w 6858000"/>
                  <a:gd name="connsiteY119" fmla="*/ 5565444 h 6854825"/>
                  <a:gd name="connsiteX120" fmla="*/ 138112 w 6858000"/>
                  <a:gd name="connsiteY120" fmla="*/ 5520188 h 6854825"/>
                  <a:gd name="connsiteX121" fmla="*/ 113506 w 6858000"/>
                  <a:gd name="connsiteY121" fmla="*/ 5471756 h 6854825"/>
                  <a:gd name="connsiteX122" fmla="*/ 91281 w 6858000"/>
                  <a:gd name="connsiteY122" fmla="*/ 5422530 h 6854825"/>
                  <a:gd name="connsiteX123" fmla="*/ 70644 w 6858000"/>
                  <a:gd name="connsiteY123" fmla="*/ 5374098 h 6854825"/>
                  <a:gd name="connsiteX124" fmla="*/ 53181 w 6858000"/>
                  <a:gd name="connsiteY124" fmla="*/ 5324078 h 6854825"/>
                  <a:gd name="connsiteX125" fmla="*/ 38100 w 6858000"/>
                  <a:gd name="connsiteY125" fmla="*/ 5273264 h 6854825"/>
                  <a:gd name="connsiteX126" fmla="*/ 25400 w 6858000"/>
                  <a:gd name="connsiteY126" fmla="*/ 5221657 h 6854825"/>
                  <a:gd name="connsiteX127" fmla="*/ 15875 w 6858000"/>
                  <a:gd name="connsiteY127" fmla="*/ 5170049 h 6854825"/>
                  <a:gd name="connsiteX128" fmla="*/ 7938 w 6858000"/>
                  <a:gd name="connsiteY128" fmla="*/ 5117647 h 6854825"/>
                  <a:gd name="connsiteX129" fmla="*/ 3175 w 6858000"/>
                  <a:gd name="connsiteY129" fmla="*/ 5066039 h 6854825"/>
                  <a:gd name="connsiteX130" fmla="*/ 0 w 6858000"/>
                  <a:gd name="connsiteY130" fmla="*/ 5014431 h 6854825"/>
                  <a:gd name="connsiteX131" fmla="*/ 0 w 6858000"/>
                  <a:gd name="connsiteY131" fmla="*/ 4960441 h 6854825"/>
                  <a:gd name="connsiteX132" fmla="*/ 3175 w 6858000"/>
                  <a:gd name="connsiteY132" fmla="*/ 4908834 h 6854825"/>
                  <a:gd name="connsiteX133" fmla="*/ 7938 w 6858000"/>
                  <a:gd name="connsiteY133" fmla="*/ 4857226 h 6854825"/>
                  <a:gd name="connsiteX134" fmla="*/ 15875 w 6858000"/>
                  <a:gd name="connsiteY134" fmla="*/ 4805618 h 6854825"/>
                  <a:gd name="connsiteX135" fmla="*/ 25400 w 6858000"/>
                  <a:gd name="connsiteY135" fmla="*/ 4753216 h 6854825"/>
                  <a:gd name="connsiteX136" fmla="*/ 38100 w 6858000"/>
                  <a:gd name="connsiteY136" fmla="*/ 4701608 h 6854825"/>
                  <a:gd name="connsiteX137" fmla="*/ 51594 w 6858000"/>
                  <a:gd name="connsiteY137" fmla="*/ 4651588 h 6854825"/>
                  <a:gd name="connsiteX138" fmla="*/ 70644 w 6858000"/>
                  <a:gd name="connsiteY138" fmla="*/ 4600775 h 6854825"/>
                  <a:gd name="connsiteX139" fmla="*/ 89694 w 6858000"/>
                  <a:gd name="connsiteY139" fmla="*/ 4552343 h 6854825"/>
                  <a:gd name="connsiteX140" fmla="*/ 111919 w 6858000"/>
                  <a:gd name="connsiteY140" fmla="*/ 4503911 h 6854825"/>
                  <a:gd name="connsiteX141" fmla="*/ 136525 w 6858000"/>
                  <a:gd name="connsiteY141" fmla="*/ 4456273 h 6854825"/>
                  <a:gd name="connsiteX142" fmla="*/ 165100 w 6858000"/>
                  <a:gd name="connsiteY142" fmla="*/ 4411017 h 6854825"/>
                  <a:gd name="connsiteX143" fmla="*/ 194469 w 6858000"/>
                  <a:gd name="connsiteY143" fmla="*/ 4364966 h 6854825"/>
                  <a:gd name="connsiteX144" fmla="*/ 226219 w 6858000"/>
                  <a:gd name="connsiteY144" fmla="*/ 4321298 h 6854825"/>
                  <a:gd name="connsiteX145" fmla="*/ 261144 w 6858000"/>
                  <a:gd name="connsiteY145" fmla="*/ 4279218 h 6854825"/>
                  <a:gd name="connsiteX146" fmla="*/ 298450 w 6858000"/>
                  <a:gd name="connsiteY146" fmla="*/ 4236344 h 6854825"/>
                  <a:gd name="connsiteX147" fmla="*/ 338138 w 6858000"/>
                  <a:gd name="connsiteY147" fmla="*/ 4197440 h 6854825"/>
                  <a:gd name="connsiteX148" fmla="*/ 5366264 w 6858000"/>
                  <a:gd name="connsiteY148" fmla="*/ 3760787 h 6854825"/>
                  <a:gd name="connsiteX149" fmla="*/ 3671888 w 6858000"/>
                  <a:gd name="connsiteY149" fmla="*/ 5374783 h 6854825"/>
                  <a:gd name="connsiteX150" fmla="*/ 4352338 w 6858000"/>
                  <a:gd name="connsiteY150" fmla="*/ 6087354 h 6854825"/>
                  <a:gd name="connsiteX151" fmla="*/ 4384892 w 6858000"/>
                  <a:gd name="connsiteY151" fmla="*/ 6120681 h 6854825"/>
                  <a:gd name="connsiteX152" fmla="*/ 4418238 w 6858000"/>
                  <a:gd name="connsiteY152" fmla="*/ 6150041 h 6854825"/>
                  <a:gd name="connsiteX153" fmla="*/ 4454762 w 6858000"/>
                  <a:gd name="connsiteY153" fmla="*/ 6178607 h 6854825"/>
                  <a:gd name="connsiteX154" fmla="*/ 4490492 w 6858000"/>
                  <a:gd name="connsiteY154" fmla="*/ 6205586 h 6854825"/>
                  <a:gd name="connsiteX155" fmla="*/ 4528604 w 6858000"/>
                  <a:gd name="connsiteY155" fmla="*/ 6230185 h 6854825"/>
                  <a:gd name="connsiteX156" fmla="*/ 4565922 w 6858000"/>
                  <a:gd name="connsiteY156" fmla="*/ 6252403 h 6854825"/>
                  <a:gd name="connsiteX157" fmla="*/ 4605620 w 6858000"/>
                  <a:gd name="connsiteY157" fmla="*/ 6273035 h 6854825"/>
                  <a:gd name="connsiteX158" fmla="*/ 4644526 w 6858000"/>
                  <a:gd name="connsiteY158" fmla="*/ 6292079 h 6854825"/>
                  <a:gd name="connsiteX159" fmla="*/ 4685814 w 6858000"/>
                  <a:gd name="connsiteY159" fmla="*/ 6307156 h 6854825"/>
                  <a:gd name="connsiteX160" fmla="*/ 4726308 w 6858000"/>
                  <a:gd name="connsiteY160" fmla="*/ 6321439 h 6854825"/>
                  <a:gd name="connsiteX161" fmla="*/ 4766800 w 6858000"/>
                  <a:gd name="connsiteY161" fmla="*/ 6334135 h 6854825"/>
                  <a:gd name="connsiteX162" fmla="*/ 4809676 w 6858000"/>
                  <a:gd name="connsiteY162" fmla="*/ 6345244 h 6854825"/>
                  <a:gd name="connsiteX163" fmla="*/ 4851758 w 6858000"/>
                  <a:gd name="connsiteY163" fmla="*/ 6353179 h 6854825"/>
                  <a:gd name="connsiteX164" fmla="*/ 4894634 w 6858000"/>
                  <a:gd name="connsiteY164" fmla="*/ 6359527 h 6854825"/>
                  <a:gd name="connsiteX165" fmla="*/ 4938302 w 6858000"/>
                  <a:gd name="connsiteY165" fmla="*/ 6362701 h 6854825"/>
                  <a:gd name="connsiteX166" fmla="*/ 4981178 w 6858000"/>
                  <a:gd name="connsiteY166" fmla="*/ 6365875 h 6854825"/>
                  <a:gd name="connsiteX167" fmla="*/ 5024848 w 6858000"/>
                  <a:gd name="connsiteY167" fmla="*/ 6365875 h 6854825"/>
                  <a:gd name="connsiteX168" fmla="*/ 5067724 w 6858000"/>
                  <a:gd name="connsiteY168" fmla="*/ 6362701 h 6854825"/>
                  <a:gd name="connsiteX169" fmla="*/ 5109804 w 6858000"/>
                  <a:gd name="connsiteY169" fmla="*/ 6359527 h 6854825"/>
                  <a:gd name="connsiteX170" fmla="*/ 5153474 w 6858000"/>
                  <a:gd name="connsiteY170" fmla="*/ 6353179 h 6854825"/>
                  <a:gd name="connsiteX171" fmla="*/ 5196350 w 6858000"/>
                  <a:gd name="connsiteY171" fmla="*/ 6345244 h 6854825"/>
                  <a:gd name="connsiteX172" fmla="*/ 5238430 w 6858000"/>
                  <a:gd name="connsiteY172" fmla="*/ 6334135 h 6854825"/>
                  <a:gd name="connsiteX173" fmla="*/ 5279718 w 6858000"/>
                  <a:gd name="connsiteY173" fmla="*/ 6321439 h 6854825"/>
                  <a:gd name="connsiteX174" fmla="*/ 5320212 w 6858000"/>
                  <a:gd name="connsiteY174" fmla="*/ 6307156 h 6854825"/>
                  <a:gd name="connsiteX175" fmla="*/ 5361500 w 6858000"/>
                  <a:gd name="connsiteY175" fmla="*/ 6290492 h 6854825"/>
                  <a:gd name="connsiteX176" fmla="*/ 5401992 w 6858000"/>
                  <a:gd name="connsiteY176" fmla="*/ 6273035 h 6854825"/>
                  <a:gd name="connsiteX177" fmla="*/ 5441692 w 6858000"/>
                  <a:gd name="connsiteY177" fmla="*/ 6250816 h 6854825"/>
                  <a:gd name="connsiteX178" fmla="*/ 5479010 w 6858000"/>
                  <a:gd name="connsiteY178" fmla="*/ 6228598 h 6854825"/>
                  <a:gd name="connsiteX179" fmla="*/ 5517122 w 6858000"/>
                  <a:gd name="connsiteY179" fmla="*/ 6203999 h 6854825"/>
                  <a:gd name="connsiteX180" fmla="*/ 5552852 w 6858000"/>
                  <a:gd name="connsiteY180" fmla="*/ 6177020 h 6854825"/>
                  <a:gd name="connsiteX181" fmla="*/ 5589374 w 6858000"/>
                  <a:gd name="connsiteY181" fmla="*/ 6148454 h 6854825"/>
                  <a:gd name="connsiteX182" fmla="*/ 5621928 w 6858000"/>
                  <a:gd name="connsiteY182" fmla="*/ 6117507 h 6854825"/>
                  <a:gd name="connsiteX183" fmla="*/ 6016542 w 6858000"/>
                  <a:gd name="connsiteY183" fmla="*/ 5742178 h 6854825"/>
                  <a:gd name="connsiteX184" fmla="*/ 6049888 w 6858000"/>
                  <a:gd name="connsiteY184" fmla="*/ 5708850 h 6854825"/>
                  <a:gd name="connsiteX185" fmla="*/ 6079266 w 6858000"/>
                  <a:gd name="connsiteY185" fmla="*/ 5674729 h 6854825"/>
                  <a:gd name="connsiteX186" fmla="*/ 6109438 w 6858000"/>
                  <a:gd name="connsiteY186" fmla="*/ 5639815 h 6854825"/>
                  <a:gd name="connsiteX187" fmla="*/ 6134846 w 6858000"/>
                  <a:gd name="connsiteY187" fmla="*/ 5604107 h 6854825"/>
                  <a:gd name="connsiteX188" fmla="*/ 6159460 w 6858000"/>
                  <a:gd name="connsiteY188" fmla="*/ 5566019 h 6854825"/>
                  <a:gd name="connsiteX189" fmla="*/ 6181692 w 6858000"/>
                  <a:gd name="connsiteY189" fmla="*/ 5528724 h 6854825"/>
                  <a:gd name="connsiteX190" fmla="*/ 6202336 w 6858000"/>
                  <a:gd name="connsiteY190" fmla="*/ 5489048 h 6854825"/>
                  <a:gd name="connsiteX191" fmla="*/ 6220596 w 6858000"/>
                  <a:gd name="connsiteY191" fmla="*/ 5450167 h 6854825"/>
                  <a:gd name="connsiteX192" fmla="*/ 6238064 w 6858000"/>
                  <a:gd name="connsiteY192" fmla="*/ 5408904 h 6854825"/>
                  <a:gd name="connsiteX193" fmla="*/ 6252356 w 6858000"/>
                  <a:gd name="connsiteY193" fmla="*/ 5368435 h 6854825"/>
                  <a:gd name="connsiteX194" fmla="*/ 6263472 w 6858000"/>
                  <a:gd name="connsiteY194" fmla="*/ 5326379 h 6854825"/>
                  <a:gd name="connsiteX195" fmla="*/ 6274588 w 6858000"/>
                  <a:gd name="connsiteY195" fmla="*/ 5283530 h 6854825"/>
                  <a:gd name="connsiteX196" fmla="*/ 6282528 w 6858000"/>
                  <a:gd name="connsiteY196" fmla="*/ 5241474 h 6854825"/>
                  <a:gd name="connsiteX197" fmla="*/ 6288086 w 6858000"/>
                  <a:gd name="connsiteY197" fmla="*/ 5198624 h 6854825"/>
                  <a:gd name="connsiteX198" fmla="*/ 6292850 w 6858000"/>
                  <a:gd name="connsiteY198" fmla="*/ 5156568 h 6854825"/>
                  <a:gd name="connsiteX199" fmla="*/ 6294438 w 6858000"/>
                  <a:gd name="connsiteY199" fmla="*/ 5112132 h 6854825"/>
                  <a:gd name="connsiteX200" fmla="*/ 6294438 w 6858000"/>
                  <a:gd name="connsiteY200" fmla="*/ 5070076 h 6854825"/>
                  <a:gd name="connsiteX201" fmla="*/ 6292850 w 6858000"/>
                  <a:gd name="connsiteY201" fmla="*/ 5028020 h 6854825"/>
                  <a:gd name="connsiteX202" fmla="*/ 6288086 w 6858000"/>
                  <a:gd name="connsiteY202" fmla="*/ 4983584 h 6854825"/>
                  <a:gd name="connsiteX203" fmla="*/ 6282528 w 6858000"/>
                  <a:gd name="connsiteY203" fmla="*/ 4941528 h 6854825"/>
                  <a:gd name="connsiteX204" fmla="*/ 6274588 w 6858000"/>
                  <a:gd name="connsiteY204" fmla="*/ 4898678 h 6854825"/>
                  <a:gd name="connsiteX205" fmla="*/ 6263472 w 6858000"/>
                  <a:gd name="connsiteY205" fmla="*/ 4856622 h 6854825"/>
                  <a:gd name="connsiteX206" fmla="*/ 6250768 w 6858000"/>
                  <a:gd name="connsiteY206" fmla="*/ 4813773 h 6854825"/>
                  <a:gd name="connsiteX207" fmla="*/ 6236476 w 6858000"/>
                  <a:gd name="connsiteY207" fmla="*/ 4773304 h 6854825"/>
                  <a:gd name="connsiteX208" fmla="*/ 6220596 w 6858000"/>
                  <a:gd name="connsiteY208" fmla="*/ 4732041 h 6854825"/>
                  <a:gd name="connsiteX209" fmla="*/ 6202336 w 6858000"/>
                  <a:gd name="connsiteY209" fmla="*/ 4693160 h 6854825"/>
                  <a:gd name="connsiteX210" fmla="*/ 6181692 w 6858000"/>
                  <a:gd name="connsiteY210" fmla="*/ 4654278 h 6854825"/>
                  <a:gd name="connsiteX211" fmla="*/ 6157872 w 6858000"/>
                  <a:gd name="connsiteY211" fmla="*/ 4616189 h 6854825"/>
                  <a:gd name="connsiteX212" fmla="*/ 6133258 w 6858000"/>
                  <a:gd name="connsiteY212" fmla="*/ 4578894 h 6854825"/>
                  <a:gd name="connsiteX213" fmla="*/ 6106262 w 6858000"/>
                  <a:gd name="connsiteY213" fmla="*/ 4542393 h 6854825"/>
                  <a:gd name="connsiteX214" fmla="*/ 6077678 w 6858000"/>
                  <a:gd name="connsiteY214" fmla="*/ 4506685 h 6854825"/>
                  <a:gd name="connsiteX215" fmla="*/ 6046712 w 6858000"/>
                  <a:gd name="connsiteY215" fmla="*/ 4471771 h 6854825"/>
                  <a:gd name="connsiteX216" fmla="*/ 1677987 w 6858000"/>
                  <a:gd name="connsiteY216" fmla="*/ 1300162 h 6854825"/>
                  <a:gd name="connsiteX217" fmla="*/ 1698668 w 6858000"/>
                  <a:gd name="connsiteY217" fmla="*/ 1301752 h 6854825"/>
                  <a:gd name="connsiteX218" fmla="*/ 1716963 w 6858000"/>
                  <a:gd name="connsiteY218" fmla="*/ 1302546 h 6854825"/>
                  <a:gd name="connsiteX219" fmla="*/ 1736053 w 6858000"/>
                  <a:gd name="connsiteY219" fmla="*/ 1304135 h 6854825"/>
                  <a:gd name="connsiteX220" fmla="*/ 1753553 w 6858000"/>
                  <a:gd name="connsiteY220" fmla="*/ 1307314 h 6854825"/>
                  <a:gd name="connsiteX221" fmla="*/ 1790142 w 6858000"/>
                  <a:gd name="connsiteY221" fmla="*/ 1316849 h 6854825"/>
                  <a:gd name="connsiteX222" fmla="*/ 1824346 w 6858000"/>
                  <a:gd name="connsiteY222" fmla="*/ 1329562 h 6854825"/>
                  <a:gd name="connsiteX223" fmla="*/ 1857754 w 6858000"/>
                  <a:gd name="connsiteY223" fmla="*/ 1345454 h 6854825"/>
                  <a:gd name="connsiteX224" fmla="*/ 1888776 w 6858000"/>
                  <a:gd name="connsiteY224" fmla="*/ 1364524 h 6854825"/>
                  <a:gd name="connsiteX225" fmla="*/ 1917412 w 6858000"/>
                  <a:gd name="connsiteY225" fmla="*/ 1385978 h 6854825"/>
                  <a:gd name="connsiteX226" fmla="*/ 1943661 w 6858000"/>
                  <a:gd name="connsiteY226" fmla="*/ 1409816 h 6854825"/>
                  <a:gd name="connsiteX227" fmla="*/ 1967524 w 6858000"/>
                  <a:gd name="connsiteY227" fmla="*/ 1436832 h 6854825"/>
                  <a:gd name="connsiteX228" fmla="*/ 1989796 w 6858000"/>
                  <a:gd name="connsiteY228" fmla="*/ 1464643 h 6854825"/>
                  <a:gd name="connsiteX229" fmla="*/ 2008886 w 6858000"/>
                  <a:gd name="connsiteY229" fmla="*/ 1496427 h 6854825"/>
                  <a:gd name="connsiteX230" fmla="*/ 2024000 w 6858000"/>
                  <a:gd name="connsiteY230" fmla="*/ 1529005 h 6854825"/>
                  <a:gd name="connsiteX231" fmla="*/ 2036726 w 6858000"/>
                  <a:gd name="connsiteY231" fmla="*/ 1563967 h 6854825"/>
                  <a:gd name="connsiteX232" fmla="*/ 2046272 w 6858000"/>
                  <a:gd name="connsiteY232" fmla="*/ 1600518 h 6854825"/>
                  <a:gd name="connsiteX233" fmla="*/ 2049453 w 6858000"/>
                  <a:gd name="connsiteY233" fmla="*/ 1617205 h 6854825"/>
                  <a:gd name="connsiteX234" fmla="*/ 2052635 w 6858000"/>
                  <a:gd name="connsiteY234" fmla="*/ 1636275 h 6854825"/>
                  <a:gd name="connsiteX235" fmla="*/ 2054226 w 6858000"/>
                  <a:gd name="connsiteY235" fmla="*/ 1655345 h 6854825"/>
                  <a:gd name="connsiteX236" fmla="*/ 2054226 w 6858000"/>
                  <a:gd name="connsiteY236" fmla="*/ 1675210 h 6854825"/>
                  <a:gd name="connsiteX237" fmla="*/ 2054226 w 6858000"/>
                  <a:gd name="connsiteY237" fmla="*/ 1694280 h 6854825"/>
                  <a:gd name="connsiteX238" fmla="*/ 2052635 w 6858000"/>
                  <a:gd name="connsiteY238" fmla="*/ 1713350 h 6854825"/>
                  <a:gd name="connsiteX239" fmla="*/ 2049453 w 6858000"/>
                  <a:gd name="connsiteY239" fmla="*/ 1732420 h 6854825"/>
                  <a:gd name="connsiteX240" fmla="*/ 2046272 w 6858000"/>
                  <a:gd name="connsiteY240" fmla="*/ 1750696 h 6854825"/>
                  <a:gd name="connsiteX241" fmla="*/ 2036726 w 6858000"/>
                  <a:gd name="connsiteY241" fmla="*/ 1787247 h 6854825"/>
                  <a:gd name="connsiteX242" fmla="*/ 2024000 w 6858000"/>
                  <a:gd name="connsiteY242" fmla="*/ 1822209 h 6854825"/>
                  <a:gd name="connsiteX243" fmla="*/ 2008886 w 6858000"/>
                  <a:gd name="connsiteY243" fmla="*/ 1853198 h 6854825"/>
                  <a:gd name="connsiteX244" fmla="*/ 1989796 w 6858000"/>
                  <a:gd name="connsiteY244" fmla="*/ 1884982 h 6854825"/>
                  <a:gd name="connsiteX245" fmla="*/ 1967524 w 6858000"/>
                  <a:gd name="connsiteY245" fmla="*/ 1912792 h 6854825"/>
                  <a:gd name="connsiteX246" fmla="*/ 1943661 w 6858000"/>
                  <a:gd name="connsiteY246" fmla="*/ 1939809 h 6854825"/>
                  <a:gd name="connsiteX247" fmla="*/ 1917412 w 6858000"/>
                  <a:gd name="connsiteY247" fmla="*/ 1965235 h 6854825"/>
                  <a:gd name="connsiteX248" fmla="*/ 1888776 w 6858000"/>
                  <a:gd name="connsiteY248" fmla="*/ 1986689 h 6854825"/>
                  <a:gd name="connsiteX249" fmla="*/ 1857754 w 6858000"/>
                  <a:gd name="connsiteY249" fmla="*/ 2004171 h 6854825"/>
                  <a:gd name="connsiteX250" fmla="*/ 1824346 w 6858000"/>
                  <a:gd name="connsiteY250" fmla="*/ 2021652 h 6854825"/>
                  <a:gd name="connsiteX251" fmla="*/ 1790142 w 6858000"/>
                  <a:gd name="connsiteY251" fmla="*/ 2034365 h 6854825"/>
                  <a:gd name="connsiteX252" fmla="*/ 1753553 w 6858000"/>
                  <a:gd name="connsiteY252" fmla="*/ 2042311 h 6854825"/>
                  <a:gd name="connsiteX253" fmla="*/ 1736053 w 6858000"/>
                  <a:gd name="connsiteY253" fmla="*/ 2045490 h 6854825"/>
                  <a:gd name="connsiteX254" fmla="*/ 1716963 w 6858000"/>
                  <a:gd name="connsiteY254" fmla="*/ 2048668 h 6854825"/>
                  <a:gd name="connsiteX255" fmla="*/ 1698668 w 6858000"/>
                  <a:gd name="connsiteY255" fmla="*/ 2049463 h 6854825"/>
                  <a:gd name="connsiteX256" fmla="*/ 1677987 w 6858000"/>
                  <a:gd name="connsiteY256" fmla="*/ 2049463 h 6854825"/>
                  <a:gd name="connsiteX257" fmla="*/ 1658896 w 6858000"/>
                  <a:gd name="connsiteY257" fmla="*/ 2049463 h 6854825"/>
                  <a:gd name="connsiteX258" fmla="*/ 1639806 w 6858000"/>
                  <a:gd name="connsiteY258" fmla="*/ 2048668 h 6854825"/>
                  <a:gd name="connsiteX259" fmla="*/ 1621511 w 6858000"/>
                  <a:gd name="connsiteY259" fmla="*/ 2045490 h 6854825"/>
                  <a:gd name="connsiteX260" fmla="*/ 1602420 w 6858000"/>
                  <a:gd name="connsiteY260" fmla="*/ 2042311 h 6854825"/>
                  <a:gd name="connsiteX261" fmla="*/ 1565831 w 6858000"/>
                  <a:gd name="connsiteY261" fmla="*/ 2034365 h 6854825"/>
                  <a:gd name="connsiteX262" fmla="*/ 1533218 w 6858000"/>
                  <a:gd name="connsiteY262" fmla="*/ 2021652 h 6854825"/>
                  <a:gd name="connsiteX263" fmla="*/ 1499810 w 6858000"/>
                  <a:gd name="connsiteY263" fmla="*/ 2004171 h 6854825"/>
                  <a:gd name="connsiteX264" fmla="*/ 1468788 w 6858000"/>
                  <a:gd name="connsiteY264" fmla="*/ 1986689 h 6854825"/>
                  <a:gd name="connsiteX265" fmla="*/ 1440152 w 6858000"/>
                  <a:gd name="connsiteY265" fmla="*/ 1965235 h 6854825"/>
                  <a:gd name="connsiteX266" fmla="*/ 1413108 w 6858000"/>
                  <a:gd name="connsiteY266" fmla="*/ 1939809 h 6854825"/>
                  <a:gd name="connsiteX267" fmla="*/ 1388449 w 6858000"/>
                  <a:gd name="connsiteY267" fmla="*/ 1912792 h 6854825"/>
                  <a:gd name="connsiteX268" fmla="*/ 1367768 w 6858000"/>
                  <a:gd name="connsiteY268" fmla="*/ 1884982 h 6854825"/>
                  <a:gd name="connsiteX269" fmla="*/ 1348678 w 6858000"/>
                  <a:gd name="connsiteY269" fmla="*/ 1853198 h 6854825"/>
                  <a:gd name="connsiteX270" fmla="*/ 1332769 w 6858000"/>
                  <a:gd name="connsiteY270" fmla="*/ 1822209 h 6854825"/>
                  <a:gd name="connsiteX271" fmla="*/ 1320838 w 6858000"/>
                  <a:gd name="connsiteY271" fmla="*/ 1787247 h 6854825"/>
                  <a:gd name="connsiteX272" fmla="*/ 1311292 w 6858000"/>
                  <a:gd name="connsiteY272" fmla="*/ 1750696 h 6854825"/>
                  <a:gd name="connsiteX273" fmla="*/ 1308111 w 6858000"/>
                  <a:gd name="connsiteY273" fmla="*/ 1732420 h 6854825"/>
                  <a:gd name="connsiteX274" fmla="*/ 1304929 w 6858000"/>
                  <a:gd name="connsiteY274" fmla="*/ 1713350 h 6854825"/>
                  <a:gd name="connsiteX275" fmla="*/ 1303338 w 6858000"/>
                  <a:gd name="connsiteY275" fmla="*/ 1694280 h 6854825"/>
                  <a:gd name="connsiteX276" fmla="*/ 1303338 w 6858000"/>
                  <a:gd name="connsiteY276" fmla="*/ 1675210 h 6854825"/>
                  <a:gd name="connsiteX277" fmla="*/ 1303338 w 6858000"/>
                  <a:gd name="connsiteY277" fmla="*/ 1655345 h 6854825"/>
                  <a:gd name="connsiteX278" fmla="*/ 1304929 w 6858000"/>
                  <a:gd name="connsiteY278" fmla="*/ 1636275 h 6854825"/>
                  <a:gd name="connsiteX279" fmla="*/ 1308111 w 6858000"/>
                  <a:gd name="connsiteY279" fmla="*/ 1617205 h 6854825"/>
                  <a:gd name="connsiteX280" fmla="*/ 1311292 w 6858000"/>
                  <a:gd name="connsiteY280" fmla="*/ 1600518 h 6854825"/>
                  <a:gd name="connsiteX281" fmla="*/ 1320838 w 6858000"/>
                  <a:gd name="connsiteY281" fmla="*/ 1563967 h 6854825"/>
                  <a:gd name="connsiteX282" fmla="*/ 1332769 w 6858000"/>
                  <a:gd name="connsiteY282" fmla="*/ 1529005 h 6854825"/>
                  <a:gd name="connsiteX283" fmla="*/ 1348678 w 6858000"/>
                  <a:gd name="connsiteY283" fmla="*/ 1496427 h 6854825"/>
                  <a:gd name="connsiteX284" fmla="*/ 1367768 w 6858000"/>
                  <a:gd name="connsiteY284" fmla="*/ 1464643 h 6854825"/>
                  <a:gd name="connsiteX285" fmla="*/ 1388449 w 6858000"/>
                  <a:gd name="connsiteY285" fmla="*/ 1436832 h 6854825"/>
                  <a:gd name="connsiteX286" fmla="*/ 1413108 w 6858000"/>
                  <a:gd name="connsiteY286" fmla="*/ 1409816 h 6854825"/>
                  <a:gd name="connsiteX287" fmla="*/ 1440152 w 6858000"/>
                  <a:gd name="connsiteY287" fmla="*/ 1385978 h 6854825"/>
                  <a:gd name="connsiteX288" fmla="*/ 1468788 w 6858000"/>
                  <a:gd name="connsiteY288" fmla="*/ 1364524 h 6854825"/>
                  <a:gd name="connsiteX289" fmla="*/ 1499810 w 6858000"/>
                  <a:gd name="connsiteY289" fmla="*/ 1345454 h 6854825"/>
                  <a:gd name="connsiteX290" fmla="*/ 1533218 w 6858000"/>
                  <a:gd name="connsiteY290" fmla="*/ 1329562 h 6854825"/>
                  <a:gd name="connsiteX291" fmla="*/ 1565831 w 6858000"/>
                  <a:gd name="connsiteY291" fmla="*/ 1316849 h 6854825"/>
                  <a:gd name="connsiteX292" fmla="*/ 1602420 w 6858000"/>
                  <a:gd name="connsiteY292" fmla="*/ 1307314 h 6854825"/>
                  <a:gd name="connsiteX293" fmla="*/ 1621511 w 6858000"/>
                  <a:gd name="connsiteY293" fmla="*/ 1304135 h 6854825"/>
                  <a:gd name="connsiteX294" fmla="*/ 1639806 w 6858000"/>
                  <a:gd name="connsiteY294" fmla="*/ 1302546 h 6854825"/>
                  <a:gd name="connsiteX295" fmla="*/ 1658896 w 6858000"/>
                  <a:gd name="connsiteY295" fmla="*/ 1301752 h 6854825"/>
                  <a:gd name="connsiteX296" fmla="*/ 1837916 w 6858000"/>
                  <a:gd name="connsiteY296" fmla="*/ 488950 h 6854825"/>
                  <a:gd name="connsiteX297" fmla="*/ 1793453 w 6858000"/>
                  <a:gd name="connsiteY297" fmla="*/ 490537 h 6854825"/>
                  <a:gd name="connsiteX298" fmla="*/ 1751372 w 6858000"/>
                  <a:gd name="connsiteY298" fmla="*/ 495298 h 6854825"/>
                  <a:gd name="connsiteX299" fmla="*/ 1709290 w 6858000"/>
                  <a:gd name="connsiteY299" fmla="*/ 501646 h 6854825"/>
                  <a:gd name="connsiteX300" fmla="*/ 1664827 w 6858000"/>
                  <a:gd name="connsiteY300" fmla="*/ 509581 h 6854825"/>
                  <a:gd name="connsiteX301" fmla="*/ 1624333 w 6858000"/>
                  <a:gd name="connsiteY301" fmla="*/ 520691 h 6854825"/>
                  <a:gd name="connsiteX302" fmla="*/ 1581458 w 6858000"/>
                  <a:gd name="connsiteY302" fmla="*/ 533387 h 6854825"/>
                  <a:gd name="connsiteX303" fmla="*/ 1540964 w 6858000"/>
                  <a:gd name="connsiteY303" fmla="*/ 547670 h 6854825"/>
                  <a:gd name="connsiteX304" fmla="*/ 1499677 w 6858000"/>
                  <a:gd name="connsiteY304" fmla="*/ 562747 h 6854825"/>
                  <a:gd name="connsiteX305" fmla="*/ 1460771 w 6858000"/>
                  <a:gd name="connsiteY305" fmla="*/ 581791 h 6854825"/>
                  <a:gd name="connsiteX306" fmla="*/ 1421072 w 6858000"/>
                  <a:gd name="connsiteY306" fmla="*/ 602422 h 6854825"/>
                  <a:gd name="connsiteX307" fmla="*/ 1382166 w 6858000"/>
                  <a:gd name="connsiteY307" fmla="*/ 626227 h 6854825"/>
                  <a:gd name="connsiteX308" fmla="*/ 1344054 w 6858000"/>
                  <a:gd name="connsiteY308" fmla="*/ 650826 h 6854825"/>
                  <a:gd name="connsiteX309" fmla="*/ 1308325 w 6858000"/>
                  <a:gd name="connsiteY309" fmla="*/ 677805 h 6854825"/>
                  <a:gd name="connsiteX310" fmla="*/ 1273389 w 6858000"/>
                  <a:gd name="connsiteY310" fmla="*/ 706372 h 6854825"/>
                  <a:gd name="connsiteX311" fmla="*/ 1239248 w 6858000"/>
                  <a:gd name="connsiteY311" fmla="*/ 737318 h 6854825"/>
                  <a:gd name="connsiteX312" fmla="*/ 844635 w 6858000"/>
                  <a:gd name="connsiteY312" fmla="*/ 1112648 h 6854825"/>
                  <a:gd name="connsiteX313" fmla="*/ 811287 w 6858000"/>
                  <a:gd name="connsiteY313" fmla="*/ 1145975 h 6854825"/>
                  <a:gd name="connsiteX314" fmla="*/ 781909 w 6858000"/>
                  <a:gd name="connsiteY314" fmla="*/ 1180096 h 6854825"/>
                  <a:gd name="connsiteX315" fmla="*/ 753326 w 6858000"/>
                  <a:gd name="connsiteY315" fmla="*/ 1215010 h 6854825"/>
                  <a:gd name="connsiteX316" fmla="*/ 726330 w 6858000"/>
                  <a:gd name="connsiteY316" fmla="*/ 1250718 h 6854825"/>
                  <a:gd name="connsiteX317" fmla="*/ 701716 w 6858000"/>
                  <a:gd name="connsiteY317" fmla="*/ 1288807 h 6854825"/>
                  <a:gd name="connsiteX318" fmla="*/ 679485 w 6858000"/>
                  <a:gd name="connsiteY318" fmla="*/ 1326102 h 6854825"/>
                  <a:gd name="connsiteX319" fmla="*/ 658841 w 6858000"/>
                  <a:gd name="connsiteY319" fmla="*/ 1365777 h 6854825"/>
                  <a:gd name="connsiteX320" fmla="*/ 640579 w 6858000"/>
                  <a:gd name="connsiteY320" fmla="*/ 1404660 h 6854825"/>
                  <a:gd name="connsiteX321" fmla="*/ 624699 w 6858000"/>
                  <a:gd name="connsiteY321" fmla="*/ 1445922 h 6854825"/>
                  <a:gd name="connsiteX322" fmla="*/ 610407 w 6858000"/>
                  <a:gd name="connsiteY322" fmla="*/ 1486390 h 6854825"/>
                  <a:gd name="connsiteX323" fmla="*/ 597704 w 6858000"/>
                  <a:gd name="connsiteY323" fmla="*/ 1528446 h 6854825"/>
                  <a:gd name="connsiteX324" fmla="*/ 586588 w 6858000"/>
                  <a:gd name="connsiteY324" fmla="*/ 1571297 h 6854825"/>
                  <a:gd name="connsiteX325" fmla="*/ 578648 w 6858000"/>
                  <a:gd name="connsiteY325" fmla="*/ 1613353 h 6854825"/>
                  <a:gd name="connsiteX326" fmla="*/ 572296 w 6858000"/>
                  <a:gd name="connsiteY326" fmla="*/ 1656202 h 6854825"/>
                  <a:gd name="connsiteX327" fmla="*/ 568326 w 6858000"/>
                  <a:gd name="connsiteY327" fmla="*/ 1698258 h 6854825"/>
                  <a:gd name="connsiteX328" fmla="*/ 566738 w 6858000"/>
                  <a:gd name="connsiteY328" fmla="*/ 1742694 h 6854825"/>
                  <a:gd name="connsiteX329" fmla="*/ 566738 w 6858000"/>
                  <a:gd name="connsiteY329" fmla="*/ 1784749 h 6854825"/>
                  <a:gd name="connsiteX330" fmla="*/ 569914 w 6858000"/>
                  <a:gd name="connsiteY330" fmla="*/ 1826805 h 6854825"/>
                  <a:gd name="connsiteX331" fmla="*/ 572296 w 6858000"/>
                  <a:gd name="connsiteY331" fmla="*/ 1871243 h 6854825"/>
                  <a:gd name="connsiteX332" fmla="*/ 578648 w 6858000"/>
                  <a:gd name="connsiteY332" fmla="*/ 1913299 h 6854825"/>
                  <a:gd name="connsiteX333" fmla="*/ 586588 w 6858000"/>
                  <a:gd name="connsiteY333" fmla="*/ 1956148 h 6854825"/>
                  <a:gd name="connsiteX334" fmla="*/ 597704 w 6858000"/>
                  <a:gd name="connsiteY334" fmla="*/ 1998204 h 6854825"/>
                  <a:gd name="connsiteX335" fmla="*/ 610407 w 6858000"/>
                  <a:gd name="connsiteY335" fmla="*/ 2039467 h 6854825"/>
                  <a:gd name="connsiteX336" fmla="*/ 624699 w 6858000"/>
                  <a:gd name="connsiteY336" fmla="*/ 2081522 h 6854825"/>
                  <a:gd name="connsiteX337" fmla="*/ 640579 w 6858000"/>
                  <a:gd name="connsiteY337" fmla="*/ 2122784 h 6854825"/>
                  <a:gd name="connsiteX338" fmla="*/ 658841 w 6858000"/>
                  <a:gd name="connsiteY338" fmla="*/ 2161667 h 6854825"/>
                  <a:gd name="connsiteX339" fmla="*/ 679485 w 6858000"/>
                  <a:gd name="connsiteY339" fmla="*/ 2200549 h 6854825"/>
                  <a:gd name="connsiteX340" fmla="*/ 703304 w 6858000"/>
                  <a:gd name="connsiteY340" fmla="*/ 2238636 h 6854825"/>
                  <a:gd name="connsiteX341" fmla="*/ 727918 w 6858000"/>
                  <a:gd name="connsiteY341" fmla="*/ 2275932 h 6854825"/>
                  <a:gd name="connsiteX342" fmla="*/ 754914 w 6858000"/>
                  <a:gd name="connsiteY342" fmla="*/ 2312433 h 6854825"/>
                  <a:gd name="connsiteX343" fmla="*/ 783497 w 6858000"/>
                  <a:gd name="connsiteY343" fmla="*/ 2348141 h 6854825"/>
                  <a:gd name="connsiteX344" fmla="*/ 814463 w 6858000"/>
                  <a:gd name="connsiteY344" fmla="*/ 2383056 h 6854825"/>
                  <a:gd name="connsiteX345" fmla="*/ 1494913 w 6858000"/>
                  <a:gd name="connsiteY345" fmla="*/ 3094039 h 6854825"/>
                  <a:gd name="connsiteX346" fmla="*/ 3189288 w 6858000"/>
                  <a:gd name="connsiteY346" fmla="*/ 1480043 h 6854825"/>
                  <a:gd name="connsiteX347" fmla="*/ 2508838 w 6858000"/>
                  <a:gd name="connsiteY347" fmla="*/ 767472 h 6854825"/>
                  <a:gd name="connsiteX348" fmla="*/ 2476285 w 6858000"/>
                  <a:gd name="connsiteY348" fmla="*/ 734144 h 6854825"/>
                  <a:gd name="connsiteX349" fmla="*/ 2442937 w 6858000"/>
                  <a:gd name="connsiteY349" fmla="*/ 704784 h 6854825"/>
                  <a:gd name="connsiteX350" fmla="*/ 2406414 w 6858000"/>
                  <a:gd name="connsiteY350" fmla="*/ 676218 h 6854825"/>
                  <a:gd name="connsiteX351" fmla="*/ 2370684 w 6858000"/>
                  <a:gd name="connsiteY351" fmla="*/ 649239 h 6854825"/>
                  <a:gd name="connsiteX352" fmla="*/ 2334160 w 6858000"/>
                  <a:gd name="connsiteY352" fmla="*/ 624640 h 6854825"/>
                  <a:gd name="connsiteX353" fmla="*/ 2295255 w 6858000"/>
                  <a:gd name="connsiteY353" fmla="*/ 602422 h 6854825"/>
                  <a:gd name="connsiteX354" fmla="*/ 2255555 w 6858000"/>
                  <a:gd name="connsiteY354" fmla="*/ 581791 h 6854825"/>
                  <a:gd name="connsiteX355" fmla="*/ 2216650 w 6858000"/>
                  <a:gd name="connsiteY355" fmla="*/ 562747 h 6854825"/>
                  <a:gd name="connsiteX356" fmla="*/ 2175362 w 6858000"/>
                  <a:gd name="connsiteY356" fmla="*/ 547670 h 6854825"/>
                  <a:gd name="connsiteX357" fmla="*/ 2134869 w 6858000"/>
                  <a:gd name="connsiteY357" fmla="*/ 533387 h 6854825"/>
                  <a:gd name="connsiteX358" fmla="*/ 2094375 w 6858000"/>
                  <a:gd name="connsiteY358" fmla="*/ 520691 h 6854825"/>
                  <a:gd name="connsiteX359" fmla="*/ 2051500 w 6858000"/>
                  <a:gd name="connsiteY359" fmla="*/ 509581 h 6854825"/>
                  <a:gd name="connsiteX360" fmla="*/ 2009418 w 6858000"/>
                  <a:gd name="connsiteY360" fmla="*/ 501646 h 6854825"/>
                  <a:gd name="connsiteX361" fmla="*/ 1966543 w 6858000"/>
                  <a:gd name="connsiteY361" fmla="*/ 495298 h 6854825"/>
                  <a:gd name="connsiteX362" fmla="*/ 1922874 w 6858000"/>
                  <a:gd name="connsiteY362" fmla="*/ 490537 h 6854825"/>
                  <a:gd name="connsiteX363" fmla="*/ 1879998 w 6858000"/>
                  <a:gd name="connsiteY363" fmla="*/ 488950 h 6854825"/>
                  <a:gd name="connsiteX364" fmla="*/ 5070178 w 6858000"/>
                  <a:gd name="connsiteY364" fmla="*/ 74612 h 6854825"/>
                  <a:gd name="connsiteX365" fmla="*/ 5122552 w 6858000"/>
                  <a:gd name="connsiteY365" fmla="*/ 74612 h 6854825"/>
                  <a:gd name="connsiteX366" fmla="*/ 5175718 w 6858000"/>
                  <a:gd name="connsiteY366" fmla="*/ 76200 h 6854825"/>
                  <a:gd name="connsiteX367" fmla="*/ 5227298 w 6858000"/>
                  <a:gd name="connsiteY367" fmla="*/ 82552 h 6854825"/>
                  <a:gd name="connsiteX368" fmla="*/ 5279670 w 6858000"/>
                  <a:gd name="connsiteY368" fmla="*/ 88903 h 6854825"/>
                  <a:gd name="connsiteX369" fmla="*/ 5331250 w 6858000"/>
                  <a:gd name="connsiteY369" fmla="*/ 100019 h 6854825"/>
                  <a:gd name="connsiteX370" fmla="*/ 5381242 w 6858000"/>
                  <a:gd name="connsiteY370" fmla="*/ 111929 h 6854825"/>
                  <a:gd name="connsiteX371" fmla="*/ 5433616 w 6858000"/>
                  <a:gd name="connsiteY371" fmla="*/ 126220 h 6854825"/>
                  <a:gd name="connsiteX372" fmla="*/ 5482020 w 6858000"/>
                  <a:gd name="connsiteY372" fmla="*/ 143687 h 6854825"/>
                  <a:gd name="connsiteX373" fmla="*/ 5532012 w 6858000"/>
                  <a:gd name="connsiteY373" fmla="*/ 164330 h 6854825"/>
                  <a:gd name="connsiteX374" fmla="*/ 5579624 w 6858000"/>
                  <a:gd name="connsiteY374" fmla="*/ 185767 h 6854825"/>
                  <a:gd name="connsiteX375" fmla="*/ 5628030 w 6858000"/>
                  <a:gd name="connsiteY375" fmla="*/ 211174 h 6854825"/>
                  <a:gd name="connsiteX376" fmla="*/ 5674054 w 6858000"/>
                  <a:gd name="connsiteY376" fmla="*/ 238169 h 6854825"/>
                  <a:gd name="connsiteX377" fmla="*/ 5719286 w 6858000"/>
                  <a:gd name="connsiteY377" fmla="*/ 267546 h 6854825"/>
                  <a:gd name="connsiteX378" fmla="*/ 5762930 w 6858000"/>
                  <a:gd name="connsiteY378" fmla="*/ 300893 h 6854825"/>
                  <a:gd name="connsiteX379" fmla="*/ 5805780 w 6858000"/>
                  <a:gd name="connsiteY379" fmla="*/ 335033 h 6854825"/>
                  <a:gd name="connsiteX380" fmla="*/ 5847838 w 6858000"/>
                  <a:gd name="connsiteY380" fmla="*/ 373144 h 6854825"/>
                  <a:gd name="connsiteX381" fmla="*/ 5887514 w 6858000"/>
                  <a:gd name="connsiteY381" fmla="*/ 412048 h 6854825"/>
                  <a:gd name="connsiteX382" fmla="*/ 6556460 w 6858000"/>
                  <a:gd name="connsiteY382" fmla="*/ 1114709 h 6854825"/>
                  <a:gd name="connsiteX383" fmla="*/ 6593756 w 6858000"/>
                  <a:gd name="connsiteY383" fmla="*/ 1155201 h 6854825"/>
                  <a:gd name="connsiteX384" fmla="*/ 6630258 w 6858000"/>
                  <a:gd name="connsiteY384" fmla="*/ 1198075 h 6854825"/>
                  <a:gd name="connsiteX385" fmla="*/ 6662000 w 6858000"/>
                  <a:gd name="connsiteY385" fmla="*/ 1243331 h 6854825"/>
                  <a:gd name="connsiteX386" fmla="*/ 6692946 w 6858000"/>
                  <a:gd name="connsiteY386" fmla="*/ 1289381 h 6854825"/>
                  <a:gd name="connsiteX387" fmla="*/ 6719926 w 6858000"/>
                  <a:gd name="connsiteY387" fmla="*/ 1334637 h 6854825"/>
                  <a:gd name="connsiteX388" fmla="*/ 6744526 w 6858000"/>
                  <a:gd name="connsiteY388" fmla="*/ 1383069 h 6854825"/>
                  <a:gd name="connsiteX389" fmla="*/ 6768332 w 6858000"/>
                  <a:gd name="connsiteY389" fmla="*/ 1432295 h 6854825"/>
                  <a:gd name="connsiteX390" fmla="*/ 6787376 w 6858000"/>
                  <a:gd name="connsiteY390" fmla="*/ 1480727 h 6854825"/>
                  <a:gd name="connsiteX391" fmla="*/ 6804834 w 6858000"/>
                  <a:gd name="connsiteY391" fmla="*/ 1530747 h 6854825"/>
                  <a:gd name="connsiteX392" fmla="*/ 6819912 w 6858000"/>
                  <a:gd name="connsiteY392" fmla="*/ 1581561 h 6854825"/>
                  <a:gd name="connsiteX393" fmla="*/ 6832608 w 6858000"/>
                  <a:gd name="connsiteY393" fmla="*/ 1633169 h 6854825"/>
                  <a:gd name="connsiteX394" fmla="*/ 6842130 w 6858000"/>
                  <a:gd name="connsiteY394" fmla="*/ 1684777 h 6854825"/>
                  <a:gd name="connsiteX395" fmla="*/ 6850066 w 6858000"/>
                  <a:gd name="connsiteY395" fmla="*/ 1737179 h 6854825"/>
                  <a:gd name="connsiteX396" fmla="*/ 6854828 w 6858000"/>
                  <a:gd name="connsiteY396" fmla="*/ 1788786 h 6854825"/>
                  <a:gd name="connsiteX397" fmla="*/ 6858000 w 6858000"/>
                  <a:gd name="connsiteY397" fmla="*/ 1840394 h 6854825"/>
                  <a:gd name="connsiteX398" fmla="*/ 6858000 w 6858000"/>
                  <a:gd name="connsiteY398" fmla="*/ 1894384 h 6854825"/>
                  <a:gd name="connsiteX399" fmla="*/ 6854828 w 6858000"/>
                  <a:gd name="connsiteY399" fmla="*/ 1945992 h 6854825"/>
                  <a:gd name="connsiteX400" fmla="*/ 6850066 w 6858000"/>
                  <a:gd name="connsiteY400" fmla="*/ 1997600 h 6854825"/>
                  <a:gd name="connsiteX401" fmla="*/ 6843718 w 6858000"/>
                  <a:gd name="connsiteY401" fmla="*/ 2049207 h 6854825"/>
                  <a:gd name="connsiteX402" fmla="*/ 6832608 w 6858000"/>
                  <a:gd name="connsiteY402" fmla="*/ 2101609 h 6854825"/>
                  <a:gd name="connsiteX403" fmla="*/ 6819912 w 6858000"/>
                  <a:gd name="connsiteY403" fmla="*/ 2151630 h 6854825"/>
                  <a:gd name="connsiteX404" fmla="*/ 6806422 w 6858000"/>
                  <a:gd name="connsiteY404" fmla="*/ 2203237 h 6854825"/>
                  <a:gd name="connsiteX405" fmla="*/ 6788964 w 6858000"/>
                  <a:gd name="connsiteY405" fmla="*/ 2252463 h 6854825"/>
                  <a:gd name="connsiteX406" fmla="*/ 6768332 w 6858000"/>
                  <a:gd name="connsiteY406" fmla="*/ 2302483 h 6854825"/>
                  <a:gd name="connsiteX407" fmla="*/ 6746114 w 6858000"/>
                  <a:gd name="connsiteY407" fmla="*/ 2350915 h 6854825"/>
                  <a:gd name="connsiteX408" fmla="*/ 6721514 w 6858000"/>
                  <a:gd name="connsiteY408" fmla="*/ 2398553 h 6854825"/>
                  <a:gd name="connsiteX409" fmla="*/ 6694534 w 6858000"/>
                  <a:gd name="connsiteY409" fmla="*/ 2443809 h 6854825"/>
                  <a:gd name="connsiteX410" fmla="*/ 6665174 w 6858000"/>
                  <a:gd name="connsiteY410" fmla="*/ 2489859 h 6854825"/>
                  <a:gd name="connsiteX411" fmla="*/ 6631844 w 6858000"/>
                  <a:gd name="connsiteY411" fmla="*/ 2533527 h 6854825"/>
                  <a:gd name="connsiteX412" fmla="*/ 6596930 w 6858000"/>
                  <a:gd name="connsiteY412" fmla="*/ 2575608 h 6854825"/>
                  <a:gd name="connsiteX413" fmla="*/ 6559634 w 6858000"/>
                  <a:gd name="connsiteY413" fmla="*/ 2618482 h 6854825"/>
                  <a:gd name="connsiteX414" fmla="*/ 6519958 w 6858000"/>
                  <a:gd name="connsiteY414" fmla="*/ 2657386 h 6854825"/>
                  <a:gd name="connsiteX415" fmla="*/ 6177946 w 6858000"/>
                  <a:gd name="connsiteY415" fmla="*/ 2984500 h 6854825"/>
                  <a:gd name="connsiteX416" fmla="*/ 4002088 w 6858000"/>
                  <a:gd name="connsiteY416" fmla="*/ 703434 h 6854825"/>
                  <a:gd name="connsiteX417" fmla="*/ 4343306 w 6858000"/>
                  <a:gd name="connsiteY417" fmla="*/ 376320 h 6854825"/>
                  <a:gd name="connsiteX418" fmla="*/ 4385362 w 6858000"/>
                  <a:gd name="connsiteY418" fmla="*/ 338209 h 6854825"/>
                  <a:gd name="connsiteX419" fmla="*/ 4428214 w 6858000"/>
                  <a:gd name="connsiteY419" fmla="*/ 302481 h 6854825"/>
                  <a:gd name="connsiteX420" fmla="*/ 4473444 w 6858000"/>
                  <a:gd name="connsiteY420" fmla="*/ 269134 h 6854825"/>
                  <a:gd name="connsiteX421" fmla="*/ 4519470 w 6858000"/>
                  <a:gd name="connsiteY421" fmla="*/ 239757 h 6854825"/>
                  <a:gd name="connsiteX422" fmla="*/ 4564700 w 6858000"/>
                  <a:gd name="connsiteY422" fmla="*/ 212762 h 6854825"/>
                  <a:gd name="connsiteX423" fmla="*/ 4613106 w 6858000"/>
                  <a:gd name="connsiteY423" fmla="*/ 187355 h 6854825"/>
                  <a:gd name="connsiteX424" fmla="*/ 4660718 w 6858000"/>
                  <a:gd name="connsiteY424" fmla="*/ 164330 h 6854825"/>
                  <a:gd name="connsiteX425" fmla="*/ 4710710 w 6858000"/>
                  <a:gd name="connsiteY425" fmla="*/ 145275 h 6854825"/>
                  <a:gd name="connsiteX426" fmla="*/ 4761496 w 6858000"/>
                  <a:gd name="connsiteY426" fmla="*/ 126220 h 6854825"/>
                  <a:gd name="connsiteX427" fmla="*/ 4811488 w 6858000"/>
                  <a:gd name="connsiteY427" fmla="*/ 111929 h 6854825"/>
                  <a:gd name="connsiteX428" fmla="*/ 4863068 w 6858000"/>
                  <a:gd name="connsiteY428" fmla="*/ 100019 h 6854825"/>
                  <a:gd name="connsiteX429" fmla="*/ 4913854 w 6858000"/>
                  <a:gd name="connsiteY429" fmla="*/ 88903 h 6854825"/>
                  <a:gd name="connsiteX430" fmla="*/ 4967020 w 6858000"/>
                  <a:gd name="connsiteY430" fmla="*/ 82552 h 6854825"/>
                  <a:gd name="connsiteX431" fmla="*/ 5018600 w 6858000"/>
                  <a:gd name="connsiteY431" fmla="*/ 76200 h 6854825"/>
                  <a:gd name="connsiteX432" fmla="*/ 1843881 w 6858000"/>
                  <a:gd name="connsiteY432" fmla="*/ 0 h 6854825"/>
                  <a:gd name="connsiteX433" fmla="*/ 1895475 w 6858000"/>
                  <a:gd name="connsiteY433" fmla="*/ 0 h 6854825"/>
                  <a:gd name="connsiteX434" fmla="*/ 1947069 w 6858000"/>
                  <a:gd name="connsiteY434" fmla="*/ 1588 h 6854825"/>
                  <a:gd name="connsiteX435" fmla="*/ 2001044 w 6858000"/>
                  <a:gd name="connsiteY435" fmla="*/ 6350 h 6854825"/>
                  <a:gd name="connsiteX436" fmla="*/ 2052638 w 6858000"/>
                  <a:gd name="connsiteY436" fmla="*/ 14288 h 6854825"/>
                  <a:gd name="connsiteX437" fmla="*/ 2104231 w 6858000"/>
                  <a:gd name="connsiteY437" fmla="*/ 23813 h 6854825"/>
                  <a:gd name="connsiteX438" fmla="*/ 2155031 w 6858000"/>
                  <a:gd name="connsiteY438" fmla="*/ 35719 h 6854825"/>
                  <a:gd name="connsiteX439" fmla="*/ 2205038 w 6858000"/>
                  <a:gd name="connsiteY439" fmla="*/ 51594 h 6854825"/>
                  <a:gd name="connsiteX440" fmla="*/ 2255044 w 6858000"/>
                  <a:gd name="connsiteY440" fmla="*/ 69056 h 6854825"/>
                  <a:gd name="connsiteX441" fmla="*/ 2304256 w 6858000"/>
                  <a:gd name="connsiteY441" fmla="*/ 89694 h 6854825"/>
                  <a:gd name="connsiteX442" fmla="*/ 2352675 w 6858000"/>
                  <a:gd name="connsiteY442" fmla="*/ 111125 h 6854825"/>
                  <a:gd name="connsiteX443" fmla="*/ 2399506 w 6858000"/>
                  <a:gd name="connsiteY443" fmla="*/ 136525 h 6854825"/>
                  <a:gd name="connsiteX444" fmla="*/ 2447132 w 6858000"/>
                  <a:gd name="connsiteY444" fmla="*/ 163513 h 6854825"/>
                  <a:gd name="connsiteX445" fmla="*/ 2492375 w 6858000"/>
                  <a:gd name="connsiteY445" fmla="*/ 192881 h 6854825"/>
                  <a:gd name="connsiteX446" fmla="*/ 2536825 w 6858000"/>
                  <a:gd name="connsiteY446" fmla="*/ 226219 h 6854825"/>
                  <a:gd name="connsiteX447" fmla="*/ 2578894 w 6858000"/>
                  <a:gd name="connsiteY447" fmla="*/ 260350 h 6854825"/>
                  <a:gd name="connsiteX448" fmla="*/ 2620169 w 6858000"/>
                  <a:gd name="connsiteY448" fmla="*/ 296863 h 6854825"/>
                  <a:gd name="connsiteX449" fmla="*/ 2660650 w 6858000"/>
                  <a:gd name="connsiteY449" fmla="*/ 337344 h 6854825"/>
                  <a:gd name="connsiteX450" fmla="*/ 6481764 w 6858000"/>
                  <a:gd name="connsiteY450" fmla="*/ 4341813 h 6854825"/>
                  <a:gd name="connsiteX451" fmla="*/ 6519068 w 6858000"/>
                  <a:gd name="connsiteY451" fmla="*/ 4382294 h 6854825"/>
                  <a:gd name="connsiteX452" fmla="*/ 6553994 w 6858000"/>
                  <a:gd name="connsiteY452" fmla="*/ 4426744 h 6854825"/>
                  <a:gd name="connsiteX453" fmla="*/ 6587332 w 6858000"/>
                  <a:gd name="connsiteY453" fmla="*/ 4470400 h 6854825"/>
                  <a:gd name="connsiteX454" fmla="*/ 6616700 w 6858000"/>
                  <a:gd name="connsiteY454" fmla="*/ 4515644 h 6854825"/>
                  <a:gd name="connsiteX455" fmla="*/ 6645276 w 6858000"/>
                  <a:gd name="connsiteY455" fmla="*/ 4563269 h 6854825"/>
                  <a:gd name="connsiteX456" fmla="*/ 6669882 w 6858000"/>
                  <a:gd name="connsiteY456" fmla="*/ 4610100 h 6854825"/>
                  <a:gd name="connsiteX457" fmla="*/ 6692106 w 6858000"/>
                  <a:gd name="connsiteY457" fmla="*/ 4658519 h 6854825"/>
                  <a:gd name="connsiteX458" fmla="*/ 6712744 w 6858000"/>
                  <a:gd name="connsiteY458" fmla="*/ 4707731 h 6854825"/>
                  <a:gd name="connsiteX459" fmla="*/ 6730206 w 6858000"/>
                  <a:gd name="connsiteY459" fmla="*/ 4757738 h 6854825"/>
                  <a:gd name="connsiteX460" fmla="*/ 6745288 w 6858000"/>
                  <a:gd name="connsiteY460" fmla="*/ 4807744 h 6854825"/>
                  <a:gd name="connsiteX461" fmla="*/ 6757988 w 6858000"/>
                  <a:gd name="connsiteY461" fmla="*/ 4860131 h 6854825"/>
                  <a:gd name="connsiteX462" fmla="*/ 6767512 w 6858000"/>
                  <a:gd name="connsiteY462" fmla="*/ 4911725 h 6854825"/>
                  <a:gd name="connsiteX463" fmla="*/ 6775450 w 6858000"/>
                  <a:gd name="connsiteY463" fmla="*/ 4963319 h 6854825"/>
                  <a:gd name="connsiteX464" fmla="*/ 6780212 w 6858000"/>
                  <a:gd name="connsiteY464" fmla="*/ 5015706 h 6854825"/>
                  <a:gd name="connsiteX465" fmla="*/ 6783388 w 6858000"/>
                  <a:gd name="connsiteY465" fmla="*/ 5067300 h 6854825"/>
                  <a:gd name="connsiteX466" fmla="*/ 6783388 w 6858000"/>
                  <a:gd name="connsiteY466" fmla="*/ 5120481 h 6854825"/>
                  <a:gd name="connsiteX467" fmla="*/ 6780212 w 6858000"/>
                  <a:gd name="connsiteY467" fmla="*/ 5172869 h 6854825"/>
                  <a:gd name="connsiteX468" fmla="*/ 6775450 w 6858000"/>
                  <a:gd name="connsiteY468" fmla="*/ 5224463 h 6854825"/>
                  <a:gd name="connsiteX469" fmla="*/ 6767512 w 6858000"/>
                  <a:gd name="connsiteY469" fmla="*/ 5276056 h 6854825"/>
                  <a:gd name="connsiteX470" fmla="*/ 6757988 w 6858000"/>
                  <a:gd name="connsiteY470" fmla="*/ 5328444 h 6854825"/>
                  <a:gd name="connsiteX471" fmla="*/ 6745288 w 6858000"/>
                  <a:gd name="connsiteY471" fmla="*/ 5380038 h 6854825"/>
                  <a:gd name="connsiteX472" fmla="*/ 6730206 w 6858000"/>
                  <a:gd name="connsiteY472" fmla="*/ 5430044 h 6854825"/>
                  <a:gd name="connsiteX473" fmla="*/ 6712744 w 6858000"/>
                  <a:gd name="connsiteY473" fmla="*/ 5480050 h 6854825"/>
                  <a:gd name="connsiteX474" fmla="*/ 6693694 w 6858000"/>
                  <a:gd name="connsiteY474" fmla="*/ 5529263 h 6854825"/>
                  <a:gd name="connsiteX475" fmla="*/ 6669882 w 6858000"/>
                  <a:gd name="connsiteY475" fmla="*/ 5577681 h 6854825"/>
                  <a:gd name="connsiteX476" fmla="*/ 6646864 w 6858000"/>
                  <a:gd name="connsiteY476" fmla="*/ 5625306 h 6854825"/>
                  <a:gd name="connsiteX477" fmla="*/ 6618288 w 6858000"/>
                  <a:gd name="connsiteY477" fmla="*/ 5672138 h 6854825"/>
                  <a:gd name="connsiteX478" fmla="*/ 6588920 w 6858000"/>
                  <a:gd name="connsiteY478" fmla="*/ 5715794 h 6854825"/>
                  <a:gd name="connsiteX479" fmla="*/ 6557168 w 6858000"/>
                  <a:gd name="connsiteY479" fmla="*/ 5760244 h 6854825"/>
                  <a:gd name="connsiteX480" fmla="*/ 6522244 w 6858000"/>
                  <a:gd name="connsiteY480" fmla="*/ 5803900 h 6854825"/>
                  <a:gd name="connsiteX481" fmla="*/ 6484938 w 6858000"/>
                  <a:gd name="connsiteY481" fmla="*/ 5845175 h 6854825"/>
                  <a:gd name="connsiteX482" fmla="*/ 6445250 w 6858000"/>
                  <a:gd name="connsiteY482" fmla="*/ 5884069 h 6854825"/>
                  <a:gd name="connsiteX483" fmla="*/ 5743576 w 6858000"/>
                  <a:gd name="connsiteY483" fmla="*/ 6553200 h 6854825"/>
                  <a:gd name="connsiteX484" fmla="*/ 5700712 w 6858000"/>
                  <a:gd name="connsiteY484" fmla="*/ 6591300 h 6854825"/>
                  <a:gd name="connsiteX485" fmla="*/ 5658644 w 6858000"/>
                  <a:gd name="connsiteY485" fmla="*/ 6627019 h 6854825"/>
                  <a:gd name="connsiteX486" fmla="*/ 5614194 w 6858000"/>
                  <a:gd name="connsiteY486" fmla="*/ 6660356 h 6854825"/>
                  <a:gd name="connsiteX487" fmla="*/ 5568950 w 6858000"/>
                  <a:gd name="connsiteY487" fmla="*/ 6689725 h 6854825"/>
                  <a:gd name="connsiteX488" fmla="*/ 5522120 w 6858000"/>
                  <a:gd name="connsiteY488" fmla="*/ 6718300 h 6854825"/>
                  <a:gd name="connsiteX489" fmla="*/ 5474494 w 6858000"/>
                  <a:gd name="connsiteY489" fmla="*/ 6743700 h 6854825"/>
                  <a:gd name="connsiteX490" fmla="*/ 5426076 w 6858000"/>
                  <a:gd name="connsiteY490" fmla="*/ 6765131 h 6854825"/>
                  <a:gd name="connsiteX491" fmla="*/ 5376864 w 6858000"/>
                  <a:gd name="connsiteY491" fmla="*/ 6785769 h 6854825"/>
                  <a:gd name="connsiteX492" fmla="*/ 5326856 w 6858000"/>
                  <a:gd name="connsiteY492" fmla="*/ 6803231 h 6854825"/>
                  <a:gd name="connsiteX493" fmla="*/ 5275264 w 6858000"/>
                  <a:gd name="connsiteY493" fmla="*/ 6817519 h 6854825"/>
                  <a:gd name="connsiteX494" fmla="*/ 5224464 w 6858000"/>
                  <a:gd name="connsiteY494" fmla="*/ 6829425 h 6854825"/>
                  <a:gd name="connsiteX495" fmla="*/ 5172868 w 6858000"/>
                  <a:gd name="connsiteY495" fmla="*/ 6840538 h 6854825"/>
                  <a:gd name="connsiteX496" fmla="*/ 5121276 w 6858000"/>
                  <a:gd name="connsiteY496" fmla="*/ 6848475 h 6854825"/>
                  <a:gd name="connsiteX497" fmla="*/ 5068888 w 6858000"/>
                  <a:gd name="connsiteY497" fmla="*/ 6853238 h 6854825"/>
                  <a:gd name="connsiteX498" fmla="*/ 5015706 w 6858000"/>
                  <a:gd name="connsiteY498" fmla="*/ 6854825 h 6854825"/>
                  <a:gd name="connsiteX499" fmla="*/ 4964112 w 6858000"/>
                  <a:gd name="connsiteY499" fmla="*/ 6854825 h 6854825"/>
                  <a:gd name="connsiteX500" fmla="*/ 4912520 w 6858000"/>
                  <a:gd name="connsiteY500" fmla="*/ 6853238 h 6854825"/>
                  <a:gd name="connsiteX501" fmla="*/ 4858544 w 6858000"/>
                  <a:gd name="connsiteY501" fmla="*/ 6848475 h 6854825"/>
                  <a:gd name="connsiteX502" fmla="*/ 4806950 w 6858000"/>
                  <a:gd name="connsiteY502" fmla="*/ 6840538 h 6854825"/>
                  <a:gd name="connsiteX503" fmla="*/ 4756944 w 6858000"/>
                  <a:gd name="connsiteY503" fmla="*/ 6831013 h 6854825"/>
                  <a:gd name="connsiteX504" fmla="*/ 4704556 w 6858000"/>
                  <a:gd name="connsiteY504" fmla="*/ 6819106 h 6854825"/>
                  <a:gd name="connsiteX505" fmla="*/ 4654550 w 6858000"/>
                  <a:gd name="connsiteY505" fmla="*/ 6803231 h 6854825"/>
                  <a:gd name="connsiteX506" fmla="*/ 4604544 w 6858000"/>
                  <a:gd name="connsiteY506" fmla="*/ 6785769 h 6854825"/>
                  <a:gd name="connsiteX507" fmla="*/ 4555332 w 6858000"/>
                  <a:gd name="connsiteY507" fmla="*/ 6765131 h 6854825"/>
                  <a:gd name="connsiteX508" fmla="*/ 4506912 w 6858000"/>
                  <a:gd name="connsiteY508" fmla="*/ 6743700 h 6854825"/>
                  <a:gd name="connsiteX509" fmla="*/ 4459288 w 6858000"/>
                  <a:gd name="connsiteY509" fmla="*/ 6718300 h 6854825"/>
                  <a:gd name="connsiteX510" fmla="*/ 4412456 w 6858000"/>
                  <a:gd name="connsiteY510" fmla="*/ 6691313 h 6854825"/>
                  <a:gd name="connsiteX511" fmla="*/ 4367212 w 6858000"/>
                  <a:gd name="connsiteY511" fmla="*/ 6661944 h 6854825"/>
                  <a:gd name="connsiteX512" fmla="*/ 4322764 w 6858000"/>
                  <a:gd name="connsiteY512" fmla="*/ 6628606 h 6854825"/>
                  <a:gd name="connsiteX513" fmla="*/ 4280694 w 6858000"/>
                  <a:gd name="connsiteY513" fmla="*/ 6594475 h 6854825"/>
                  <a:gd name="connsiteX514" fmla="*/ 4239420 w 6858000"/>
                  <a:gd name="connsiteY514" fmla="*/ 6557963 h 6854825"/>
                  <a:gd name="connsiteX515" fmla="*/ 4200526 w 6858000"/>
                  <a:gd name="connsiteY515" fmla="*/ 6517481 h 6854825"/>
                  <a:gd name="connsiteX516" fmla="*/ 377825 w 6858000"/>
                  <a:gd name="connsiteY516" fmla="*/ 2513013 h 6854825"/>
                  <a:gd name="connsiteX517" fmla="*/ 340519 w 6858000"/>
                  <a:gd name="connsiteY517" fmla="*/ 2472532 h 6854825"/>
                  <a:gd name="connsiteX518" fmla="*/ 305594 w 6858000"/>
                  <a:gd name="connsiteY518" fmla="*/ 2428081 h 6854825"/>
                  <a:gd name="connsiteX519" fmla="*/ 272256 w 6858000"/>
                  <a:gd name="connsiteY519" fmla="*/ 2384425 h 6854825"/>
                  <a:gd name="connsiteX520" fmla="*/ 242888 w 6858000"/>
                  <a:gd name="connsiteY520" fmla="*/ 2339182 h 6854825"/>
                  <a:gd name="connsiteX521" fmla="*/ 214313 w 6858000"/>
                  <a:gd name="connsiteY521" fmla="*/ 2291557 h 6854825"/>
                  <a:gd name="connsiteX522" fmla="*/ 189706 w 6858000"/>
                  <a:gd name="connsiteY522" fmla="*/ 2244726 h 6854825"/>
                  <a:gd name="connsiteX523" fmla="*/ 167481 w 6858000"/>
                  <a:gd name="connsiteY523" fmla="*/ 2196306 h 6854825"/>
                  <a:gd name="connsiteX524" fmla="*/ 146844 w 6858000"/>
                  <a:gd name="connsiteY524" fmla="*/ 2147094 h 6854825"/>
                  <a:gd name="connsiteX525" fmla="*/ 129381 w 6858000"/>
                  <a:gd name="connsiteY525" fmla="*/ 2097089 h 6854825"/>
                  <a:gd name="connsiteX526" fmla="*/ 113506 w 6858000"/>
                  <a:gd name="connsiteY526" fmla="*/ 2047082 h 6854825"/>
                  <a:gd name="connsiteX527" fmla="*/ 101600 w 6858000"/>
                  <a:gd name="connsiteY527" fmla="*/ 1994695 h 6854825"/>
                  <a:gd name="connsiteX528" fmla="*/ 92075 w 6858000"/>
                  <a:gd name="connsiteY528" fmla="*/ 1943101 h 6854825"/>
                  <a:gd name="connsiteX529" fmla="*/ 84138 w 6858000"/>
                  <a:gd name="connsiteY529" fmla="*/ 1891507 h 6854825"/>
                  <a:gd name="connsiteX530" fmla="*/ 79375 w 6858000"/>
                  <a:gd name="connsiteY530" fmla="*/ 1839120 h 6854825"/>
                  <a:gd name="connsiteX531" fmla="*/ 76200 w 6858000"/>
                  <a:gd name="connsiteY531" fmla="*/ 1785939 h 6854825"/>
                  <a:gd name="connsiteX532" fmla="*/ 76200 w 6858000"/>
                  <a:gd name="connsiteY532" fmla="*/ 1734345 h 6854825"/>
                  <a:gd name="connsiteX533" fmla="*/ 79375 w 6858000"/>
                  <a:gd name="connsiteY533" fmla="*/ 1681957 h 6854825"/>
                  <a:gd name="connsiteX534" fmla="*/ 84138 w 6858000"/>
                  <a:gd name="connsiteY534" fmla="*/ 1630364 h 6854825"/>
                  <a:gd name="connsiteX535" fmla="*/ 92075 w 6858000"/>
                  <a:gd name="connsiteY535" fmla="*/ 1578770 h 6854825"/>
                  <a:gd name="connsiteX536" fmla="*/ 101600 w 6858000"/>
                  <a:gd name="connsiteY536" fmla="*/ 1526381 h 6854825"/>
                  <a:gd name="connsiteX537" fmla="*/ 113506 w 6858000"/>
                  <a:gd name="connsiteY537" fmla="*/ 1474789 h 6854825"/>
                  <a:gd name="connsiteX538" fmla="*/ 129381 w 6858000"/>
                  <a:gd name="connsiteY538" fmla="*/ 1424782 h 6854825"/>
                  <a:gd name="connsiteX539" fmla="*/ 146844 w 6858000"/>
                  <a:gd name="connsiteY539" fmla="*/ 1374775 h 6854825"/>
                  <a:gd name="connsiteX540" fmla="*/ 165894 w 6858000"/>
                  <a:gd name="connsiteY540" fmla="*/ 1325563 h 6854825"/>
                  <a:gd name="connsiteX541" fmla="*/ 189706 w 6858000"/>
                  <a:gd name="connsiteY541" fmla="*/ 1277144 h 6854825"/>
                  <a:gd name="connsiteX542" fmla="*/ 214313 w 6858000"/>
                  <a:gd name="connsiteY542" fmla="*/ 1229519 h 6854825"/>
                  <a:gd name="connsiteX543" fmla="*/ 241300 w 6858000"/>
                  <a:gd name="connsiteY543" fmla="*/ 1182688 h 6854825"/>
                  <a:gd name="connsiteX544" fmla="*/ 270669 w 6858000"/>
                  <a:gd name="connsiteY544" fmla="*/ 1139031 h 6854825"/>
                  <a:gd name="connsiteX545" fmla="*/ 302419 w 6858000"/>
                  <a:gd name="connsiteY545" fmla="*/ 1094581 h 6854825"/>
                  <a:gd name="connsiteX546" fmla="*/ 338931 w 6858000"/>
                  <a:gd name="connsiteY546" fmla="*/ 1050925 h 6854825"/>
                  <a:gd name="connsiteX547" fmla="*/ 374650 w 6858000"/>
                  <a:gd name="connsiteY547" fmla="*/ 1009650 h 6854825"/>
                  <a:gd name="connsiteX548" fmla="*/ 414338 w 6858000"/>
                  <a:gd name="connsiteY548" fmla="*/ 970756 h 6854825"/>
                  <a:gd name="connsiteX549" fmla="*/ 1116013 w 6858000"/>
                  <a:gd name="connsiteY549" fmla="*/ 300038 h 6854825"/>
                  <a:gd name="connsiteX550" fmla="*/ 1158875 w 6858000"/>
                  <a:gd name="connsiteY550" fmla="*/ 261938 h 6854825"/>
                  <a:gd name="connsiteX551" fmla="*/ 1200944 w 6858000"/>
                  <a:gd name="connsiteY551" fmla="*/ 227806 h 6854825"/>
                  <a:gd name="connsiteX552" fmla="*/ 1245394 w 6858000"/>
                  <a:gd name="connsiteY552" fmla="*/ 194469 h 6854825"/>
                  <a:gd name="connsiteX553" fmla="*/ 1290638 w 6858000"/>
                  <a:gd name="connsiteY553" fmla="*/ 165100 h 6854825"/>
                  <a:gd name="connsiteX554" fmla="*/ 1337469 w 6858000"/>
                  <a:gd name="connsiteY554" fmla="*/ 136525 h 6854825"/>
                  <a:gd name="connsiteX555" fmla="*/ 1385094 w 6858000"/>
                  <a:gd name="connsiteY555" fmla="*/ 111125 h 6854825"/>
                  <a:gd name="connsiteX556" fmla="*/ 1433513 w 6858000"/>
                  <a:gd name="connsiteY556" fmla="*/ 89694 h 6854825"/>
                  <a:gd name="connsiteX557" fmla="*/ 1484313 w 6858000"/>
                  <a:gd name="connsiteY557" fmla="*/ 69056 h 6854825"/>
                  <a:gd name="connsiteX558" fmla="*/ 1532731 w 6858000"/>
                  <a:gd name="connsiteY558" fmla="*/ 51594 h 6854825"/>
                  <a:gd name="connsiteX559" fmla="*/ 1584325 w 6858000"/>
                  <a:gd name="connsiteY559" fmla="*/ 37306 h 6854825"/>
                  <a:gd name="connsiteX560" fmla="*/ 1635125 w 6858000"/>
                  <a:gd name="connsiteY560" fmla="*/ 25400 h 6854825"/>
                  <a:gd name="connsiteX561" fmla="*/ 1686719 w 6858000"/>
                  <a:gd name="connsiteY561" fmla="*/ 14288 h 6854825"/>
                  <a:gd name="connsiteX562" fmla="*/ 1738313 w 6858000"/>
                  <a:gd name="connsiteY562" fmla="*/ 6350 h 6854825"/>
                  <a:gd name="connsiteX563" fmla="*/ 1791494 w 6858000"/>
                  <a:gd name="connsiteY563" fmla="*/ 1588 h 685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6858000" h="6854825">
                    <a:moveTo>
                      <a:pt x="5159334" y="4802187"/>
                    </a:moveTo>
                    <a:lnTo>
                      <a:pt x="5180014" y="4802187"/>
                    </a:lnTo>
                    <a:lnTo>
                      <a:pt x="5199104" y="4802187"/>
                    </a:lnTo>
                    <a:lnTo>
                      <a:pt x="5218196" y="4803775"/>
                    </a:lnTo>
                    <a:lnTo>
                      <a:pt x="5236490" y="4805362"/>
                    </a:lnTo>
                    <a:lnTo>
                      <a:pt x="5255580" y="4807743"/>
                    </a:lnTo>
                    <a:lnTo>
                      <a:pt x="5292170" y="4817268"/>
                    </a:lnTo>
                    <a:lnTo>
                      <a:pt x="5324784" y="4829968"/>
                    </a:lnTo>
                    <a:lnTo>
                      <a:pt x="5358192" y="4845843"/>
                    </a:lnTo>
                    <a:lnTo>
                      <a:pt x="5389214" y="4864893"/>
                    </a:lnTo>
                    <a:lnTo>
                      <a:pt x="5417848" y="4886325"/>
                    </a:lnTo>
                    <a:lnTo>
                      <a:pt x="5444894" y="4910137"/>
                    </a:lnTo>
                    <a:lnTo>
                      <a:pt x="5469552" y="4937125"/>
                    </a:lnTo>
                    <a:lnTo>
                      <a:pt x="5490232" y="4966493"/>
                    </a:lnTo>
                    <a:lnTo>
                      <a:pt x="5509324" y="4996656"/>
                    </a:lnTo>
                    <a:lnTo>
                      <a:pt x="5525232" y="5029993"/>
                    </a:lnTo>
                    <a:lnTo>
                      <a:pt x="5537164" y="5064125"/>
                    </a:lnTo>
                    <a:lnTo>
                      <a:pt x="5546708" y="5100637"/>
                    </a:lnTo>
                    <a:lnTo>
                      <a:pt x="5549890" y="5118893"/>
                    </a:lnTo>
                    <a:lnTo>
                      <a:pt x="5553072" y="5137943"/>
                    </a:lnTo>
                    <a:lnTo>
                      <a:pt x="5554664" y="5156993"/>
                    </a:lnTo>
                    <a:lnTo>
                      <a:pt x="5554664" y="5176043"/>
                    </a:lnTo>
                    <a:lnTo>
                      <a:pt x="5554664" y="5194300"/>
                    </a:lnTo>
                    <a:lnTo>
                      <a:pt x="5553072" y="5213350"/>
                    </a:lnTo>
                    <a:lnTo>
                      <a:pt x="5549890" y="5232400"/>
                    </a:lnTo>
                    <a:lnTo>
                      <a:pt x="5546708" y="5251450"/>
                    </a:lnTo>
                    <a:lnTo>
                      <a:pt x="5537164" y="5287168"/>
                    </a:lnTo>
                    <a:lnTo>
                      <a:pt x="5525232" y="5322093"/>
                    </a:lnTo>
                    <a:lnTo>
                      <a:pt x="5509324" y="5354637"/>
                    </a:lnTo>
                    <a:lnTo>
                      <a:pt x="5490232" y="5384800"/>
                    </a:lnTo>
                    <a:lnTo>
                      <a:pt x="5469552" y="5414168"/>
                    </a:lnTo>
                    <a:lnTo>
                      <a:pt x="5444894" y="5441156"/>
                    </a:lnTo>
                    <a:lnTo>
                      <a:pt x="5417848" y="5464968"/>
                    </a:lnTo>
                    <a:lnTo>
                      <a:pt x="5389214" y="5486400"/>
                    </a:lnTo>
                    <a:lnTo>
                      <a:pt x="5358192" y="5505450"/>
                    </a:lnTo>
                    <a:lnTo>
                      <a:pt x="5324784" y="5521325"/>
                    </a:lnTo>
                    <a:lnTo>
                      <a:pt x="5292170" y="5534025"/>
                    </a:lnTo>
                    <a:lnTo>
                      <a:pt x="5255580" y="5543550"/>
                    </a:lnTo>
                    <a:lnTo>
                      <a:pt x="5236490" y="5546725"/>
                    </a:lnTo>
                    <a:lnTo>
                      <a:pt x="5218196" y="5548312"/>
                    </a:lnTo>
                    <a:lnTo>
                      <a:pt x="5199104" y="5549900"/>
                    </a:lnTo>
                    <a:lnTo>
                      <a:pt x="5180014" y="5551487"/>
                    </a:lnTo>
                    <a:lnTo>
                      <a:pt x="5159334" y="5549900"/>
                    </a:lnTo>
                    <a:lnTo>
                      <a:pt x="5141038" y="5548312"/>
                    </a:lnTo>
                    <a:lnTo>
                      <a:pt x="5121948" y="5546725"/>
                    </a:lnTo>
                    <a:lnTo>
                      <a:pt x="5104448" y="5543550"/>
                    </a:lnTo>
                    <a:lnTo>
                      <a:pt x="5067858" y="5534025"/>
                    </a:lnTo>
                    <a:lnTo>
                      <a:pt x="5033654" y="5521325"/>
                    </a:lnTo>
                    <a:lnTo>
                      <a:pt x="5000246" y="5505450"/>
                    </a:lnTo>
                    <a:lnTo>
                      <a:pt x="4969224" y="5486400"/>
                    </a:lnTo>
                    <a:lnTo>
                      <a:pt x="4940590" y="5464968"/>
                    </a:lnTo>
                    <a:lnTo>
                      <a:pt x="4914340" y="5441156"/>
                    </a:lnTo>
                    <a:lnTo>
                      <a:pt x="4890478" y="5414168"/>
                    </a:lnTo>
                    <a:lnTo>
                      <a:pt x="4868206" y="5384800"/>
                    </a:lnTo>
                    <a:lnTo>
                      <a:pt x="4849114" y="5354637"/>
                    </a:lnTo>
                    <a:lnTo>
                      <a:pt x="4834002" y="5322093"/>
                    </a:lnTo>
                    <a:lnTo>
                      <a:pt x="4821274" y="5287168"/>
                    </a:lnTo>
                    <a:lnTo>
                      <a:pt x="4811730" y="5251450"/>
                    </a:lnTo>
                    <a:lnTo>
                      <a:pt x="4808548" y="5232400"/>
                    </a:lnTo>
                    <a:lnTo>
                      <a:pt x="4805366" y="5213350"/>
                    </a:lnTo>
                    <a:lnTo>
                      <a:pt x="4803776" y="5194300"/>
                    </a:lnTo>
                    <a:lnTo>
                      <a:pt x="4803776" y="5176043"/>
                    </a:lnTo>
                    <a:lnTo>
                      <a:pt x="4803776" y="5156993"/>
                    </a:lnTo>
                    <a:lnTo>
                      <a:pt x="4805366" y="5137943"/>
                    </a:lnTo>
                    <a:lnTo>
                      <a:pt x="4808548" y="5118893"/>
                    </a:lnTo>
                    <a:lnTo>
                      <a:pt x="4811730" y="5100637"/>
                    </a:lnTo>
                    <a:lnTo>
                      <a:pt x="4821274" y="5064125"/>
                    </a:lnTo>
                    <a:lnTo>
                      <a:pt x="4834002" y="5029993"/>
                    </a:lnTo>
                    <a:lnTo>
                      <a:pt x="4849114" y="4996656"/>
                    </a:lnTo>
                    <a:lnTo>
                      <a:pt x="4868206" y="4966493"/>
                    </a:lnTo>
                    <a:lnTo>
                      <a:pt x="4890478" y="4937125"/>
                    </a:lnTo>
                    <a:lnTo>
                      <a:pt x="4914340" y="4910137"/>
                    </a:lnTo>
                    <a:lnTo>
                      <a:pt x="4940590" y="4886325"/>
                    </a:lnTo>
                    <a:lnTo>
                      <a:pt x="4969224" y="4864893"/>
                    </a:lnTo>
                    <a:lnTo>
                      <a:pt x="5000246" y="4845843"/>
                    </a:lnTo>
                    <a:lnTo>
                      <a:pt x="5033654" y="4829968"/>
                    </a:lnTo>
                    <a:lnTo>
                      <a:pt x="5067858" y="4817268"/>
                    </a:lnTo>
                    <a:lnTo>
                      <a:pt x="5104448" y="4807743"/>
                    </a:lnTo>
                    <a:lnTo>
                      <a:pt x="5121948" y="4805362"/>
                    </a:lnTo>
                    <a:lnTo>
                      <a:pt x="5141038" y="4803775"/>
                    </a:lnTo>
                    <a:close/>
                    <a:moveTo>
                      <a:pt x="680244" y="3870325"/>
                    </a:moveTo>
                    <a:lnTo>
                      <a:pt x="2857500" y="6151391"/>
                    </a:lnTo>
                    <a:lnTo>
                      <a:pt x="2515394" y="6478506"/>
                    </a:lnTo>
                    <a:lnTo>
                      <a:pt x="2473325" y="6516616"/>
                    </a:lnTo>
                    <a:lnTo>
                      <a:pt x="2430462" y="6552345"/>
                    </a:lnTo>
                    <a:lnTo>
                      <a:pt x="2386806" y="6584103"/>
                    </a:lnTo>
                    <a:lnTo>
                      <a:pt x="2340769" y="6615068"/>
                    </a:lnTo>
                    <a:lnTo>
                      <a:pt x="2293938" y="6642063"/>
                    </a:lnTo>
                    <a:lnTo>
                      <a:pt x="2247106" y="6667470"/>
                    </a:lnTo>
                    <a:lnTo>
                      <a:pt x="2197894" y="6690495"/>
                    </a:lnTo>
                    <a:lnTo>
                      <a:pt x="2147888" y="6709550"/>
                    </a:lnTo>
                    <a:lnTo>
                      <a:pt x="2097088" y="6728605"/>
                    </a:lnTo>
                    <a:lnTo>
                      <a:pt x="2047081" y="6742897"/>
                    </a:lnTo>
                    <a:lnTo>
                      <a:pt x="1997075" y="6754806"/>
                    </a:lnTo>
                    <a:lnTo>
                      <a:pt x="1944688" y="6765922"/>
                    </a:lnTo>
                    <a:lnTo>
                      <a:pt x="1893094" y="6772273"/>
                    </a:lnTo>
                    <a:lnTo>
                      <a:pt x="1839912" y="6778625"/>
                    </a:lnTo>
                    <a:lnTo>
                      <a:pt x="1788319" y="6780213"/>
                    </a:lnTo>
                    <a:lnTo>
                      <a:pt x="1735931" y="6780213"/>
                    </a:lnTo>
                    <a:lnTo>
                      <a:pt x="1682750" y="6778625"/>
                    </a:lnTo>
                    <a:lnTo>
                      <a:pt x="1631156" y="6772273"/>
                    </a:lnTo>
                    <a:lnTo>
                      <a:pt x="1578769" y="6765922"/>
                    </a:lnTo>
                    <a:lnTo>
                      <a:pt x="1527175" y="6754806"/>
                    </a:lnTo>
                    <a:lnTo>
                      <a:pt x="1477169" y="6742897"/>
                    </a:lnTo>
                    <a:lnTo>
                      <a:pt x="1426369" y="6728605"/>
                    </a:lnTo>
                    <a:lnTo>
                      <a:pt x="1376362" y="6711138"/>
                    </a:lnTo>
                    <a:lnTo>
                      <a:pt x="1327944" y="6690495"/>
                    </a:lnTo>
                    <a:lnTo>
                      <a:pt x="1278731" y="6669058"/>
                    </a:lnTo>
                    <a:lnTo>
                      <a:pt x="1231900" y="6643651"/>
                    </a:lnTo>
                    <a:lnTo>
                      <a:pt x="1184275" y="6616656"/>
                    </a:lnTo>
                    <a:lnTo>
                      <a:pt x="1139031" y="6587279"/>
                    </a:lnTo>
                    <a:lnTo>
                      <a:pt x="1095375" y="6553933"/>
                    </a:lnTo>
                    <a:lnTo>
                      <a:pt x="1052512" y="6519792"/>
                    </a:lnTo>
                    <a:lnTo>
                      <a:pt x="1012031" y="6481682"/>
                    </a:lnTo>
                    <a:lnTo>
                      <a:pt x="970756" y="6442777"/>
                    </a:lnTo>
                    <a:lnTo>
                      <a:pt x="301625" y="5740117"/>
                    </a:lnTo>
                    <a:lnTo>
                      <a:pt x="264319" y="5699624"/>
                    </a:lnTo>
                    <a:lnTo>
                      <a:pt x="229394" y="5655162"/>
                    </a:lnTo>
                    <a:lnTo>
                      <a:pt x="196056" y="5611494"/>
                    </a:lnTo>
                    <a:lnTo>
                      <a:pt x="166688" y="5565444"/>
                    </a:lnTo>
                    <a:lnTo>
                      <a:pt x="138112" y="5520188"/>
                    </a:lnTo>
                    <a:lnTo>
                      <a:pt x="113506" y="5471756"/>
                    </a:lnTo>
                    <a:lnTo>
                      <a:pt x="91281" y="5422530"/>
                    </a:lnTo>
                    <a:lnTo>
                      <a:pt x="70644" y="5374098"/>
                    </a:lnTo>
                    <a:lnTo>
                      <a:pt x="53181" y="5324078"/>
                    </a:lnTo>
                    <a:lnTo>
                      <a:pt x="38100" y="5273264"/>
                    </a:lnTo>
                    <a:lnTo>
                      <a:pt x="25400" y="5221657"/>
                    </a:lnTo>
                    <a:lnTo>
                      <a:pt x="15875" y="5170049"/>
                    </a:lnTo>
                    <a:lnTo>
                      <a:pt x="7938" y="5117647"/>
                    </a:lnTo>
                    <a:lnTo>
                      <a:pt x="3175" y="5066039"/>
                    </a:lnTo>
                    <a:lnTo>
                      <a:pt x="0" y="5014431"/>
                    </a:lnTo>
                    <a:lnTo>
                      <a:pt x="0" y="4960441"/>
                    </a:lnTo>
                    <a:lnTo>
                      <a:pt x="3175" y="4908834"/>
                    </a:lnTo>
                    <a:lnTo>
                      <a:pt x="7938" y="4857226"/>
                    </a:lnTo>
                    <a:lnTo>
                      <a:pt x="15875" y="4805618"/>
                    </a:lnTo>
                    <a:lnTo>
                      <a:pt x="25400" y="4753216"/>
                    </a:lnTo>
                    <a:lnTo>
                      <a:pt x="38100" y="4701608"/>
                    </a:lnTo>
                    <a:lnTo>
                      <a:pt x="51594" y="4651588"/>
                    </a:lnTo>
                    <a:lnTo>
                      <a:pt x="70644" y="4600775"/>
                    </a:lnTo>
                    <a:lnTo>
                      <a:pt x="89694" y="4552343"/>
                    </a:lnTo>
                    <a:lnTo>
                      <a:pt x="111919" y="4503911"/>
                    </a:lnTo>
                    <a:lnTo>
                      <a:pt x="136525" y="4456273"/>
                    </a:lnTo>
                    <a:lnTo>
                      <a:pt x="165100" y="4411017"/>
                    </a:lnTo>
                    <a:lnTo>
                      <a:pt x="194469" y="4364966"/>
                    </a:lnTo>
                    <a:lnTo>
                      <a:pt x="226219" y="4321298"/>
                    </a:lnTo>
                    <a:lnTo>
                      <a:pt x="261144" y="4279218"/>
                    </a:lnTo>
                    <a:lnTo>
                      <a:pt x="298450" y="4236344"/>
                    </a:lnTo>
                    <a:lnTo>
                      <a:pt x="338138" y="4197440"/>
                    </a:lnTo>
                    <a:close/>
                    <a:moveTo>
                      <a:pt x="5366264" y="3760787"/>
                    </a:moveTo>
                    <a:lnTo>
                      <a:pt x="3671888" y="5374783"/>
                    </a:lnTo>
                    <a:lnTo>
                      <a:pt x="4352338" y="6087354"/>
                    </a:lnTo>
                    <a:lnTo>
                      <a:pt x="4384892" y="6120681"/>
                    </a:lnTo>
                    <a:lnTo>
                      <a:pt x="4418238" y="6150041"/>
                    </a:lnTo>
                    <a:lnTo>
                      <a:pt x="4454762" y="6178607"/>
                    </a:lnTo>
                    <a:lnTo>
                      <a:pt x="4490492" y="6205586"/>
                    </a:lnTo>
                    <a:lnTo>
                      <a:pt x="4528604" y="6230185"/>
                    </a:lnTo>
                    <a:lnTo>
                      <a:pt x="4565922" y="6252403"/>
                    </a:lnTo>
                    <a:lnTo>
                      <a:pt x="4605620" y="6273035"/>
                    </a:lnTo>
                    <a:lnTo>
                      <a:pt x="4644526" y="6292079"/>
                    </a:lnTo>
                    <a:lnTo>
                      <a:pt x="4685814" y="6307156"/>
                    </a:lnTo>
                    <a:lnTo>
                      <a:pt x="4726308" y="6321439"/>
                    </a:lnTo>
                    <a:lnTo>
                      <a:pt x="4766800" y="6334135"/>
                    </a:lnTo>
                    <a:lnTo>
                      <a:pt x="4809676" y="6345244"/>
                    </a:lnTo>
                    <a:lnTo>
                      <a:pt x="4851758" y="6353179"/>
                    </a:lnTo>
                    <a:lnTo>
                      <a:pt x="4894634" y="6359527"/>
                    </a:lnTo>
                    <a:lnTo>
                      <a:pt x="4938302" y="6362701"/>
                    </a:lnTo>
                    <a:lnTo>
                      <a:pt x="4981178" y="6365875"/>
                    </a:lnTo>
                    <a:lnTo>
                      <a:pt x="5024848" y="6365875"/>
                    </a:lnTo>
                    <a:lnTo>
                      <a:pt x="5067724" y="6362701"/>
                    </a:lnTo>
                    <a:lnTo>
                      <a:pt x="5109804" y="6359527"/>
                    </a:lnTo>
                    <a:lnTo>
                      <a:pt x="5153474" y="6353179"/>
                    </a:lnTo>
                    <a:lnTo>
                      <a:pt x="5196350" y="6345244"/>
                    </a:lnTo>
                    <a:lnTo>
                      <a:pt x="5238430" y="6334135"/>
                    </a:lnTo>
                    <a:lnTo>
                      <a:pt x="5279718" y="6321439"/>
                    </a:lnTo>
                    <a:lnTo>
                      <a:pt x="5320212" y="6307156"/>
                    </a:lnTo>
                    <a:lnTo>
                      <a:pt x="5361500" y="6290492"/>
                    </a:lnTo>
                    <a:lnTo>
                      <a:pt x="5401992" y="6273035"/>
                    </a:lnTo>
                    <a:lnTo>
                      <a:pt x="5441692" y="6250816"/>
                    </a:lnTo>
                    <a:lnTo>
                      <a:pt x="5479010" y="6228598"/>
                    </a:lnTo>
                    <a:lnTo>
                      <a:pt x="5517122" y="6203999"/>
                    </a:lnTo>
                    <a:lnTo>
                      <a:pt x="5552852" y="6177020"/>
                    </a:lnTo>
                    <a:lnTo>
                      <a:pt x="5589374" y="6148454"/>
                    </a:lnTo>
                    <a:lnTo>
                      <a:pt x="5621928" y="6117507"/>
                    </a:lnTo>
                    <a:lnTo>
                      <a:pt x="6016542" y="5742178"/>
                    </a:lnTo>
                    <a:lnTo>
                      <a:pt x="6049888" y="5708850"/>
                    </a:lnTo>
                    <a:lnTo>
                      <a:pt x="6079266" y="5674729"/>
                    </a:lnTo>
                    <a:lnTo>
                      <a:pt x="6109438" y="5639815"/>
                    </a:lnTo>
                    <a:lnTo>
                      <a:pt x="6134846" y="5604107"/>
                    </a:lnTo>
                    <a:lnTo>
                      <a:pt x="6159460" y="5566019"/>
                    </a:lnTo>
                    <a:lnTo>
                      <a:pt x="6181692" y="5528724"/>
                    </a:lnTo>
                    <a:lnTo>
                      <a:pt x="6202336" y="5489048"/>
                    </a:lnTo>
                    <a:lnTo>
                      <a:pt x="6220596" y="5450167"/>
                    </a:lnTo>
                    <a:lnTo>
                      <a:pt x="6238064" y="5408904"/>
                    </a:lnTo>
                    <a:lnTo>
                      <a:pt x="6252356" y="5368435"/>
                    </a:lnTo>
                    <a:lnTo>
                      <a:pt x="6263472" y="5326379"/>
                    </a:lnTo>
                    <a:lnTo>
                      <a:pt x="6274588" y="5283530"/>
                    </a:lnTo>
                    <a:lnTo>
                      <a:pt x="6282528" y="5241474"/>
                    </a:lnTo>
                    <a:lnTo>
                      <a:pt x="6288086" y="5198624"/>
                    </a:lnTo>
                    <a:lnTo>
                      <a:pt x="6292850" y="5156568"/>
                    </a:lnTo>
                    <a:lnTo>
                      <a:pt x="6294438" y="5112132"/>
                    </a:lnTo>
                    <a:lnTo>
                      <a:pt x="6294438" y="5070076"/>
                    </a:lnTo>
                    <a:lnTo>
                      <a:pt x="6292850" y="5028020"/>
                    </a:lnTo>
                    <a:lnTo>
                      <a:pt x="6288086" y="4983584"/>
                    </a:lnTo>
                    <a:lnTo>
                      <a:pt x="6282528" y="4941528"/>
                    </a:lnTo>
                    <a:lnTo>
                      <a:pt x="6274588" y="4898678"/>
                    </a:lnTo>
                    <a:lnTo>
                      <a:pt x="6263472" y="4856622"/>
                    </a:lnTo>
                    <a:lnTo>
                      <a:pt x="6250768" y="4813773"/>
                    </a:lnTo>
                    <a:lnTo>
                      <a:pt x="6236476" y="4773304"/>
                    </a:lnTo>
                    <a:lnTo>
                      <a:pt x="6220596" y="4732041"/>
                    </a:lnTo>
                    <a:lnTo>
                      <a:pt x="6202336" y="4693160"/>
                    </a:lnTo>
                    <a:lnTo>
                      <a:pt x="6181692" y="4654278"/>
                    </a:lnTo>
                    <a:lnTo>
                      <a:pt x="6157872" y="4616189"/>
                    </a:lnTo>
                    <a:lnTo>
                      <a:pt x="6133258" y="4578894"/>
                    </a:lnTo>
                    <a:lnTo>
                      <a:pt x="6106262" y="4542393"/>
                    </a:lnTo>
                    <a:lnTo>
                      <a:pt x="6077678" y="4506685"/>
                    </a:lnTo>
                    <a:lnTo>
                      <a:pt x="6046712" y="4471771"/>
                    </a:lnTo>
                    <a:close/>
                    <a:moveTo>
                      <a:pt x="1677987" y="1300162"/>
                    </a:moveTo>
                    <a:lnTo>
                      <a:pt x="1698668" y="1301752"/>
                    </a:lnTo>
                    <a:lnTo>
                      <a:pt x="1716963" y="1302546"/>
                    </a:lnTo>
                    <a:lnTo>
                      <a:pt x="1736053" y="1304135"/>
                    </a:lnTo>
                    <a:lnTo>
                      <a:pt x="1753553" y="1307314"/>
                    </a:lnTo>
                    <a:lnTo>
                      <a:pt x="1790142" y="1316849"/>
                    </a:lnTo>
                    <a:lnTo>
                      <a:pt x="1824346" y="1329562"/>
                    </a:lnTo>
                    <a:lnTo>
                      <a:pt x="1857754" y="1345454"/>
                    </a:lnTo>
                    <a:lnTo>
                      <a:pt x="1888776" y="1364524"/>
                    </a:lnTo>
                    <a:lnTo>
                      <a:pt x="1917412" y="1385978"/>
                    </a:lnTo>
                    <a:lnTo>
                      <a:pt x="1943661" y="1409816"/>
                    </a:lnTo>
                    <a:lnTo>
                      <a:pt x="1967524" y="1436832"/>
                    </a:lnTo>
                    <a:lnTo>
                      <a:pt x="1989796" y="1464643"/>
                    </a:lnTo>
                    <a:lnTo>
                      <a:pt x="2008886" y="1496427"/>
                    </a:lnTo>
                    <a:lnTo>
                      <a:pt x="2024000" y="1529005"/>
                    </a:lnTo>
                    <a:lnTo>
                      <a:pt x="2036726" y="1563967"/>
                    </a:lnTo>
                    <a:lnTo>
                      <a:pt x="2046272" y="1600518"/>
                    </a:lnTo>
                    <a:lnTo>
                      <a:pt x="2049453" y="1617205"/>
                    </a:lnTo>
                    <a:lnTo>
                      <a:pt x="2052635" y="1636275"/>
                    </a:lnTo>
                    <a:lnTo>
                      <a:pt x="2054226" y="1655345"/>
                    </a:lnTo>
                    <a:lnTo>
                      <a:pt x="2054226" y="1675210"/>
                    </a:lnTo>
                    <a:lnTo>
                      <a:pt x="2054226" y="1694280"/>
                    </a:lnTo>
                    <a:lnTo>
                      <a:pt x="2052635" y="1713350"/>
                    </a:lnTo>
                    <a:lnTo>
                      <a:pt x="2049453" y="1732420"/>
                    </a:lnTo>
                    <a:lnTo>
                      <a:pt x="2046272" y="1750696"/>
                    </a:lnTo>
                    <a:lnTo>
                      <a:pt x="2036726" y="1787247"/>
                    </a:lnTo>
                    <a:lnTo>
                      <a:pt x="2024000" y="1822209"/>
                    </a:lnTo>
                    <a:lnTo>
                      <a:pt x="2008886" y="1853198"/>
                    </a:lnTo>
                    <a:lnTo>
                      <a:pt x="1989796" y="1884982"/>
                    </a:lnTo>
                    <a:lnTo>
                      <a:pt x="1967524" y="1912792"/>
                    </a:lnTo>
                    <a:lnTo>
                      <a:pt x="1943661" y="1939809"/>
                    </a:lnTo>
                    <a:lnTo>
                      <a:pt x="1917412" y="1965235"/>
                    </a:lnTo>
                    <a:lnTo>
                      <a:pt x="1888776" y="1986689"/>
                    </a:lnTo>
                    <a:lnTo>
                      <a:pt x="1857754" y="2004171"/>
                    </a:lnTo>
                    <a:lnTo>
                      <a:pt x="1824346" y="2021652"/>
                    </a:lnTo>
                    <a:lnTo>
                      <a:pt x="1790142" y="2034365"/>
                    </a:lnTo>
                    <a:lnTo>
                      <a:pt x="1753553" y="2042311"/>
                    </a:lnTo>
                    <a:lnTo>
                      <a:pt x="1736053" y="2045490"/>
                    </a:lnTo>
                    <a:lnTo>
                      <a:pt x="1716963" y="2048668"/>
                    </a:lnTo>
                    <a:lnTo>
                      <a:pt x="1698668" y="2049463"/>
                    </a:lnTo>
                    <a:lnTo>
                      <a:pt x="1677987" y="2049463"/>
                    </a:lnTo>
                    <a:lnTo>
                      <a:pt x="1658896" y="2049463"/>
                    </a:lnTo>
                    <a:lnTo>
                      <a:pt x="1639806" y="2048668"/>
                    </a:lnTo>
                    <a:lnTo>
                      <a:pt x="1621511" y="2045490"/>
                    </a:lnTo>
                    <a:lnTo>
                      <a:pt x="1602420" y="2042311"/>
                    </a:lnTo>
                    <a:lnTo>
                      <a:pt x="1565831" y="2034365"/>
                    </a:lnTo>
                    <a:lnTo>
                      <a:pt x="1533218" y="2021652"/>
                    </a:lnTo>
                    <a:lnTo>
                      <a:pt x="1499810" y="2004171"/>
                    </a:lnTo>
                    <a:lnTo>
                      <a:pt x="1468788" y="1986689"/>
                    </a:lnTo>
                    <a:lnTo>
                      <a:pt x="1440152" y="1965235"/>
                    </a:lnTo>
                    <a:lnTo>
                      <a:pt x="1413108" y="1939809"/>
                    </a:lnTo>
                    <a:lnTo>
                      <a:pt x="1388449" y="1912792"/>
                    </a:lnTo>
                    <a:lnTo>
                      <a:pt x="1367768" y="1884982"/>
                    </a:lnTo>
                    <a:lnTo>
                      <a:pt x="1348678" y="1853198"/>
                    </a:lnTo>
                    <a:lnTo>
                      <a:pt x="1332769" y="1822209"/>
                    </a:lnTo>
                    <a:lnTo>
                      <a:pt x="1320838" y="1787247"/>
                    </a:lnTo>
                    <a:lnTo>
                      <a:pt x="1311292" y="1750696"/>
                    </a:lnTo>
                    <a:lnTo>
                      <a:pt x="1308111" y="1732420"/>
                    </a:lnTo>
                    <a:lnTo>
                      <a:pt x="1304929" y="1713350"/>
                    </a:lnTo>
                    <a:lnTo>
                      <a:pt x="1303338" y="1694280"/>
                    </a:lnTo>
                    <a:lnTo>
                      <a:pt x="1303338" y="1675210"/>
                    </a:lnTo>
                    <a:lnTo>
                      <a:pt x="1303338" y="1655345"/>
                    </a:lnTo>
                    <a:lnTo>
                      <a:pt x="1304929" y="1636275"/>
                    </a:lnTo>
                    <a:lnTo>
                      <a:pt x="1308111" y="1617205"/>
                    </a:lnTo>
                    <a:lnTo>
                      <a:pt x="1311292" y="1600518"/>
                    </a:lnTo>
                    <a:lnTo>
                      <a:pt x="1320838" y="1563967"/>
                    </a:lnTo>
                    <a:lnTo>
                      <a:pt x="1332769" y="1529005"/>
                    </a:lnTo>
                    <a:lnTo>
                      <a:pt x="1348678" y="1496427"/>
                    </a:lnTo>
                    <a:lnTo>
                      <a:pt x="1367768" y="1464643"/>
                    </a:lnTo>
                    <a:lnTo>
                      <a:pt x="1388449" y="1436832"/>
                    </a:lnTo>
                    <a:lnTo>
                      <a:pt x="1413108" y="1409816"/>
                    </a:lnTo>
                    <a:lnTo>
                      <a:pt x="1440152" y="1385978"/>
                    </a:lnTo>
                    <a:lnTo>
                      <a:pt x="1468788" y="1364524"/>
                    </a:lnTo>
                    <a:lnTo>
                      <a:pt x="1499810" y="1345454"/>
                    </a:lnTo>
                    <a:lnTo>
                      <a:pt x="1533218" y="1329562"/>
                    </a:lnTo>
                    <a:lnTo>
                      <a:pt x="1565831" y="1316849"/>
                    </a:lnTo>
                    <a:lnTo>
                      <a:pt x="1602420" y="1307314"/>
                    </a:lnTo>
                    <a:lnTo>
                      <a:pt x="1621511" y="1304135"/>
                    </a:lnTo>
                    <a:lnTo>
                      <a:pt x="1639806" y="1302546"/>
                    </a:lnTo>
                    <a:lnTo>
                      <a:pt x="1658896" y="1301752"/>
                    </a:lnTo>
                    <a:close/>
                    <a:moveTo>
                      <a:pt x="1837916" y="488950"/>
                    </a:moveTo>
                    <a:lnTo>
                      <a:pt x="1793453" y="490537"/>
                    </a:lnTo>
                    <a:lnTo>
                      <a:pt x="1751372" y="495298"/>
                    </a:lnTo>
                    <a:lnTo>
                      <a:pt x="1709290" y="501646"/>
                    </a:lnTo>
                    <a:lnTo>
                      <a:pt x="1664827" y="509581"/>
                    </a:lnTo>
                    <a:lnTo>
                      <a:pt x="1624333" y="520691"/>
                    </a:lnTo>
                    <a:lnTo>
                      <a:pt x="1581458" y="533387"/>
                    </a:lnTo>
                    <a:lnTo>
                      <a:pt x="1540964" y="547670"/>
                    </a:lnTo>
                    <a:lnTo>
                      <a:pt x="1499677" y="562747"/>
                    </a:lnTo>
                    <a:lnTo>
                      <a:pt x="1460771" y="581791"/>
                    </a:lnTo>
                    <a:lnTo>
                      <a:pt x="1421072" y="602422"/>
                    </a:lnTo>
                    <a:lnTo>
                      <a:pt x="1382166" y="626227"/>
                    </a:lnTo>
                    <a:lnTo>
                      <a:pt x="1344054" y="650826"/>
                    </a:lnTo>
                    <a:lnTo>
                      <a:pt x="1308325" y="677805"/>
                    </a:lnTo>
                    <a:lnTo>
                      <a:pt x="1273389" y="706372"/>
                    </a:lnTo>
                    <a:lnTo>
                      <a:pt x="1239248" y="737318"/>
                    </a:lnTo>
                    <a:lnTo>
                      <a:pt x="844635" y="1112648"/>
                    </a:lnTo>
                    <a:lnTo>
                      <a:pt x="811287" y="1145975"/>
                    </a:lnTo>
                    <a:lnTo>
                      <a:pt x="781909" y="1180096"/>
                    </a:lnTo>
                    <a:lnTo>
                      <a:pt x="753326" y="1215010"/>
                    </a:lnTo>
                    <a:lnTo>
                      <a:pt x="726330" y="1250718"/>
                    </a:lnTo>
                    <a:lnTo>
                      <a:pt x="701716" y="1288807"/>
                    </a:lnTo>
                    <a:lnTo>
                      <a:pt x="679485" y="1326102"/>
                    </a:lnTo>
                    <a:lnTo>
                      <a:pt x="658841" y="1365777"/>
                    </a:lnTo>
                    <a:lnTo>
                      <a:pt x="640579" y="1404660"/>
                    </a:lnTo>
                    <a:lnTo>
                      <a:pt x="624699" y="1445922"/>
                    </a:lnTo>
                    <a:lnTo>
                      <a:pt x="610407" y="1486390"/>
                    </a:lnTo>
                    <a:lnTo>
                      <a:pt x="597704" y="1528446"/>
                    </a:lnTo>
                    <a:lnTo>
                      <a:pt x="586588" y="1571297"/>
                    </a:lnTo>
                    <a:lnTo>
                      <a:pt x="578648" y="1613353"/>
                    </a:lnTo>
                    <a:lnTo>
                      <a:pt x="572296" y="1656202"/>
                    </a:lnTo>
                    <a:lnTo>
                      <a:pt x="568326" y="1698258"/>
                    </a:lnTo>
                    <a:lnTo>
                      <a:pt x="566738" y="1742694"/>
                    </a:lnTo>
                    <a:lnTo>
                      <a:pt x="566738" y="1784749"/>
                    </a:lnTo>
                    <a:lnTo>
                      <a:pt x="569914" y="1826805"/>
                    </a:lnTo>
                    <a:lnTo>
                      <a:pt x="572296" y="1871243"/>
                    </a:lnTo>
                    <a:lnTo>
                      <a:pt x="578648" y="1913299"/>
                    </a:lnTo>
                    <a:lnTo>
                      <a:pt x="586588" y="1956148"/>
                    </a:lnTo>
                    <a:lnTo>
                      <a:pt x="597704" y="1998204"/>
                    </a:lnTo>
                    <a:lnTo>
                      <a:pt x="610407" y="2039467"/>
                    </a:lnTo>
                    <a:lnTo>
                      <a:pt x="624699" y="2081522"/>
                    </a:lnTo>
                    <a:lnTo>
                      <a:pt x="640579" y="2122784"/>
                    </a:lnTo>
                    <a:lnTo>
                      <a:pt x="658841" y="2161667"/>
                    </a:lnTo>
                    <a:lnTo>
                      <a:pt x="679485" y="2200549"/>
                    </a:lnTo>
                    <a:lnTo>
                      <a:pt x="703304" y="2238636"/>
                    </a:lnTo>
                    <a:lnTo>
                      <a:pt x="727918" y="2275932"/>
                    </a:lnTo>
                    <a:lnTo>
                      <a:pt x="754914" y="2312433"/>
                    </a:lnTo>
                    <a:lnTo>
                      <a:pt x="783497" y="2348141"/>
                    </a:lnTo>
                    <a:lnTo>
                      <a:pt x="814463" y="2383056"/>
                    </a:lnTo>
                    <a:lnTo>
                      <a:pt x="1494913" y="3094039"/>
                    </a:lnTo>
                    <a:lnTo>
                      <a:pt x="3189288" y="1480043"/>
                    </a:lnTo>
                    <a:lnTo>
                      <a:pt x="2508838" y="767472"/>
                    </a:lnTo>
                    <a:lnTo>
                      <a:pt x="2476285" y="734144"/>
                    </a:lnTo>
                    <a:lnTo>
                      <a:pt x="2442937" y="704784"/>
                    </a:lnTo>
                    <a:lnTo>
                      <a:pt x="2406414" y="676218"/>
                    </a:lnTo>
                    <a:lnTo>
                      <a:pt x="2370684" y="649239"/>
                    </a:lnTo>
                    <a:lnTo>
                      <a:pt x="2334160" y="624640"/>
                    </a:lnTo>
                    <a:lnTo>
                      <a:pt x="2295255" y="602422"/>
                    </a:lnTo>
                    <a:lnTo>
                      <a:pt x="2255555" y="581791"/>
                    </a:lnTo>
                    <a:lnTo>
                      <a:pt x="2216650" y="562747"/>
                    </a:lnTo>
                    <a:lnTo>
                      <a:pt x="2175362" y="547670"/>
                    </a:lnTo>
                    <a:lnTo>
                      <a:pt x="2134869" y="533387"/>
                    </a:lnTo>
                    <a:lnTo>
                      <a:pt x="2094375" y="520691"/>
                    </a:lnTo>
                    <a:lnTo>
                      <a:pt x="2051500" y="509581"/>
                    </a:lnTo>
                    <a:lnTo>
                      <a:pt x="2009418" y="501646"/>
                    </a:lnTo>
                    <a:lnTo>
                      <a:pt x="1966543" y="495298"/>
                    </a:lnTo>
                    <a:lnTo>
                      <a:pt x="1922874" y="490537"/>
                    </a:lnTo>
                    <a:lnTo>
                      <a:pt x="1879998" y="488950"/>
                    </a:lnTo>
                    <a:close/>
                    <a:moveTo>
                      <a:pt x="5070178" y="74612"/>
                    </a:moveTo>
                    <a:lnTo>
                      <a:pt x="5122552" y="74612"/>
                    </a:lnTo>
                    <a:lnTo>
                      <a:pt x="5175718" y="76200"/>
                    </a:lnTo>
                    <a:lnTo>
                      <a:pt x="5227298" y="82552"/>
                    </a:lnTo>
                    <a:lnTo>
                      <a:pt x="5279670" y="88903"/>
                    </a:lnTo>
                    <a:lnTo>
                      <a:pt x="5331250" y="100019"/>
                    </a:lnTo>
                    <a:lnTo>
                      <a:pt x="5381242" y="111929"/>
                    </a:lnTo>
                    <a:lnTo>
                      <a:pt x="5433616" y="126220"/>
                    </a:lnTo>
                    <a:lnTo>
                      <a:pt x="5482020" y="143687"/>
                    </a:lnTo>
                    <a:lnTo>
                      <a:pt x="5532012" y="164330"/>
                    </a:lnTo>
                    <a:lnTo>
                      <a:pt x="5579624" y="185767"/>
                    </a:lnTo>
                    <a:lnTo>
                      <a:pt x="5628030" y="211174"/>
                    </a:lnTo>
                    <a:lnTo>
                      <a:pt x="5674054" y="238169"/>
                    </a:lnTo>
                    <a:lnTo>
                      <a:pt x="5719286" y="267546"/>
                    </a:lnTo>
                    <a:lnTo>
                      <a:pt x="5762930" y="300893"/>
                    </a:lnTo>
                    <a:lnTo>
                      <a:pt x="5805780" y="335033"/>
                    </a:lnTo>
                    <a:lnTo>
                      <a:pt x="5847838" y="373144"/>
                    </a:lnTo>
                    <a:lnTo>
                      <a:pt x="5887514" y="412048"/>
                    </a:lnTo>
                    <a:lnTo>
                      <a:pt x="6556460" y="1114709"/>
                    </a:lnTo>
                    <a:lnTo>
                      <a:pt x="6593756" y="1155201"/>
                    </a:lnTo>
                    <a:lnTo>
                      <a:pt x="6630258" y="1198075"/>
                    </a:lnTo>
                    <a:lnTo>
                      <a:pt x="6662000" y="1243331"/>
                    </a:lnTo>
                    <a:lnTo>
                      <a:pt x="6692946" y="1289381"/>
                    </a:lnTo>
                    <a:lnTo>
                      <a:pt x="6719926" y="1334637"/>
                    </a:lnTo>
                    <a:lnTo>
                      <a:pt x="6744526" y="1383069"/>
                    </a:lnTo>
                    <a:lnTo>
                      <a:pt x="6768332" y="1432295"/>
                    </a:lnTo>
                    <a:lnTo>
                      <a:pt x="6787376" y="1480727"/>
                    </a:lnTo>
                    <a:lnTo>
                      <a:pt x="6804834" y="1530747"/>
                    </a:lnTo>
                    <a:lnTo>
                      <a:pt x="6819912" y="1581561"/>
                    </a:lnTo>
                    <a:lnTo>
                      <a:pt x="6832608" y="1633169"/>
                    </a:lnTo>
                    <a:lnTo>
                      <a:pt x="6842130" y="1684777"/>
                    </a:lnTo>
                    <a:lnTo>
                      <a:pt x="6850066" y="1737179"/>
                    </a:lnTo>
                    <a:lnTo>
                      <a:pt x="6854828" y="1788786"/>
                    </a:lnTo>
                    <a:lnTo>
                      <a:pt x="6858000" y="1840394"/>
                    </a:lnTo>
                    <a:lnTo>
                      <a:pt x="6858000" y="1894384"/>
                    </a:lnTo>
                    <a:lnTo>
                      <a:pt x="6854828" y="1945992"/>
                    </a:lnTo>
                    <a:lnTo>
                      <a:pt x="6850066" y="1997600"/>
                    </a:lnTo>
                    <a:lnTo>
                      <a:pt x="6843718" y="2049207"/>
                    </a:lnTo>
                    <a:lnTo>
                      <a:pt x="6832608" y="2101609"/>
                    </a:lnTo>
                    <a:lnTo>
                      <a:pt x="6819912" y="2151630"/>
                    </a:lnTo>
                    <a:lnTo>
                      <a:pt x="6806422" y="2203237"/>
                    </a:lnTo>
                    <a:lnTo>
                      <a:pt x="6788964" y="2252463"/>
                    </a:lnTo>
                    <a:lnTo>
                      <a:pt x="6768332" y="2302483"/>
                    </a:lnTo>
                    <a:lnTo>
                      <a:pt x="6746114" y="2350915"/>
                    </a:lnTo>
                    <a:lnTo>
                      <a:pt x="6721514" y="2398553"/>
                    </a:lnTo>
                    <a:lnTo>
                      <a:pt x="6694534" y="2443809"/>
                    </a:lnTo>
                    <a:lnTo>
                      <a:pt x="6665174" y="2489859"/>
                    </a:lnTo>
                    <a:lnTo>
                      <a:pt x="6631844" y="2533527"/>
                    </a:lnTo>
                    <a:lnTo>
                      <a:pt x="6596930" y="2575608"/>
                    </a:lnTo>
                    <a:lnTo>
                      <a:pt x="6559634" y="2618482"/>
                    </a:lnTo>
                    <a:lnTo>
                      <a:pt x="6519958" y="2657386"/>
                    </a:lnTo>
                    <a:lnTo>
                      <a:pt x="6177946" y="2984500"/>
                    </a:lnTo>
                    <a:lnTo>
                      <a:pt x="4002088" y="703434"/>
                    </a:lnTo>
                    <a:lnTo>
                      <a:pt x="4343306" y="376320"/>
                    </a:lnTo>
                    <a:lnTo>
                      <a:pt x="4385362" y="338209"/>
                    </a:lnTo>
                    <a:lnTo>
                      <a:pt x="4428214" y="302481"/>
                    </a:lnTo>
                    <a:lnTo>
                      <a:pt x="4473444" y="269134"/>
                    </a:lnTo>
                    <a:lnTo>
                      <a:pt x="4519470" y="239757"/>
                    </a:lnTo>
                    <a:lnTo>
                      <a:pt x="4564700" y="212762"/>
                    </a:lnTo>
                    <a:lnTo>
                      <a:pt x="4613106" y="187355"/>
                    </a:lnTo>
                    <a:lnTo>
                      <a:pt x="4660718" y="164330"/>
                    </a:lnTo>
                    <a:lnTo>
                      <a:pt x="4710710" y="145275"/>
                    </a:lnTo>
                    <a:lnTo>
                      <a:pt x="4761496" y="126220"/>
                    </a:lnTo>
                    <a:lnTo>
                      <a:pt x="4811488" y="111929"/>
                    </a:lnTo>
                    <a:lnTo>
                      <a:pt x="4863068" y="100019"/>
                    </a:lnTo>
                    <a:lnTo>
                      <a:pt x="4913854" y="88903"/>
                    </a:lnTo>
                    <a:lnTo>
                      <a:pt x="4967020" y="82552"/>
                    </a:lnTo>
                    <a:lnTo>
                      <a:pt x="5018600" y="76200"/>
                    </a:lnTo>
                    <a:close/>
                    <a:moveTo>
                      <a:pt x="1843881" y="0"/>
                    </a:moveTo>
                    <a:lnTo>
                      <a:pt x="1895475" y="0"/>
                    </a:lnTo>
                    <a:lnTo>
                      <a:pt x="1947069" y="1588"/>
                    </a:lnTo>
                    <a:lnTo>
                      <a:pt x="2001044" y="6350"/>
                    </a:lnTo>
                    <a:lnTo>
                      <a:pt x="2052638" y="14288"/>
                    </a:lnTo>
                    <a:lnTo>
                      <a:pt x="2104231" y="23813"/>
                    </a:lnTo>
                    <a:lnTo>
                      <a:pt x="2155031" y="35719"/>
                    </a:lnTo>
                    <a:lnTo>
                      <a:pt x="2205038" y="51594"/>
                    </a:lnTo>
                    <a:lnTo>
                      <a:pt x="2255044" y="69056"/>
                    </a:lnTo>
                    <a:lnTo>
                      <a:pt x="2304256" y="89694"/>
                    </a:lnTo>
                    <a:lnTo>
                      <a:pt x="2352675" y="111125"/>
                    </a:lnTo>
                    <a:lnTo>
                      <a:pt x="2399506" y="136525"/>
                    </a:lnTo>
                    <a:lnTo>
                      <a:pt x="2447132" y="163513"/>
                    </a:lnTo>
                    <a:lnTo>
                      <a:pt x="2492375" y="192881"/>
                    </a:lnTo>
                    <a:lnTo>
                      <a:pt x="2536825" y="226219"/>
                    </a:lnTo>
                    <a:lnTo>
                      <a:pt x="2578894" y="260350"/>
                    </a:lnTo>
                    <a:lnTo>
                      <a:pt x="2620169" y="296863"/>
                    </a:lnTo>
                    <a:lnTo>
                      <a:pt x="2660650" y="337344"/>
                    </a:lnTo>
                    <a:lnTo>
                      <a:pt x="6481764" y="4341813"/>
                    </a:lnTo>
                    <a:lnTo>
                      <a:pt x="6519068" y="4382294"/>
                    </a:lnTo>
                    <a:lnTo>
                      <a:pt x="6553994" y="4426744"/>
                    </a:lnTo>
                    <a:lnTo>
                      <a:pt x="6587332" y="4470400"/>
                    </a:lnTo>
                    <a:lnTo>
                      <a:pt x="6616700" y="4515644"/>
                    </a:lnTo>
                    <a:lnTo>
                      <a:pt x="6645276" y="4563269"/>
                    </a:lnTo>
                    <a:lnTo>
                      <a:pt x="6669882" y="4610100"/>
                    </a:lnTo>
                    <a:lnTo>
                      <a:pt x="6692106" y="4658519"/>
                    </a:lnTo>
                    <a:lnTo>
                      <a:pt x="6712744" y="4707731"/>
                    </a:lnTo>
                    <a:lnTo>
                      <a:pt x="6730206" y="4757738"/>
                    </a:lnTo>
                    <a:lnTo>
                      <a:pt x="6745288" y="4807744"/>
                    </a:lnTo>
                    <a:lnTo>
                      <a:pt x="6757988" y="4860131"/>
                    </a:lnTo>
                    <a:lnTo>
                      <a:pt x="6767512" y="4911725"/>
                    </a:lnTo>
                    <a:lnTo>
                      <a:pt x="6775450" y="4963319"/>
                    </a:lnTo>
                    <a:lnTo>
                      <a:pt x="6780212" y="5015706"/>
                    </a:lnTo>
                    <a:lnTo>
                      <a:pt x="6783388" y="5067300"/>
                    </a:lnTo>
                    <a:lnTo>
                      <a:pt x="6783388" y="5120481"/>
                    </a:lnTo>
                    <a:lnTo>
                      <a:pt x="6780212" y="5172869"/>
                    </a:lnTo>
                    <a:lnTo>
                      <a:pt x="6775450" y="5224463"/>
                    </a:lnTo>
                    <a:lnTo>
                      <a:pt x="6767512" y="5276056"/>
                    </a:lnTo>
                    <a:lnTo>
                      <a:pt x="6757988" y="5328444"/>
                    </a:lnTo>
                    <a:lnTo>
                      <a:pt x="6745288" y="5380038"/>
                    </a:lnTo>
                    <a:lnTo>
                      <a:pt x="6730206" y="5430044"/>
                    </a:lnTo>
                    <a:lnTo>
                      <a:pt x="6712744" y="5480050"/>
                    </a:lnTo>
                    <a:lnTo>
                      <a:pt x="6693694" y="5529263"/>
                    </a:lnTo>
                    <a:lnTo>
                      <a:pt x="6669882" y="5577681"/>
                    </a:lnTo>
                    <a:lnTo>
                      <a:pt x="6646864" y="5625306"/>
                    </a:lnTo>
                    <a:lnTo>
                      <a:pt x="6618288" y="5672138"/>
                    </a:lnTo>
                    <a:lnTo>
                      <a:pt x="6588920" y="5715794"/>
                    </a:lnTo>
                    <a:lnTo>
                      <a:pt x="6557168" y="5760244"/>
                    </a:lnTo>
                    <a:lnTo>
                      <a:pt x="6522244" y="5803900"/>
                    </a:lnTo>
                    <a:lnTo>
                      <a:pt x="6484938" y="5845175"/>
                    </a:lnTo>
                    <a:lnTo>
                      <a:pt x="6445250" y="5884069"/>
                    </a:lnTo>
                    <a:lnTo>
                      <a:pt x="5743576" y="6553200"/>
                    </a:lnTo>
                    <a:lnTo>
                      <a:pt x="5700712" y="6591300"/>
                    </a:lnTo>
                    <a:lnTo>
                      <a:pt x="5658644" y="6627019"/>
                    </a:lnTo>
                    <a:lnTo>
                      <a:pt x="5614194" y="6660356"/>
                    </a:lnTo>
                    <a:lnTo>
                      <a:pt x="5568950" y="6689725"/>
                    </a:lnTo>
                    <a:lnTo>
                      <a:pt x="5522120" y="6718300"/>
                    </a:lnTo>
                    <a:lnTo>
                      <a:pt x="5474494" y="6743700"/>
                    </a:lnTo>
                    <a:lnTo>
                      <a:pt x="5426076" y="6765131"/>
                    </a:lnTo>
                    <a:lnTo>
                      <a:pt x="5376864" y="6785769"/>
                    </a:lnTo>
                    <a:lnTo>
                      <a:pt x="5326856" y="6803231"/>
                    </a:lnTo>
                    <a:lnTo>
                      <a:pt x="5275264" y="6817519"/>
                    </a:lnTo>
                    <a:lnTo>
                      <a:pt x="5224464" y="6829425"/>
                    </a:lnTo>
                    <a:lnTo>
                      <a:pt x="5172868" y="6840538"/>
                    </a:lnTo>
                    <a:lnTo>
                      <a:pt x="5121276" y="6848475"/>
                    </a:lnTo>
                    <a:lnTo>
                      <a:pt x="5068888" y="6853238"/>
                    </a:lnTo>
                    <a:lnTo>
                      <a:pt x="5015706" y="6854825"/>
                    </a:lnTo>
                    <a:lnTo>
                      <a:pt x="4964112" y="6854825"/>
                    </a:lnTo>
                    <a:lnTo>
                      <a:pt x="4912520" y="6853238"/>
                    </a:lnTo>
                    <a:lnTo>
                      <a:pt x="4858544" y="6848475"/>
                    </a:lnTo>
                    <a:lnTo>
                      <a:pt x="4806950" y="6840538"/>
                    </a:lnTo>
                    <a:lnTo>
                      <a:pt x="4756944" y="6831013"/>
                    </a:lnTo>
                    <a:lnTo>
                      <a:pt x="4704556" y="6819106"/>
                    </a:lnTo>
                    <a:lnTo>
                      <a:pt x="4654550" y="6803231"/>
                    </a:lnTo>
                    <a:lnTo>
                      <a:pt x="4604544" y="6785769"/>
                    </a:lnTo>
                    <a:lnTo>
                      <a:pt x="4555332" y="6765131"/>
                    </a:lnTo>
                    <a:lnTo>
                      <a:pt x="4506912" y="6743700"/>
                    </a:lnTo>
                    <a:lnTo>
                      <a:pt x="4459288" y="6718300"/>
                    </a:lnTo>
                    <a:lnTo>
                      <a:pt x="4412456" y="6691313"/>
                    </a:lnTo>
                    <a:lnTo>
                      <a:pt x="4367212" y="6661944"/>
                    </a:lnTo>
                    <a:lnTo>
                      <a:pt x="4322764" y="6628606"/>
                    </a:lnTo>
                    <a:lnTo>
                      <a:pt x="4280694" y="6594475"/>
                    </a:lnTo>
                    <a:lnTo>
                      <a:pt x="4239420" y="6557963"/>
                    </a:lnTo>
                    <a:lnTo>
                      <a:pt x="4200526" y="6517481"/>
                    </a:lnTo>
                    <a:lnTo>
                      <a:pt x="377825" y="2513013"/>
                    </a:lnTo>
                    <a:lnTo>
                      <a:pt x="340519" y="2472532"/>
                    </a:lnTo>
                    <a:lnTo>
                      <a:pt x="305594" y="2428081"/>
                    </a:lnTo>
                    <a:lnTo>
                      <a:pt x="272256" y="2384425"/>
                    </a:lnTo>
                    <a:lnTo>
                      <a:pt x="242888" y="2339182"/>
                    </a:lnTo>
                    <a:lnTo>
                      <a:pt x="214313" y="2291557"/>
                    </a:lnTo>
                    <a:lnTo>
                      <a:pt x="189706" y="2244726"/>
                    </a:lnTo>
                    <a:lnTo>
                      <a:pt x="167481" y="2196306"/>
                    </a:lnTo>
                    <a:lnTo>
                      <a:pt x="146844" y="2147094"/>
                    </a:lnTo>
                    <a:lnTo>
                      <a:pt x="129381" y="2097089"/>
                    </a:lnTo>
                    <a:lnTo>
                      <a:pt x="113506" y="2047082"/>
                    </a:lnTo>
                    <a:lnTo>
                      <a:pt x="101600" y="1994695"/>
                    </a:lnTo>
                    <a:lnTo>
                      <a:pt x="92075" y="1943101"/>
                    </a:lnTo>
                    <a:lnTo>
                      <a:pt x="84138" y="1891507"/>
                    </a:lnTo>
                    <a:lnTo>
                      <a:pt x="79375" y="1839120"/>
                    </a:lnTo>
                    <a:lnTo>
                      <a:pt x="76200" y="1785939"/>
                    </a:lnTo>
                    <a:lnTo>
                      <a:pt x="76200" y="1734345"/>
                    </a:lnTo>
                    <a:lnTo>
                      <a:pt x="79375" y="1681957"/>
                    </a:lnTo>
                    <a:lnTo>
                      <a:pt x="84138" y="1630364"/>
                    </a:lnTo>
                    <a:lnTo>
                      <a:pt x="92075" y="1578770"/>
                    </a:lnTo>
                    <a:lnTo>
                      <a:pt x="101600" y="1526381"/>
                    </a:lnTo>
                    <a:lnTo>
                      <a:pt x="113506" y="1474789"/>
                    </a:lnTo>
                    <a:lnTo>
                      <a:pt x="129381" y="1424782"/>
                    </a:lnTo>
                    <a:lnTo>
                      <a:pt x="146844" y="1374775"/>
                    </a:lnTo>
                    <a:lnTo>
                      <a:pt x="165894" y="1325563"/>
                    </a:lnTo>
                    <a:lnTo>
                      <a:pt x="189706" y="1277144"/>
                    </a:lnTo>
                    <a:lnTo>
                      <a:pt x="214313" y="1229519"/>
                    </a:lnTo>
                    <a:lnTo>
                      <a:pt x="241300" y="1182688"/>
                    </a:lnTo>
                    <a:lnTo>
                      <a:pt x="270669" y="1139031"/>
                    </a:lnTo>
                    <a:lnTo>
                      <a:pt x="302419" y="1094581"/>
                    </a:lnTo>
                    <a:lnTo>
                      <a:pt x="338931" y="1050925"/>
                    </a:lnTo>
                    <a:lnTo>
                      <a:pt x="374650" y="1009650"/>
                    </a:lnTo>
                    <a:lnTo>
                      <a:pt x="414338" y="970756"/>
                    </a:lnTo>
                    <a:lnTo>
                      <a:pt x="1116013" y="300038"/>
                    </a:lnTo>
                    <a:lnTo>
                      <a:pt x="1158875" y="261938"/>
                    </a:lnTo>
                    <a:lnTo>
                      <a:pt x="1200944" y="227806"/>
                    </a:lnTo>
                    <a:lnTo>
                      <a:pt x="1245394" y="194469"/>
                    </a:lnTo>
                    <a:lnTo>
                      <a:pt x="1290638" y="165100"/>
                    </a:lnTo>
                    <a:lnTo>
                      <a:pt x="1337469" y="136525"/>
                    </a:lnTo>
                    <a:lnTo>
                      <a:pt x="1385094" y="111125"/>
                    </a:lnTo>
                    <a:lnTo>
                      <a:pt x="1433513" y="89694"/>
                    </a:lnTo>
                    <a:lnTo>
                      <a:pt x="1484313" y="69056"/>
                    </a:lnTo>
                    <a:lnTo>
                      <a:pt x="1532731" y="51594"/>
                    </a:lnTo>
                    <a:lnTo>
                      <a:pt x="1584325" y="37306"/>
                    </a:lnTo>
                    <a:lnTo>
                      <a:pt x="1635125" y="25400"/>
                    </a:lnTo>
                    <a:lnTo>
                      <a:pt x="1686719" y="14288"/>
                    </a:lnTo>
                    <a:lnTo>
                      <a:pt x="1738313" y="6350"/>
                    </a:lnTo>
                    <a:lnTo>
                      <a:pt x="1791494" y="1588"/>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sp>
        <p:nvSpPr>
          <p:cNvPr id="67" name="文本框 66"/>
          <p:cNvSpPr txBox="1"/>
          <p:nvPr/>
        </p:nvSpPr>
        <p:spPr>
          <a:xfrm>
            <a:off x="5419746" y="1698839"/>
            <a:ext cx="5919704" cy="1323439"/>
          </a:xfrm>
          <a:prstGeom prst="rect">
            <a:avLst/>
          </a:prstGeom>
          <a:noFill/>
        </p:spPr>
        <p:txBody>
          <a:bodyPr wrap="square" rtlCol="0">
            <a:spAutoFit/>
          </a:bodyPr>
          <a:lstStyle/>
          <a:p>
            <a:pPr algn="just" fontAlgn="auto">
              <a:lnSpc>
                <a:spcPct val="150000"/>
              </a:lnSpc>
              <a:spcBef>
                <a:spcPts val="0"/>
              </a:spcBef>
              <a:spcAft>
                <a:spcPts val="600"/>
              </a:spcAft>
            </a:pPr>
            <a:r>
              <a:rPr lang="zh-CN" altLang="en-US" sz="2000" dirty="0" smtClean="0">
                <a:solidFill>
                  <a:schemeClr val="tx1">
                    <a:lumMod val="75000"/>
                    <a:lumOff val="25000"/>
                  </a:schemeClr>
                </a:solidFill>
                <a:latin typeface="小米兰亭_GB外压缩"/>
                <a:ea typeface="小米兰亭_GB外压缩"/>
              </a:rPr>
              <a:t>点击输入文字内容</a:t>
            </a:r>
            <a:endParaRPr lang="en-US" altLang="zh-CN" sz="2000" dirty="0" smtClean="0">
              <a:solidFill>
                <a:schemeClr val="tx1">
                  <a:lumMod val="75000"/>
                  <a:lumOff val="25000"/>
                </a:schemeClr>
              </a:solidFill>
              <a:latin typeface="小米兰亭_GB外压缩"/>
              <a:ea typeface="小米兰亭_GB外压缩"/>
            </a:endParaRPr>
          </a:p>
          <a:p>
            <a:pPr algn="just" fontAlgn="auto">
              <a:lnSpc>
                <a:spcPct val="150000"/>
              </a:lnSpc>
              <a:spcBef>
                <a:spcPts val="0"/>
              </a:spcBef>
              <a:spcAft>
                <a:spcPts val="600"/>
              </a:spcAft>
            </a:pPr>
            <a:r>
              <a:rPr lang="zh-CN" altLang="en-US" sz="1000" dirty="0" smtClean="0">
                <a:solidFill>
                  <a:schemeClr val="tx1">
                    <a:lumMod val="75000"/>
                    <a:lumOff val="25000"/>
                  </a:schemeClr>
                </a:solidFill>
                <a:latin typeface="小米兰亭_GB外压缩"/>
                <a:ea typeface="小米兰亭_GB外压缩"/>
              </a:rPr>
              <a:t>为</a:t>
            </a:r>
            <a:r>
              <a:rPr lang="zh-CN" altLang="en-US" sz="1000" dirty="0">
                <a:solidFill>
                  <a:schemeClr val="tx1">
                    <a:lumMod val="75000"/>
                    <a:lumOff val="25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r>
              <a:rPr lang="zh-CN" altLang="en-US" sz="1000" dirty="0" smtClean="0">
                <a:solidFill>
                  <a:schemeClr val="tx1">
                    <a:lumMod val="75000"/>
                    <a:lumOff val="25000"/>
                  </a:schemeClr>
                </a:solidFill>
                <a:latin typeface="小米兰亭_GB外压缩"/>
                <a:ea typeface="小米兰亭_GB外压缩"/>
              </a:rPr>
              <a:t>。</a:t>
            </a:r>
            <a:endParaRPr lang="en-US" altLang="zh-CN" sz="1000" b="1" dirty="0">
              <a:solidFill>
                <a:schemeClr val="tx1">
                  <a:lumMod val="75000"/>
                  <a:lumOff val="25000"/>
                </a:schemeClr>
              </a:solidFill>
              <a:latin typeface="小米兰亭_GB外压缩"/>
              <a:ea typeface="小米兰亭_GB外压缩"/>
            </a:endParaRPr>
          </a:p>
        </p:txBody>
      </p:sp>
      <p:sp>
        <p:nvSpPr>
          <p:cNvPr id="68" name="任意多边形 67"/>
          <p:cNvSpPr/>
          <p:nvPr/>
        </p:nvSpPr>
        <p:spPr bwMode="auto">
          <a:xfrm>
            <a:off x="5036364" y="3243105"/>
            <a:ext cx="338592" cy="338412"/>
          </a:xfrm>
          <a:custGeom>
            <a:avLst/>
            <a:gdLst>
              <a:gd name="connsiteX0" fmla="*/ 2605030 w 2997200"/>
              <a:gd name="connsiteY0" fmla="*/ 2022475 h 2995613"/>
              <a:gd name="connsiteX1" fmla="*/ 2611384 w 2997200"/>
              <a:gd name="connsiteY1" fmla="*/ 2022475 h 2995613"/>
              <a:gd name="connsiteX2" fmla="*/ 2618270 w 2997200"/>
              <a:gd name="connsiteY2" fmla="*/ 2022475 h 2995613"/>
              <a:gd name="connsiteX3" fmla="*/ 2624096 w 2997200"/>
              <a:gd name="connsiteY3" fmla="*/ 2023535 h 2995613"/>
              <a:gd name="connsiteX4" fmla="*/ 2630450 w 2997200"/>
              <a:gd name="connsiteY4" fmla="*/ 2025125 h 2995613"/>
              <a:gd name="connsiteX5" fmla="*/ 2636806 w 2997200"/>
              <a:gd name="connsiteY5" fmla="*/ 2026715 h 2995613"/>
              <a:gd name="connsiteX6" fmla="*/ 2642630 w 2997200"/>
              <a:gd name="connsiteY6" fmla="*/ 2029365 h 2995613"/>
              <a:gd name="connsiteX7" fmla="*/ 2648456 w 2997200"/>
              <a:gd name="connsiteY7" fmla="*/ 2033075 h 2995613"/>
              <a:gd name="connsiteX8" fmla="*/ 2653752 w 2997200"/>
              <a:gd name="connsiteY8" fmla="*/ 2036786 h 2995613"/>
              <a:gd name="connsiteX9" fmla="*/ 2659048 w 2997200"/>
              <a:gd name="connsiteY9" fmla="*/ 2042086 h 2995613"/>
              <a:gd name="connsiteX10" fmla="*/ 2663284 w 2997200"/>
              <a:gd name="connsiteY10" fmla="*/ 2046856 h 2995613"/>
              <a:gd name="connsiteX11" fmla="*/ 2667522 w 2997200"/>
              <a:gd name="connsiteY11" fmla="*/ 2052156 h 2995613"/>
              <a:gd name="connsiteX12" fmla="*/ 2670698 w 2997200"/>
              <a:gd name="connsiteY12" fmla="*/ 2057986 h 2995613"/>
              <a:gd name="connsiteX13" fmla="*/ 2673346 w 2997200"/>
              <a:gd name="connsiteY13" fmla="*/ 2063816 h 2995613"/>
              <a:gd name="connsiteX14" fmla="*/ 2675994 w 2997200"/>
              <a:gd name="connsiteY14" fmla="*/ 2070176 h 2995613"/>
              <a:gd name="connsiteX15" fmla="*/ 2677054 w 2997200"/>
              <a:gd name="connsiteY15" fmla="*/ 2076006 h 2995613"/>
              <a:gd name="connsiteX16" fmla="*/ 2678112 w 2997200"/>
              <a:gd name="connsiteY16" fmla="*/ 2082896 h 2995613"/>
              <a:gd name="connsiteX17" fmla="*/ 2678112 w 2997200"/>
              <a:gd name="connsiteY17" fmla="*/ 2089257 h 2995613"/>
              <a:gd name="connsiteX18" fmla="*/ 2678112 w 2997200"/>
              <a:gd name="connsiteY18" fmla="*/ 2095087 h 2995613"/>
              <a:gd name="connsiteX19" fmla="*/ 2677054 w 2997200"/>
              <a:gd name="connsiteY19" fmla="*/ 2101977 h 2995613"/>
              <a:gd name="connsiteX20" fmla="*/ 2675994 w 2997200"/>
              <a:gd name="connsiteY20" fmla="*/ 2107807 h 2995613"/>
              <a:gd name="connsiteX21" fmla="*/ 2673346 w 2997200"/>
              <a:gd name="connsiteY21" fmla="*/ 2114167 h 2995613"/>
              <a:gd name="connsiteX22" fmla="*/ 2670698 w 2997200"/>
              <a:gd name="connsiteY22" fmla="*/ 2119997 h 2995613"/>
              <a:gd name="connsiteX23" fmla="*/ 2667522 w 2997200"/>
              <a:gd name="connsiteY23" fmla="*/ 2125827 h 2995613"/>
              <a:gd name="connsiteX24" fmla="*/ 2663284 w 2997200"/>
              <a:gd name="connsiteY24" fmla="*/ 2131127 h 2995613"/>
              <a:gd name="connsiteX25" fmla="*/ 2659048 w 2997200"/>
              <a:gd name="connsiteY25" fmla="*/ 2135897 h 2995613"/>
              <a:gd name="connsiteX26" fmla="*/ 2127342 w 2997200"/>
              <a:gd name="connsiteY26" fmla="*/ 2668028 h 2995613"/>
              <a:gd name="connsiteX27" fmla="*/ 2122574 w 2997200"/>
              <a:gd name="connsiteY27" fmla="*/ 2672798 h 2995613"/>
              <a:gd name="connsiteX28" fmla="*/ 2116750 w 2997200"/>
              <a:gd name="connsiteY28" fmla="*/ 2676508 h 2995613"/>
              <a:gd name="connsiteX29" fmla="*/ 2110924 w 2997200"/>
              <a:gd name="connsiteY29" fmla="*/ 2679688 h 2995613"/>
              <a:gd name="connsiteX30" fmla="*/ 2105098 w 2997200"/>
              <a:gd name="connsiteY30" fmla="*/ 2682868 h 2995613"/>
              <a:gd name="connsiteX31" fmla="*/ 2098744 w 2997200"/>
              <a:gd name="connsiteY31" fmla="*/ 2684988 h 2995613"/>
              <a:gd name="connsiteX32" fmla="*/ 2092918 w 2997200"/>
              <a:gd name="connsiteY32" fmla="*/ 2686578 h 2995613"/>
              <a:gd name="connsiteX33" fmla="*/ 2086562 w 2997200"/>
              <a:gd name="connsiteY33" fmla="*/ 2687638 h 2995613"/>
              <a:gd name="connsiteX34" fmla="*/ 2079678 w 2997200"/>
              <a:gd name="connsiteY34" fmla="*/ 2687638 h 2995613"/>
              <a:gd name="connsiteX35" fmla="*/ 2073852 w 2997200"/>
              <a:gd name="connsiteY35" fmla="*/ 2687638 h 2995613"/>
              <a:gd name="connsiteX36" fmla="*/ 2067498 w 2997200"/>
              <a:gd name="connsiteY36" fmla="*/ 2686578 h 2995613"/>
              <a:gd name="connsiteX37" fmla="*/ 2060612 w 2997200"/>
              <a:gd name="connsiteY37" fmla="*/ 2684988 h 2995613"/>
              <a:gd name="connsiteX38" fmla="*/ 2054788 w 2997200"/>
              <a:gd name="connsiteY38" fmla="*/ 2682868 h 2995613"/>
              <a:gd name="connsiteX39" fmla="*/ 2048962 w 2997200"/>
              <a:gd name="connsiteY39" fmla="*/ 2679688 h 2995613"/>
              <a:gd name="connsiteX40" fmla="*/ 2043666 w 2997200"/>
              <a:gd name="connsiteY40" fmla="*/ 2676508 h 2995613"/>
              <a:gd name="connsiteX41" fmla="*/ 2037840 w 2997200"/>
              <a:gd name="connsiteY41" fmla="*/ 2672798 h 2995613"/>
              <a:gd name="connsiteX42" fmla="*/ 2032544 w 2997200"/>
              <a:gd name="connsiteY42" fmla="*/ 2668028 h 2995613"/>
              <a:gd name="connsiteX43" fmla="*/ 2028308 w 2997200"/>
              <a:gd name="connsiteY43" fmla="*/ 2663258 h 2995613"/>
              <a:gd name="connsiteX44" fmla="*/ 2024600 w 2997200"/>
              <a:gd name="connsiteY44" fmla="*/ 2657428 h 2995613"/>
              <a:gd name="connsiteX45" fmla="*/ 2020894 w 2997200"/>
              <a:gd name="connsiteY45" fmla="*/ 2651598 h 2995613"/>
              <a:gd name="connsiteX46" fmla="*/ 2018246 w 2997200"/>
              <a:gd name="connsiteY46" fmla="*/ 2646297 h 2995613"/>
              <a:gd name="connsiteX47" fmla="*/ 2016128 w 2997200"/>
              <a:gd name="connsiteY47" fmla="*/ 2639937 h 2995613"/>
              <a:gd name="connsiteX48" fmla="*/ 2014538 w 2997200"/>
              <a:gd name="connsiteY48" fmla="*/ 2634107 h 2995613"/>
              <a:gd name="connsiteX49" fmla="*/ 2013480 w 2997200"/>
              <a:gd name="connsiteY49" fmla="*/ 2627217 h 2995613"/>
              <a:gd name="connsiteX50" fmla="*/ 2012950 w 2997200"/>
              <a:gd name="connsiteY50" fmla="*/ 2620857 h 2995613"/>
              <a:gd name="connsiteX51" fmla="*/ 2013480 w 2997200"/>
              <a:gd name="connsiteY51" fmla="*/ 2614497 h 2995613"/>
              <a:gd name="connsiteX52" fmla="*/ 2014538 w 2997200"/>
              <a:gd name="connsiteY52" fmla="*/ 2608137 h 2995613"/>
              <a:gd name="connsiteX53" fmla="*/ 2016128 w 2997200"/>
              <a:gd name="connsiteY53" fmla="*/ 2601777 h 2995613"/>
              <a:gd name="connsiteX54" fmla="*/ 2018246 w 2997200"/>
              <a:gd name="connsiteY54" fmla="*/ 2595946 h 2995613"/>
              <a:gd name="connsiteX55" fmla="*/ 2020894 w 2997200"/>
              <a:gd name="connsiteY55" fmla="*/ 2589586 h 2995613"/>
              <a:gd name="connsiteX56" fmla="*/ 2024600 w 2997200"/>
              <a:gd name="connsiteY56" fmla="*/ 2584286 h 2995613"/>
              <a:gd name="connsiteX57" fmla="*/ 2028308 w 2997200"/>
              <a:gd name="connsiteY57" fmla="*/ 2578986 h 2995613"/>
              <a:gd name="connsiteX58" fmla="*/ 2032544 w 2997200"/>
              <a:gd name="connsiteY58" fmla="*/ 2573686 h 2995613"/>
              <a:gd name="connsiteX59" fmla="*/ 2564252 w 2997200"/>
              <a:gd name="connsiteY59" fmla="*/ 2042086 h 2995613"/>
              <a:gd name="connsiteX60" fmla="*/ 2569548 w 2997200"/>
              <a:gd name="connsiteY60" fmla="*/ 2036786 h 2995613"/>
              <a:gd name="connsiteX61" fmla="*/ 2574844 w 2997200"/>
              <a:gd name="connsiteY61" fmla="*/ 2033075 h 2995613"/>
              <a:gd name="connsiteX62" fmla="*/ 2580668 w 2997200"/>
              <a:gd name="connsiteY62" fmla="*/ 2029365 h 2995613"/>
              <a:gd name="connsiteX63" fmla="*/ 2585964 w 2997200"/>
              <a:gd name="connsiteY63" fmla="*/ 2026715 h 2995613"/>
              <a:gd name="connsiteX64" fmla="*/ 2592320 w 2997200"/>
              <a:gd name="connsiteY64" fmla="*/ 2025125 h 2995613"/>
              <a:gd name="connsiteX65" fmla="*/ 2598674 w 2997200"/>
              <a:gd name="connsiteY65" fmla="*/ 2023535 h 2995613"/>
              <a:gd name="connsiteX66" fmla="*/ 2267400 w 2997200"/>
              <a:gd name="connsiteY66" fmla="*/ 1895475 h 2995613"/>
              <a:gd name="connsiteX67" fmla="*/ 2273228 w 2997200"/>
              <a:gd name="connsiteY67" fmla="*/ 1896004 h 2995613"/>
              <a:gd name="connsiteX68" fmla="*/ 2280116 w 2997200"/>
              <a:gd name="connsiteY68" fmla="*/ 1897063 h 2995613"/>
              <a:gd name="connsiteX69" fmla="*/ 2285944 w 2997200"/>
              <a:gd name="connsiteY69" fmla="*/ 1898121 h 2995613"/>
              <a:gd name="connsiteX70" fmla="*/ 2292302 w 2997200"/>
              <a:gd name="connsiteY70" fmla="*/ 1900238 h 2995613"/>
              <a:gd name="connsiteX71" fmla="*/ 2298128 w 2997200"/>
              <a:gd name="connsiteY71" fmla="*/ 1902884 h 2995613"/>
              <a:gd name="connsiteX72" fmla="*/ 2303426 w 2997200"/>
              <a:gd name="connsiteY72" fmla="*/ 1906588 h 2995613"/>
              <a:gd name="connsiteX73" fmla="*/ 2309254 w 2997200"/>
              <a:gd name="connsiteY73" fmla="*/ 1910292 h 2995613"/>
              <a:gd name="connsiteX74" fmla="*/ 2314022 w 2997200"/>
              <a:gd name="connsiteY74" fmla="*/ 1915054 h 2995613"/>
              <a:gd name="connsiteX75" fmla="*/ 2318790 w 2997200"/>
              <a:gd name="connsiteY75" fmla="*/ 1919817 h 2995613"/>
              <a:gd name="connsiteX76" fmla="*/ 2322500 w 2997200"/>
              <a:gd name="connsiteY76" fmla="*/ 1925638 h 2995613"/>
              <a:gd name="connsiteX77" fmla="*/ 2326208 w 2997200"/>
              <a:gd name="connsiteY77" fmla="*/ 1930929 h 2995613"/>
              <a:gd name="connsiteX78" fmla="*/ 2328856 w 2997200"/>
              <a:gd name="connsiteY78" fmla="*/ 1937279 h 2995613"/>
              <a:gd name="connsiteX79" fmla="*/ 2330976 w 2997200"/>
              <a:gd name="connsiteY79" fmla="*/ 1943100 h 2995613"/>
              <a:gd name="connsiteX80" fmla="*/ 2332566 w 2997200"/>
              <a:gd name="connsiteY80" fmla="*/ 1949450 h 2995613"/>
              <a:gd name="connsiteX81" fmla="*/ 2333096 w 2997200"/>
              <a:gd name="connsiteY81" fmla="*/ 1955800 h 2995613"/>
              <a:gd name="connsiteX82" fmla="*/ 2333624 w 2997200"/>
              <a:gd name="connsiteY82" fmla="*/ 1962150 h 2995613"/>
              <a:gd name="connsiteX83" fmla="*/ 2333096 w 2997200"/>
              <a:gd name="connsiteY83" fmla="*/ 1968500 h 2995613"/>
              <a:gd name="connsiteX84" fmla="*/ 2332566 w 2997200"/>
              <a:gd name="connsiteY84" fmla="*/ 1974850 h 2995613"/>
              <a:gd name="connsiteX85" fmla="*/ 2330976 w 2997200"/>
              <a:gd name="connsiteY85" fmla="*/ 1981200 h 2995613"/>
              <a:gd name="connsiteX86" fmla="*/ 2328856 w 2997200"/>
              <a:gd name="connsiteY86" fmla="*/ 1987550 h 2995613"/>
              <a:gd name="connsiteX87" fmla="*/ 2326208 w 2997200"/>
              <a:gd name="connsiteY87" fmla="*/ 1993371 h 2995613"/>
              <a:gd name="connsiteX88" fmla="*/ 2322500 w 2997200"/>
              <a:gd name="connsiteY88" fmla="*/ 1998663 h 2995613"/>
              <a:gd name="connsiteX89" fmla="*/ 2318790 w 2997200"/>
              <a:gd name="connsiteY89" fmla="*/ 2004484 h 2995613"/>
              <a:gd name="connsiteX90" fmla="*/ 2314022 w 2997200"/>
              <a:gd name="connsiteY90" fmla="*/ 2009246 h 2995613"/>
              <a:gd name="connsiteX91" fmla="*/ 1999856 w 2997200"/>
              <a:gd name="connsiteY91" fmla="*/ 2323571 h 2995613"/>
              <a:gd name="connsiteX92" fmla="*/ 1995088 w 2997200"/>
              <a:gd name="connsiteY92" fmla="*/ 2327804 h 2995613"/>
              <a:gd name="connsiteX93" fmla="*/ 1989790 w 2997200"/>
              <a:gd name="connsiteY93" fmla="*/ 2332038 h 2995613"/>
              <a:gd name="connsiteX94" fmla="*/ 1983962 w 2997200"/>
              <a:gd name="connsiteY94" fmla="*/ 2335213 h 2995613"/>
              <a:gd name="connsiteX95" fmla="*/ 1978134 w 2997200"/>
              <a:gd name="connsiteY95" fmla="*/ 2337859 h 2995613"/>
              <a:gd name="connsiteX96" fmla="*/ 1971776 w 2997200"/>
              <a:gd name="connsiteY96" fmla="*/ 2339975 h 2995613"/>
              <a:gd name="connsiteX97" fmla="*/ 1965948 w 2997200"/>
              <a:gd name="connsiteY97" fmla="*/ 2342092 h 2995613"/>
              <a:gd name="connsiteX98" fmla="*/ 1959062 w 2997200"/>
              <a:gd name="connsiteY98" fmla="*/ 2342621 h 2995613"/>
              <a:gd name="connsiteX99" fmla="*/ 1952704 w 2997200"/>
              <a:gd name="connsiteY99" fmla="*/ 2343150 h 2995613"/>
              <a:gd name="connsiteX100" fmla="*/ 1946876 w 2997200"/>
              <a:gd name="connsiteY100" fmla="*/ 2342621 h 2995613"/>
              <a:gd name="connsiteX101" fmla="*/ 1939988 w 2997200"/>
              <a:gd name="connsiteY101" fmla="*/ 2342092 h 2995613"/>
              <a:gd name="connsiteX102" fmla="*/ 1933632 w 2997200"/>
              <a:gd name="connsiteY102" fmla="*/ 2339975 h 2995613"/>
              <a:gd name="connsiteX103" fmla="*/ 1927804 w 2997200"/>
              <a:gd name="connsiteY103" fmla="*/ 2337859 h 2995613"/>
              <a:gd name="connsiteX104" fmla="*/ 1921976 w 2997200"/>
              <a:gd name="connsiteY104" fmla="*/ 2335213 h 2995613"/>
              <a:gd name="connsiteX105" fmla="*/ 1915618 w 2997200"/>
              <a:gd name="connsiteY105" fmla="*/ 2332038 h 2995613"/>
              <a:gd name="connsiteX106" fmla="*/ 1910850 w 2997200"/>
              <a:gd name="connsiteY106" fmla="*/ 2327804 h 2995613"/>
              <a:gd name="connsiteX107" fmla="*/ 1905552 w 2997200"/>
              <a:gd name="connsiteY107" fmla="*/ 2323571 h 2995613"/>
              <a:gd name="connsiteX108" fmla="*/ 1901314 w 2997200"/>
              <a:gd name="connsiteY108" fmla="*/ 2318279 h 2995613"/>
              <a:gd name="connsiteX109" fmla="*/ 1896546 w 2997200"/>
              <a:gd name="connsiteY109" fmla="*/ 2312988 h 2995613"/>
              <a:gd name="connsiteX110" fmla="*/ 1893368 w 2997200"/>
              <a:gd name="connsiteY110" fmla="*/ 2307167 h 2995613"/>
              <a:gd name="connsiteX111" fmla="*/ 1891248 w 2997200"/>
              <a:gd name="connsiteY111" fmla="*/ 2300817 h 2995613"/>
              <a:gd name="connsiteX112" fmla="*/ 1889128 w 2997200"/>
              <a:gd name="connsiteY112" fmla="*/ 2294996 h 2995613"/>
              <a:gd name="connsiteX113" fmla="*/ 1887010 w 2997200"/>
              <a:gd name="connsiteY113" fmla="*/ 2288646 h 2995613"/>
              <a:gd name="connsiteX114" fmla="*/ 1885950 w 2997200"/>
              <a:gd name="connsiteY114" fmla="*/ 2282296 h 2995613"/>
              <a:gd name="connsiteX115" fmla="*/ 1885950 w 2997200"/>
              <a:gd name="connsiteY115" fmla="*/ 2275946 h 2995613"/>
              <a:gd name="connsiteX116" fmla="*/ 1885950 w 2997200"/>
              <a:gd name="connsiteY116" fmla="*/ 2269596 h 2995613"/>
              <a:gd name="connsiteX117" fmla="*/ 1887010 w 2997200"/>
              <a:gd name="connsiteY117" fmla="*/ 2263246 h 2995613"/>
              <a:gd name="connsiteX118" fmla="*/ 1889128 w 2997200"/>
              <a:gd name="connsiteY118" fmla="*/ 2257425 h 2995613"/>
              <a:gd name="connsiteX119" fmla="*/ 1891248 w 2997200"/>
              <a:gd name="connsiteY119" fmla="*/ 2251075 h 2995613"/>
              <a:gd name="connsiteX120" fmla="*/ 1893368 w 2997200"/>
              <a:gd name="connsiteY120" fmla="*/ 2245254 h 2995613"/>
              <a:gd name="connsiteX121" fmla="*/ 1896546 w 2997200"/>
              <a:gd name="connsiteY121" fmla="*/ 2239434 h 2995613"/>
              <a:gd name="connsiteX122" fmla="*/ 1901314 w 2997200"/>
              <a:gd name="connsiteY122" fmla="*/ 2233613 h 2995613"/>
              <a:gd name="connsiteX123" fmla="*/ 1905552 w 2997200"/>
              <a:gd name="connsiteY123" fmla="*/ 2228850 h 2995613"/>
              <a:gd name="connsiteX124" fmla="*/ 2219720 w 2997200"/>
              <a:gd name="connsiteY124" fmla="*/ 1915054 h 2995613"/>
              <a:gd name="connsiteX125" fmla="*/ 2225018 w 2997200"/>
              <a:gd name="connsiteY125" fmla="*/ 1910292 h 2995613"/>
              <a:gd name="connsiteX126" fmla="*/ 2230316 w 2997200"/>
              <a:gd name="connsiteY126" fmla="*/ 1906588 h 2995613"/>
              <a:gd name="connsiteX127" fmla="*/ 2235614 w 2997200"/>
              <a:gd name="connsiteY127" fmla="*/ 1902884 h 2995613"/>
              <a:gd name="connsiteX128" fmla="*/ 2241970 w 2997200"/>
              <a:gd name="connsiteY128" fmla="*/ 1900238 h 2995613"/>
              <a:gd name="connsiteX129" fmla="*/ 2248328 w 2997200"/>
              <a:gd name="connsiteY129" fmla="*/ 1898121 h 2995613"/>
              <a:gd name="connsiteX130" fmla="*/ 2254156 w 2997200"/>
              <a:gd name="connsiteY130" fmla="*/ 1897063 h 2995613"/>
              <a:gd name="connsiteX131" fmla="*/ 2260514 w 2997200"/>
              <a:gd name="connsiteY131" fmla="*/ 1896004 h 2995613"/>
              <a:gd name="connsiteX132" fmla="*/ 1946936 w 2997200"/>
              <a:gd name="connsiteY132" fmla="*/ 1738312 h 2995613"/>
              <a:gd name="connsiteX133" fmla="*/ 1952748 w 2997200"/>
              <a:gd name="connsiteY133" fmla="*/ 1738312 h 2995613"/>
              <a:gd name="connsiteX134" fmla="*/ 1959086 w 2997200"/>
              <a:gd name="connsiteY134" fmla="*/ 1738312 h 2995613"/>
              <a:gd name="connsiteX135" fmla="*/ 1965952 w 2997200"/>
              <a:gd name="connsiteY135" fmla="*/ 1739369 h 2995613"/>
              <a:gd name="connsiteX136" fmla="*/ 1971762 w 2997200"/>
              <a:gd name="connsiteY136" fmla="*/ 1740953 h 2995613"/>
              <a:gd name="connsiteX137" fmla="*/ 1978100 w 2997200"/>
              <a:gd name="connsiteY137" fmla="*/ 1743066 h 2995613"/>
              <a:gd name="connsiteX138" fmla="*/ 1983912 w 2997200"/>
              <a:gd name="connsiteY138" fmla="*/ 1745707 h 2995613"/>
              <a:gd name="connsiteX139" fmla="*/ 1989722 w 2997200"/>
              <a:gd name="connsiteY139" fmla="*/ 1748876 h 2995613"/>
              <a:gd name="connsiteX140" fmla="*/ 1995004 w 2997200"/>
              <a:gd name="connsiteY140" fmla="*/ 1753102 h 2995613"/>
              <a:gd name="connsiteX141" fmla="*/ 1999758 w 2997200"/>
              <a:gd name="connsiteY141" fmla="*/ 1757328 h 2995613"/>
              <a:gd name="connsiteX142" fmla="*/ 2005040 w 2997200"/>
              <a:gd name="connsiteY142" fmla="*/ 1763138 h 2995613"/>
              <a:gd name="connsiteX143" fmla="*/ 2008736 w 2997200"/>
              <a:gd name="connsiteY143" fmla="*/ 1767892 h 2995613"/>
              <a:gd name="connsiteX144" fmla="*/ 2011906 w 2997200"/>
              <a:gd name="connsiteY144" fmla="*/ 1773702 h 2995613"/>
              <a:gd name="connsiteX145" fmla="*/ 2015076 w 2997200"/>
              <a:gd name="connsiteY145" fmla="*/ 1780040 h 2995613"/>
              <a:gd name="connsiteX146" fmla="*/ 2016660 w 2997200"/>
              <a:gd name="connsiteY146" fmla="*/ 1785851 h 2995613"/>
              <a:gd name="connsiteX147" fmla="*/ 2018244 w 2997200"/>
              <a:gd name="connsiteY147" fmla="*/ 1792189 h 2995613"/>
              <a:gd name="connsiteX148" fmla="*/ 2019300 w 2997200"/>
              <a:gd name="connsiteY148" fmla="*/ 1797999 h 2995613"/>
              <a:gd name="connsiteX149" fmla="*/ 2019300 w 2997200"/>
              <a:gd name="connsiteY149" fmla="*/ 1804866 h 2995613"/>
              <a:gd name="connsiteX150" fmla="*/ 2019300 w 2997200"/>
              <a:gd name="connsiteY150" fmla="*/ 1811205 h 2995613"/>
              <a:gd name="connsiteX151" fmla="*/ 2018244 w 2997200"/>
              <a:gd name="connsiteY151" fmla="*/ 1817543 h 2995613"/>
              <a:gd name="connsiteX152" fmla="*/ 2016660 w 2997200"/>
              <a:gd name="connsiteY152" fmla="*/ 1823882 h 2995613"/>
              <a:gd name="connsiteX153" fmla="*/ 2015076 w 2997200"/>
              <a:gd name="connsiteY153" fmla="*/ 1830220 h 2995613"/>
              <a:gd name="connsiteX154" fmla="*/ 2011906 w 2997200"/>
              <a:gd name="connsiteY154" fmla="*/ 1835502 h 2995613"/>
              <a:gd name="connsiteX155" fmla="*/ 2008736 w 2997200"/>
              <a:gd name="connsiteY155" fmla="*/ 1841312 h 2995613"/>
              <a:gd name="connsiteX156" fmla="*/ 2005040 w 2997200"/>
              <a:gd name="connsiteY156" fmla="*/ 1846594 h 2995613"/>
              <a:gd name="connsiteX157" fmla="*/ 1999758 w 2997200"/>
              <a:gd name="connsiteY157" fmla="*/ 1851876 h 2995613"/>
              <a:gd name="connsiteX158" fmla="*/ 1842352 w 2997200"/>
              <a:gd name="connsiteY158" fmla="*/ 2009282 h 2995613"/>
              <a:gd name="connsiteX159" fmla="*/ 1837070 w 2997200"/>
              <a:gd name="connsiteY159" fmla="*/ 2014035 h 2995613"/>
              <a:gd name="connsiteX160" fmla="*/ 1832316 w 2997200"/>
              <a:gd name="connsiteY160" fmla="*/ 2017733 h 2995613"/>
              <a:gd name="connsiteX161" fmla="*/ 1826506 w 2997200"/>
              <a:gd name="connsiteY161" fmla="*/ 2020902 h 2995613"/>
              <a:gd name="connsiteX162" fmla="*/ 1820696 w 2997200"/>
              <a:gd name="connsiteY162" fmla="*/ 2024071 h 2995613"/>
              <a:gd name="connsiteX163" fmla="*/ 1814358 w 2997200"/>
              <a:gd name="connsiteY163" fmla="*/ 2026184 h 2995613"/>
              <a:gd name="connsiteX164" fmla="*/ 1808018 w 2997200"/>
              <a:gd name="connsiteY164" fmla="*/ 2027769 h 2995613"/>
              <a:gd name="connsiteX165" fmla="*/ 1802208 w 2997200"/>
              <a:gd name="connsiteY165" fmla="*/ 2028297 h 2995613"/>
              <a:gd name="connsiteX166" fmla="*/ 1795342 w 2997200"/>
              <a:gd name="connsiteY166" fmla="*/ 2028825 h 2995613"/>
              <a:gd name="connsiteX167" fmla="*/ 1789004 w 2997200"/>
              <a:gd name="connsiteY167" fmla="*/ 2028297 h 2995613"/>
              <a:gd name="connsiteX168" fmla="*/ 1782664 w 2997200"/>
              <a:gd name="connsiteY168" fmla="*/ 2027769 h 2995613"/>
              <a:gd name="connsiteX169" fmla="*/ 1776326 w 2997200"/>
              <a:gd name="connsiteY169" fmla="*/ 2026184 h 2995613"/>
              <a:gd name="connsiteX170" fmla="*/ 1769988 w 2997200"/>
              <a:gd name="connsiteY170" fmla="*/ 2024071 h 2995613"/>
              <a:gd name="connsiteX171" fmla="*/ 1764706 w 2997200"/>
              <a:gd name="connsiteY171" fmla="*/ 2020902 h 2995613"/>
              <a:gd name="connsiteX172" fmla="*/ 1758368 w 2997200"/>
              <a:gd name="connsiteY172" fmla="*/ 2017733 h 2995613"/>
              <a:gd name="connsiteX173" fmla="*/ 1753614 w 2997200"/>
              <a:gd name="connsiteY173" fmla="*/ 2014035 h 2995613"/>
              <a:gd name="connsiteX174" fmla="*/ 1748332 w 2997200"/>
              <a:gd name="connsiteY174" fmla="*/ 2009282 h 2995613"/>
              <a:gd name="connsiteX175" fmla="*/ 1744106 w 2997200"/>
              <a:gd name="connsiteY175" fmla="*/ 2004528 h 2995613"/>
              <a:gd name="connsiteX176" fmla="*/ 1739880 w 2997200"/>
              <a:gd name="connsiteY176" fmla="*/ 1998718 h 2995613"/>
              <a:gd name="connsiteX177" fmla="*/ 1736712 w 2997200"/>
              <a:gd name="connsiteY177" fmla="*/ 1993435 h 2995613"/>
              <a:gd name="connsiteX178" fmla="*/ 1734070 w 2997200"/>
              <a:gd name="connsiteY178" fmla="*/ 1987625 h 2995613"/>
              <a:gd name="connsiteX179" fmla="*/ 1731430 w 2997200"/>
              <a:gd name="connsiteY179" fmla="*/ 1981287 h 2995613"/>
              <a:gd name="connsiteX180" fmla="*/ 1729844 w 2997200"/>
              <a:gd name="connsiteY180" fmla="*/ 1974948 h 2995613"/>
              <a:gd name="connsiteX181" fmla="*/ 1728788 w 2997200"/>
              <a:gd name="connsiteY181" fmla="*/ 1968610 h 2995613"/>
              <a:gd name="connsiteX182" fmla="*/ 1728788 w 2997200"/>
              <a:gd name="connsiteY182" fmla="*/ 1962271 h 2995613"/>
              <a:gd name="connsiteX183" fmla="*/ 1728788 w 2997200"/>
              <a:gd name="connsiteY183" fmla="*/ 1955933 h 2995613"/>
              <a:gd name="connsiteX184" fmla="*/ 1729844 w 2997200"/>
              <a:gd name="connsiteY184" fmla="*/ 1949594 h 2995613"/>
              <a:gd name="connsiteX185" fmla="*/ 1731430 w 2997200"/>
              <a:gd name="connsiteY185" fmla="*/ 1943256 h 2995613"/>
              <a:gd name="connsiteX186" fmla="*/ 1734070 w 2997200"/>
              <a:gd name="connsiteY186" fmla="*/ 1937446 h 2995613"/>
              <a:gd name="connsiteX187" fmla="*/ 1736712 w 2997200"/>
              <a:gd name="connsiteY187" fmla="*/ 1931107 h 2995613"/>
              <a:gd name="connsiteX188" fmla="*/ 1739880 w 2997200"/>
              <a:gd name="connsiteY188" fmla="*/ 1925825 h 2995613"/>
              <a:gd name="connsiteX189" fmla="*/ 1744106 w 2997200"/>
              <a:gd name="connsiteY189" fmla="*/ 1920015 h 2995613"/>
              <a:gd name="connsiteX190" fmla="*/ 1748332 w 2997200"/>
              <a:gd name="connsiteY190" fmla="*/ 1915261 h 2995613"/>
              <a:gd name="connsiteX191" fmla="*/ 1905736 w 2997200"/>
              <a:gd name="connsiteY191" fmla="*/ 1757328 h 2995613"/>
              <a:gd name="connsiteX192" fmla="*/ 1911018 w 2997200"/>
              <a:gd name="connsiteY192" fmla="*/ 1753102 h 2995613"/>
              <a:gd name="connsiteX193" fmla="*/ 1915772 w 2997200"/>
              <a:gd name="connsiteY193" fmla="*/ 1748876 h 2995613"/>
              <a:gd name="connsiteX194" fmla="*/ 1922112 w 2997200"/>
              <a:gd name="connsiteY194" fmla="*/ 1745707 h 2995613"/>
              <a:gd name="connsiteX195" fmla="*/ 1927922 w 2997200"/>
              <a:gd name="connsiteY195" fmla="*/ 1743066 h 2995613"/>
              <a:gd name="connsiteX196" fmla="*/ 1933732 w 2997200"/>
              <a:gd name="connsiteY196" fmla="*/ 1740953 h 2995613"/>
              <a:gd name="connsiteX197" fmla="*/ 1940070 w 2997200"/>
              <a:gd name="connsiteY197" fmla="*/ 1739369 h 2995613"/>
              <a:gd name="connsiteX198" fmla="*/ 1195122 w 2997200"/>
              <a:gd name="connsiteY198" fmla="*/ 966787 h 2995613"/>
              <a:gd name="connsiteX199" fmla="*/ 1201496 w 2997200"/>
              <a:gd name="connsiteY199" fmla="*/ 966787 h 2995613"/>
              <a:gd name="connsiteX200" fmla="*/ 1207868 w 2997200"/>
              <a:gd name="connsiteY200" fmla="*/ 966787 h 2995613"/>
              <a:gd name="connsiteX201" fmla="*/ 1214242 w 2997200"/>
              <a:gd name="connsiteY201" fmla="*/ 967843 h 2995613"/>
              <a:gd name="connsiteX202" fmla="*/ 1220614 w 2997200"/>
              <a:gd name="connsiteY202" fmla="*/ 969428 h 2995613"/>
              <a:gd name="connsiteX203" fmla="*/ 1226456 w 2997200"/>
              <a:gd name="connsiteY203" fmla="*/ 971012 h 2995613"/>
              <a:gd name="connsiteX204" fmla="*/ 1232830 w 2997200"/>
              <a:gd name="connsiteY204" fmla="*/ 973653 h 2995613"/>
              <a:gd name="connsiteX205" fmla="*/ 1238672 w 2997200"/>
              <a:gd name="connsiteY205" fmla="*/ 977351 h 2995613"/>
              <a:gd name="connsiteX206" fmla="*/ 1243452 w 2997200"/>
              <a:gd name="connsiteY206" fmla="*/ 981048 h 2995613"/>
              <a:gd name="connsiteX207" fmla="*/ 1249294 w 2997200"/>
              <a:gd name="connsiteY207" fmla="*/ 986330 h 2995613"/>
              <a:gd name="connsiteX208" fmla="*/ 1253542 w 2997200"/>
              <a:gd name="connsiteY208" fmla="*/ 991084 h 2995613"/>
              <a:gd name="connsiteX209" fmla="*/ 1257260 w 2997200"/>
              <a:gd name="connsiteY209" fmla="*/ 996366 h 2995613"/>
              <a:gd name="connsiteX210" fmla="*/ 1260978 w 2997200"/>
              <a:gd name="connsiteY210" fmla="*/ 1002177 h 2995613"/>
              <a:gd name="connsiteX211" fmla="*/ 1263634 w 2997200"/>
              <a:gd name="connsiteY211" fmla="*/ 1007987 h 2995613"/>
              <a:gd name="connsiteX212" fmla="*/ 1265758 w 2997200"/>
              <a:gd name="connsiteY212" fmla="*/ 1014325 h 2995613"/>
              <a:gd name="connsiteX213" fmla="*/ 1266820 w 2997200"/>
              <a:gd name="connsiteY213" fmla="*/ 1020136 h 2995613"/>
              <a:gd name="connsiteX214" fmla="*/ 1268412 w 2997200"/>
              <a:gd name="connsiteY214" fmla="*/ 1027002 h 2995613"/>
              <a:gd name="connsiteX215" fmla="*/ 1268412 w 2997200"/>
              <a:gd name="connsiteY215" fmla="*/ 1033341 h 2995613"/>
              <a:gd name="connsiteX216" fmla="*/ 1268412 w 2997200"/>
              <a:gd name="connsiteY216" fmla="*/ 1039151 h 2995613"/>
              <a:gd name="connsiteX217" fmla="*/ 1266820 w 2997200"/>
              <a:gd name="connsiteY217" fmla="*/ 1046018 h 2995613"/>
              <a:gd name="connsiteX218" fmla="*/ 1265758 w 2997200"/>
              <a:gd name="connsiteY218" fmla="*/ 1052356 h 2995613"/>
              <a:gd name="connsiteX219" fmla="*/ 1263634 w 2997200"/>
              <a:gd name="connsiteY219" fmla="*/ 1058166 h 2995613"/>
              <a:gd name="connsiteX220" fmla="*/ 1260978 w 2997200"/>
              <a:gd name="connsiteY220" fmla="*/ 1063977 h 2995613"/>
              <a:gd name="connsiteX221" fmla="*/ 1257260 w 2997200"/>
              <a:gd name="connsiteY221" fmla="*/ 1069787 h 2995613"/>
              <a:gd name="connsiteX222" fmla="*/ 1253542 w 2997200"/>
              <a:gd name="connsiteY222" fmla="*/ 1075069 h 2995613"/>
              <a:gd name="connsiteX223" fmla="*/ 1249294 w 2997200"/>
              <a:gd name="connsiteY223" fmla="*/ 1079823 h 2995613"/>
              <a:gd name="connsiteX224" fmla="*/ 1090498 w 2997200"/>
              <a:gd name="connsiteY224" fmla="*/ 1237756 h 2995613"/>
              <a:gd name="connsiteX225" fmla="*/ 1085718 w 2997200"/>
              <a:gd name="connsiteY225" fmla="*/ 1241982 h 2995613"/>
              <a:gd name="connsiteX226" fmla="*/ 1079876 w 2997200"/>
              <a:gd name="connsiteY226" fmla="*/ 1246207 h 2995613"/>
              <a:gd name="connsiteX227" fmla="*/ 1074564 w 2997200"/>
              <a:gd name="connsiteY227" fmla="*/ 1249377 h 2995613"/>
              <a:gd name="connsiteX228" fmla="*/ 1068192 w 2997200"/>
              <a:gd name="connsiteY228" fmla="*/ 1252018 h 2995613"/>
              <a:gd name="connsiteX229" fmla="*/ 1061818 w 2997200"/>
              <a:gd name="connsiteY229" fmla="*/ 1254131 h 2995613"/>
              <a:gd name="connsiteX230" fmla="*/ 1055976 w 2997200"/>
              <a:gd name="connsiteY230" fmla="*/ 1256243 h 2995613"/>
              <a:gd name="connsiteX231" fmla="*/ 1049604 w 2997200"/>
              <a:gd name="connsiteY231" fmla="*/ 1257300 h 2995613"/>
              <a:gd name="connsiteX232" fmla="*/ 1042700 w 2997200"/>
              <a:gd name="connsiteY232" fmla="*/ 1257300 h 2995613"/>
              <a:gd name="connsiteX233" fmla="*/ 1036858 w 2997200"/>
              <a:gd name="connsiteY233" fmla="*/ 1257300 h 2995613"/>
              <a:gd name="connsiteX234" fmla="*/ 1030484 w 2997200"/>
              <a:gd name="connsiteY234" fmla="*/ 1256243 h 2995613"/>
              <a:gd name="connsiteX235" fmla="*/ 1023580 w 2997200"/>
              <a:gd name="connsiteY235" fmla="*/ 1254131 h 2995613"/>
              <a:gd name="connsiteX236" fmla="*/ 1017738 w 2997200"/>
              <a:gd name="connsiteY236" fmla="*/ 1252018 h 2995613"/>
              <a:gd name="connsiteX237" fmla="*/ 1011896 w 2997200"/>
              <a:gd name="connsiteY237" fmla="*/ 1249377 h 2995613"/>
              <a:gd name="connsiteX238" fmla="*/ 1006586 w 2997200"/>
              <a:gd name="connsiteY238" fmla="*/ 1246207 h 2995613"/>
              <a:gd name="connsiteX239" fmla="*/ 1000744 w 2997200"/>
              <a:gd name="connsiteY239" fmla="*/ 1241982 h 2995613"/>
              <a:gd name="connsiteX240" fmla="*/ 995964 w 2997200"/>
              <a:gd name="connsiteY240" fmla="*/ 1237756 h 2995613"/>
              <a:gd name="connsiteX241" fmla="*/ 991184 w 2997200"/>
              <a:gd name="connsiteY241" fmla="*/ 1232474 h 2995613"/>
              <a:gd name="connsiteX242" fmla="*/ 987466 w 2997200"/>
              <a:gd name="connsiteY242" fmla="*/ 1227192 h 2995613"/>
              <a:gd name="connsiteX243" fmla="*/ 983748 w 2997200"/>
              <a:gd name="connsiteY243" fmla="*/ 1221382 h 2995613"/>
              <a:gd name="connsiteX244" fmla="*/ 981092 w 2997200"/>
              <a:gd name="connsiteY244" fmla="*/ 1215572 h 2995613"/>
              <a:gd name="connsiteX245" fmla="*/ 978968 w 2997200"/>
              <a:gd name="connsiteY245" fmla="*/ 1209761 h 2995613"/>
              <a:gd name="connsiteX246" fmla="*/ 977376 w 2997200"/>
              <a:gd name="connsiteY246" fmla="*/ 1203423 h 2995613"/>
              <a:gd name="connsiteX247" fmla="*/ 976844 w 2997200"/>
              <a:gd name="connsiteY247" fmla="*/ 1196556 h 2995613"/>
              <a:gd name="connsiteX248" fmla="*/ 976312 w 2997200"/>
              <a:gd name="connsiteY248" fmla="*/ 1190746 h 2995613"/>
              <a:gd name="connsiteX249" fmla="*/ 976844 w 2997200"/>
              <a:gd name="connsiteY249" fmla="*/ 1183879 h 2995613"/>
              <a:gd name="connsiteX250" fmla="*/ 977376 w 2997200"/>
              <a:gd name="connsiteY250" fmla="*/ 1177541 h 2995613"/>
              <a:gd name="connsiteX251" fmla="*/ 978968 w 2997200"/>
              <a:gd name="connsiteY251" fmla="*/ 1171730 h 2995613"/>
              <a:gd name="connsiteX252" fmla="*/ 981092 w 2997200"/>
              <a:gd name="connsiteY252" fmla="*/ 1165392 h 2995613"/>
              <a:gd name="connsiteX253" fmla="*/ 983748 w 2997200"/>
              <a:gd name="connsiteY253" fmla="*/ 1159582 h 2995613"/>
              <a:gd name="connsiteX254" fmla="*/ 987466 w 2997200"/>
              <a:gd name="connsiteY254" fmla="*/ 1153771 h 2995613"/>
              <a:gd name="connsiteX255" fmla="*/ 991184 w 2997200"/>
              <a:gd name="connsiteY255" fmla="*/ 1148489 h 2995613"/>
              <a:gd name="connsiteX256" fmla="*/ 995964 w 2997200"/>
              <a:gd name="connsiteY256" fmla="*/ 1143736 h 2995613"/>
              <a:gd name="connsiteX257" fmla="*/ 1154228 w 2997200"/>
              <a:gd name="connsiteY257" fmla="*/ 986330 h 2995613"/>
              <a:gd name="connsiteX258" fmla="*/ 1159008 w 2997200"/>
              <a:gd name="connsiteY258" fmla="*/ 981048 h 2995613"/>
              <a:gd name="connsiteX259" fmla="*/ 1164850 w 2997200"/>
              <a:gd name="connsiteY259" fmla="*/ 977351 h 2995613"/>
              <a:gd name="connsiteX260" fmla="*/ 1170692 w 2997200"/>
              <a:gd name="connsiteY260" fmla="*/ 973653 h 2995613"/>
              <a:gd name="connsiteX261" fmla="*/ 1176004 w 2997200"/>
              <a:gd name="connsiteY261" fmla="*/ 971012 h 2995613"/>
              <a:gd name="connsiteX262" fmla="*/ 1182376 w 2997200"/>
              <a:gd name="connsiteY262" fmla="*/ 969428 h 2995613"/>
              <a:gd name="connsiteX263" fmla="*/ 1188218 w 2997200"/>
              <a:gd name="connsiteY263" fmla="*/ 967843 h 2995613"/>
              <a:gd name="connsiteX264" fmla="*/ 1036638 w 2997200"/>
              <a:gd name="connsiteY264" fmla="*/ 652462 h 2995613"/>
              <a:gd name="connsiteX265" fmla="*/ 1042458 w 2997200"/>
              <a:gd name="connsiteY265" fmla="*/ 652462 h 2995613"/>
              <a:gd name="connsiteX266" fmla="*/ 1049338 w 2997200"/>
              <a:gd name="connsiteY266" fmla="*/ 652462 h 2995613"/>
              <a:gd name="connsiteX267" fmla="*/ 1055688 w 2997200"/>
              <a:gd name="connsiteY267" fmla="*/ 653518 h 2995613"/>
              <a:gd name="connsiteX268" fmla="*/ 1061508 w 2997200"/>
              <a:gd name="connsiteY268" fmla="*/ 655629 h 2995613"/>
              <a:gd name="connsiteX269" fmla="*/ 1067858 w 2997200"/>
              <a:gd name="connsiteY269" fmla="*/ 657741 h 2995613"/>
              <a:gd name="connsiteX270" fmla="*/ 1074208 w 2997200"/>
              <a:gd name="connsiteY270" fmla="*/ 660380 h 2995613"/>
              <a:gd name="connsiteX271" fmla="*/ 1079500 w 2997200"/>
              <a:gd name="connsiteY271" fmla="*/ 663548 h 2995613"/>
              <a:gd name="connsiteX272" fmla="*/ 1085322 w 2997200"/>
              <a:gd name="connsiteY272" fmla="*/ 667771 h 2995613"/>
              <a:gd name="connsiteX273" fmla="*/ 1090084 w 2997200"/>
              <a:gd name="connsiteY273" fmla="*/ 671995 h 2995613"/>
              <a:gd name="connsiteX274" fmla="*/ 1094846 w 2997200"/>
              <a:gd name="connsiteY274" fmla="*/ 677274 h 2995613"/>
              <a:gd name="connsiteX275" fmla="*/ 1098550 w 2997200"/>
              <a:gd name="connsiteY275" fmla="*/ 682553 h 2995613"/>
              <a:gd name="connsiteX276" fmla="*/ 1102254 w 2997200"/>
              <a:gd name="connsiteY276" fmla="*/ 688360 h 2995613"/>
              <a:gd name="connsiteX277" fmla="*/ 1104900 w 2997200"/>
              <a:gd name="connsiteY277" fmla="*/ 694167 h 2995613"/>
              <a:gd name="connsiteX278" fmla="*/ 1107018 w 2997200"/>
              <a:gd name="connsiteY278" fmla="*/ 699974 h 2995613"/>
              <a:gd name="connsiteX279" fmla="*/ 1108076 w 2997200"/>
              <a:gd name="connsiteY279" fmla="*/ 706309 h 2995613"/>
              <a:gd name="connsiteX280" fmla="*/ 1109134 w 2997200"/>
              <a:gd name="connsiteY280" fmla="*/ 713172 h 2995613"/>
              <a:gd name="connsiteX281" fmla="*/ 1109664 w 2997200"/>
              <a:gd name="connsiteY281" fmla="*/ 718979 h 2995613"/>
              <a:gd name="connsiteX282" fmla="*/ 1109134 w 2997200"/>
              <a:gd name="connsiteY282" fmla="*/ 725842 h 2995613"/>
              <a:gd name="connsiteX283" fmla="*/ 1108076 w 2997200"/>
              <a:gd name="connsiteY283" fmla="*/ 731649 h 2995613"/>
              <a:gd name="connsiteX284" fmla="*/ 1107018 w 2997200"/>
              <a:gd name="connsiteY284" fmla="*/ 737984 h 2995613"/>
              <a:gd name="connsiteX285" fmla="*/ 1104900 w 2997200"/>
              <a:gd name="connsiteY285" fmla="*/ 744319 h 2995613"/>
              <a:gd name="connsiteX286" fmla="*/ 1102254 w 2997200"/>
              <a:gd name="connsiteY286" fmla="*/ 750126 h 2995613"/>
              <a:gd name="connsiteX287" fmla="*/ 1098550 w 2997200"/>
              <a:gd name="connsiteY287" fmla="*/ 755933 h 2995613"/>
              <a:gd name="connsiteX288" fmla="*/ 1094846 w 2997200"/>
              <a:gd name="connsiteY288" fmla="*/ 760684 h 2995613"/>
              <a:gd name="connsiteX289" fmla="*/ 1090084 w 2997200"/>
              <a:gd name="connsiteY289" fmla="*/ 765963 h 2995613"/>
              <a:gd name="connsiteX290" fmla="*/ 776288 w 2997200"/>
              <a:gd name="connsiteY290" fmla="*/ 1079017 h 2995613"/>
              <a:gd name="connsiteX291" fmla="*/ 770996 w 2997200"/>
              <a:gd name="connsiteY291" fmla="*/ 1083768 h 2995613"/>
              <a:gd name="connsiteX292" fmla="*/ 765704 w 2997200"/>
              <a:gd name="connsiteY292" fmla="*/ 1087991 h 2995613"/>
              <a:gd name="connsiteX293" fmla="*/ 759884 w 2997200"/>
              <a:gd name="connsiteY293" fmla="*/ 1091687 h 2995613"/>
              <a:gd name="connsiteX294" fmla="*/ 754064 w 2997200"/>
              <a:gd name="connsiteY294" fmla="*/ 1093799 h 2995613"/>
              <a:gd name="connsiteX295" fmla="*/ 747712 w 2997200"/>
              <a:gd name="connsiteY295" fmla="*/ 1095910 h 2995613"/>
              <a:gd name="connsiteX296" fmla="*/ 741364 w 2997200"/>
              <a:gd name="connsiteY296" fmla="*/ 1097494 h 2995613"/>
              <a:gd name="connsiteX297" fmla="*/ 735542 w 2997200"/>
              <a:gd name="connsiteY297" fmla="*/ 1098550 h 2995613"/>
              <a:gd name="connsiteX298" fmla="*/ 728664 w 2997200"/>
              <a:gd name="connsiteY298" fmla="*/ 1098550 h 2995613"/>
              <a:gd name="connsiteX299" fmla="*/ 722312 w 2997200"/>
              <a:gd name="connsiteY299" fmla="*/ 1098550 h 2995613"/>
              <a:gd name="connsiteX300" fmla="*/ 716492 w 2997200"/>
              <a:gd name="connsiteY300" fmla="*/ 1097494 h 2995613"/>
              <a:gd name="connsiteX301" fmla="*/ 710142 w 2997200"/>
              <a:gd name="connsiteY301" fmla="*/ 1095910 h 2995613"/>
              <a:gd name="connsiteX302" fmla="*/ 704322 w 2997200"/>
              <a:gd name="connsiteY302" fmla="*/ 1093799 h 2995613"/>
              <a:gd name="connsiteX303" fmla="*/ 697972 w 2997200"/>
              <a:gd name="connsiteY303" fmla="*/ 1091687 h 2995613"/>
              <a:gd name="connsiteX304" fmla="*/ 692150 w 2997200"/>
              <a:gd name="connsiteY304" fmla="*/ 1087991 h 2995613"/>
              <a:gd name="connsiteX305" fmla="*/ 686858 w 2997200"/>
              <a:gd name="connsiteY305" fmla="*/ 1083768 h 2995613"/>
              <a:gd name="connsiteX306" fmla="*/ 681568 w 2997200"/>
              <a:gd name="connsiteY306" fmla="*/ 1079017 h 2995613"/>
              <a:gd name="connsiteX307" fmla="*/ 677334 w 2997200"/>
              <a:gd name="connsiteY307" fmla="*/ 1074266 h 2995613"/>
              <a:gd name="connsiteX308" fmla="*/ 673100 w 2997200"/>
              <a:gd name="connsiteY308" fmla="*/ 1068987 h 2995613"/>
              <a:gd name="connsiteX309" fmla="*/ 669926 w 2997200"/>
              <a:gd name="connsiteY309" fmla="*/ 1063179 h 2995613"/>
              <a:gd name="connsiteX310" fmla="*/ 667280 w 2997200"/>
              <a:gd name="connsiteY310" fmla="*/ 1057372 h 2995613"/>
              <a:gd name="connsiteX311" fmla="*/ 665164 w 2997200"/>
              <a:gd name="connsiteY311" fmla="*/ 1051565 h 2995613"/>
              <a:gd name="connsiteX312" fmla="*/ 663046 w 2997200"/>
              <a:gd name="connsiteY312" fmla="*/ 1045230 h 2995613"/>
              <a:gd name="connsiteX313" fmla="*/ 662518 w 2997200"/>
              <a:gd name="connsiteY313" fmla="*/ 1038367 h 2995613"/>
              <a:gd name="connsiteX314" fmla="*/ 661988 w 2997200"/>
              <a:gd name="connsiteY314" fmla="*/ 1032560 h 2995613"/>
              <a:gd name="connsiteX315" fmla="*/ 662518 w 2997200"/>
              <a:gd name="connsiteY315" fmla="*/ 1026225 h 2995613"/>
              <a:gd name="connsiteX316" fmla="*/ 663046 w 2997200"/>
              <a:gd name="connsiteY316" fmla="*/ 1019363 h 2995613"/>
              <a:gd name="connsiteX317" fmla="*/ 665164 w 2997200"/>
              <a:gd name="connsiteY317" fmla="*/ 1013555 h 2995613"/>
              <a:gd name="connsiteX318" fmla="*/ 667280 w 2997200"/>
              <a:gd name="connsiteY318" fmla="*/ 1007221 h 2995613"/>
              <a:gd name="connsiteX319" fmla="*/ 669926 w 2997200"/>
              <a:gd name="connsiteY319" fmla="*/ 1001413 h 2995613"/>
              <a:gd name="connsiteX320" fmla="*/ 673100 w 2997200"/>
              <a:gd name="connsiteY320" fmla="*/ 995606 h 2995613"/>
              <a:gd name="connsiteX321" fmla="*/ 677334 w 2997200"/>
              <a:gd name="connsiteY321" fmla="*/ 990327 h 2995613"/>
              <a:gd name="connsiteX322" fmla="*/ 681568 w 2997200"/>
              <a:gd name="connsiteY322" fmla="*/ 985576 h 2995613"/>
              <a:gd name="connsiteX323" fmla="*/ 995892 w 2997200"/>
              <a:gd name="connsiteY323" fmla="*/ 671995 h 2995613"/>
              <a:gd name="connsiteX324" fmla="*/ 1000654 w 2997200"/>
              <a:gd name="connsiteY324" fmla="*/ 667771 h 2995613"/>
              <a:gd name="connsiteX325" fmla="*/ 1006476 w 2997200"/>
              <a:gd name="connsiteY325" fmla="*/ 663548 h 2995613"/>
              <a:gd name="connsiteX326" fmla="*/ 1011768 w 2997200"/>
              <a:gd name="connsiteY326" fmla="*/ 660380 h 2995613"/>
              <a:gd name="connsiteX327" fmla="*/ 1017588 w 2997200"/>
              <a:gd name="connsiteY327" fmla="*/ 657741 h 2995613"/>
              <a:gd name="connsiteX328" fmla="*/ 1023408 w 2997200"/>
              <a:gd name="connsiteY328" fmla="*/ 655629 h 2995613"/>
              <a:gd name="connsiteX329" fmla="*/ 1030288 w 2997200"/>
              <a:gd name="connsiteY329" fmla="*/ 653518 h 2995613"/>
              <a:gd name="connsiteX330" fmla="*/ 910224 w 2997200"/>
              <a:gd name="connsiteY330" fmla="*/ 307975 h 2995613"/>
              <a:gd name="connsiteX331" fmla="*/ 916042 w 2997200"/>
              <a:gd name="connsiteY331" fmla="*/ 307975 h 2995613"/>
              <a:gd name="connsiteX332" fmla="*/ 922386 w 2997200"/>
              <a:gd name="connsiteY332" fmla="*/ 307975 h 2995613"/>
              <a:gd name="connsiteX333" fmla="*/ 929260 w 2997200"/>
              <a:gd name="connsiteY333" fmla="*/ 309032 h 2995613"/>
              <a:gd name="connsiteX334" fmla="*/ 935076 w 2997200"/>
              <a:gd name="connsiteY334" fmla="*/ 310090 h 2995613"/>
              <a:gd name="connsiteX335" fmla="*/ 941420 w 2997200"/>
              <a:gd name="connsiteY335" fmla="*/ 312205 h 2995613"/>
              <a:gd name="connsiteX336" fmla="*/ 947238 w 2997200"/>
              <a:gd name="connsiteY336" fmla="*/ 315377 h 2995613"/>
              <a:gd name="connsiteX337" fmla="*/ 953054 w 2997200"/>
              <a:gd name="connsiteY337" fmla="*/ 318550 h 2995613"/>
              <a:gd name="connsiteX338" fmla="*/ 958340 w 2997200"/>
              <a:gd name="connsiteY338" fmla="*/ 322251 h 2995613"/>
              <a:gd name="connsiteX339" fmla="*/ 963100 w 2997200"/>
              <a:gd name="connsiteY339" fmla="*/ 327010 h 2995613"/>
              <a:gd name="connsiteX340" fmla="*/ 967858 w 2997200"/>
              <a:gd name="connsiteY340" fmla="*/ 332297 h 2995613"/>
              <a:gd name="connsiteX341" fmla="*/ 972088 w 2997200"/>
              <a:gd name="connsiteY341" fmla="*/ 337584 h 2995613"/>
              <a:gd name="connsiteX342" fmla="*/ 975260 w 2997200"/>
              <a:gd name="connsiteY342" fmla="*/ 342872 h 2995613"/>
              <a:gd name="connsiteX343" fmla="*/ 977904 w 2997200"/>
              <a:gd name="connsiteY343" fmla="*/ 349217 h 2995613"/>
              <a:gd name="connsiteX344" fmla="*/ 980020 w 2997200"/>
              <a:gd name="connsiteY344" fmla="*/ 355562 h 2995613"/>
              <a:gd name="connsiteX345" fmla="*/ 981606 w 2997200"/>
              <a:gd name="connsiteY345" fmla="*/ 361378 h 2995613"/>
              <a:gd name="connsiteX346" fmla="*/ 982664 w 2997200"/>
              <a:gd name="connsiteY346" fmla="*/ 367723 h 2995613"/>
              <a:gd name="connsiteX347" fmla="*/ 982664 w 2997200"/>
              <a:gd name="connsiteY347" fmla="*/ 374597 h 2995613"/>
              <a:gd name="connsiteX348" fmla="*/ 982664 w 2997200"/>
              <a:gd name="connsiteY348" fmla="*/ 380413 h 2995613"/>
              <a:gd name="connsiteX349" fmla="*/ 981606 w 2997200"/>
              <a:gd name="connsiteY349" fmla="*/ 387287 h 2995613"/>
              <a:gd name="connsiteX350" fmla="*/ 980020 w 2997200"/>
              <a:gd name="connsiteY350" fmla="*/ 393631 h 2995613"/>
              <a:gd name="connsiteX351" fmla="*/ 977904 w 2997200"/>
              <a:gd name="connsiteY351" fmla="*/ 399448 h 2995613"/>
              <a:gd name="connsiteX352" fmla="*/ 975260 w 2997200"/>
              <a:gd name="connsiteY352" fmla="*/ 405264 h 2995613"/>
              <a:gd name="connsiteX353" fmla="*/ 972088 w 2997200"/>
              <a:gd name="connsiteY353" fmla="*/ 410551 h 2995613"/>
              <a:gd name="connsiteX354" fmla="*/ 967858 w 2997200"/>
              <a:gd name="connsiteY354" fmla="*/ 416367 h 2995613"/>
              <a:gd name="connsiteX355" fmla="*/ 963100 w 2997200"/>
              <a:gd name="connsiteY355" fmla="*/ 421126 h 2995613"/>
              <a:gd name="connsiteX356" fmla="*/ 432768 w 2997200"/>
              <a:gd name="connsiteY356" fmla="*/ 951986 h 2995613"/>
              <a:gd name="connsiteX357" fmla="*/ 427480 w 2997200"/>
              <a:gd name="connsiteY357" fmla="*/ 956745 h 2995613"/>
              <a:gd name="connsiteX358" fmla="*/ 422194 w 2997200"/>
              <a:gd name="connsiteY358" fmla="*/ 960446 h 2995613"/>
              <a:gd name="connsiteX359" fmla="*/ 416906 w 2997200"/>
              <a:gd name="connsiteY359" fmla="*/ 963619 h 2995613"/>
              <a:gd name="connsiteX360" fmla="*/ 410560 w 2997200"/>
              <a:gd name="connsiteY360" fmla="*/ 966791 h 2995613"/>
              <a:gd name="connsiteX361" fmla="*/ 404745 w 2997200"/>
              <a:gd name="connsiteY361" fmla="*/ 968906 h 2995613"/>
              <a:gd name="connsiteX362" fmla="*/ 398400 w 2997200"/>
              <a:gd name="connsiteY362" fmla="*/ 970492 h 2995613"/>
              <a:gd name="connsiteX363" fmla="*/ 392055 w 2997200"/>
              <a:gd name="connsiteY363" fmla="*/ 971021 h 2995613"/>
              <a:gd name="connsiteX364" fmla="*/ 385710 w 2997200"/>
              <a:gd name="connsiteY364" fmla="*/ 971550 h 2995613"/>
              <a:gd name="connsiteX365" fmla="*/ 379365 w 2997200"/>
              <a:gd name="connsiteY365" fmla="*/ 971021 h 2995613"/>
              <a:gd name="connsiteX366" fmla="*/ 372491 w 2997200"/>
              <a:gd name="connsiteY366" fmla="*/ 970492 h 2995613"/>
              <a:gd name="connsiteX367" fmla="*/ 366675 w 2997200"/>
              <a:gd name="connsiteY367" fmla="*/ 968906 h 2995613"/>
              <a:gd name="connsiteX368" fmla="*/ 360330 w 2997200"/>
              <a:gd name="connsiteY368" fmla="*/ 966791 h 2995613"/>
              <a:gd name="connsiteX369" fmla="*/ 354514 w 2997200"/>
              <a:gd name="connsiteY369" fmla="*/ 963619 h 2995613"/>
              <a:gd name="connsiteX370" fmla="*/ 348698 w 2997200"/>
              <a:gd name="connsiteY370" fmla="*/ 960446 h 2995613"/>
              <a:gd name="connsiteX371" fmla="*/ 343410 w 2997200"/>
              <a:gd name="connsiteY371" fmla="*/ 956745 h 2995613"/>
              <a:gd name="connsiteX372" fmla="*/ 338652 w 2997200"/>
              <a:gd name="connsiteY372" fmla="*/ 951986 h 2995613"/>
              <a:gd name="connsiteX373" fmla="*/ 333893 w 2997200"/>
              <a:gd name="connsiteY373" fmla="*/ 947228 h 2995613"/>
              <a:gd name="connsiteX374" fmla="*/ 329663 w 2997200"/>
              <a:gd name="connsiteY374" fmla="*/ 941411 h 2995613"/>
              <a:gd name="connsiteX375" fmla="*/ 326490 w 2997200"/>
              <a:gd name="connsiteY375" fmla="*/ 936124 h 2995613"/>
              <a:gd name="connsiteX376" fmla="*/ 323847 w 2997200"/>
              <a:gd name="connsiteY376" fmla="*/ 930308 h 2995613"/>
              <a:gd name="connsiteX377" fmla="*/ 321732 w 2997200"/>
              <a:gd name="connsiteY377" fmla="*/ 923963 h 2995613"/>
              <a:gd name="connsiteX378" fmla="*/ 320145 w 2997200"/>
              <a:gd name="connsiteY378" fmla="*/ 917618 h 2995613"/>
              <a:gd name="connsiteX379" fmla="*/ 319088 w 2997200"/>
              <a:gd name="connsiteY379" fmla="*/ 911273 h 2995613"/>
              <a:gd name="connsiteX380" fmla="*/ 319088 w 2997200"/>
              <a:gd name="connsiteY380" fmla="*/ 904928 h 2995613"/>
              <a:gd name="connsiteX381" fmla="*/ 319088 w 2997200"/>
              <a:gd name="connsiteY381" fmla="*/ 898583 h 2995613"/>
              <a:gd name="connsiteX382" fmla="*/ 320145 w 2997200"/>
              <a:gd name="connsiteY382" fmla="*/ 892238 h 2995613"/>
              <a:gd name="connsiteX383" fmla="*/ 321732 w 2997200"/>
              <a:gd name="connsiteY383" fmla="*/ 885893 h 2995613"/>
              <a:gd name="connsiteX384" fmla="*/ 323847 w 2997200"/>
              <a:gd name="connsiteY384" fmla="*/ 880077 h 2995613"/>
              <a:gd name="connsiteX385" fmla="*/ 326490 w 2997200"/>
              <a:gd name="connsiteY385" fmla="*/ 873732 h 2995613"/>
              <a:gd name="connsiteX386" fmla="*/ 329663 w 2997200"/>
              <a:gd name="connsiteY386" fmla="*/ 868445 h 2995613"/>
              <a:gd name="connsiteX387" fmla="*/ 333893 w 2997200"/>
              <a:gd name="connsiteY387" fmla="*/ 862628 h 2995613"/>
              <a:gd name="connsiteX388" fmla="*/ 338652 w 2997200"/>
              <a:gd name="connsiteY388" fmla="*/ 857870 h 2995613"/>
              <a:gd name="connsiteX389" fmla="*/ 869512 w 2997200"/>
              <a:gd name="connsiteY389" fmla="*/ 327010 h 2995613"/>
              <a:gd name="connsiteX390" fmla="*/ 874270 w 2997200"/>
              <a:gd name="connsiteY390" fmla="*/ 322251 h 2995613"/>
              <a:gd name="connsiteX391" fmla="*/ 879558 w 2997200"/>
              <a:gd name="connsiteY391" fmla="*/ 318550 h 2995613"/>
              <a:gd name="connsiteX392" fmla="*/ 885374 w 2997200"/>
              <a:gd name="connsiteY392" fmla="*/ 315377 h 2995613"/>
              <a:gd name="connsiteX393" fmla="*/ 891190 w 2997200"/>
              <a:gd name="connsiteY393" fmla="*/ 312205 h 2995613"/>
              <a:gd name="connsiteX394" fmla="*/ 897006 w 2997200"/>
              <a:gd name="connsiteY394" fmla="*/ 310090 h 2995613"/>
              <a:gd name="connsiteX395" fmla="*/ 903352 w 2997200"/>
              <a:gd name="connsiteY395" fmla="*/ 309032 h 2995613"/>
              <a:gd name="connsiteX396" fmla="*/ 1204066 w 2997200"/>
              <a:gd name="connsiteY396" fmla="*/ 0 h 2995613"/>
              <a:gd name="connsiteX397" fmla="*/ 1216768 w 2997200"/>
              <a:gd name="connsiteY397" fmla="*/ 529 h 2995613"/>
              <a:gd name="connsiteX398" fmla="*/ 1229472 w 2997200"/>
              <a:gd name="connsiteY398" fmla="*/ 2116 h 2995613"/>
              <a:gd name="connsiteX399" fmla="*/ 1242174 w 2997200"/>
              <a:gd name="connsiteY399" fmla="*/ 4762 h 2995613"/>
              <a:gd name="connsiteX400" fmla="*/ 1253818 w 2997200"/>
              <a:gd name="connsiteY400" fmla="*/ 9523 h 2995613"/>
              <a:gd name="connsiteX401" fmla="*/ 1265990 w 2997200"/>
              <a:gd name="connsiteY401" fmla="*/ 15343 h 2995613"/>
              <a:gd name="connsiteX402" fmla="*/ 1277634 w 2997200"/>
              <a:gd name="connsiteY402" fmla="*/ 21692 h 2995613"/>
              <a:gd name="connsiteX403" fmla="*/ 1282926 w 2997200"/>
              <a:gd name="connsiteY403" fmla="*/ 25924 h 2995613"/>
              <a:gd name="connsiteX404" fmla="*/ 1288220 w 2997200"/>
              <a:gd name="connsiteY404" fmla="*/ 29628 h 2995613"/>
              <a:gd name="connsiteX405" fmla="*/ 1293512 w 2997200"/>
              <a:gd name="connsiteY405" fmla="*/ 33861 h 2995613"/>
              <a:gd name="connsiteX406" fmla="*/ 1298276 w 2997200"/>
              <a:gd name="connsiteY406" fmla="*/ 39151 h 2995613"/>
              <a:gd name="connsiteX407" fmla="*/ 1312566 w 2997200"/>
              <a:gd name="connsiteY407" fmla="*/ 53965 h 2995613"/>
              <a:gd name="connsiteX408" fmla="*/ 1326856 w 2997200"/>
              <a:gd name="connsiteY408" fmla="*/ 68779 h 2995613"/>
              <a:gd name="connsiteX409" fmla="*/ 1340086 w 2997200"/>
              <a:gd name="connsiteY409" fmla="*/ 84123 h 2995613"/>
              <a:gd name="connsiteX410" fmla="*/ 1353318 w 2997200"/>
              <a:gd name="connsiteY410" fmla="*/ 99466 h 2995613"/>
              <a:gd name="connsiteX411" fmla="*/ 1366020 w 2997200"/>
              <a:gd name="connsiteY411" fmla="*/ 115338 h 2995613"/>
              <a:gd name="connsiteX412" fmla="*/ 1378722 w 2997200"/>
              <a:gd name="connsiteY412" fmla="*/ 131739 h 2995613"/>
              <a:gd name="connsiteX413" fmla="*/ 1390366 w 2997200"/>
              <a:gd name="connsiteY413" fmla="*/ 147611 h 2995613"/>
              <a:gd name="connsiteX414" fmla="*/ 1402010 w 2997200"/>
              <a:gd name="connsiteY414" fmla="*/ 164542 h 2995613"/>
              <a:gd name="connsiteX415" fmla="*/ 1413654 w 2997200"/>
              <a:gd name="connsiteY415" fmla="*/ 181472 h 2995613"/>
              <a:gd name="connsiteX416" fmla="*/ 1424240 w 2997200"/>
              <a:gd name="connsiteY416" fmla="*/ 197873 h 2995613"/>
              <a:gd name="connsiteX417" fmla="*/ 1434824 w 2997200"/>
              <a:gd name="connsiteY417" fmla="*/ 215333 h 2995613"/>
              <a:gd name="connsiteX418" fmla="*/ 1444880 w 2997200"/>
              <a:gd name="connsiteY418" fmla="*/ 233321 h 2995613"/>
              <a:gd name="connsiteX419" fmla="*/ 1454406 w 2997200"/>
              <a:gd name="connsiteY419" fmla="*/ 250780 h 2995613"/>
              <a:gd name="connsiteX420" fmla="*/ 1463934 w 2997200"/>
              <a:gd name="connsiteY420" fmla="*/ 269298 h 2995613"/>
              <a:gd name="connsiteX421" fmla="*/ 1472930 w 2997200"/>
              <a:gd name="connsiteY421" fmla="*/ 287287 h 2995613"/>
              <a:gd name="connsiteX422" fmla="*/ 1481928 w 2997200"/>
              <a:gd name="connsiteY422" fmla="*/ 305275 h 2995613"/>
              <a:gd name="connsiteX423" fmla="*/ 1489868 w 2997200"/>
              <a:gd name="connsiteY423" fmla="*/ 324322 h 2995613"/>
              <a:gd name="connsiteX424" fmla="*/ 1498336 w 2997200"/>
              <a:gd name="connsiteY424" fmla="*/ 342839 h 2995613"/>
              <a:gd name="connsiteX425" fmla="*/ 1505744 w 2997200"/>
              <a:gd name="connsiteY425" fmla="*/ 361886 h 2995613"/>
              <a:gd name="connsiteX426" fmla="*/ 1513684 w 2997200"/>
              <a:gd name="connsiteY426" fmla="*/ 381462 h 2995613"/>
              <a:gd name="connsiteX427" fmla="*/ 1521094 w 2997200"/>
              <a:gd name="connsiteY427" fmla="*/ 401037 h 2995613"/>
              <a:gd name="connsiteX428" fmla="*/ 1527444 w 2997200"/>
              <a:gd name="connsiteY428" fmla="*/ 420613 h 2995613"/>
              <a:gd name="connsiteX429" fmla="*/ 1540676 w 2997200"/>
              <a:gd name="connsiteY429" fmla="*/ 460294 h 2995613"/>
              <a:gd name="connsiteX430" fmla="*/ 1552320 w 2997200"/>
              <a:gd name="connsiteY430" fmla="*/ 501561 h 2995613"/>
              <a:gd name="connsiteX431" fmla="*/ 1562906 w 2997200"/>
              <a:gd name="connsiteY431" fmla="*/ 542829 h 2995613"/>
              <a:gd name="connsiteX432" fmla="*/ 1572960 w 2997200"/>
              <a:gd name="connsiteY432" fmla="*/ 584626 h 2995613"/>
              <a:gd name="connsiteX433" fmla="*/ 1581430 w 2997200"/>
              <a:gd name="connsiteY433" fmla="*/ 627481 h 2995613"/>
              <a:gd name="connsiteX434" fmla="*/ 1589368 w 2997200"/>
              <a:gd name="connsiteY434" fmla="*/ 670336 h 2995613"/>
              <a:gd name="connsiteX435" fmla="*/ 1596248 w 2997200"/>
              <a:gd name="connsiteY435" fmla="*/ 714249 h 2995613"/>
              <a:gd name="connsiteX436" fmla="*/ 1602600 w 2997200"/>
              <a:gd name="connsiteY436" fmla="*/ 758162 h 2995613"/>
              <a:gd name="connsiteX437" fmla="*/ 1607892 w 2997200"/>
              <a:gd name="connsiteY437" fmla="*/ 802604 h 2995613"/>
              <a:gd name="connsiteX438" fmla="*/ 1612656 w 2997200"/>
              <a:gd name="connsiteY438" fmla="*/ 847575 h 2995613"/>
              <a:gd name="connsiteX439" fmla="*/ 1616360 w 2997200"/>
              <a:gd name="connsiteY439" fmla="*/ 893076 h 2995613"/>
              <a:gd name="connsiteX440" fmla="*/ 1620066 w 2997200"/>
              <a:gd name="connsiteY440" fmla="*/ 939105 h 2995613"/>
              <a:gd name="connsiteX441" fmla="*/ 1622712 w 2997200"/>
              <a:gd name="connsiteY441" fmla="*/ 985134 h 2995613"/>
              <a:gd name="connsiteX442" fmla="*/ 1624828 w 2997200"/>
              <a:gd name="connsiteY442" fmla="*/ 1031164 h 2995613"/>
              <a:gd name="connsiteX443" fmla="*/ 1626946 w 2997200"/>
              <a:gd name="connsiteY443" fmla="*/ 1078251 h 2995613"/>
              <a:gd name="connsiteX444" fmla="*/ 1628534 w 2997200"/>
              <a:gd name="connsiteY444" fmla="*/ 1125339 h 2995613"/>
              <a:gd name="connsiteX445" fmla="*/ 1629592 w 2997200"/>
              <a:gd name="connsiteY445" fmla="*/ 1172426 h 2995613"/>
              <a:gd name="connsiteX446" fmla="*/ 1630650 w 2997200"/>
              <a:gd name="connsiteY446" fmla="*/ 1267130 h 2995613"/>
              <a:gd name="connsiteX447" fmla="*/ 1630650 w 2997200"/>
              <a:gd name="connsiteY447" fmla="*/ 1361305 h 2995613"/>
              <a:gd name="connsiteX448" fmla="*/ 1725918 w 2997200"/>
              <a:gd name="connsiteY448" fmla="*/ 1361305 h 2995613"/>
              <a:gd name="connsiteX449" fmla="*/ 1820126 w 2997200"/>
              <a:gd name="connsiteY449" fmla="*/ 1363422 h 2995613"/>
              <a:gd name="connsiteX450" fmla="*/ 1867230 w 2997200"/>
              <a:gd name="connsiteY450" fmla="*/ 1363951 h 2995613"/>
              <a:gd name="connsiteX451" fmla="*/ 1914334 w 2997200"/>
              <a:gd name="connsiteY451" fmla="*/ 1365538 h 2995613"/>
              <a:gd name="connsiteX452" fmla="*/ 1961438 w 2997200"/>
              <a:gd name="connsiteY452" fmla="*/ 1367125 h 2995613"/>
              <a:gd name="connsiteX453" fmla="*/ 2008012 w 2997200"/>
              <a:gd name="connsiteY453" fmla="*/ 1369771 h 2995613"/>
              <a:gd name="connsiteX454" fmla="*/ 2054058 w 2997200"/>
              <a:gd name="connsiteY454" fmla="*/ 1372945 h 2995613"/>
              <a:gd name="connsiteX455" fmla="*/ 2100104 w 2997200"/>
              <a:gd name="connsiteY455" fmla="*/ 1376119 h 2995613"/>
              <a:gd name="connsiteX456" fmla="*/ 2145620 w 2997200"/>
              <a:gd name="connsiteY456" fmla="*/ 1379823 h 2995613"/>
              <a:gd name="connsiteX457" fmla="*/ 2191136 w 2997200"/>
              <a:gd name="connsiteY457" fmla="*/ 1385114 h 2995613"/>
              <a:gd name="connsiteX458" fmla="*/ 2235594 w 2997200"/>
              <a:gd name="connsiteY458" fmla="*/ 1390404 h 2995613"/>
              <a:gd name="connsiteX459" fmla="*/ 2280052 w 2997200"/>
              <a:gd name="connsiteY459" fmla="*/ 1396753 h 2995613"/>
              <a:gd name="connsiteX460" fmla="*/ 2323452 w 2997200"/>
              <a:gd name="connsiteY460" fmla="*/ 1404160 h 2995613"/>
              <a:gd name="connsiteX461" fmla="*/ 2366852 w 2997200"/>
              <a:gd name="connsiteY461" fmla="*/ 1412096 h 2995613"/>
              <a:gd name="connsiteX462" fmla="*/ 2409192 w 2997200"/>
              <a:gd name="connsiteY462" fmla="*/ 1421091 h 2995613"/>
              <a:gd name="connsiteX463" fmla="*/ 2451532 w 2997200"/>
              <a:gd name="connsiteY463" fmla="*/ 1430614 h 2995613"/>
              <a:gd name="connsiteX464" fmla="*/ 2493344 w 2997200"/>
              <a:gd name="connsiteY464" fmla="*/ 1441725 h 2995613"/>
              <a:gd name="connsiteX465" fmla="*/ 2533568 w 2997200"/>
              <a:gd name="connsiteY465" fmla="*/ 1453364 h 2995613"/>
              <a:gd name="connsiteX466" fmla="*/ 2573792 w 2997200"/>
              <a:gd name="connsiteY466" fmla="*/ 1466591 h 2995613"/>
              <a:gd name="connsiteX467" fmla="*/ 2593374 w 2997200"/>
              <a:gd name="connsiteY467" fmla="*/ 1473469 h 2995613"/>
              <a:gd name="connsiteX468" fmla="*/ 2612958 w 2997200"/>
              <a:gd name="connsiteY468" fmla="*/ 1480876 h 2995613"/>
              <a:gd name="connsiteX469" fmla="*/ 2632540 w 2997200"/>
              <a:gd name="connsiteY469" fmla="*/ 1488812 h 2995613"/>
              <a:gd name="connsiteX470" fmla="*/ 2651594 w 2997200"/>
              <a:gd name="connsiteY470" fmla="*/ 1496219 h 2995613"/>
              <a:gd name="connsiteX471" fmla="*/ 2670646 w 2997200"/>
              <a:gd name="connsiteY471" fmla="*/ 1504155 h 2995613"/>
              <a:gd name="connsiteX472" fmla="*/ 2689170 w 2997200"/>
              <a:gd name="connsiteY472" fmla="*/ 1512620 h 2995613"/>
              <a:gd name="connsiteX473" fmla="*/ 2708224 w 2997200"/>
              <a:gd name="connsiteY473" fmla="*/ 1521615 h 2995613"/>
              <a:gd name="connsiteX474" fmla="*/ 2726218 w 2997200"/>
              <a:gd name="connsiteY474" fmla="*/ 1531138 h 2995613"/>
              <a:gd name="connsiteX475" fmla="*/ 2744744 w 2997200"/>
              <a:gd name="connsiteY475" fmla="*/ 1540661 h 2995613"/>
              <a:gd name="connsiteX476" fmla="*/ 2762208 w 2997200"/>
              <a:gd name="connsiteY476" fmla="*/ 1550185 h 2995613"/>
              <a:gd name="connsiteX477" fmla="*/ 2779674 w 2997200"/>
              <a:gd name="connsiteY477" fmla="*/ 1560766 h 2995613"/>
              <a:gd name="connsiteX478" fmla="*/ 2797140 w 2997200"/>
              <a:gd name="connsiteY478" fmla="*/ 1570818 h 2995613"/>
              <a:gd name="connsiteX479" fmla="*/ 2814606 w 2997200"/>
              <a:gd name="connsiteY479" fmla="*/ 1581929 h 2995613"/>
              <a:gd name="connsiteX480" fmla="*/ 2831542 w 2997200"/>
              <a:gd name="connsiteY480" fmla="*/ 1593040 h 2995613"/>
              <a:gd name="connsiteX481" fmla="*/ 2847948 w 2997200"/>
              <a:gd name="connsiteY481" fmla="*/ 1605208 h 2995613"/>
              <a:gd name="connsiteX482" fmla="*/ 2864884 w 2997200"/>
              <a:gd name="connsiteY482" fmla="*/ 1617377 h 2995613"/>
              <a:gd name="connsiteX483" fmla="*/ 2880762 w 2997200"/>
              <a:gd name="connsiteY483" fmla="*/ 1629546 h 2995613"/>
              <a:gd name="connsiteX484" fmla="*/ 2896640 w 2997200"/>
              <a:gd name="connsiteY484" fmla="*/ 1642243 h 2995613"/>
              <a:gd name="connsiteX485" fmla="*/ 2912518 w 2997200"/>
              <a:gd name="connsiteY485" fmla="*/ 1655999 h 2995613"/>
              <a:gd name="connsiteX486" fmla="*/ 2927338 w 2997200"/>
              <a:gd name="connsiteY486" fmla="*/ 1669226 h 2995613"/>
              <a:gd name="connsiteX487" fmla="*/ 2942686 w 2997200"/>
              <a:gd name="connsiteY487" fmla="*/ 1683511 h 2995613"/>
              <a:gd name="connsiteX488" fmla="*/ 2958034 w 2997200"/>
              <a:gd name="connsiteY488" fmla="*/ 1697796 h 2995613"/>
              <a:gd name="connsiteX489" fmla="*/ 2962268 w 2997200"/>
              <a:gd name="connsiteY489" fmla="*/ 1703087 h 2995613"/>
              <a:gd name="connsiteX490" fmla="*/ 2967032 w 2997200"/>
              <a:gd name="connsiteY490" fmla="*/ 1707848 h 2995613"/>
              <a:gd name="connsiteX491" fmla="*/ 2971266 w 2997200"/>
              <a:gd name="connsiteY491" fmla="*/ 1713668 h 2995613"/>
              <a:gd name="connsiteX492" fmla="*/ 2974972 w 2997200"/>
              <a:gd name="connsiteY492" fmla="*/ 1718430 h 2995613"/>
              <a:gd name="connsiteX493" fmla="*/ 2981852 w 2997200"/>
              <a:gd name="connsiteY493" fmla="*/ 1730069 h 2995613"/>
              <a:gd name="connsiteX494" fmla="*/ 2987144 w 2997200"/>
              <a:gd name="connsiteY494" fmla="*/ 1742239 h 2995613"/>
              <a:gd name="connsiteX495" fmla="*/ 2991378 w 2997200"/>
              <a:gd name="connsiteY495" fmla="*/ 1754407 h 2995613"/>
              <a:gd name="connsiteX496" fmla="*/ 2994024 w 2997200"/>
              <a:gd name="connsiteY496" fmla="*/ 1766576 h 2995613"/>
              <a:gd name="connsiteX497" fmla="*/ 2996670 w 2997200"/>
              <a:gd name="connsiteY497" fmla="*/ 1779803 h 2995613"/>
              <a:gd name="connsiteX498" fmla="*/ 2997200 w 2997200"/>
              <a:gd name="connsiteY498" fmla="*/ 1792501 h 2995613"/>
              <a:gd name="connsiteX499" fmla="*/ 2996670 w 2997200"/>
              <a:gd name="connsiteY499" fmla="*/ 1804669 h 2995613"/>
              <a:gd name="connsiteX500" fmla="*/ 2994024 w 2997200"/>
              <a:gd name="connsiteY500" fmla="*/ 1817367 h 2995613"/>
              <a:gd name="connsiteX501" fmla="*/ 2991378 w 2997200"/>
              <a:gd name="connsiteY501" fmla="*/ 1830594 h 2995613"/>
              <a:gd name="connsiteX502" fmla="*/ 2987144 w 2997200"/>
              <a:gd name="connsiteY502" fmla="*/ 1842233 h 2995613"/>
              <a:gd name="connsiteX503" fmla="*/ 2981852 w 2997200"/>
              <a:gd name="connsiteY503" fmla="*/ 1854402 h 2995613"/>
              <a:gd name="connsiteX504" fmla="*/ 2974972 w 2997200"/>
              <a:gd name="connsiteY504" fmla="*/ 1865513 h 2995613"/>
              <a:gd name="connsiteX505" fmla="*/ 2971266 w 2997200"/>
              <a:gd name="connsiteY505" fmla="*/ 1871332 h 2995613"/>
              <a:gd name="connsiteX506" fmla="*/ 2967032 w 2997200"/>
              <a:gd name="connsiteY506" fmla="*/ 1876623 h 2995613"/>
              <a:gd name="connsiteX507" fmla="*/ 2962268 w 2997200"/>
              <a:gd name="connsiteY507" fmla="*/ 1881385 h 2995613"/>
              <a:gd name="connsiteX508" fmla="*/ 2958034 w 2997200"/>
              <a:gd name="connsiteY508" fmla="*/ 1886676 h 2995613"/>
              <a:gd name="connsiteX509" fmla="*/ 2952742 w 2997200"/>
              <a:gd name="connsiteY509" fmla="*/ 1891437 h 2995613"/>
              <a:gd name="connsiteX510" fmla="*/ 2947978 w 2997200"/>
              <a:gd name="connsiteY510" fmla="*/ 1896199 h 2995613"/>
              <a:gd name="connsiteX511" fmla="*/ 2942156 w 2997200"/>
              <a:gd name="connsiteY511" fmla="*/ 1899902 h 2995613"/>
              <a:gd name="connsiteX512" fmla="*/ 2936864 w 2997200"/>
              <a:gd name="connsiteY512" fmla="*/ 1903606 h 2995613"/>
              <a:gd name="connsiteX513" fmla="*/ 2925220 w 2997200"/>
              <a:gd name="connsiteY513" fmla="*/ 1910484 h 2995613"/>
              <a:gd name="connsiteX514" fmla="*/ 2913576 w 2997200"/>
              <a:gd name="connsiteY514" fmla="*/ 1916304 h 2995613"/>
              <a:gd name="connsiteX515" fmla="*/ 2901404 w 2997200"/>
              <a:gd name="connsiteY515" fmla="*/ 1920007 h 2995613"/>
              <a:gd name="connsiteX516" fmla="*/ 2889232 w 2997200"/>
              <a:gd name="connsiteY516" fmla="*/ 1923182 h 2995613"/>
              <a:gd name="connsiteX517" fmla="*/ 2876000 w 2997200"/>
              <a:gd name="connsiteY517" fmla="*/ 1925298 h 2995613"/>
              <a:gd name="connsiteX518" fmla="*/ 2863298 w 2997200"/>
              <a:gd name="connsiteY518" fmla="*/ 1925827 h 2995613"/>
              <a:gd name="connsiteX519" fmla="*/ 2851124 w 2997200"/>
              <a:gd name="connsiteY519" fmla="*/ 1925298 h 2995613"/>
              <a:gd name="connsiteX520" fmla="*/ 2837892 w 2997200"/>
              <a:gd name="connsiteY520" fmla="*/ 1923182 h 2995613"/>
              <a:gd name="connsiteX521" fmla="*/ 2825190 w 2997200"/>
              <a:gd name="connsiteY521" fmla="*/ 1920007 h 2995613"/>
              <a:gd name="connsiteX522" fmla="*/ 2813546 w 2997200"/>
              <a:gd name="connsiteY522" fmla="*/ 1916304 h 2995613"/>
              <a:gd name="connsiteX523" fmla="*/ 2801904 w 2997200"/>
              <a:gd name="connsiteY523" fmla="*/ 1910484 h 2995613"/>
              <a:gd name="connsiteX524" fmla="*/ 2789730 w 2997200"/>
              <a:gd name="connsiteY524" fmla="*/ 1903606 h 2995613"/>
              <a:gd name="connsiteX525" fmla="*/ 2784438 w 2997200"/>
              <a:gd name="connsiteY525" fmla="*/ 1899902 h 2995613"/>
              <a:gd name="connsiteX526" fmla="*/ 2779144 w 2997200"/>
              <a:gd name="connsiteY526" fmla="*/ 1896199 h 2995613"/>
              <a:gd name="connsiteX527" fmla="*/ 2774382 w 2997200"/>
              <a:gd name="connsiteY527" fmla="*/ 1891437 h 2995613"/>
              <a:gd name="connsiteX528" fmla="*/ 2769088 w 2997200"/>
              <a:gd name="connsiteY528" fmla="*/ 1886676 h 2995613"/>
              <a:gd name="connsiteX529" fmla="*/ 2757446 w 2997200"/>
              <a:gd name="connsiteY529" fmla="*/ 1875036 h 2995613"/>
              <a:gd name="connsiteX530" fmla="*/ 2746330 w 2997200"/>
              <a:gd name="connsiteY530" fmla="*/ 1864454 h 2995613"/>
              <a:gd name="connsiteX531" fmla="*/ 2734158 w 2997200"/>
              <a:gd name="connsiteY531" fmla="*/ 1854402 h 2995613"/>
              <a:gd name="connsiteX532" fmla="*/ 2721456 w 2997200"/>
              <a:gd name="connsiteY532" fmla="*/ 1844350 h 2995613"/>
              <a:gd name="connsiteX533" fmla="*/ 2709282 w 2997200"/>
              <a:gd name="connsiteY533" fmla="*/ 1834297 h 2995613"/>
              <a:gd name="connsiteX534" fmla="*/ 2696580 w 2997200"/>
              <a:gd name="connsiteY534" fmla="*/ 1824774 h 2995613"/>
              <a:gd name="connsiteX535" fmla="*/ 2683348 w 2997200"/>
              <a:gd name="connsiteY535" fmla="*/ 1815780 h 2995613"/>
              <a:gd name="connsiteX536" fmla="*/ 2670118 w 2997200"/>
              <a:gd name="connsiteY536" fmla="*/ 1806785 h 2995613"/>
              <a:gd name="connsiteX537" fmla="*/ 2656356 w 2997200"/>
              <a:gd name="connsiteY537" fmla="*/ 1797791 h 2995613"/>
              <a:gd name="connsiteX538" fmla="*/ 2642066 w 2997200"/>
              <a:gd name="connsiteY538" fmla="*/ 1789855 h 2995613"/>
              <a:gd name="connsiteX539" fmla="*/ 2628306 w 2997200"/>
              <a:gd name="connsiteY539" fmla="*/ 1781919 h 2995613"/>
              <a:gd name="connsiteX540" fmla="*/ 2613486 w 2997200"/>
              <a:gd name="connsiteY540" fmla="*/ 1773983 h 2995613"/>
              <a:gd name="connsiteX541" fmla="*/ 2599196 w 2997200"/>
              <a:gd name="connsiteY541" fmla="*/ 1766047 h 2995613"/>
              <a:gd name="connsiteX542" fmla="*/ 2584376 w 2997200"/>
              <a:gd name="connsiteY542" fmla="*/ 1758640 h 2995613"/>
              <a:gd name="connsiteX543" fmla="*/ 2553680 w 2997200"/>
              <a:gd name="connsiteY543" fmla="*/ 1745413 h 2995613"/>
              <a:gd name="connsiteX544" fmla="*/ 2522454 w 2997200"/>
              <a:gd name="connsiteY544" fmla="*/ 1732715 h 2995613"/>
              <a:gd name="connsiteX545" fmla="*/ 2489640 w 2997200"/>
              <a:gd name="connsiteY545" fmla="*/ 1720017 h 2995613"/>
              <a:gd name="connsiteX546" fmla="*/ 2456826 w 2997200"/>
              <a:gd name="connsiteY546" fmla="*/ 1709436 h 2995613"/>
              <a:gd name="connsiteX547" fmla="*/ 2422424 w 2997200"/>
              <a:gd name="connsiteY547" fmla="*/ 1699383 h 2995613"/>
              <a:gd name="connsiteX548" fmla="*/ 2388022 w 2997200"/>
              <a:gd name="connsiteY548" fmla="*/ 1690389 h 2995613"/>
              <a:gd name="connsiteX549" fmla="*/ 2352032 w 2997200"/>
              <a:gd name="connsiteY549" fmla="*/ 1682453 h 2995613"/>
              <a:gd name="connsiteX550" fmla="*/ 2316572 w 2997200"/>
              <a:gd name="connsiteY550" fmla="*/ 1674517 h 2995613"/>
              <a:gd name="connsiteX551" fmla="*/ 2279524 w 2997200"/>
              <a:gd name="connsiteY551" fmla="*/ 1667639 h 2995613"/>
              <a:gd name="connsiteX552" fmla="*/ 2241946 w 2997200"/>
              <a:gd name="connsiteY552" fmla="*/ 1661290 h 2995613"/>
              <a:gd name="connsiteX553" fmla="*/ 2203840 w 2997200"/>
              <a:gd name="connsiteY553" fmla="*/ 1655999 h 2995613"/>
              <a:gd name="connsiteX554" fmla="*/ 2165204 w 2997200"/>
              <a:gd name="connsiteY554" fmla="*/ 1650708 h 2995613"/>
              <a:gd name="connsiteX555" fmla="*/ 2126038 w 2997200"/>
              <a:gd name="connsiteY555" fmla="*/ 1647005 h 2995613"/>
              <a:gd name="connsiteX556" fmla="*/ 2086344 w 2997200"/>
              <a:gd name="connsiteY556" fmla="*/ 1642772 h 2995613"/>
              <a:gd name="connsiteX557" fmla="*/ 2046648 w 2997200"/>
              <a:gd name="connsiteY557" fmla="*/ 1639598 h 2995613"/>
              <a:gd name="connsiteX558" fmla="*/ 2005896 w 2997200"/>
              <a:gd name="connsiteY558" fmla="*/ 1636953 h 2995613"/>
              <a:gd name="connsiteX559" fmla="*/ 1964614 w 2997200"/>
              <a:gd name="connsiteY559" fmla="*/ 1634836 h 2995613"/>
              <a:gd name="connsiteX560" fmla="*/ 1923860 w 2997200"/>
              <a:gd name="connsiteY560" fmla="*/ 1632720 h 2995613"/>
              <a:gd name="connsiteX561" fmla="*/ 1882578 w 2997200"/>
              <a:gd name="connsiteY561" fmla="*/ 1631662 h 2995613"/>
              <a:gd name="connsiteX562" fmla="*/ 1798426 w 2997200"/>
              <a:gd name="connsiteY562" fmla="*/ 1629546 h 2995613"/>
              <a:gd name="connsiteX563" fmla="*/ 1714802 w 2997200"/>
              <a:gd name="connsiteY563" fmla="*/ 1628487 h 2995613"/>
              <a:gd name="connsiteX564" fmla="*/ 1629592 w 2997200"/>
              <a:gd name="connsiteY564" fmla="*/ 1628487 h 2995613"/>
              <a:gd name="connsiteX565" fmla="*/ 1629592 w 2997200"/>
              <a:gd name="connsiteY565" fmla="*/ 1713668 h 2995613"/>
              <a:gd name="connsiteX566" fmla="*/ 1630650 w 2997200"/>
              <a:gd name="connsiteY566" fmla="*/ 1797262 h 2995613"/>
              <a:gd name="connsiteX567" fmla="*/ 1632238 w 2997200"/>
              <a:gd name="connsiteY567" fmla="*/ 1881385 h 2995613"/>
              <a:gd name="connsiteX568" fmla="*/ 1633826 w 2997200"/>
              <a:gd name="connsiteY568" fmla="*/ 1922653 h 2995613"/>
              <a:gd name="connsiteX569" fmla="*/ 1635414 w 2997200"/>
              <a:gd name="connsiteY569" fmla="*/ 1963920 h 2995613"/>
              <a:gd name="connsiteX570" fmla="*/ 1638060 w 2997200"/>
              <a:gd name="connsiteY570" fmla="*/ 2004659 h 2995613"/>
              <a:gd name="connsiteX571" fmla="*/ 1640706 w 2997200"/>
              <a:gd name="connsiteY571" fmla="*/ 2045398 h 2995613"/>
              <a:gd name="connsiteX572" fmla="*/ 1643882 w 2997200"/>
              <a:gd name="connsiteY572" fmla="*/ 2085078 h 2995613"/>
              <a:gd name="connsiteX573" fmla="*/ 1648116 w 2997200"/>
              <a:gd name="connsiteY573" fmla="*/ 2124758 h 2995613"/>
              <a:gd name="connsiteX574" fmla="*/ 1651820 w 2997200"/>
              <a:gd name="connsiteY574" fmla="*/ 2163910 h 2995613"/>
              <a:gd name="connsiteX575" fmla="*/ 1657114 w 2997200"/>
              <a:gd name="connsiteY575" fmla="*/ 2202532 h 2995613"/>
              <a:gd name="connsiteX576" fmla="*/ 1662406 w 2997200"/>
              <a:gd name="connsiteY576" fmla="*/ 2240626 h 2995613"/>
              <a:gd name="connsiteX577" fmla="*/ 1668758 w 2997200"/>
              <a:gd name="connsiteY577" fmla="*/ 2278190 h 2995613"/>
              <a:gd name="connsiteX578" fmla="*/ 1675638 w 2997200"/>
              <a:gd name="connsiteY578" fmla="*/ 2315225 h 2995613"/>
              <a:gd name="connsiteX579" fmla="*/ 1682518 w 2997200"/>
              <a:gd name="connsiteY579" fmla="*/ 2351731 h 2995613"/>
              <a:gd name="connsiteX580" fmla="*/ 1690986 w 2997200"/>
              <a:gd name="connsiteY580" fmla="*/ 2386650 h 2995613"/>
              <a:gd name="connsiteX581" fmla="*/ 1700512 w 2997200"/>
              <a:gd name="connsiteY581" fmla="*/ 2421569 h 2995613"/>
              <a:gd name="connsiteX582" fmla="*/ 1710568 w 2997200"/>
              <a:gd name="connsiteY582" fmla="*/ 2455429 h 2995613"/>
              <a:gd name="connsiteX583" fmla="*/ 1721154 w 2997200"/>
              <a:gd name="connsiteY583" fmla="*/ 2488761 h 2995613"/>
              <a:gd name="connsiteX584" fmla="*/ 1733856 w 2997200"/>
              <a:gd name="connsiteY584" fmla="*/ 2521034 h 2995613"/>
              <a:gd name="connsiteX585" fmla="*/ 1746030 w 2997200"/>
              <a:gd name="connsiteY585" fmla="*/ 2552250 h 2995613"/>
              <a:gd name="connsiteX586" fmla="*/ 1759790 w 2997200"/>
              <a:gd name="connsiteY586" fmla="*/ 2582936 h 2995613"/>
              <a:gd name="connsiteX587" fmla="*/ 1767200 w 2997200"/>
              <a:gd name="connsiteY587" fmla="*/ 2597750 h 2995613"/>
              <a:gd name="connsiteX588" fmla="*/ 1775138 w 2997200"/>
              <a:gd name="connsiteY588" fmla="*/ 2612035 h 2995613"/>
              <a:gd name="connsiteX589" fmla="*/ 1783078 w 2997200"/>
              <a:gd name="connsiteY589" fmla="*/ 2626849 h 2995613"/>
              <a:gd name="connsiteX590" fmla="*/ 1790488 w 2997200"/>
              <a:gd name="connsiteY590" fmla="*/ 2641134 h 2995613"/>
              <a:gd name="connsiteX591" fmla="*/ 1798956 w 2997200"/>
              <a:gd name="connsiteY591" fmla="*/ 2654890 h 2995613"/>
              <a:gd name="connsiteX592" fmla="*/ 1807424 w 2997200"/>
              <a:gd name="connsiteY592" fmla="*/ 2668646 h 2995613"/>
              <a:gd name="connsiteX593" fmla="*/ 1816420 w 2997200"/>
              <a:gd name="connsiteY593" fmla="*/ 2682402 h 2995613"/>
              <a:gd name="connsiteX594" fmla="*/ 1825948 w 2997200"/>
              <a:gd name="connsiteY594" fmla="*/ 2695099 h 2995613"/>
              <a:gd name="connsiteX595" fmla="*/ 1835474 w 2997200"/>
              <a:gd name="connsiteY595" fmla="*/ 2707797 h 2995613"/>
              <a:gd name="connsiteX596" fmla="*/ 1845000 w 2997200"/>
              <a:gd name="connsiteY596" fmla="*/ 2720495 h 2995613"/>
              <a:gd name="connsiteX597" fmla="*/ 1855586 w 2997200"/>
              <a:gd name="connsiteY597" fmla="*/ 2732664 h 2995613"/>
              <a:gd name="connsiteX598" fmla="*/ 1865642 w 2997200"/>
              <a:gd name="connsiteY598" fmla="*/ 2744832 h 2995613"/>
              <a:gd name="connsiteX599" fmla="*/ 1876228 w 2997200"/>
              <a:gd name="connsiteY599" fmla="*/ 2756472 h 2995613"/>
              <a:gd name="connsiteX600" fmla="*/ 1887342 w 2997200"/>
              <a:gd name="connsiteY600" fmla="*/ 2768112 h 2995613"/>
              <a:gd name="connsiteX601" fmla="*/ 1892634 w 2997200"/>
              <a:gd name="connsiteY601" fmla="*/ 2772873 h 2995613"/>
              <a:gd name="connsiteX602" fmla="*/ 1896868 w 2997200"/>
              <a:gd name="connsiteY602" fmla="*/ 2778164 h 2995613"/>
              <a:gd name="connsiteX603" fmla="*/ 1901102 w 2997200"/>
              <a:gd name="connsiteY603" fmla="*/ 2783455 h 2995613"/>
              <a:gd name="connsiteX604" fmla="*/ 1904808 w 2997200"/>
              <a:gd name="connsiteY604" fmla="*/ 2788745 h 2995613"/>
              <a:gd name="connsiteX605" fmla="*/ 1911688 w 2997200"/>
              <a:gd name="connsiteY605" fmla="*/ 2800385 h 2995613"/>
              <a:gd name="connsiteX606" fmla="*/ 1916980 w 2997200"/>
              <a:gd name="connsiteY606" fmla="*/ 2812025 h 2995613"/>
              <a:gd name="connsiteX607" fmla="*/ 1921214 w 2997200"/>
              <a:gd name="connsiteY607" fmla="*/ 2824193 h 2995613"/>
              <a:gd name="connsiteX608" fmla="*/ 1924390 w 2997200"/>
              <a:gd name="connsiteY608" fmla="*/ 2836891 h 2995613"/>
              <a:gd name="connsiteX609" fmla="*/ 1925978 w 2997200"/>
              <a:gd name="connsiteY609" fmla="*/ 2849589 h 2995613"/>
              <a:gd name="connsiteX610" fmla="*/ 1926506 w 2997200"/>
              <a:gd name="connsiteY610" fmla="*/ 2862287 h 2995613"/>
              <a:gd name="connsiteX611" fmla="*/ 1925978 w 2997200"/>
              <a:gd name="connsiteY611" fmla="*/ 2874984 h 2995613"/>
              <a:gd name="connsiteX612" fmla="*/ 1924390 w 2997200"/>
              <a:gd name="connsiteY612" fmla="*/ 2887682 h 2995613"/>
              <a:gd name="connsiteX613" fmla="*/ 1921214 w 2997200"/>
              <a:gd name="connsiteY613" fmla="*/ 2899851 h 2995613"/>
              <a:gd name="connsiteX614" fmla="*/ 1916980 w 2997200"/>
              <a:gd name="connsiteY614" fmla="*/ 2912020 h 2995613"/>
              <a:gd name="connsiteX615" fmla="*/ 1911688 w 2997200"/>
              <a:gd name="connsiteY615" fmla="*/ 2924188 h 2995613"/>
              <a:gd name="connsiteX616" fmla="*/ 1904808 w 2997200"/>
              <a:gd name="connsiteY616" fmla="*/ 2935828 h 2995613"/>
              <a:gd name="connsiteX617" fmla="*/ 1901102 w 2997200"/>
              <a:gd name="connsiteY617" fmla="*/ 2941119 h 2995613"/>
              <a:gd name="connsiteX618" fmla="*/ 1896868 w 2997200"/>
              <a:gd name="connsiteY618" fmla="*/ 2946409 h 2995613"/>
              <a:gd name="connsiteX619" fmla="*/ 1892634 w 2997200"/>
              <a:gd name="connsiteY619" fmla="*/ 2951171 h 2995613"/>
              <a:gd name="connsiteX620" fmla="*/ 1887342 w 2997200"/>
              <a:gd name="connsiteY620" fmla="*/ 2956462 h 2995613"/>
              <a:gd name="connsiteX621" fmla="*/ 1882578 w 2997200"/>
              <a:gd name="connsiteY621" fmla="*/ 2961223 h 2995613"/>
              <a:gd name="connsiteX622" fmla="*/ 1877286 w 2997200"/>
              <a:gd name="connsiteY622" fmla="*/ 2965985 h 2995613"/>
              <a:gd name="connsiteX623" fmla="*/ 1872522 w 2997200"/>
              <a:gd name="connsiteY623" fmla="*/ 2969689 h 2995613"/>
              <a:gd name="connsiteX624" fmla="*/ 1866700 w 2997200"/>
              <a:gd name="connsiteY624" fmla="*/ 2973921 h 2995613"/>
              <a:gd name="connsiteX625" fmla="*/ 1855056 w 2997200"/>
              <a:gd name="connsiteY625" fmla="*/ 2980270 h 2995613"/>
              <a:gd name="connsiteX626" fmla="*/ 1843412 w 2997200"/>
              <a:gd name="connsiteY626" fmla="*/ 2986090 h 2995613"/>
              <a:gd name="connsiteX627" fmla="*/ 1831240 w 2997200"/>
              <a:gd name="connsiteY627" fmla="*/ 2989793 h 2995613"/>
              <a:gd name="connsiteX628" fmla="*/ 1818538 w 2997200"/>
              <a:gd name="connsiteY628" fmla="*/ 2993497 h 2995613"/>
              <a:gd name="connsiteX629" fmla="*/ 1805836 w 2997200"/>
              <a:gd name="connsiteY629" fmla="*/ 2995084 h 2995613"/>
              <a:gd name="connsiteX630" fmla="*/ 1793662 w 2997200"/>
              <a:gd name="connsiteY630" fmla="*/ 2995613 h 2995613"/>
              <a:gd name="connsiteX631" fmla="*/ 1780432 w 2997200"/>
              <a:gd name="connsiteY631" fmla="*/ 2995084 h 2995613"/>
              <a:gd name="connsiteX632" fmla="*/ 1767728 w 2997200"/>
              <a:gd name="connsiteY632" fmla="*/ 2993497 h 2995613"/>
              <a:gd name="connsiteX633" fmla="*/ 1755556 w 2997200"/>
              <a:gd name="connsiteY633" fmla="*/ 2989793 h 2995613"/>
              <a:gd name="connsiteX634" fmla="*/ 1743382 w 2997200"/>
              <a:gd name="connsiteY634" fmla="*/ 2986090 h 2995613"/>
              <a:gd name="connsiteX635" fmla="*/ 1731210 w 2997200"/>
              <a:gd name="connsiteY635" fmla="*/ 2980270 h 2995613"/>
              <a:gd name="connsiteX636" fmla="*/ 1719566 w 2997200"/>
              <a:gd name="connsiteY636" fmla="*/ 2973921 h 2995613"/>
              <a:gd name="connsiteX637" fmla="*/ 1714802 w 2997200"/>
              <a:gd name="connsiteY637" fmla="*/ 2969689 h 2995613"/>
              <a:gd name="connsiteX638" fmla="*/ 1708980 w 2997200"/>
              <a:gd name="connsiteY638" fmla="*/ 2965985 h 2995613"/>
              <a:gd name="connsiteX639" fmla="*/ 1703688 w 2997200"/>
              <a:gd name="connsiteY639" fmla="*/ 2961223 h 2995613"/>
              <a:gd name="connsiteX640" fmla="*/ 1698924 w 2997200"/>
              <a:gd name="connsiteY640" fmla="*/ 2956462 h 2995613"/>
              <a:gd name="connsiteX641" fmla="*/ 1684106 w 2997200"/>
              <a:gd name="connsiteY641" fmla="*/ 2941648 h 2995613"/>
              <a:gd name="connsiteX642" fmla="*/ 1670344 w 2997200"/>
              <a:gd name="connsiteY642" fmla="*/ 2926834 h 2995613"/>
              <a:gd name="connsiteX643" fmla="*/ 1656584 w 2997200"/>
              <a:gd name="connsiteY643" fmla="*/ 2910961 h 2995613"/>
              <a:gd name="connsiteX644" fmla="*/ 1643352 w 2997200"/>
              <a:gd name="connsiteY644" fmla="*/ 2895618 h 2995613"/>
              <a:gd name="connsiteX645" fmla="*/ 1630650 w 2997200"/>
              <a:gd name="connsiteY645" fmla="*/ 2879746 h 2995613"/>
              <a:gd name="connsiteX646" fmla="*/ 1618478 w 2997200"/>
              <a:gd name="connsiteY646" fmla="*/ 2863345 h 2995613"/>
              <a:gd name="connsiteX647" fmla="*/ 1605776 w 2997200"/>
              <a:gd name="connsiteY647" fmla="*/ 2846944 h 2995613"/>
              <a:gd name="connsiteX648" fmla="*/ 1594132 w 2997200"/>
              <a:gd name="connsiteY648" fmla="*/ 2830542 h 2995613"/>
              <a:gd name="connsiteX649" fmla="*/ 1583016 w 2997200"/>
              <a:gd name="connsiteY649" fmla="*/ 2813083 h 2995613"/>
              <a:gd name="connsiteX650" fmla="*/ 1571902 w 2997200"/>
              <a:gd name="connsiteY650" fmla="*/ 2796152 h 2995613"/>
              <a:gd name="connsiteX651" fmla="*/ 1561318 w 2997200"/>
              <a:gd name="connsiteY651" fmla="*/ 2778693 h 2995613"/>
              <a:gd name="connsiteX652" fmla="*/ 1551262 w 2997200"/>
              <a:gd name="connsiteY652" fmla="*/ 2761234 h 2995613"/>
              <a:gd name="connsiteX653" fmla="*/ 1541734 w 2997200"/>
              <a:gd name="connsiteY653" fmla="*/ 2743245 h 2995613"/>
              <a:gd name="connsiteX654" fmla="*/ 1532208 w 2997200"/>
              <a:gd name="connsiteY654" fmla="*/ 2725257 h 2995613"/>
              <a:gd name="connsiteX655" fmla="*/ 1522682 w 2997200"/>
              <a:gd name="connsiteY655" fmla="*/ 2706739 h 2995613"/>
              <a:gd name="connsiteX656" fmla="*/ 1513684 w 2997200"/>
              <a:gd name="connsiteY656" fmla="*/ 2688222 h 2995613"/>
              <a:gd name="connsiteX657" fmla="*/ 1505216 w 2997200"/>
              <a:gd name="connsiteY657" fmla="*/ 2669175 h 2995613"/>
              <a:gd name="connsiteX658" fmla="*/ 1496748 w 2997200"/>
              <a:gd name="connsiteY658" fmla="*/ 2650128 h 2995613"/>
              <a:gd name="connsiteX659" fmla="*/ 1488808 w 2997200"/>
              <a:gd name="connsiteY659" fmla="*/ 2631082 h 2995613"/>
              <a:gd name="connsiteX660" fmla="*/ 1481928 w 2997200"/>
              <a:gd name="connsiteY660" fmla="*/ 2611506 h 2995613"/>
              <a:gd name="connsiteX661" fmla="*/ 1474518 w 2997200"/>
              <a:gd name="connsiteY661" fmla="*/ 2591930 h 2995613"/>
              <a:gd name="connsiteX662" fmla="*/ 1467108 w 2997200"/>
              <a:gd name="connsiteY662" fmla="*/ 2572354 h 2995613"/>
              <a:gd name="connsiteX663" fmla="*/ 1454406 w 2997200"/>
              <a:gd name="connsiteY663" fmla="*/ 2532674 h 2995613"/>
              <a:gd name="connsiteX664" fmla="*/ 1442764 w 2997200"/>
              <a:gd name="connsiteY664" fmla="*/ 2491935 h 2995613"/>
              <a:gd name="connsiteX665" fmla="*/ 1431120 w 2997200"/>
              <a:gd name="connsiteY665" fmla="*/ 2450668 h 2995613"/>
              <a:gd name="connsiteX666" fmla="*/ 1421592 w 2997200"/>
              <a:gd name="connsiteY666" fmla="*/ 2408342 h 2995613"/>
              <a:gd name="connsiteX667" fmla="*/ 1412596 w 2997200"/>
              <a:gd name="connsiteY667" fmla="*/ 2365487 h 2995613"/>
              <a:gd name="connsiteX668" fmla="*/ 1404656 w 2997200"/>
              <a:gd name="connsiteY668" fmla="*/ 2322632 h 2995613"/>
              <a:gd name="connsiteX669" fmla="*/ 1397776 w 2997200"/>
              <a:gd name="connsiteY669" fmla="*/ 2278719 h 2995613"/>
              <a:gd name="connsiteX670" fmla="*/ 1391424 w 2997200"/>
              <a:gd name="connsiteY670" fmla="*/ 2234277 h 2995613"/>
              <a:gd name="connsiteX671" fmla="*/ 1386132 w 2997200"/>
              <a:gd name="connsiteY671" fmla="*/ 2189834 h 2995613"/>
              <a:gd name="connsiteX672" fmla="*/ 1380840 w 2997200"/>
              <a:gd name="connsiteY672" fmla="*/ 2144334 h 2995613"/>
              <a:gd name="connsiteX673" fmla="*/ 1377134 w 2997200"/>
              <a:gd name="connsiteY673" fmla="*/ 2099363 h 2995613"/>
              <a:gd name="connsiteX674" fmla="*/ 1373430 w 2997200"/>
              <a:gd name="connsiteY674" fmla="*/ 2053334 h 2995613"/>
              <a:gd name="connsiteX675" fmla="*/ 1370784 w 2997200"/>
              <a:gd name="connsiteY675" fmla="*/ 2006775 h 2995613"/>
              <a:gd name="connsiteX676" fmla="*/ 1368138 w 2997200"/>
              <a:gd name="connsiteY676" fmla="*/ 1960217 h 2995613"/>
              <a:gd name="connsiteX677" fmla="*/ 1366550 w 2997200"/>
              <a:gd name="connsiteY677" fmla="*/ 1913129 h 2995613"/>
              <a:gd name="connsiteX678" fmla="*/ 1364962 w 2997200"/>
              <a:gd name="connsiteY678" fmla="*/ 1866042 h 2995613"/>
              <a:gd name="connsiteX679" fmla="*/ 1363374 w 2997200"/>
              <a:gd name="connsiteY679" fmla="*/ 1819483 h 2995613"/>
              <a:gd name="connsiteX680" fmla="*/ 1362316 w 2997200"/>
              <a:gd name="connsiteY680" fmla="*/ 1724779 h 2995613"/>
              <a:gd name="connsiteX681" fmla="*/ 1362316 w 2997200"/>
              <a:gd name="connsiteY681" fmla="*/ 1629546 h 2995613"/>
              <a:gd name="connsiteX682" fmla="*/ 1268108 w 2997200"/>
              <a:gd name="connsiteY682" fmla="*/ 1629546 h 2995613"/>
              <a:gd name="connsiteX683" fmla="*/ 1173370 w 2997200"/>
              <a:gd name="connsiteY683" fmla="*/ 1628487 h 2995613"/>
              <a:gd name="connsiteX684" fmla="*/ 1126266 w 2997200"/>
              <a:gd name="connsiteY684" fmla="*/ 1627429 h 2995613"/>
              <a:gd name="connsiteX685" fmla="*/ 1079162 w 2997200"/>
              <a:gd name="connsiteY685" fmla="*/ 1625842 h 2995613"/>
              <a:gd name="connsiteX686" fmla="*/ 1032058 w 2997200"/>
              <a:gd name="connsiteY686" fmla="*/ 1624255 h 2995613"/>
              <a:gd name="connsiteX687" fmla="*/ 986012 w 2997200"/>
              <a:gd name="connsiteY687" fmla="*/ 1621609 h 2995613"/>
              <a:gd name="connsiteX688" fmla="*/ 939966 w 2997200"/>
              <a:gd name="connsiteY688" fmla="*/ 1618964 h 2995613"/>
              <a:gd name="connsiteX689" fmla="*/ 893920 w 2997200"/>
              <a:gd name="connsiteY689" fmla="*/ 1615790 h 2995613"/>
              <a:gd name="connsiteX690" fmla="*/ 848404 w 2997200"/>
              <a:gd name="connsiteY690" fmla="*/ 1611557 h 2995613"/>
              <a:gd name="connsiteX691" fmla="*/ 803416 w 2997200"/>
              <a:gd name="connsiteY691" fmla="*/ 1607324 h 2995613"/>
              <a:gd name="connsiteX692" fmla="*/ 758960 w 2997200"/>
              <a:gd name="connsiteY692" fmla="*/ 1601505 h 2995613"/>
              <a:gd name="connsiteX693" fmla="*/ 715030 w 2997200"/>
              <a:gd name="connsiteY693" fmla="*/ 1595685 h 2995613"/>
              <a:gd name="connsiteX694" fmla="*/ 671102 w 2997200"/>
              <a:gd name="connsiteY694" fmla="*/ 1588278 h 2995613"/>
              <a:gd name="connsiteX695" fmla="*/ 628232 w 2997200"/>
              <a:gd name="connsiteY695" fmla="*/ 1580342 h 2995613"/>
              <a:gd name="connsiteX696" fmla="*/ 585362 w 2997200"/>
              <a:gd name="connsiteY696" fmla="*/ 1571877 h 2995613"/>
              <a:gd name="connsiteX697" fmla="*/ 543550 w 2997200"/>
              <a:gd name="connsiteY697" fmla="*/ 1561824 h 2995613"/>
              <a:gd name="connsiteX698" fmla="*/ 502268 w 2997200"/>
              <a:gd name="connsiteY698" fmla="*/ 1551243 h 2995613"/>
              <a:gd name="connsiteX699" fmla="*/ 460986 w 2997200"/>
              <a:gd name="connsiteY699" fmla="*/ 1539603 h 2995613"/>
              <a:gd name="connsiteX700" fmla="*/ 421292 w 2997200"/>
              <a:gd name="connsiteY700" fmla="*/ 1526376 h 2995613"/>
              <a:gd name="connsiteX701" fmla="*/ 401708 w 2997200"/>
              <a:gd name="connsiteY701" fmla="*/ 1520027 h 2995613"/>
              <a:gd name="connsiteX702" fmla="*/ 382126 w 2997200"/>
              <a:gd name="connsiteY702" fmla="*/ 1512620 h 2995613"/>
              <a:gd name="connsiteX703" fmla="*/ 362543 w 2997200"/>
              <a:gd name="connsiteY703" fmla="*/ 1505213 h 2995613"/>
              <a:gd name="connsiteX704" fmla="*/ 343490 w 2997200"/>
              <a:gd name="connsiteY704" fmla="*/ 1497277 h 2995613"/>
              <a:gd name="connsiteX705" fmla="*/ 324436 w 2997200"/>
              <a:gd name="connsiteY705" fmla="*/ 1489341 h 2995613"/>
              <a:gd name="connsiteX706" fmla="*/ 306442 w 2997200"/>
              <a:gd name="connsiteY706" fmla="*/ 1480876 h 2995613"/>
              <a:gd name="connsiteX707" fmla="*/ 287918 w 2997200"/>
              <a:gd name="connsiteY707" fmla="*/ 1472411 h 2995613"/>
              <a:gd name="connsiteX708" fmla="*/ 269393 w 2997200"/>
              <a:gd name="connsiteY708" fmla="*/ 1462887 h 2995613"/>
              <a:gd name="connsiteX709" fmla="*/ 251399 w 2997200"/>
              <a:gd name="connsiteY709" fmla="*/ 1453364 h 2995613"/>
              <a:gd name="connsiteX710" fmla="*/ 233404 w 2997200"/>
              <a:gd name="connsiteY710" fmla="*/ 1443841 h 2995613"/>
              <a:gd name="connsiteX711" fmla="*/ 215938 w 2997200"/>
              <a:gd name="connsiteY711" fmla="*/ 1433788 h 2995613"/>
              <a:gd name="connsiteX712" fmla="*/ 198473 w 2997200"/>
              <a:gd name="connsiteY712" fmla="*/ 1423207 h 2995613"/>
              <a:gd name="connsiteX713" fmla="*/ 182065 w 2997200"/>
              <a:gd name="connsiteY713" fmla="*/ 1412626 h 2995613"/>
              <a:gd name="connsiteX714" fmla="*/ 164600 w 2997200"/>
              <a:gd name="connsiteY714" fmla="*/ 1401515 h 2995613"/>
              <a:gd name="connsiteX715" fmla="*/ 148193 w 2997200"/>
              <a:gd name="connsiteY715" fmla="*/ 1389346 h 2995613"/>
              <a:gd name="connsiteX716" fmla="*/ 132315 w 2997200"/>
              <a:gd name="connsiteY716" fmla="*/ 1377707 h 2995613"/>
              <a:gd name="connsiteX717" fmla="*/ 115908 w 2997200"/>
              <a:gd name="connsiteY717" fmla="*/ 1365538 h 2995613"/>
              <a:gd name="connsiteX718" fmla="*/ 100030 w 2997200"/>
              <a:gd name="connsiteY718" fmla="*/ 1352840 h 2995613"/>
              <a:gd name="connsiteX719" fmla="*/ 84682 w 2997200"/>
              <a:gd name="connsiteY719" fmla="*/ 1339084 h 2995613"/>
              <a:gd name="connsiteX720" fmla="*/ 68804 w 2997200"/>
              <a:gd name="connsiteY720" fmla="*/ 1325857 h 2995613"/>
              <a:gd name="connsiteX721" fmla="*/ 54514 w 2997200"/>
              <a:gd name="connsiteY721" fmla="*/ 1311573 h 2995613"/>
              <a:gd name="connsiteX722" fmla="*/ 39165 w 2997200"/>
              <a:gd name="connsiteY722" fmla="*/ 1297817 h 2995613"/>
              <a:gd name="connsiteX723" fmla="*/ 34931 w 2997200"/>
              <a:gd name="connsiteY723" fmla="*/ 1292526 h 2995613"/>
              <a:gd name="connsiteX724" fmla="*/ 30168 w 2997200"/>
              <a:gd name="connsiteY724" fmla="*/ 1287235 h 2995613"/>
              <a:gd name="connsiteX725" fmla="*/ 26463 w 2997200"/>
              <a:gd name="connsiteY725" fmla="*/ 1281944 h 2995613"/>
              <a:gd name="connsiteX726" fmla="*/ 22229 w 2997200"/>
              <a:gd name="connsiteY726" fmla="*/ 1276654 h 2995613"/>
              <a:gd name="connsiteX727" fmla="*/ 15878 w 2997200"/>
              <a:gd name="connsiteY727" fmla="*/ 1265014 h 2995613"/>
              <a:gd name="connsiteX728" fmla="*/ 10056 w 2997200"/>
              <a:gd name="connsiteY728" fmla="*/ 1253374 h 2995613"/>
              <a:gd name="connsiteX729" fmla="*/ 5822 w 2997200"/>
              <a:gd name="connsiteY729" fmla="*/ 1241206 h 2995613"/>
              <a:gd name="connsiteX730" fmla="*/ 2646 w 2997200"/>
              <a:gd name="connsiteY730" fmla="*/ 1229037 h 2995613"/>
              <a:gd name="connsiteX731" fmla="*/ 1059 w 2997200"/>
              <a:gd name="connsiteY731" fmla="*/ 1215810 h 2995613"/>
              <a:gd name="connsiteX732" fmla="*/ 0 w 2997200"/>
              <a:gd name="connsiteY732" fmla="*/ 1203112 h 2995613"/>
              <a:gd name="connsiteX733" fmla="*/ 1059 w 2997200"/>
              <a:gd name="connsiteY733" fmla="*/ 1190415 h 2995613"/>
              <a:gd name="connsiteX734" fmla="*/ 2646 w 2997200"/>
              <a:gd name="connsiteY734" fmla="*/ 1177188 h 2995613"/>
              <a:gd name="connsiteX735" fmla="*/ 5822 w 2997200"/>
              <a:gd name="connsiteY735" fmla="*/ 1165019 h 2995613"/>
              <a:gd name="connsiteX736" fmla="*/ 10056 w 2997200"/>
              <a:gd name="connsiteY736" fmla="*/ 1152851 h 2995613"/>
              <a:gd name="connsiteX737" fmla="*/ 15878 w 2997200"/>
              <a:gd name="connsiteY737" fmla="*/ 1141211 h 2995613"/>
              <a:gd name="connsiteX738" fmla="*/ 22229 w 2997200"/>
              <a:gd name="connsiteY738" fmla="*/ 1130100 h 2995613"/>
              <a:gd name="connsiteX739" fmla="*/ 26463 w 2997200"/>
              <a:gd name="connsiteY739" fmla="*/ 1124281 h 2995613"/>
              <a:gd name="connsiteX740" fmla="*/ 30168 w 2997200"/>
              <a:gd name="connsiteY740" fmla="*/ 1118990 h 2995613"/>
              <a:gd name="connsiteX741" fmla="*/ 34931 w 2997200"/>
              <a:gd name="connsiteY741" fmla="*/ 1113699 h 2995613"/>
              <a:gd name="connsiteX742" fmla="*/ 39165 w 2997200"/>
              <a:gd name="connsiteY742" fmla="*/ 1108408 h 2995613"/>
              <a:gd name="connsiteX743" fmla="*/ 44458 w 2997200"/>
              <a:gd name="connsiteY743" fmla="*/ 1104176 h 2995613"/>
              <a:gd name="connsiteX744" fmla="*/ 49221 w 2997200"/>
              <a:gd name="connsiteY744" fmla="*/ 1099414 h 2995613"/>
              <a:gd name="connsiteX745" fmla="*/ 55043 w 2997200"/>
              <a:gd name="connsiteY745" fmla="*/ 1095711 h 2995613"/>
              <a:gd name="connsiteX746" fmla="*/ 60336 w 2997200"/>
              <a:gd name="connsiteY746" fmla="*/ 1092007 h 2995613"/>
              <a:gd name="connsiteX747" fmla="*/ 71450 w 2997200"/>
              <a:gd name="connsiteY747" fmla="*/ 1085129 h 2995613"/>
              <a:gd name="connsiteX748" fmla="*/ 83623 w 2997200"/>
              <a:gd name="connsiteY748" fmla="*/ 1079309 h 2995613"/>
              <a:gd name="connsiteX749" fmla="*/ 95796 w 2997200"/>
              <a:gd name="connsiteY749" fmla="*/ 1075077 h 2995613"/>
              <a:gd name="connsiteX750" fmla="*/ 107969 w 2997200"/>
              <a:gd name="connsiteY750" fmla="*/ 1072431 h 2995613"/>
              <a:gd name="connsiteX751" fmla="*/ 120671 w 2997200"/>
              <a:gd name="connsiteY751" fmla="*/ 1070315 h 2995613"/>
              <a:gd name="connsiteX752" fmla="*/ 133903 w 2997200"/>
              <a:gd name="connsiteY752" fmla="*/ 1069786 h 2995613"/>
              <a:gd name="connsiteX753" fmla="*/ 146605 w 2997200"/>
              <a:gd name="connsiteY753" fmla="*/ 1070315 h 2995613"/>
              <a:gd name="connsiteX754" fmla="*/ 158778 w 2997200"/>
              <a:gd name="connsiteY754" fmla="*/ 1072431 h 2995613"/>
              <a:gd name="connsiteX755" fmla="*/ 172010 w 2997200"/>
              <a:gd name="connsiteY755" fmla="*/ 1075077 h 2995613"/>
              <a:gd name="connsiteX756" fmla="*/ 184183 w 2997200"/>
              <a:gd name="connsiteY756" fmla="*/ 1079309 h 2995613"/>
              <a:gd name="connsiteX757" fmla="*/ 195826 w 2997200"/>
              <a:gd name="connsiteY757" fmla="*/ 1085129 h 2995613"/>
              <a:gd name="connsiteX758" fmla="*/ 206941 w 2997200"/>
              <a:gd name="connsiteY758" fmla="*/ 1092007 h 2995613"/>
              <a:gd name="connsiteX759" fmla="*/ 212763 w 2997200"/>
              <a:gd name="connsiteY759" fmla="*/ 1095711 h 2995613"/>
              <a:gd name="connsiteX760" fmla="*/ 217526 w 2997200"/>
              <a:gd name="connsiteY760" fmla="*/ 1099414 h 2995613"/>
              <a:gd name="connsiteX761" fmla="*/ 223348 w 2997200"/>
              <a:gd name="connsiteY761" fmla="*/ 1104176 h 2995613"/>
              <a:gd name="connsiteX762" fmla="*/ 228640 w 2997200"/>
              <a:gd name="connsiteY762" fmla="*/ 1108408 h 2995613"/>
              <a:gd name="connsiteX763" fmla="*/ 239755 w 2997200"/>
              <a:gd name="connsiteY763" fmla="*/ 1119519 h 2995613"/>
              <a:gd name="connsiteX764" fmla="*/ 250869 w 2997200"/>
              <a:gd name="connsiteY764" fmla="*/ 1130629 h 2995613"/>
              <a:gd name="connsiteX765" fmla="*/ 262513 w 2997200"/>
              <a:gd name="connsiteY765" fmla="*/ 1140682 h 2995613"/>
              <a:gd name="connsiteX766" fmla="*/ 274686 w 2997200"/>
              <a:gd name="connsiteY766" fmla="*/ 1150734 h 2995613"/>
              <a:gd name="connsiteX767" fmla="*/ 287388 w 2997200"/>
              <a:gd name="connsiteY767" fmla="*/ 1160787 h 2995613"/>
              <a:gd name="connsiteX768" fmla="*/ 300090 w 2997200"/>
              <a:gd name="connsiteY768" fmla="*/ 1169781 h 2995613"/>
              <a:gd name="connsiteX769" fmla="*/ 312793 w 2997200"/>
              <a:gd name="connsiteY769" fmla="*/ 1179304 h 2995613"/>
              <a:gd name="connsiteX770" fmla="*/ 326554 w 2997200"/>
              <a:gd name="connsiteY770" fmla="*/ 1187240 h 2995613"/>
              <a:gd name="connsiteX771" fmla="*/ 339785 w 2997200"/>
              <a:gd name="connsiteY771" fmla="*/ 1196235 h 2995613"/>
              <a:gd name="connsiteX772" fmla="*/ 353546 w 2997200"/>
              <a:gd name="connsiteY772" fmla="*/ 1204171 h 2995613"/>
              <a:gd name="connsiteX773" fmla="*/ 367836 w 2997200"/>
              <a:gd name="connsiteY773" fmla="*/ 1212636 h 2995613"/>
              <a:gd name="connsiteX774" fmla="*/ 382126 w 2997200"/>
              <a:gd name="connsiteY774" fmla="*/ 1220572 h 2995613"/>
              <a:gd name="connsiteX775" fmla="*/ 396945 w 2997200"/>
              <a:gd name="connsiteY775" fmla="*/ 1227979 h 2995613"/>
              <a:gd name="connsiteX776" fmla="*/ 411236 w 2997200"/>
              <a:gd name="connsiteY776" fmla="*/ 1234857 h 2995613"/>
              <a:gd name="connsiteX777" fmla="*/ 441402 w 2997200"/>
              <a:gd name="connsiteY777" fmla="*/ 1248613 h 2995613"/>
              <a:gd name="connsiteX778" fmla="*/ 473158 w 2997200"/>
              <a:gd name="connsiteY778" fmla="*/ 1261311 h 2995613"/>
              <a:gd name="connsiteX779" fmla="*/ 505444 w 2997200"/>
              <a:gd name="connsiteY779" fmla="*/ 1272950 h 2995613"/>
              <a:gd name="connsiteX780" fmla="*/ 538258 w 2997200"/>
              <a:gd name="connsiteY780" fmla="*/ 1283532 h 2995613"/>
              <a:gd name="connsiteX781" fmla="*/ 572130 w 2997200"/>
              <a:gd name="connsiteY781" fmla="*/ 1293055 h 2995613"/>
              <a:gd name="connsiteX782" fmla="*/ 606532 w 2997200"/>
              <a:gd name="connsiteY782" fmla="*/ 1302578 h 2995613"/>
              <a:gd name="connsiteX783" fmla="*/ 641992 w 2997200"/>
              <a:gd name="connsiteY783" fmla="*/ 1310514 h 2995613"/>
              <a:gd name="connsiteX784" fmla="*/ 678512 w 2997200"/>
              <a:gd name="connsiteY784" fmla="*/ 1318450 h 2995613"/>
              <a:gd name="connsiteX785" fmla="*/ 715560 w 2997200"/>
              <a:gd name="connsiteY785" fmla="*/ 1325328 h 2995613"/>
              <a:gd name="connsiteX786" fmla="*/ 752078 w 2997200"/>
              <a:gd name="connsiteY786" fmla="*/ 1330619 h 2995613"/>
              <a:gd name="connsiteX787" fmla="*/ 790186 w 2997200"/>
              <a:gd name="connsiteY787" fmla="*/ 1336439 h 2995613"/>
              <a:gd name="connsiteX788" fmla="*/ 828822 w 2997200"/>
              <a:gd name="connsiteY788" fmla="*/ 1341201 h 2995613"/>
              <a:gd name="connsiteX789" fmla="*/ 867986 w 2997200"/>
              <a:gd name="connsiteY789" fmla="*/ 1345433 h 2995613"/>
              <a:gd name="connsiteX790" fmla="*/ 907152 w 2997200"/>
              <a:gd name="connsiteY790" fmla="*/ 1348608 h 2995613"/>
              <a:gd name="connsiteX791" fmla="*/ 947904 w 2997200"/>
              <a:gd name="connsiteY791" fmla="*/ 1351782 h 2995613"/>
              <a:gd name="connsiteX792" fmla="*/ 988128 w 2997200"/>
              <a:gd name="connsiteY792" fmla="*/ 1354957 h 2995613"/>
              <a:gd name="connsiteX793" fmla="*/ 1028882 w 2997200"/>
              <a:gd name="connsiteY793" fmla="*/ 1357073 h 2995613"/>
              <a:gd name="connsiteX794" fmla="*/ 1069634 w 2997200"/>
              <a:gd name="connsiteY794" fmla="*/ 1358660 h 2995613"/>
              <a:gd name="connsiteX795" fmla="*/ 1110916 w 2997200"/>
              <a:gd name="connsiteY795" fmla="*/ 1359718 h 2995613"/>
              <a:gd name="connsiteX796" fmla="*/ 1194540 w 2997200"/>
              <a:gd name="connsiteY796" fmla="*/ 1361834 h 2995613"/>
              <a:gd name="connsiteX797" fmla="*/ 1279222 w 2997200"/>
              <a:gd name="connsiteY797" fmla="*/ 1362893 h 2995613"/>
              <a:gd name="connsiteX798" fmla="*/ 1363374 w 2997200"/>
              <a:gd name="connsiteY798" fmla="*/ 1362893 h 2995613"/>
              <a:gd name="connsiteX799" fmla="*/ 1363374 w 2997200"/>
              <a:gd name="connsiteY799" fmla="*/ 1278241 h 2995613"/>
              <a:gd name="connsiteX800" fmla="*/ 1362316 w 2997200"/>
              <a:gd name="connsiteY800" fmla="*/ 1194118 h 2995613"/>
              <a:gd name="connsiteX801" fmla="*/ 1360728 w 2997200"/>
              <a:gd name="connsiteY801" fmla="*/ 1110525 h 2995613"/>
              <a:gd name="connsiteX802" fmla="*/ 1359140 w 2997200"/>
              <a:gd name="connsiteY802" fmla="*/ 1069257 h 2995613"/>
              <a:gd name="connsiteX803" fmla="*/ 1357552 w 2997200"/>
              <a:gd name="connsiteY803" fmla="*/ 1027989 h 2995613"/>
              <a:gd name="connsiteX804" fmla="*/ 1355436 w 2997200"/>
              <a:gd name="connsiteY804" fmla="*/ 987251 h 2995613"/>
              <a:gd name="connsiteX805" fmla="*/ 1352788 w 2997200"/>
              <a:gd name="connsiteY805" fmla="*/ 947041 h 2995613"/>
              <a:gd name="connsiteX806" fmla="*/ 1349614 w 2997200"/>
              <a:gd name="connsiteY806" fmla="*/ 907360 h 2995613"/>
              <a:gd name="connsiteX807" fmla="*/ 1346438 w 2997200"/>
              <a:gd name="connsiteY807" fmla="*/ 867151 h 2995613"/>
              <a:gd name="connsiteX808" fmla="*/ 1341674 w 2997200"/>
              <a:gd name="connsiteY808" fmla="*/ 827999 h 2995613"/>
              <a:gd name="connsiteX809" fmla="*/ 1337440 w 2997200"/>
              <a:gd name="connsiteY809" fmla="*/ 789906 h 2995613"/>
              <a:gd name="connsiteX810" fmla="*/ 1331618 w 2997200"/>
              <a:gd name="connsiteY810" fmla="*/ 752342 h 2995613"/>
              <a:gd name="connsiteX811" fmla="*/ 1325796 w 2997200"/>
              <a:gd name="connsiteY811" fmla="*/ 714778 h 2995613"/>
              <a:gd name="connsiteX812" fmla="*/ 1318916 w 2997200"/>
              <a:gd name="connsiteY812" fmla="*/ 677743 h 2995613"/>
              <a:gd name="connsiteX813" fmla="*/ 1311506 w 2997200"/>
              <a:gd name="connsiteY813" fmla="*/ 641766 h 2995613"/>
              <a:gd name="connsiteX814" fmla="*/ 1303038 w 2997200"/>
              <a:gd name="connsiteY814" fmla="*/ 606847 h 2995613"/>
              <a:gd name="connsiteX815" fmla="*/ 1294040 w 2997200"/>
              <a:gd name="connsiteY815" fmla="*/ 571928 h 2995613"/>
              <a:gd name="connsiteX816" fmla="*/ 1283984 w 2997200"/>
              <a:gd name="connsiteY816" fmla="*/ 537538 h 2995613"/>
              <a:gd name="connsiteX817" fmla="*/ 1273400 w 2997200"/>
              <a:gd name="connsiteY817" fmla="*/ 504736 h 2995613"/>
              <a:gd name="connsiteX818" fmla="*/ 1261756 w 2997200"/>
              <a:gd name="connsiteY818" fmla="*/ 472991 h 2995613"/>
              <a:gd name="connsiteX819" fmla="*/ 1249584 w 2997200"/>
              <a:gd name="connsiteY819" fmla="*/ 441776 h 2995613"/>
              <a:gd name="connsiteX820" fmla="*/ 1235294 w 2997200"/>
              <a:gd name="connsiteY820" fmla="*/ 410561 h 2995613"/>
              <a:gd name="connsiteX821" fmla="*/ 1228942 w 2997200"/>
              <a:gd name="connsiteY821" fmla="*/ 396276 h 2995613"/>
              <a:gd name="connsiteX822" fmla="*/ 1221004 w 2997200"/>
              <a:gd name="connsiteY822" fmla="*/ 381462 h 2995613"/>
              <a:gd name="connsiteX823" fmla="*/ 1213594 w 2997200"/>
              <a:gd name="connsiteY823" fmla="*/ 367177 h 2995613"/>
              <a:gd name="connsiteX824" fmla="*/ 1205126 w 2997200"/>
              <a:gd name="connsiteY824" fmla="*/ 352892 h 2995613"/>
              <a:gd name="connsiteX825" fmla="*/ 1196658 w 2997200"/>
              <a:gd name="connsiteY825" fmla="*/ 339136 h 2995613"/>
              <a:gd name="connsiteX826" fmla="*/ 1188188 w 2997200"/>
              <a:gd name="connsiteY826" fmla="*/ 325909 h 2995613"/>
              <a:gd name="connsiteX827" fmla="*/ 1179192 w 2997200"/>
              <a:gd name="connsiteY827" fmla="*/ 312682 h 2995613"/>
              <a:gd name="connsiteX828" fmla="*/ 1170724 w 2997200"/>
              <a:gd name="connsiteY828" fmla="*/ 299455 h 2995613"/>
              <a:gd name="connsiteX829" fmla="*/ 1161196 w 2997200"/>
              <a:gd name="connsiteY829" fmla="*/ 287287 h 2995613"/>
              <a:gd name="connsiteX830" fmla="*/ 1151670 w 2997200"/>
              <a:gd name="connsiteY830" fmla="*/ 274060 h 2995613"/>
              <a:gd name="connsiteX831" fmla="*/ 1141614 w 2997200"/>
              <a:gd name="connsiteY831" fmla="*/ 262420 h 2995613"/>
              <a:gd name="connsiteX832" fmla="*/ 1131558 w 2997200"/>
              <a:gd name="connsiteY832" fmla="*/ 250251 h 2995613"/>
              <a:gd name="connsiteX833" fmla="*/ 1120444 w 2997200"/>
              <a:gd name="connsiteY833" fmla="*/ 239141 h 2995613"/>
              <a:gd name="connsiteX834" fmla="*/ 1109330 w 2997200"/>
              <a:gd name="connsiteY834" fmla="*/ 227501 h 2995613"/>
              <a:gd name="connsiteX835" fmla="*/ 1105096 w 2997200"/>
              <a:gd name="connsiteY835" fmla="*/ 222740 h 2995613"/>
              <a:gd name="connsiteX836" fmla="*/ 1100332 w 2997200"/>
              <a:gd name="connsiteY836" fmla="*/ 217449 h 2995613"/>
              <a:gd name="connsiteX837" fmla="*/ 1096098 w 2997200"/>
              <a:gd name="connsiteY837" fmla="*/ 212158 h 2995613"/>
              <a:gd name="connsiteX838" fmla="*/ 1092922 w 2997200"/>
              <a:gd name="connsiteY838" fmla="*/ 206338 h 2995613"/>
              <a:gd name="connsiteX839" fmla="*/ 1086042 w 2997200"/>
              <a:gd name="connsiteY839" fmla="*/ 195228 h 2995613"/>
              <a:gd name="connsiteX840" fmla="*/ 1080220 w 2997200"/>
              <a:gd name="connsiteY840" fmla="*/ 183588 h 2995613"/>
              <a:gd name="connsiteX841" fmla="*/ 1075986 w 2997200"/>
              <a:gd name="connsiteY841" fmla="*/ 171420 h 2995613"/>
              <a:gd name="connsiteX842" fmla="*/ 1073340 w 2997200"/>
              <a:gd name="connsiteY842" fmla="*/ 158722 h 2995613"/>
              <a:gd name="connsiteX843" fmla="*/ 1070694 w 2997200"/>
              <a:gd name="connsiteY843" fmla="*/ 146024 h 2995613"/>
              <a:gd name="connsiteX844" fmla="*/ 1070164 w 2997200"/>
              <a:gd name="connsiteY844" fmla="*/ 133326 h 2995613"/>
              <a:gd name="connsiteX845" fmla="*/ 1070694 w 2997200"/>
              <a:gd name="connsiteY845" fmla="*/ 120099 h 2995613"/>
              <a:gd name="connsiteX846" fmla="*/ 1073340 w 2997200"/>
              <a:gd name="connsiteY846" fmla="*/ 107931 h 2995613"/>
              <a:gd name="connsiteX847" fmla="*/ 1075986 w 2997200"/>
              <a:gd name="connsiteY847" fmla="*/ 95233 h 2995613"/>
              <a:gd name="connsiteX848" fmla="*/ 1080220 w 2997200"/>
              <a:gd name="connsiteY848" fmla="*/ 83064 h 2995613"/>
              <a:gd name="connsiteX849" fmla="*/ 1086042 w 2997200"/>
              <a:gd name="connsiteY849" fmla="*/ 70896 h 2995613"/>
              <a:gd name="connsiteX850" fmla="*/ 1092922 w 2997200"/>
              <a:gd name="connsiteY850" fmla="*/ 59785 h 2995613"/>
              <a:gd name="connsiteX851" fmla="*/ 1096098 w 2997200"/>
              <a:gd name="connsiteY851" fmla="*/ 54494 h 2995613"/>
              <a:gd name="connsiteX852" fmla="*/ 1100332 w 2997200"/>
              <a:gd name="connsiteY852" fmla="*/ 49204 h 2995613"/>
              <a:gd name="connsiteX853" fmla="*/ 1105096 w 2997200"/>
              <a:gd name="connsiteY853" fmla="*/ 43384 h 2995613"/>
              <a:gd name="connsiteX854" fmla="*/ 1109330 w 2997200"/>
              <a:gd name="connsiteY854" fmla="*/ 39151 h 2995613"/>
              <a:gd name="connsiteX855" fmla="*/ 1114622 w 2997200"/>
              <a:gd name="connsiteY855" fmla="*/ 33861 h 2995613"/>
              <a:gd name="connsiteX856" fmla="*/ 1119386 w 2997200"/>
              <a:gd name="connsiteY856" fmla="*/ 29628 h 2995613"/>
              <a:gd name="connsiteX857" fmla="*/ 1125208 w 2997200"/>
              <a:gd name="connsiteY857" fmla="*/ 25924 h 2995613"/>
              <a:gd name="connsiteX858" fmla="*/ 1130500 w 2997200"/>
              <a:gd name="connsiteY858" fmla="*/ 21692 h 2995613"/>
              <a:gd name="connsiteX859" fmla="*/ 1142144 w 2997200"/>
              <a:gd name="connsiteY859" fmla="*/ 15343 h 2995613"/>
              <a:gd name="connsiteX860" fmla="*/ 1153788 w 2997200"/>
              <a:gd name="connsiteY860" fmla="*/ 9523 h 2995613"/>
              <a:gd name="connsiteX861" fmla="*/ 1165960 w 2997200"/>
              <a:gd name="connsiteY861" fmla="*/ 4762 h 2995613"/>
              <a:gd name="connsiteX862" fmla="*/ 1178132 w 2997200"/>
              <a:gd name="connsiteY862" fmla="*/ 2116 h 2995613"/>
              <a:gd name="connsiteX863" fmla="*/ 1191364 w 2997200"/>
              <a:gd name="connsiteY863" fmla="*/ 529 h 299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Lst>
            <a:rect l="l" t="t" r="r" b="b"/>
            <a:pathLst>
              <a:path w="2997200" h="2995613">
                <a:moveTo>
                  <a:pt x="2605030" y="2022475"/>
                </a:moveTo>
                <a:lnTo>
                  <a:pt x="2611384" y="2022475"/>
                </a:lnTo>
                <a:lnTo>
                  <a:pt x="2618270" y="2022475"/>
                </a:lnTo>
                <a:lnTo>
                  <a:pt x="2624096" y="2023535"/>
                </a:lnTo>
                <a:lnTo>
                  <a:pt x="2630450" y="2025125"/>
                </a:lnTo>
                <a:lnTo>
                  <a:pt x="2636806" y="2026715"/>
                </a:lnTo>
                <a:lnTo>
                  <a:pt x="2642630" y="2029365"/>
                </a:lnTo>
                <a:lnTo>
                  <a:pt x="2648456" y="2033075"/>
                </a:lnTo>
                <a:lnTo>
                  <a:pt x="2653752" y="2036786"/>
                </a:lnTo>
                <a:lnTo>
                  <a:pt x="2659048" y="2042086"/>
                </a:lnTo>
                <a:lnTo>
                  <a:pt x="2663284" y="2046856"/>
                </a:lnTo>
                <a:lnTo>
                  <a:pt x="2667522" y="2052156"/>
                </a:lnTo>
                <a:lnTo>
                  <a:pt x="2670698" y="2057986"/>
                </a:lnTo>
                <a:lnTo>
                  <a:pt x="2673346" y="2063816"/>
                </a:lnTo>
                <a:lnTo>
                  <a:pt x="2675994" y="2070176"/>
                </a:lnTo>
                <a:lnTo>
                  <a:pt x="2677054" y="2076006"/>
                </a:lnTo>
                <a:lnTo>
                  <a:pt x="2678112" y="2082896"/>
                </a:lnTo>
                <a:lnTo>
                  <a:pt x="2678112" y="2089257"/>
                </a:lnTo>
                <a:lnTo>
                  <a:pt x="2678112" y="2095087"/>
                </a:lnTo>
                <a:lnTo>
                  <a:pt x="2677054" y="2101977"/>
                </a:lnTo>
                <a:lnTo>
                  <a:pt x="2675994" y="2107807"/>
                </a:lnTo>
                <a:lnTo>
                  <a:pt x="2673346" y="2114167"/>
                </a:lnTo>
                <a:lnTo>
                  <a:pt x="2670698" y="2119997"/>
                </a:lnTo>
                <a:lnTo>
                  <a:pt x="2667522" y="2125827"/>
                </a:lnTo>
                <a:lnTo>
                  <a:pt x="2663284" y="2131127"/>
                </a:lnTo>
                <a:lnTo>
                  <a:pt x="2659048" y="2135897"/>
                </a:lnTo>
                <a:lnTo>
                  <a:pt x="2127342" y="2668028"/>
                </a:lnTo>
                <a:lnTo>
                  <a:pt x="2122574" y="2672798"/>
                </a:lnTo>
                <a:lnTo>
                  <a:pt x="2116750" y="2676508"/>
                </a:lnTo>
                <a:lnTo>
                  <a:pt x="2110924" y="2679688"/>
                </a:lnTo>
                <a:lnTo>
                  <a:pt x="2105098" y="2682868"/>
                </a:lnTo>
                <a:lnTo>
                  <a:pt x="2098744" y="2684988"/>
                </a:lnTo>
                <a:lnTo>
                  <a:pt x="2092918" y="2686578"/>
                </a:lnTo>
                <a:lnTo>
                  <a:pt x="2086562" y="2687638"/>
                </a:lnTo>
                <a:lnTo>
                  <a:pt x="2079678" y="2687638"/>
                </a:lnTo>
                <a:lnTo>
                  <a:pt x="2073852" y="2687638"/>
                </a:lnTo>
                <a:lnTo>
                  <a:pt x="2067498" y="2686578"/>
                </a:lnTo>
                <a:lnTo>
                  <a:pt x="2060612" y="2684988"/>
                </a:lnTo>
                <a:lnTo>
                  <a:pt x="2054788" y="2682868"/>
                </a:lnTo>
                <a:lnTo>
                  <a:pt x="2048962" y="2679688"/>
                </a:lnTo>
                <a:lnTo>
                  <a:pt x="2043666" y="2676508"/>
                </a:lnTo>
                <a:lnTo>
                  <a:pt x="2037840" y="2672798"/>
                </a:lnTo>
                <a:lnTo>
                  <a:pt x="2032544" y="2668028"/>
                </a:lnTo>
                <a:lnTo>
                  <a:pt x="2028308" y="2663258"/>
                </a:lnTo>
                <a:lnTo>
                  <a:pt x="2024600" y="2657428"/>
                </a:lnTo>
                <a:lnTo>
                  <a:pt x="2020894" y="2651598"/>
                </a:lnTo>
                <a:lnTo>
                  <a:pt x="2018246" y="2646297"/>
                </a:lnTo>
                <a:lnTo>
                  <a:pt x="2016128" y="2639937"/>
                </a:lnTo>
                <a:lnTo>
                  <a:pt x="2014538" y="2634107"/>
                </a:lnTo>
                <a:lnTo>
                  <a:pt x="2013480" y="2627217"/>
                </a:lnTo>
                <a:lnTo>
                  <a:pt x="2012950" y="2620857"/>
                </a:lnTo>
                <a:lnTo>
                  <a:pt x="2013480" y="2614497"/>
                </a:lnTo>
                <a:lnTo>
                  <a:pt x="2014538" y="2608137"/>
                </a:lnTo>
                <a:lnTo>
                  <a:pt x="2016128" y="2601777"/>
                </a:lnTo>
                <a:lnTo>
                  <a:pt x="2018246" y="2595946"/>
                </a:lnTo>
                <a:lnTo>
                  <a:pt x="2020894" y="2589586"/>
                </a:lnTo>
                <a:lnTo>
                  <a:pt x="2024600" y="2584286"/>
                </a:lnTo>
                <a:lnTo>
                  <a:pt x="2028308" y="2578986"/>
                </a:lnTo>
                <a:lnTo>
                  <a:pt x="2032544" y="2573686"/>
                </a:lnTo>
                <a:lnTo>
                  <a:pt x="2564252" y="2042086"/>
                </a:lnTo>
                <a:lnTo>
                  <a:pt x="2569548" y="2036786"/>
                </a:lnTo>
                <a:lnTo>
                  <a:pt x="2574844" y="2033075"/>
                </a:lnTo>
                <a:lnTo>
                  <a:pt x="2580668" y="2029365"/>
                </a:lnTo>
                <a:lnTo>
                  <a:pt x="2585964" y="2026715"/>
                </a:lnTo>
                <a:lnTo>
                  <a:pt x="2592320" y="2025125"/>
                </a:lnTo>
                <a:lnTo>
                  <a:pt x="2598674" y="2023535"/>
                </a:lnTo>
                <a:close/>
                <a:moveTo>
                  <a:pt x="2267400" y="1895475"/>
                </a:moveTo>
                <a:lnTo>
                  <a:pt x="2273228" y="1896004"/>
                </a:lnTo>
                <a:lnTo>
                  <a:pt x="2280116" y="1897063"/>
                </a:lnTo>
                <a:lnTo>
                  <a:pt x="2285944" y="1898121"/>
                </a:lnTo>
                <a:lnTo>
                  <a:pt x="2292302" y="1900238"/>
                </a:lnTo>
                <a:lnTo>
                  <a:pt x="2298128" y="1902884"/>
                </a:lnTo>
                <a:lnTo>
                  <a:pt x="2303426" y="1906588"/>
                </a:lnTo>
                <a:lnTo>
                  <a:pt x="2309254" y="1910292"/>
                </a:lnTo>
                <a:lnTo>
                  <a:pt x="2314022" y="1915054"/>
                </a:lnTo>
                <a:lnTo>
                  <a:pt x="2318790" y="1919817"/>
                </a:lnTo>
                <a:lnTo>
                  <a:pt x="2322500" y="1925638"/>
                </a:lnTo>
                <a:lnTo>
                  <a:pt x="2326208" y="1930929"/>
                </a:lnTo>
                <a:lnTo>
                  <a:pt x="2328856" y="1937279"/>
                </a:lnTo>
                <a:lnTo>
                  <a:pt x="2330976" y="1943100"/>
                </a:lnTo>
                <a:lnTo>
                  <a:pt x="2332566" y="1949450"/>
                </a:lnTo>
                <a:lnTo>
                  <a:pt x="2333096" y="1955800"/>
                </a:lnTo>
                <a:lnTo>
                  <a:pt x="2333624" y="1962150"/>
                </a:lnTo>
                <a:lnTo>
                  <a:pt x="2333096" y="1968500"/>
                </a:lnTo>
                <a:lnTo>
                  <a:pt x="2332566" y="1974850"/>
                </a:lnTo>
                <a:lnTo>
                  <a:pt x="2330976" y="1981200"/>
                </a:lnTo>
                <a:lnTo>
                  <a:pt x="2328856" y="1987550"/>
                </a:lnTo>
                <a:lnTo>
                  <a:pt x="2326208" y="1993371"/>
                </a:lnTo>
                <a:lnTo>
                  <a:pt x="2322500" y="1998663"/>
                </a:lnTo>
                <a:lnTo>
                  <a:pt x="2318790" y="2004484"/>
                </a:lnTo>
                <a:lnTo>
                  <a:pt x="2314022" y="2009246"/>
                </a:lnTo>
                <a:lnTo>
                  <a:pt x="1999856" y="2323571"/>
                </a:lnTo>
                <a:lnTo>
                  <a:pt x="1995088" y="2327804"/>
                </a:lnTo>
                <a:lnTo>
                  <a:pt x="1989790" y="2332038"/>
                </a:lnTo>
                <a:lnTo>
                  <a:pt x="1983962" y="2335213"/>
                </a:lnTo>
                <a:lnTo>
                  <a:pt x="1978134" y="2337859"/>
                </a:lnTo>
                <a:lnTo>
                  <a:pt x="1971776" y="2339975"/>
                </a:lnTo>
                <a:lnTo>
                  <a:pt x="1965948" y="2342092"/>
                </a:lnTo>
                <a:lnTo>
                  <a:pt x="1959062" y="2342621"/>
                </a:lnTo>
                <a:lnTo>
                  <a:pt x="1952704" y="2343150"/>
                </a:lnTo>
                <a:lnTo>
                  <a:pt x="1946876" y="2342621"/>
                </a:lnTo>
                <a:lnTo>
                  <a:pt x="1939988" y="2342092"/>
                </a:lnTo>
                <a:lnTo>
                  <a:pt x="1933632" y="2339975"/>
                </a:lnTo>
                <a:lnTo>
                  <a:pt x="1927804" y="2337859"/>
                </a:lnTo>
                <a:lnTo>
                  <a:pt x="1921976" y="2335213"/>
                </a:lnTo>
                <a:lnTo>
                  <a:pt x="1915618" y="2332038"/>
                </a:lnTo>
                <a:lnTo>
                  <a:pt x="1910850" y="2327804"/>
                </a:lnTo>
                <a:lnTo>
                  <a:pt x="1905552" y="2323571"/>
                </a:lnTo>
                <a:lnTo>
                  <a:pt x="1901314" y="2318279"/>
                </a:lnTo>
                <a:lnTo>
                  <a:pt x="1896546" y="2312988"/>
                </a:lnTo>
                <a:lnTo>
                  <a:pt x="1893368" y="2307167"/>
                </a:lnTo>
                <a:lnTo>
                  <a:pt x="1891248" y="2300817"/>
                </a:lnTo>
                <a:lnTo>
                  <a:pt x="1889128" y="2294996"/>
                </a:lnTo>
                <a:lnTo>
                  <a:pt x="1887010" y="2288646"/>
                </a:lnTo>
                <a:lnTo>
                  <a:pt x="1885950" y="2282296"/>
                </a:lnTo>
                <a:lnTo>
                  <a:pt x="1885950" y="2275946"/>
                </a:lnTo>
                <a:lnTo>
                  <a:pt x="1885950" y="2269596"/>
                </a:lnTo>
                <a:lnTo>
                  <a:pt x="1887010" y="2263246"/>
                </a:lnTo>
                <a:lnTo>
                  <a:pt x="1889128" y="2257425"/>
                </a:lnTo>
                <a:lnTo>
                  <a:pt x="1891248" y="2251075"/>
                </a:lnTo>
                <a:lnTo>
                  <a:pt x="1893368" y="2245254"/>
                </a:lnTo>
                <a:lnTo>
                  <a:pt x="1896546" y="2239434"/>
                </a:lnTo>
                <a:lnTo>
                  <a:pt x="1901314" y="2233613"/>
                </a:lnTo>
                <a:lnTo>
                  <a:pt x="1905552" y="2228850"/>
                </a:lnTo>
                <a:lnTo>
                  <a:pt x="2219720" y="1915054"/>
                </a:lnTo>
                <a:lnTo>
                  <a:pt x="2225018" y="1910292"/>
                </a:lnTo>
                <a:lnTo>
                  <a:pt x="2230316" y="1906588"/>
                </a:lnTo>
                <a:lnTo>
                  <a:pt x="2235614" y="1902884"/>
                </a:lnTo>
                <a:lnTo>
                  <a:pt x="2241970" y="1900238"/>
                </a:lnTo>
                <a:lnTo>
                  <a:pt x="2248328" y="1898121"/>
                </a:lnTo>
                <a:lnTo>
                  <a:pt x="2254156" y="1897063"/>
                </a:lnTo>
                <a:lnTo>
                  <a:pt x="2260514" y="1896004"/>
                </a:lnTo>
                <a:close/>
                <a:moveTo>
                  <a:pt x="1946936" y="1738312"/>
                </a:moveTo>
                <a:lnTo>
                  <a:pt x="1952748" y="1738312"/>
                </a:lnTo>
                <a:lnTo>
                  <a:pt x="1959086" y="1738312"/>
                </a:lnTo>
                <a:lnTo>
                  <a:pt x="1965952" y="1739369"/>
                </a:lnTo>
                <a:lnTo>
                  <a:pt x="1971762" y="1740953"/>
                </a:lnTo>
                <a:lnTo>
                  <a:pt x="1978100" y="1743066"/>
                </a:lnTo>
                <a:lnTo>
                  <a:pt x="1983912" y="1745707"/>
                </a:lnTo>
                <a:lnTo>
                  <a:pt x="1989722" y="1748876"/>
                </a:lnTo>
                <a:lnTo>
                  <a:pt x="1995004" y="1753102"/>
                </a:lnTo>
                <a:lnTo>
                  <a:pt x="1999758" y="1757328"/>
                </a:lnTo>
                <a:lnTo>
                  <a:pt x="2005040" y="1763138"/>
                </a:lnTo>
                <a:lnTo>
                  <a:pt x="2008736" y="1767892"/>
                </a:lnTo>
                <a:lnTo>
                  <a:pt x="2011906" y="1773702"/>
                </a:lnTo>
                <a:lnTo>
                  <a:pt x="2015076" y="1780040"/>
                </a:lnTo>
                <a:lnTo>
                  <a:pt x="2016660" y="1785851"/>
                </a:lnTo>
                <a:lnTo>
                  <a:pt x="2018244" y="1792189"/>
                </a:lnTo>
                <a:lnTo>
                  <a:pt x="2019300" y="1797999"/>
                </a:lnTo>
                <a:lnTo>
                  <a:pt x="2019300" y="1804866"/>
                </a:lnTo>
                <a:lnTo>
                  <a:pt x="2019300" y="1811205"/>
                </a:lnTo>
                <a:lnTo>
                  <a:pt x="2018244" y="1817543"/>
                </a:lnTo>
                <a:lnTo>
                  <a:pt x="2016660" y="1823882"/>
                </a:lnTo>
                <a:lnTo>
                  <a:pt x="2015076" y="1830220"/>
                </a:lnTo>
                <a:lnTo>
                  <a:pt x="2011906" y="1835502"/>
                </a:lnTo>
                <a:lnTo>
                  <a:pt x="2008736" y="1841312"/>
                </a:lnTo>
                <a:lnTo>
                  <a:pt x="2005040" y="1846594"/>
                </a:lnTo>
                <a:lnTo>
                  <a:pt x="1999758" y="1851876"/>
                </a:lnTo>
                <a:lnTo>
                  <a:pt x="1842352" y="2009282"/>
                </a:lnTo>
                <a:lnTo>
                  <a:pt x="1837070" y="2014035"/>
                </a:lnTo>
                <a:lnTo>
                  <a:pt x="1832316" y="2017733"/>
                </a:lnTo>
                <a:lnTo>
                  <a:pt x="1826506" y="2020902"/>
                </a:lnTo>
                <a:lnTo>
                  <a:pt x="1820696" y="2024071"/>
                </a:lnTo>
                <a:lnTo>
                  <a:pt x="1814358" y="2026184"/>
                </a:lnTo>
                <a:lnTo>
                  <a:pt x="1808018" y="2027769"/>
                </a:lnTo>
                <a:lnTo>
                  <a:pt x="1802208" y="2028297"/>
                </a:lnTo>
                <a:lnTo>
                  <a:pt x="1795342" y="2028825"/>
                </a:lnTo>
                <a:lnTo>
                  <a:pt x="1789004" y="2028297"/>
                </a:lnTo>
                <a:lnTo>
                  <a:pt x="1782664" y="2027769"/>
                </a:lnTo>
                <a:lnTo>
                  <a:pt x="1776326" y="2026184"/>
                </a:lnTo>
                <a:lnTo>
                  <a:pt x="1769988" y="2024071"/>
                </a:lnTo>
                <a:lnTo>
                  <a:pt x="1764706" y="2020902"/>
                </a:lnTo>
                <a:lnTo>
                  <a:pt x="1758368" y="2017733"/>
                </a:lnTo>
                <a:lnTo>
                  <a:pt x="1753614" y="2014035"/>
                </a:lnTo>
                <a:lnTo>
                  <a:pt x="1748332" y="2009282"/>
                </a:lnTo>
                <a:lnTo>
                  <a:pt x="1744106" y="2004528"/>
                </a:lnTo>
                <a:lnTo>
                  <a:pt x="1739880" y="1998718"/>
                </a:lnTo>
                <a:lnTo>
                  <a:pt x="1736712" y="1993435"/>
                </a:lnTo>
                <a:lnTo>
                  <a:pt x="1734070" y="1987625"/>
                </a:lnTo>
                <a:lnTo>
                  <a:pt x="1731430" y="1981287"/>
                </a:lnTo>
                <a:lnTo>
                  <a:pt x="1729844" y="1974948"/>
                </a:lnTo>
                <a:lnTo>
                  <a:pt x="1728788" y="1968610"/>
                </a:lnTo>
                <a:lnTo>
                  <a:pt x="1728788" y="1962271"/>
                </a:lnTo>
                <a:lnTo>
                  <a:pt x="1728788" y="1955933"/>
                </a:lnTo>
                <a:lnTo>
                  <a:pt x="1729844" y="1949594"/>
                </a:lnTo>
                <a:lnTo>
                  <a:pt x="1731430" y="1943256"/>
                </a:lnTo>
                <a:lnTo>
                  <a:pt x="1734070" y="1937446"/>
                </a:lnTo>
                <a:lnTo>
                  <a:pt x="1736712" y="1931107"/>
                </a:lnTo>
                <a:lnTo>
                  <a:pt x="1739880" y="1925825"/>
                </a:lnTo>
                <a:lnTo>
                  <a:pt x="1744106" y="1920015"/>
                </a:lnTo>
                <a:lnTo>
                  <a:pt x="1748332" y="1915261"/>
                </a:lnTo>
                <a:lnTo>
                  <a:pt x="1905736" y="1757328"/>
                </a:lnTo>
                <a:lnTo>
                  <a:pt x="1911018" y="1753102"/>
                </a:lnTo>
                <a:lnTo>
                  <a:pt x="1915772" y="1748876"/>
                </a:lnTo>
                <a:lnTo>
                  <a:pt x="1922112" y="1745707"/>
                </a:lnTo>
                <a:lnTo>
                  <a:pt x="1927922" y="1743066"/>
                </a:lnTo>
                <a:lnTo>
                  <a:pt x="1933732" y="1740953"/>
                </a:lnTo>
                <a:lnTo>
                  <a:pt x="1940070" y="1739369"/>
                </a:lnTo>
                <a:close/>
                <a:moveTo>
                  <a:pt x="1195122" y="966787"/>
                </a:moveTo>
                <a:lnTo>
                  <a:pt x="1201496" y="966787"/>
                </a:lnTo>
                <a:lnTo>
                  <a:pt x="1207868" y="966787"/>
                </a:lnTo>
                <a:lnTo>
                  <a:pt x="1214242" y="967843"/>
                </a:lnTo>
                <a:lnTo>
                  <a:pt x="1220614" y="969428"/>
                </a:lnTo>
                <a:lnTo>
                  <a:pt x="1226456" y="971012"/>
                </a:lnTo>
                <a:lnTo>
                  <a:pt x="1232830" y="973653"/>
                </a:lnTo>
                <a:lnTo>
                  <a:pt x="1238672" y="977351"/>
                </a:lnTo>
                <a:lnTo>
                  <a:pt x="1243452" y="981048"/>
                </a:lnTo>
                <a:lnTo>
                  <a:pt x="1249294" y="986330"/>
                </a:lnTo>
                <a:lnTo>
                  <a:pt x="1253542" y="991084"/>
                </a:lnTo>
                <a:lnTo>
                  <a:pt x="1257260" y="996366"/>
                </a:lnTo>
                <a:lnTo>
                  <a:pt x="1260978" y="1002177"/>
                </a:lnTo>
                <a:lnTo>
                  <a:pt x="1263634" y="1007987"/>
                </a:lnTo>
                <a:lnTo>
                  <a:pt x="1265758" y="1014325"/>
                </a:lnTo>
                <a:lnTo>
                  <a:pt x="1266820" y="1020136"/>
                </a:lnTo>
                <a:lnTo>
                  <a:pt x="1268412" y="1027002"/>
                </a:lnTo>
                <a:lnTo>
                  <a:pt x="1268412" y="1033341"/>
                </a:lnTo>
                <a:lnTo>
                  <a:pt x="1268412" y="1039151"/>
                </a:lnTo>
                <a:lnTo>
                  <a:pt x="1266820" y="1046018"/>
                </a:lnTo>
                <a:lnTo>
                  <a:pt x="1265758" y="1052356"/>
                </a:lnTo>
                <a:lnTo>
                  <a:pt x="1263634" y="1058166"/>
                </a:lnTo>
                <a:lnTo>
                  <a:pt x="1260978" y="1063977"/>
                </a:lnTo>
                <a:lnTo>
                  <a:pt x="1257260" y="1069787"/>
                </a:lnTo>
                <a:lnTo>
                  <a:pt x="1253542" y="1075069"/>
                </a:lnTo>
                <a:lnTo>
                  <a:pt x="1249294" y="1079823"/>
                </a:lnTo>
                <a:lnTo>
                  <a:pt x="1090498" y="1237756"/>
                </a:lnTo>
                <a:lnTo>
                  <a:pt x="1085718" y="1241982"/>
                </a:lnTo>
                <a:lnTo>
                  <a:pt x="1079876" y="1246207"/>
                </a:lnTo>
                <a:lnTo>
                  <a:pt x="1074564" y="1249377"/>
                </a:lnTo>
                <a:lnTo>
                  <a:pt x="1068192" y="1252018"/>
                </a:lnTo>
                <a:lnTo>
                  <a:pt x="1061818" y="1254131"/>
                </a:lnTo>
                <a:lnTo>
                  <a:pt x="1055976" y="1256243"/>
                </a:lnTo>
                <a:lnTo>
                  <a:pt x="1049604" y="1257300"/>
                </a:lnTo>
                <a:lnTo>
                  <a:pt x="1042700" y="1257300"/>
                </a:lnTo>
                <a:lnTo>
                  <a:pt x="1036858" y="1257300"/>
                </a:lnTo>
                <a:lnTo>
                  <a:pt x="1030484" y="1256243"/>
                </a:lnTo>
                <a:lnTo>
                  <a:pt x="1023580" y="1254131"/>
                </a:lnTo>
                <a:lnTo>
                  <a:pt x="1017738" y="1252018"/>
                </a:lnTo>
                <a:lnTo>
                  <a:pt x="1011896" y="1249377"/>
                </a:lnTo>
                <a:lnTo>
                  <a:pt x="1006586" y="1246207"/>
                </a:lnTo>
                <a:lnTo>
                  <a:pt x="1000744" y="1241982"/>
                </a:lnTo>
                <a:lnTo>
                  <a:pt x="995964" y="1237756"/>
                </a:lnTo>
                <a:lnTo>
                  <a:pt x="991184" y="1232474"/>
                </a:lnTo>
                <a:lnTo>
                  <a:pt x="987466" y="1227192"/>
                </a:lnTo>
                <a:lnTo>
                  <a:pt x="983748" y="1221382"/>
                </a:lnTo>
                <a:lnTo>
                  <a:pt x="981092" y="1215572"/>
                </a:lnTo>
                <a:lnTo>
                  <a:pt x="978968" y="1209761"/>
                </a:lnTo>
                <a:lnTo>
                  <a:pt x="977376" y="1203423"/>
                </a:lnTo>
                <a:lnTo>
                  <a:pt x="976844" y="1196556"/>
                </a:lnTo>
                <a:lnTo>
                  <a:pt x="976312" y="1190746"/>
                </a:lnTo>
                <a:lnTo>
                  <a:pt x="976844" y="1183879"/>
                </a:lnTo>
                <a:lnTo>
                  <a:pt x="977376" y="1177541"/>
                </a:lnTo>
                <a:lnTo>
                  <a:pt x="978968" y="1171730"/>
                </a:lnTo>
                <a:lnTo>
                  <a:pt x="981092" y="1165392"/>
                </a:lnTo>
                <a:lnTo>
                  <a:pt x="983748" y="1159582"/>
                </a:lnTo>
                <a:lnTo>
                  <a:pt x="987466" y="1153771"/>
                </a:lnTo>
                <a:lnTo>
                  <a:pt x="991184" y="1148489"/>
                </a:lnTo>
                <a:lnTo>
                  <a:pt x="995964" y="1143736"/>
                </a:lnTo>
                <a:lnTo>
                  <a:pt x="1154228" y="986330"/>
                </a:lnTo>
                <a:lnTo>
                  <a:pt x="1159008" y="981048"/>
                </a:lnTo>
                <a:lnTo>
                  <a:pt x="1164850" y="977351"/>
                </a:lnTo>
                <a:lnTo>
                  <a:pt x="1170692" y="973653"/>
                </a:lnTo>
                <a:lnTo>
                  <a:pt x="1176004" y="971012"/>
                </a:lnTo>
                <a:lnTo>
                  <a:pt x="1182376" y="969428"/>
                </a:lnTo>
                <a:lnTo>
                  <a:pt x="1188218" y="967843"/>
                </a:lnTo>
                <a:close/>
                <a:moveTo>
                  <a:pt x="1036638" y="652462"/>
                </a:moveTo>
                <a:lnTo>
                  <a:pt x="1042458" y="652462"/>
                </a:lnTo>
                <a:lnTo>
                  <a:pt x="1049338" y="652462"/>
                </a:lnTo>
                <a:lnTo>
                  <a:pt x="1055688" y="653518"/>
                </a:lnTo>
                <a:lnTo>
                  <a:pt x="1061508" y="655629"/>
                </a:lnTo>
                <a:lnTo>
                  <a:pt x="1067858" y="657741"/>
                </a:lnTo>
                <a:lnTo>
                  <a:pt x="1074208" y="660380"/>
                </a:lnTo>
                <a:lnTo>
                  <a:pt x="1079500" y="663548"/>
                </a:lnTo>
                <a:lnTo>
                  <a:pt x="1085322" y="667771"/>
                </a:lnTo>
                <a:lnTo>
                  <a:pt x="1090084" y="671995"/>
                </a:lnTo>
                <a:lnTo>
                  <a:pt x="1094846" y="677274"/>
                </a:lnTo>
                <a:lnTo>
                  <a:pt x="1098550" y="682553"/>
                </a:lnTo>
                <a:lnTo>
                  <a:pt x="1102254" y="688360"/>
                </a:lnTo>
                <a:lnTo>
                  <a:pt x="1104900" y="694167"/>
                </a:lnTo>
                <a:lnTo>
                  <a:pt x="1107018" y="699974"/>
                </a:lnTo>
                <a:lnTo>
                  <a:pt x="1108076" y="706309"/>
                </a:lnTo>
                <a:lnTo>
                  <a:pt x="1109134" y="713172"/>
                </a:lnTo>
                <a:lnTo>
                  <a:pt x="1109664" y="718979"/>
                </a:lnTo>
                <a:lnTo>
                  <a:pt x="1109134" y="725842"/>
                </a:lnTo>
                <a:lnTo>
                  <a:pt x="1108076" y="731649"/>
                </a:lnTo>
                <a:lnTo>
                  <a:pt x="1107018" y="737984"/>
                </a:lnTo>
                <a:lnTo>
                  <a:pt x="1104900" y="744319"/>
                </a:lnTo>
                <a:lnTo>
                  <a:pt x="1102254" y="750126"/>
                </a:lnTo>
                <a:lnTo>
                  <a:pt x="1098550" y="755933"/>
                </a:lnTo>
                <a:lnTo>
                  <a:pt x="1094846" y="760684"/>
                </a:lnTo>
                <a:lnTo>
                  <a:pt x="1090084" y="765963"/>
                </a:lnTo>
                <a:lnTo>
                  <a:pt x="776288" y="1079017"/>
                </a:lnTo>
                <a:lnTo>
                  <a:pt x="770996" y="1083768"/>
                </a:lnTo>
                <a:lnTo>
                  <a:pt x="765704" y="1087991"/>
                </a:lnTo>
                <a:lnTo>
                  <a:pt x="759884" y="1091687"/>
                </a:lnTo>
                <a:lnTo>
                  <a:pt x="754064" y="1093799"/>
                </a:lnTo>
                <a:lnTo>
                  <a:pt x="747712" y="1095910"/>
                </a:lnTo>
                <a:lnTo>
                  <a:pt x="741364" y="1097494"/>
                </a:lnTo>
                <a:lnTo>
                  <a:pt x="735542" y="1098550"/>
                </a:lnTo>
                <a:lnTo>
                  <a:pt x="728664" y="1098550"/>
                </a:lnTo>
                <a:lnTo>
                  <a:pt x="722312" y="1098550"/>
                </a:lnTo>
                <a:lnTo>
                  <a:pt x="716492" y="1097494"/>
                </a:lnTo>
                <a:lnTo>
                  <a:pt x="710142" y="1095910"/>
                </a:lnTo>
                <a:lnTo>
                  <a:pt x="704322" y="1093799"/>
                </a:lnTo>
                <a:lnTo>
                  <a:pt x="697972" y="1091687"/>
                </a:lnTo>
                <a:lnTo>
                  <a:pt x="692150" y="1087991"/>
                </a:lnTo>
                <a:lnTo>
                  <a:pt x="686858" y="1083768"/>
                </a:lnTo>
                <a:lnTo>
                  <a:pt x="681568" y="1079017"/>
                </a:lnTo>
                <a:lnTo>
                  <a:pt x="677334" y="1074266"/>
                </a:lnTo>
                <a:lnTo>
                  <a:pt x="673100" y="1068987"/>
                </a:lnTo>
                <a:lnTo>
                  <a:pt x="669926" y="1063179"/>
                </a:lnTo>
                <a:lnTo>
                  <a:pt x="667280" y="1057372"/>
                </a:lnTo>
                <a:lnTo>
                  <a:pt x="665164" y="1051565"/>
                </a:lnTo>
                <a:lnTo>
                  <a:pt x="663046" y="1045230"/>
                </a:lnTo>
                <a:lnTo>
                  <a:pt x="662518" y="1038367"/>
                </a:lnTo>
                <a:lnTo>
                  <a:pt x="661988" y="1032560"/>
                </a:lnTo>
                <a:lnTo>
                  <a:pt x="662518" y="1026225"/>
                </a:lnTo>
                <a:lnTo>
                  <a:pt x="663046" y="1019363"/>
                </a:lnTo>
                <a:lnTo>
                  <a:pt x="665164" y="1013555"/>
                </a:lnTo>
                <a:lnTo>
                  <a:pt x="667280" y="1007221"/>
                </a:lnTo>
                <a:lnTo>
                  <a:pt x="669926" y="1001413"/>
                </a:lnTo>
                <a:lnTo>
                  <a:pt x="673100" y="995606"/>
                </a:lnTo>
                <a:lnTo>
                  <a:pt x="677334" y="990327"/>
                </a:lnTo>
                <a:lnTo>
                  <a:pt x="681568" y="985576"/>
                </a:lnTo>
                <a:lnTo>
                  <a:pt x="995892" y="671995"/>
                </a:lnTo>
                <a:lnTo>
                  <a:pt x="1000654" y="667771"/>
                </a:lnTo>
                <a:lnTo>
                  <a:pt x="1006476" y="663548"/>
                </a:lnTo>
                <a:lnTo>
                  <a:pt x="1011768" y="660380"/>
                </a:lnTo>
                <a:lnTo>
                  <a:pt x="1017588" y="657741"/>
                </a:lnTo>
                <a:lnTo>
                  <a:pt x="1023408" y="655629"/>
                </a:lnTo>
                <a:lnTo>
                  <a:pt x="1030288" y="653518"/>
                </a:lnTo>
                <a:close/>
                <a:moveTo>
                  <a:pt x="910224" y="307975"/>
                </a:moveTo>
                <a:lnTo>
                  <a:pt x="916042" y="307975"/>
                </a:lnTo>
                <a:lnTo>
                  <a:pt x="922386" y="307975"/>
                </a:lnTo>
                <a:lnTo>
                  <a:pt x="929260" y="309032"/>
                </a:lnTo>
                <a:lnTo>
                  <a:pt x="935076" y="310090"/>
                </a:lnTo>
                <a:lnTo>
                  <a:pt x="941420" y="312205"/>
                </a:lnTo>
                <a:lnTo>
                  <a:pt x="947238" y="315377"/>
                </a:lnTo>
                <a:lnTo>
                  <a:pt x="953054" y="318550"/>
                </a:lnTo>
                <a:lnTo>
                  <a:pt x="958340" y="322251"/>
                </a:lnTo>
                <a:lnTo>
                  <a:pt x="963100" y="327010"/>
                </a:lnTo>
                <a:lnTo>
                  <a:pt x="967858" y="332297"/>
                </a:lnTo>
                <a:lnTo>
                  <a:pt x="972088" y="337584"/>
                </a:lnTo>
                <a:lnTo>
                  <a:pt x="975260" y="342872"/>
                </a:lnTo>
                <a:lnTo>
                  <a:pt x="977904" y="349217"/>
                </a:lnTo>
                <a:lnTo>
                  <a:pt x="980020" y="355562"/>
                </a:lnTo>
                <a:lnTo>
                  <a:pt x="981606" y="361378"/>
                </a:lnTo>
                <a:lnTo>
                  <a:pt x="982664" y="367723"/>
                </a:lnTo>
                <a:lnTo>
                  <a:pt x="982664" y="374597"/>
                </a:lnTo>
                <a:lnTo>
                  <a:pt x="982664" y="380413"/>
                </a:lnTo>
                <a:lnTo>
                  <a:pt x="981606" y="387287"/>
                </a:lnTo>
                <a:lnTo>
                  <a:pt x="980020" y="393631"/>
                </a:lnTo>
                <a:lnTo>
                  <a:pt x="977904" y="399448"/>
                </a:lnTo>
                <a:lnTo>
                  <a:pt x="975260" y="405264"/>
                </a:lnTo>
                <a:lnTo>
                  <a:pt x="972088" y="410551"/>
                </a:lnTo>
                <a:lnTo>
                  <a:pt x="967858" y="416367"/>
                </a:lnTo>
                <a:lnTo>
                  <a:pt x="963100" y="421126"/>
                </a:lnTo>
                <a:lnTo>
                  <a:pt x="432768" y="951986"/>
                </a:lnTo>
                <a:lnTo>
                  <a:pt x="427480" y="956745"/>
                </a:lnTo>
                <a:lnTo>
                  <a:pt x="422194" y="960446"/>
                </a:lnTo>
                <a:lnTo>
                  <a:pt x="416906" y="963619"/>
                </a:lnTo>
                <a:lnTo>
                  <a:pt x="410560" y="966791"/>
                </a:lnTo>
                <a:lnTo>
                  <a:pt x="404745" y="968906"/>
                </a:lnTo>
                <a:lnTo>
                  <a:pt x="398400" y="970492"/>
                </a:lnTo>
                <a:lnTo>
                  <a:pt x="392055" y="971021"/>
                </a:lnTo>
                <a:lnTo>
                  <a:pt x="385710" y="971550"/>
                </a:lnTo>
                <a:lnTo>
                  <a:pt x="379365" y="971021"/>
                </a:lnTo>
                <a:lnTo>
                  <a:pt x="372491" y="970492"/>
                </a:lnTo>
                <a:lnTo>
                  <a:pt x="366675" y="968906"/>
                </a:lnTo>
                <a:lnTo>
                  <a:pt x="360330" y="966791"/>
                </a:lnTo>
                <a:lnTo>
                  <a:pt x="354514" y="963619"/>
                </a:lnTo>
                <a:lnTo>
                  <a:pt x="348698" y="960446"/>
                </a:lnTo>
                <a:lnTo>
                  <a:pt x="343410" y="956745"/>
                </a:lnTo>
                <a:lnTo>
                  <a:pt x="338652" y="951986"/>
                </a:lnTo>
                <a:lnTo>
                  <a:pt x="333893" y="947228"/>
                </a:lnTo>
                <a:lnTo>
                  <a:pt x="329663" y="941411"/>
                </a:lnTo>
                <a:lnTo>
                  <a:pt x="326490" y="936124"/>
                </a:lnTo>
                <a:lnTo>
                  <a:pt x="323847" y="930308"/>
                </a:lnTo>
                <a:lnTo>
                  <a:pt x="321732" y="923963"/>
                </a:lnTo>
                <a:lnTo>
                  <a:pt x="320145" y="917618"/>
                </a:lnTo>
                <a:lnTo>
                  <a:pt x="319088" y="911273"/>
                </a:lnTo>
                <a:lnTo>
                  <a:pt x="319088" y="904928"/>
                </a:lnTo>
                <a:lnTo>
                  <a:pt x="319088" y="898583"/>
                </a:lnTo>
                <a:lnTo>
                  <a:pt x="320145" y="892238"/>
                </a:lnTo>
                <a:lnTo>
                  <a:pt x="321732" y="885893"/>
                </a:lnTo>
                <a:lnTo>
                  <a:pt x="323847" y="880077"/>
                </a:lnTo>
                <a:lnTo>
                  <a:pt x="326490" y="873732"/>
                </a:lnTo>
                <a:lnTo>
                  <a:pt x="329663" y="868445"/>
                </a:lnTo>
                <a:lnTo>
                  <a:pt x="333893" y="862628"/>
                </a:lnTo>
                <a:lnTo>
                  <a:pt x="338652" y="857870"/>
                </a:lnTo>
                <a:lnTo>
                  <a:pt x="869512" y="327010"/>
                </a:lnTo>
                <a:lnTo>
                  <a:pt x="874270" y="322251"/>
                </a:lnTo>
                <a:lnTo>
                  <a:pt x="879558" y="318550"/>
                </a:lnTo>
                <a:lnTo>
                  <a:pt x="885374" y="315377"/>
                </a:lnTo>
                <a:lnTo>
                  <a:pt x="891190" y="312205"/>
                </a:lnTo>
                <a:lnTo>
                  <a:pt x="897006" y="310090"/>
                </a:lnTo>
                <a:lnTo>
                  <a:pt x="903352" y="309032"/>
                </a:lnTo>
                <a:close/>
                <a:moveTo>
                  <a:pt x="1204066" y="0"/>
                </a:moveTo>
                <a:lnTo>
                  <a:pt x="1216768" y="529"/>
                </a:lnTo>
                <a:lnTo>
                  <a:pt x="1229472" y="2116"/>
                </a:lnTo>
                <a:lnTo>
                  <a:pt x="1242174" y="4762"/>
                </a:lnTo>
                <a:lnTo>
                  <a:pt x="1253818" y="9523"/>
                </a:lnTo>
                <a:lnTo>
                  <a:pt x="1265990" y="15343"/>
                </a:lnTo>
                <a:lnTo>
                  <a:pt x="1277634" y="21692"/>
                </a:lnTo>
                <a:lnTo>
                  <a:pt x="1282926" y="25924"/>
                </a:lnTo>
                <a:lnTo>
                  <a:pt x="1288220" y="29628"/>
                </a:lnTo>
                <a:lnTo>
                  <a:pt x="1293512" y="33861"/>
                </a:lnTo>
                <a:lnTo>
                  <a:pt x="1298276" y="39151"/>
                </a:lnTo>
                <a:lnTo>
                  <a:pt x="1312566" y="53965"/>
                </a:lnTo>
                <a:lnTo>
                  <a:pt x="1326856" y="68779"/>
                </a:lnTo>
                <a:lnTo>
                  <a:pt x="1340086" y="84123"/>
                </a:lnTo>
                <a:lnTo>
                  <a:pt x="1353318" y="99466"/>
                </a:lnTo>
                <a:lnTo>
                  <a:pt x="1366020" y="115338"/>
                </a:lnTo>
                <a:lnTo>
                  <a:pt x="1378722" y="131739"/>
                </a:lnTo>
                <a:lnTo>
                  <a:pt x="1390366" y="147611"/>
                </a:lnTo>
                <a:lnTo>
                  <a:pt x="1402010" y="164542"/>
                </a:lnTo>
                <a:lnTo>
                  <a:pt x="1413654" y="181472"/>
                </a:lnTo>
                <a:lnTo>
                  <a:pt x="1424240" y="197873"/>
                </a:lnTo>
                <a:lnTo>
                  <a:pt x="1434824" y="215333"/>
                </a:lnTo>
                <a:lnTo>
                  <a:pt x="1444880" y="233321"/>
                </a:lnTo>
                <a:lnTo>
                  <a:pt x="1454406" y="250780"/>
                </a:lnTo>
                <a:lnTo>
                  <a:pt x="1463934" y="269298"/>
                </a:lnTo>
                <a:lnTo>
                  <a:pt x="1472930" y="287287"/>
                </a:lnTo>
                <a:lnTo>
                  <a:pt x="1481928" y="305275"/>
                </a:lnTo>
                <a:lnTo>
                  <a:pt x="1489868" y="324322"/>
                </a:lnTo>
                <a:lnTo>
                  <a:pt x="1498336" y="342839"/>
                </a:lnTo>
                <a:lnTo>
                  <a:pt x="1505744" y="361886"/>
                </a:lnTo>
                <a:lnTo>
                  <a:pt x="1513684" y="381462"/>
                </a:lnTo>
                <a:lnTo>
                  <a:pt x="1521094" y="401037"/>
                </a:lnTo>
                <a:lnTo>
                  <a:pt x="1527444" y="420613"/>
                </a:lnTo>
                <a:lnTo>
                  <a:pt x="1540676" y="460294"/>
                </a:lnTo>
                <a:lnTo>
                  <a:pt x="1552320" y="501561"/>
                </a:lnTo>
                <a:lnTo>
                  <a:pt x="1562906" y="542829"/>
                </a:lnTo>
                <a:lnTo>
                  <a:pt x="1572960" y="584626"/>
                </a:lnTo>
                <a:lnTo>
                  <a:pt x="1581430" y="627481"/>
                </a:lnTo>
                <a:lnTo>
                  <a:pt x="1589368" y="670336"/>
                </a:lnTo>
                <a:lnTo>
                  <a:pt x="1596248" y="714249"/>
                </a:lnTo>
                <a:lnTo>
                  <a:pt x="1602600" y="758162"/>
                </a:lnTo>
                <a:lnTo>
                  <a:pt x="1607892" y="802604"/>
                </a:lnTo>
                <a:lnTo>
                  <a:pt x="1612656" y="847575"/>
                </a:lnTo>
                <a:lnTo>
                  <a:pt x="1616360" y="893076"/>
                </a:lnTo>
                <a:lnTo>
                  <a:pt x="1620066" y="939105"/>
                </a:lnTo>
                <a:lnTo>
                  <a:pt x="1622712" y="985134"/>
                </a:lnTo>
                <a:lnTo>
                  <a:pt x="1624828" y="1031164"/>
                </a:lnTo>
                <a:lnTo>
                  <a:pt x="1626946" y="1078251"/>
                </a:lnTo>
                <a:lnTo>
                  <a:pt x="1628534" y="1125339"/>
                </a:lnTo>
                <a:lnTo>
                  <a:pt x="1629592" y="1172426"/>
                </a:lnTo>
                <a:lnTo>
                  <a:pt x="1630650" y="1267130"/>
                </a:lnTo>
                <a:lnTo>
                  <a:pt x="1630650" y="1361305"/>
                </a:lnTo>
                <a:lnTo>
                  <a:pt x="1725918" y="1361305"/>
                </a:lnTo>
                <a:lnTo>
                  <a:pt x="1820126" y="1363422"/>
                </a:lnTo>
                <a:lnTo>
                  <a:pt x="1867230" y="1363951"/>
                </a:lnTo>
                <a:lnTo>
                  <a:pt x="1914334" y="1365538"/>
                </a:lnTo>
                <a:lnTo>
                  <a:pt x="1961438" y="1367125"/>
                </a:lnTo>
                <a:lnTo>
                  <a:pt x="2008012" y="1369771"/>
                </a:lnTo>
                <a:lnTo>
                  <a:pt x="2054058" y="1372945"/>
                </a:lnTo>
                <a:lnTo>
                  <a:pt x="2100104" y="1376119"/>
                </a:lnTo>
                <a:lnTo>
                  <a:pt x="2145620" y="1379823"/>
                </a:lnTo>
                <a:lnTo>
                  <a:pt x="2191136" y="1385114"/>
                </a:lnTo>
                <a:lnTo>
                  <a:pt x="2235594" y="1390404"/>
                </a:lnTo>
                <a:lnTo>
                  <a:pt x="2280052" y="1396753"/>
                </a:lnTo>
                <a:lnTo>
                  <a:pt x="2323452" y="1404160"/>
                </a:lnTo>
                <a:lnTo>
                  <a:pt x="2366852" y="1412096"/>
                </a:lnTo>
                <a:lnTo>
                  <a:pt x="2409192" y="1421091"/>
                </a:lnTo>
                <a:lnTo>
                  <a:pt x="2451532" y="1430614"/>
                </a:lnTo>
                <a:lnTo>
                  <a:pt x="2493344" y="1441725"/>
                </a:lnTo>
                <a:lnTo>
                  <a:pt x="2533568" y="1453364"/>
                </a:lnTo>
                <a:lnTo>
                  <a:pt x="2573792" y="1466591"/>
                </a:lnTo>
                <a:lnTo>
                  <a:pt x="2593374" y="1473469"/>
                </a:lnTo>
                <a:lnTo>
                  <a:pt x="2612958" y="1480876"/>
                </a:lnTo>
                <a:lnTo>
                  <a:pt x="2632540" y="1488812"/>
                </a:lnTo>
                <a:lnTo>
                  <a:pt x="2651594" y="1496219"/>
                </a:lnTo>
                <a:lnTo>
                  <a:pt x="2670646" y="1504155"/>
                </a:lnTo>
                <a:lnTo>
                  <a:pt x="2689170" y="1512620"/>
                </a:lnTo>
                <a:lnTo>
                  <a:pt x="2708224" y="1521615"/>
                </a:lnTo>
                <a:lnTo>
                  <a:pt x="2726218" y="1531138"/>
                </a:lnTo>
                <a:lnTo>
                  <a:pt x="2744744" y="1540661"/>
                </a:lnTo>
                <a:lnTo>
                  <a:pt x="2762208" y="1550185"/>
                </a:lnTo>
                <a:lnTo>
                  <a:pt x="2779674" y="1560766"/>
                </a:lnTo>
                <a:lnTo>
                  <a:pt x="2797140" y="1570818"/>
                </a:lnTo>
                <a:lnTo>
                  <a:pt x="2814606" y="1581929"/>
                </a:lnTo>
                <a:lnTo>
                  <a:pt x="2831542" y="1593040"/>
                </a:lnTo>
                <a:lnTo>
                  <a:pt x="2847948" y="1605208"/>
                </a:lnTo>
                <a:lnTo>
                  <a:pt x="2864884" y="1617377"/>
                </a:lnTo>
                <a:lnTo>
                  <a:pt x="2880762" y="1629546"/>
                </a:lnTo>
                <a:lnTo>
                  <a:pt x="2896640" y="1642243"/>
                </a:lnTo>
                <a:lnTo>
                  <a:pt x="2912518" y="1655999"/>
                </a:lnTo>
                <a:lnTo>
                  <a:pt x="2927338" y="1669226"/>
                </a:lnTo>
                <a:lnTo>
                  <a:pt x="2942686" y="1683511"/>
                </a:lnTo>
                <a:lnTo>
                  <a:pt x="2958034" y="1697796"/>
                </a:lnTo>
                <a:lnTo>
                  <a:pt x="2962268" y="1703087"/>
                </a:lnTo>
                <a:lnTo>
                  <a:pt x="2967032" y="1707848"/>
                </a:lnTo>
                <a:lnTo>
                  <a:pt x="2971266" y="1713668"/>
                </a:lnTo>
                <a:lnTo>
                  <a:pt x="2974972" y="1718430"/>
                </a:lnTo>
                <a:lnTo>
                  <a:pt x="2981852" y="1730069"/>
                </a:lnTo>
                <a:lnTo>
                  <a:pt x="2987144" y="1742239"/>
                </a:lnTo>
                <a:lnTo>
                  <a:pt x="2991378" y="1754407"/>
                </a:lnTo>
                <a:lnTo>
                  <a:pt x="2994024" y="1766576"/>
                </a:lnTo>
                <a:lnTo>
                  <a:pt x="2996670" y="1779803"/>
                </a:lnTo>
                <a:lnTo>
                  <a:pt x="2997200" y="1792501"/>
                </a:lnTo>
                <a:lnTo>
                  <a:pt x="2996670" y="1804669"/>
                </a:lnTo>
                <a:lnTo>
                  <a:pt x="2994024" y="1817367"/>
                </a:lnTo>
                <a:lnTo>
                  <a:pt x="2991378" y="1830594"/>
                </a:lnTo>
                <a:lnTo>
                  <a:pt x="2987144" y="1842233"/>
                </a:lnTo>
                <a:lnTo>
                  <a:pt x="2981852" y="1854402"/>
                </a:lnTo>
                <a:lnTo>
                  <a:pt x="2974972" y="1865513"/>
                </a:lnTo>
                <a:lnTo>
                  <a:pt x="2971266" y="1871332"/>
                </a:lnTo>
                <a:lnTo>
                  <a:pt x="2967032" y="1876623"/>
                </a:lnTo>
                <a:lnTo>
                  <a:pt x="2962268" y="1881385"/>
                </a:lnTo>
                <a:lnTo>
                  <a:pt x="2958034" y="1886676"/>
                </a:lnTo>
                <a:lnTo>
                  <a:pt x="2952742" y="1891437"/>
                </a:lnTo>
                <a:lnTo>
                  <a:pt x="2947978" y="1896199"/>
                </a:lnTo>
                <a:lnTo>
                  <a:pt x="2942156" y="1899902"/>
                </a:lnTo>
                <a:lnTo>
                  <a:pt x="2936864" y="1903606"/>
                </a:lnTo>
                <a:lnTo>
                  <a:pt x="2925220" y="1910484"/>
                </a:lnTo>
                <a:lnTo>
                  <a:pt x="2913576" y="1916304"/>
                </a:lnTo>
                <a:lnTo>
                  <a:pt x="2901404" y="1920007"/>
                </a:lnTo>
                <a:lnTo>
                  <a:pt x="2889232" y="1923182"/>
                </a:lnTo>
                <a:lnTo>
                  <a:pt x="2876000" y="1925298"/>
                </a:lnTo>
                <a:lnTo>
                  <a:pt x="2863298" y="1925827"/>
                </a:lnTo>
                <a:lnTo>
                  <a:pt x="2851124" y="1925298"/>
                </a:lnTo>
                <a:lnTo>
                  <a:pt x="2837892" y="1923182"/>
                </a:lnTo>
                <a:lnTo>
                  <a:pt x="2825190" y="1920007"/>
                </a:lnTo>
                <a:lnTo>
                  <a:pt x="2813546" y="1916304"/>
                </a:lnTo>
                <a:lnTo>
                  <a:pt x="2801904" y="1910484"/>
                </a:lnTo>
                <a:lnTo>
                  <a:pt x="2789730" y="1903606"/>
                </a:lnTo>
                <a:lnTo>
                  <a:pt x="2784438" y="1899902"/>
                </a:lnTo>
                <a:lnTo>
                  <a:pt x="2779144" y="1896199"/>
                </a:lnTo>
                <a:lnTo>
                  <a:pt x="2774382" y="1891437"/>
                </a:lnTo>
                <a:lnTo>
                  <a:pt x="2769088" y="1886676"/>
                </a:lnTo>
                <a:lnTo>
                  <a:pt x="2757446" y="1875036"/>
                </a:lnTo>
                <a:lnTo>
                  <a:pt x="2746330" y="1864454"/>
                </a:lnTo>
                <a:lnTo>
                  <a:pt x="2734158" y="1854402"/>
                </a:lnTo>
                <a:lnTo>
                  <a:pt x="2721456" y="1844350"/>
                </a:lnTo>
                <a:lnTo>
                  <a:pt x="2709282" y="1834297"/>
                </a:lnTo>
                <a:lnTo>
                  <a:pt x="2696580" y="1824774"/>
                </a:lnTo>
                <a:lnTo>
                  <a:pt x="2683348" y="1815780"/>
                </a:lnTo>
                <a:lnTo>
                  <a:pt x="2670118" y="1806785"/>
                </a:lnTo>
                <a:lnTo>
                  <a:pt x="2656356" y="1797791"/>
                </a:lnTo>
                <a:lnTo>
                  <a:pt x="2642066" y="1789855"/>
                </a:lnTo>
                <a:lnTo>
                  <a:pt x="2628306" y="1781919"/>
                </a:lnTo>
                <a:lnTo>
                  <a:pt x="2613486" y="1773983"/>
                </a:lnTo>
                <a:lnTo>
                  <a:pt x="2599196" y="1766047"/>
                </a:lnTo>
                <a:lnTo>
                  <a:pt x="2584376" y="1758640"/>
                </a:lnTo>
                <a:lnTo>
                  <a:pt x="2553680" y="1745413"/>
                </a:lnTo>
                <a:lnTo>
                  <a:pt x="2522454" y="1732715"/>
                </a:lnTo>
                <a:lnTo>
                  <a:pt x="2489640" y="1720017"/>
                </a:lnTo>
                <a:lnTo>
                  <a:pt x="2456826" y="1709436"/>
                </a:lnTo>
                <a:lnTo>
                  <a:pt x="2422424" y="1699383"/>
                </a:lnTo>
                <a:lnTo>
                  <a:pt x="2388022" y="1690389"/>
                </a:lnTo>
                <a:lnTo>
                  <a:pt x="2352032" y="1682453"/>
                </a:lnTo>
                <a:lnTo>
                  <a:pt x="2316572" y="1674517"/>
                </a:lnTo>
                <a:lnTo>
                  <a:pt x="2279524" y="1667639"/>
                </a:lnTo>
                <a:lnTo>
                  <a:pt x="2241946" y="1661290"/>
                </a:lnTo>
                <a:lnTo>
                  <a:pt x="2203840" y="1655999"/>
                </a:lnTo>
                <a:lnTo>
                  <a:pt x="2165204" y="1650708"/>
                </a:lnTo>
                <a:lnTo>
                  <a:pt x="2126038" y="1647005"/>
                </a:lnTo>
                <a:lnTo>
                  <a:pt x="2086344" y="1642772"/>
                </a:lnTo>
                <a:lnTo>
                  <a:pt x="2046648" y="1639598"/>
                </a:lnTo>
                <a:lnTo>
                  <a:pt x="2005896" y="1636953"/>
                </a:lnTo>
                <a:lnTo>
                  <a:pt x="1964614" y="1634836"/>
                </a:lnTo>
                <a:lnTo>
                  <a:pt x="1923860" y="1632720"/>
                </a:lnTo>
                <a:lnTo>
                  <a:pt x="1882578" y="1631662"/>
                </a:lnTo>
                <a:lnTo>
                  <a:pt x="1798426" y="1629546"/>
                </a:lnTo>
                <a:lnTo>
                  <a:pt x="1714802" y="1628487"/>
                </a:lnTo>
                <a:lnTo>
                  <a:pt x="1629592" y="1628487"/>
                </a:lnTo>
                <a:lnTo>
                  <a:pt x="1629592" y="1713668"/>
                </a:lnTo>
                <a:lnTo>
                  <a:pt x="1630650" y="1797262"/>
                </a:lnTo>
                <a:lnTo>
                  <a:pt x="1632238" y="1881385"/>
                </a:lnTo>
                <a:lnTo>
                  <a:pt x="1633826" y="1922653"/>
                </a:lnTo>
                <a:lnTo>
                  <a:pt x="1635414" y="1963920"/>
                </a:lnTo>
                <a:lnTo>
                  <a:pt x="1638060" y="2004659"/>
                </a:lnTo>
                <a:lnTo>
                  <a:pt x="1640706" y="2045398"/>
                </a:lnTo>
                <a:lnTo>
                  <a:pt x="1643882" y="2085078"/>
                </a:lnTo>
                <a:lnTo>
                  <a:pt x="1648116" y="2124758"/>
                </a:lnTo>
                <a:lnTo>
                  <a:pt x="1651820" y="2163910"/>
                </a:lnTo>
                <a:lnTo>
                  <a:pt x="1657114" y="2202532"/>
                </a:lnTo>
                <a:lnTo>
                  <a:pt x="1662406" y="2240626"/>
                </a:lnTo>
                <a:lnTo>
                  <a:pt x="1668758" y="2278190"/>
                </a:lnTo>
                <a:lnTo>
                  <a:pt x="1675638" y="2315225"/>
                </a:lnTo>
                <a:lnTo>
                  <a:pt x="1682518" y="2351731"/>
                </a:lnTo>
                <a:lnTo>
                  <a:pt x="1690986" y="2386650"/>
                </a:lnTo>
                <a:lnTo>
                  <a:pt x="1700512" y="2421569"/>
                </a:lnTo>
                <a:lnTo>
                  <a:pt x="1710568" y="2455429"/>
                </a:lnTo>
                <a:lnTo>
                  <a:pt x="1721154" y="2488761"/>
                </a:lnTo>
                <a:lnTo>
                  <a:pt x="1733856" y="2521034"/>
                </a:lnTo>
                <a:lnTo>
                  <a:pt x="1746030" y="2552250"/>
                </a:lnTo>
                <a:lnTo>
                  <a:pt x="1759790" y="2582936"/>
                </a:lnTo>
                <a:lnTo>
                  <a:pt x="1767200" y="2597750"/>
                </a:lnTo>
                <a:lnTo>
                  <a:pt x="1775138" y="2612035"/>
                </a:lnTo>
                <a:lnTo>
                  <a:pt x="1783078" y="2626849"/>
                </a:lnTo>
                <a:lnTo>
                  <a:pt x="1790488" y="2641134"/>
                </a:lnTo>
                <a:lnTo>
                  <a:pt x="1798956" y="2654890"/>
                </a:lnTo>
                <a:lnTo>
                  <a:pt x="1807424" y="2668646"/>
                </a:lnTo>
                <a:lnTo>
                  <a:pt x="1816420" y="2682402"/>
                </a:lnTo>
                <a:lnTo>
                  <a:pt x="1825948" y="2695099"/>
                </a:lnTo>
                <a:lnTo>
                  <a:pt x="1835474" y="2707797"/>
                </a:lnTo>
                <a:lnTo>
                  <a:pt x="1845000" y="2720495"/>
                </a:lnTo>
                <a:lnTo>
                  <a:pt x="1855586" y="2732664"/>
                </a:lnTo>
                <a:lnTo>
                  <a:pt x="1865642" y="2744832"/>
                </a:lnTo>
                <a:lnTo>
                  <a:pt x="1876228" y="2756472"/>
                </a:lnTo>
                <a:lnTo>
                  <a:pt x="1887342" y="2768112"/>
                </a:lnTo>
                <a:lnTo>
                  <a:pt x="1892634" y="2772873"/>
                </a:lnTo>
                <a:lnTo>
                  <a:pt x="1896868" y="2778164"/>
                </a:lnTo>
                <a:lnTo>
                  <a:pt x="1901102" y="2783455"/>
                </a:lnTo>
                <a:lnTo>
                  <a:pt x="1904808" y="2788745"/>
                </a:lnTo>
                <a:lnTo>
                  <a:pt x="1911688" y="2800385"/>
                </a:lnTo>
                <a:lnTo>
                  <a:pt x="1916980" y="2812025"/>
                </a:lnTo>
                <a:lnTo>
                  <a:pt x="1921214" y="2824193"/>
                </a:lnTo>
                <a:lnTo>
                  <a:pt x="1924390" y="2836891"/>
                </a:lnTo>
                <a:lnTo>
                  <a:pt x="1925978" y="2849589"/>
                </a:lnTo>
                <a:lnTo>
                  <a:pt x="1926506" y="2862287"/>
                </a:lnTo>
                <a:lnTo>
                  <a:pt x="1925978" y="2874984"/>
                </a:lnTo>
                <a:lnTo>
                  <a:pt x="1924390" y="2887682"/>
                </a:lnTo>
                <a:lnTo>
                  <a:pt x="1921214" y="2899851"/>
                </a:lnTo>
                <a:lnTo>
                  <a:pt x="1916980" y="2912020"/>
                </a:lnTo>
                <a:lnTo>
                  <a:pt x="1911688" y="2924188"/>
                </a:lnTo>
                <a:lnTo>
                  <a:pt x="1904808" y="2935828"/>
                </a:lnTo>
                <a:lnTo>
                  <a:pt x="1901102" y="2941119"/>
                </a:lnTo>
                <a:lnTo>
                  <a:pt x="1896868" y="2946409"/>
                </a:lnTo>
                <a:lnTo>
                  <a:pt x="1892634" y="2951171"/>
                </a:lnTo>
                <a:lnTo>
                  <a:pt x="1887342" y="2956462"/>
                </a:lnTo>
                <a:lnTo>
                  <a:pt x="1882578" y="2961223"/>
                </a:lnTo>
                <a:lnTo>
                  <a:pt x="1877286" y="2965985"/>
                </a:lnTo>
                <a:lnTo>
                  <a:pt x="1872522" y="2969689"/>
                </a:lnTo>
                <a:lnTo>
                  <a:pt x="1866700" y="2973921"/>
                </a:lnTo>
                <a:lnTo>
                  <a:pt x="1855056" y="2980270"/>
                </a:lnTo>
                <a:lnTo>
                  <a:pt x="1843412" y="2986090"/>
                </a:lnTo>
                <a:lnTo>
                  <a:pt x="1831240" y="2989793"/>
                </a:lnTo>
                <a:lnTo>
                  <a:pt x="1818538" y="2993497"/>
                </a:lnTo>
                <a:lnTo>
                  <a:pt x="1805836" y="2995084"/>
                </a:lnTo>
                <a:lnTo>
                  <a:pt x="1793662" y="2995613"/>
                </a:lnTo>
                <a:lnTo>
                  <a:pt x="1780432" y="2995084"/>
                </a:lnTo>
                <a:lnTo>
                  <a:pt x="1767728" y="2993497"/>
                </a:lnTo>
                <a:lnTo>
                  <a:pt x="1755556" y="2989793"/>
                </a:lnTo>
                <a:lnTo>
                  <a:pt x="1743382" y="2986090"/>
                </a:lnTo>
                <a:lnTo>
                  <a:pt x="1731210" y="2980270"/>
                </a:lnTo>
                <a:lnTo>
                  <a:pt x="1719566" y="2973921"/>
                </a:lnTo>
                <a:lnTo>
                  <a:pt x="1714802" y="2969689"/>
                </a:lnTo>
                <a:lnTo>
                  <a:pt x="1708980" y="2965985"/>
                </a:lnTo>
                <a:lnTo>
                  <a:pt x="1703688" y="2961223"/>
                </a:lnTo>
                <a:lnTo>
                  <a:pt x="1698924" y="2956462"/>
                </a:lnTo>
                <a:lnTo>
                  <a:pt x="1684106" y="2941648"/>
                </a:lnTo>
                <a:lnTo>
                  <a:pt x="1670344" y="2926834"/>
                </a:lnTo>
                <a:lnTo>
                  <a:pt x="1656584" y="2910961"/>
                </a:lnTo>
                <a:lnTo>
                  <a:pt x="1643352" y="2895618"/>
                </a:lnTo>
                <a:lnTo>
                  <a:pt x="1630650" y="2879746"/>
                </a:lnTo>
                <a:lnTo>
                  <a:pt x="1618478" y="2863345"/>
                </a:lnTo>
                <a:lnTo>
                  <a:pt x="1605776" y="2846944"/>
                </a:lnTo>
                <a:lnTo>
                  <a:pt x="1594132" y="2830542"/>
                </a:lnTo>
                <a:lnTo>
                  <a:pt x="1583016" y="2813083"/>
                </a:lnTo>
                <a:lnTo>
                  <a:pt x="1571902" y="2796152"/>
                </a:lnTo>
                <a:lnTo>
                  <a:pt x="1561318" y="2778693"/>
                </a:lnTo>
                <a:lnTo>
                  <a:pt x="1551262" y="2761234"/>
                </a:lnTo>
                <a:lnTo>
                  <a:pt x="1541734" y="2743245"/>
                </a:lnTo>
                <a:lnTo>
                  <a:pt x="1532208" y="2725257"/>
                </a:lnTo>
                <a:lnTo>
                  <a:pt x="1522682" y="2706739"/>
                </a:lnTo>
                <a:lnTo>
                  <a:pt x="1513684" y="2688222"/>
                </a:lnTo>
                <a:lnTo>
                  <a:pt x="1505216" y="2669175"/>
                </a:lnTo>
                <a:lnTo>
                  <a:pt x="1496748" y="2650128"/>
                </a:lnTo>
                <a:lnTo>
                  <a:pt x="1488808" y="2631082"/>
                </a:lnTo>
                <a:lnTo>
                  <a:pt x="1481928" y="2611506"/>
                </a:lnTo>
                <a:lnTo>
                  <a:pt x="1474518" y="2591930"/>
                </a:lnTo>
                <a:lnTo>
                  <a:pt x="1467108" y="2572354"/>
                </a:lnTo>
                <a:lnTo>
                  <a:pt x="1454406" y="2532674"/>
                </a:lnTo>
                <a:lnTo>
                  <a:pt x="1442764" y="2491935"/>
                </a:lnTo>
                <a:lnTo>
                  <a:pt x="1431120" y="2450668"/>
                </a:lnTo>
                <a:lnTo>
                  <a:pt x="1421592" y="2408342"/>
                </a:lnTo>
                <a:lnTo>
                  <a:pt x="1412596" y="2365487"/>
                </a:lnTo>
                <a:lnTo>
                  <a:pt x="1404656" y="2322632"/>
                </a:lnTo>
                <a:lnTo>
                  <a:pt x="1397776" y="2278719"/>
                </a:lnTo>
                <a:lnTo>
                  <a:pt x="1391424" y="2234277"/>
                </a:lnTo>
                <a:lnTo>
                  <a:pt x="1386132" y="2189834"/>
                </a:lnTo>
                <a:lnTo>
                  <a:pt x="1380840" y="2144334"/>
                </a:lnTo>
                <a:lnTo>
                  <a:pt x="1377134" y="2099363"/>
                </a:lnTo>
                <a:lnTo>
                  <a:pt x="1373430" y="2053334"/>
                </a:lnTo>
                <a:lnTo>
                  <a:pt x="1370784" y="2006775"/>
                </a:lnTo>
                <a:lnTo>
                  <a:pt x="1368138" y="1960217"/>
                </a:lnTo>
                <a:lnTo>
                  <a:pt x="1366550" y="1913129"/>
                </a:lnTo>
                <a:lnTo>
                  <a:pt x="1364962" y="1866042"/>
                </a:lnTo>
                <a:lnTo>
                  <a:pt x="1363374" y="1819483"/>
                </a:lnTo>
                <a:lnTo>
                  <a:pt x="1362316" y="1724779"/>
                </a:lnTo>
                <a:lnTo>
                  <a:pt x="1362316" y="1629546"/>
                </a:lnTo>
                <a:lnTo>
                  <a:pt x="1268108" y="1629546"/>
                </a:lnTo>
                <a:lnTo>
                  <a:pt x="1173370" y="1628487"/>
                </a:lnTo>
                <a:lnTo>
                  <a:pt x="1126266" y="1627429"/>
                </a:lnTo>
                <a:lnTo>
                  <a:pt x="1079162" y="1625842"/>
                </a:lnTo>
                <a:lnTo>
                  <a:pt x="1032058" y="1624255"/>
                </a:lnTo>
                <a:lnTo>
                  <a:pt x="986012" y="1621609"/>
                </a:lnTo>
                <a:lnTo>
                  <a:pt x="939966" y="1618964"/>
                </a:lnTo>
                <a:lnTo>
                  <a:pt x="893920" y="1615790"/>
                </a:lnTo>
                <a:lnTo>
                  <a:pt x="848404" y="1611557"/>
                </a:lnTo>
                <a:lnTo>
                  <a:pt x="803416" y="1607324"/>
                </a:lnTo>
                <a:lnTo>
                  <a:pt x="758960" y="1601505"/>
                </a:lnTo>
                <a:lnTo>
                  <a:pt x="715030" y="1595685"/>
                </a:lnTo>
                <a:lnTo>
                  <a:pt x="671102" y="1588278"/>
                </a:lnTo>
                <a:lnTo>
                  <a:pt x="628232" y="1580342"/>
                </a:lnTo>
                <a:lnTo>
                  <a:pt x="585362" y="1571877"/>
                </a:lnTo>
                <a:lnTo>
                  <a:pt x="543550" y="1561824"/>
                </a:lnTo>
                <a:lnTo>
                  <a:pt x="502268" y="1551243"/>
                </a:lnTo>
                <a:lnTo>
                  <a:pt x="460986" y="1539603"/>
                </a:lnTo>
                <a:lnTo>
                  <a:pt x="421292" y="1526376"/>
                </a:lnTo>
                <a:lnTo>
                  <a:pt x="401708" y="1520027"/>
                </a:lnTo>
                <a:lnTo>
                  <a:pt x="382126" y="1512620"/>
                </a:lnTo>
                <a:lnTo>
                  <a:pt x="362543" y="1505213"/>
                </a:lnTo>
                <a:lnTo>
                  <a:pt x="343490" y="1497277"/>
                </a:lnTo>
                <a:lnTo>
                  <a:pt x="324436" y="1489341"/>
                </a:lnTo>
                <a:lnTo>
                  <a:pt x="306442" y="1480876"/>
                </a:lnTo>
                <a:lnTo>
                  <a:pt x="287918" y="1472411"/>
                </a:lnTo>
                <a:lnTo>
                  <a:pt x="269393" y="1462887"/>
                </a:lnTo>
                <a:lnTo>
                  <a:pt x="251399" y="1453364"/>
                </a:lnTo>
                <a:lnTo>
                  <a:pt x="233404" y="1443841"/>
                </a:lnTo>
                <a:lnTo>
                  <a:pt x="215938" y="1433788"/>
                </a:lnTo>
                <a:lnTo>
                  <a:pt x="198473" y="1423207"/>
                </a:lnTo>
                <a:lnTo>
                  <a:pt x="182065" y="1412626"/>
                </a:lnTo>
                <a:lnTo>
                  <a:pt x="164600" y="1401515"/>
                </a:lnTo>
                <a:lnTo>
                  <a:pt x="148193" y="1389346"/>
                </a:lnTo>
                <a:lnTo>
                  <a:pt x="132315" y="1377707"/>
                </a:lnTo>
                <a:lnTo>
                  <a:pt x="115908" y="1365538"/>
                </a:lnTo>
                <a:lnTo>
                  <a:pt x="100030" y="1352840"/>
                </a:lnTo>
                <a:lnTo>
                  <a:pt x="84682" y="1339084"/>
                </a:lnTo>
                <a:lnTo>
                  <a:pt x="68804" y="1325857"/>
                </a:lnTo>
                <a:lnTo>
                  <a:pt x="54514" y="1311573"/>
                </a:lnTo>
                <a:lnTo>
                  <a:pt x="39165" y="1297817"/>
                </a:lnTo>
                <a:lnTo>
                  <a:pt x="34931" y="1292526"/>
                </a:lnTo>
                <a:lnTo>
                  <a:pt x="30168" y="1287235"/>
                </a:lnTo>
                <a:lnTo>
                  <a:pt x="26463" y="1281944"/>
                </a:lnTo>
                <a:lnTo>
                  <a:pt x="22229" y="1276654"/>
                </a:lnTo>
                <a:lnTo>
                  <a:pt x="15878" y="1265014"/>
                </a:lnTo>
                <a:lnTo>
                  <a:pt x="10056" y="1253374"/>
                </a:lnTo>
                <a:lnTo>
                  <a:pt x="5822" y="1241206"/>
                </a:lnTo>
                <a:lnTo>
                  <a:pt x="2646" y="1229037"/>
                </a:lnTo>
                <a:lnTo>
                  <a:pt x="1059" y="1215810"/>
                </a:lnTo>
                <a:lnTo>
                  <a:pt x="0" y="1203112"/>
                </a:lnTo>
                <a:lnTo>
                  <a:pt x="1059" y="1190415"/>
                </a:lnTo>
                <a:lnTo>
                  <a:pt x="2646" y="1177188"/>
                </a:lnTo>
                <a:lnTo>
                  <a:pt x="5822" y="1165019"/>
                </a:lnTo>
                <a:lnTo>
                  <a:pt x="10056" y="1152851"/>
                </a:lnTo>
                <a:lnTo>
                  <a:pt x="15878" y="1141211"/>
                </a:lnTo>
                <a:lnTo>
                  <a:pt x="22229" y="1130100"/>
                </a:lnTo>
                <a:lnTo>
                  <a:pt x="26463" y="1124281"/>
                </a:lnTo>
                <a:lnTo>
                  <a:pt x="30168" y="1118990"/>
                </a:lnTo>
                <a:lnTo>
                  <a:pt x="34931" y="1113699"/>
                </a:lnTo>
                <a:lnTo>
                  <a:pt x="39165" y="1108408"/>
                </a:lnTo>
                <a:lnTo>
                  <a:pt x="44458" y="1104176"/>
                </a:lnTo>
                <a:lnTo>
                  <a:pt x="49221" y="1099414"/>
                </a:lnTo>
                <a:lnTo>
                  <a:pt x="55043" y="1095711"/>
                </a:lnTo>
                <a:lnTo>
                  <a:pt x="60336" y="1092007"/>
                </a:lnTo>
                <a:lnTo>
                  <a:pt x="71450" y="1085129"/>
                </a:lnTo>
                <a:lnTo>
                  <a:pt x="83623" y="1079309"/>
                </a:lnTo>
                <a:lnTo>
                  <a:pt x="95796" y="1075077"/>
                </a:lnTo>
                <a:lnTo>
                  <a:pt x="107969" y="1072431"/>
                </a:lnTo>
                <a:lnTo>
                  <a:pt x="120671" y="1070315"/>
                </a:lnTo>
                <a:lnTo>
                  <a:pt x="133903" y="1069786"/>
                </a:lnTo>
                <a:lnTo>
                  <a:pt x="146605" y="1070315"/>
                </a:lnTo>
                <a:lnTo>
                  <a:pt x="158778" y="1072431"/>
                </a:lnTo>
                <a:lnTo>
                  <a:pt x="172010" y="1075077"/>
                </a:lnTo>
                <a:lnTo>
                  <a:pt x="184183" y="1079309"/>
                </a:lnTo>
                <a:lnTo>
                  <a:pt x="195826" y="1085129"/>
                </a:lnTo>
                <a:lnTo>
                  <a:pt x="206941" y="1092007"/>
                </a:lnTo>
                <a:lnTo>
                  <a:pt x="212763" y="1095711"/>
                </a:lnTo>
                <a:lnTo>
                  <a:pt x="217526" y="1099414"/>
                </a:lnTo>
                <a:lnTo>
                  <a:pt x="223348" y="1104176"/>
                </a:lnTo>
                <a:lnTo>
                  <a:pt x="228640" y="1108408"/>
                </a:lnTo>
                <a:lnTo>
                  <a:pt x="239755" y="1119519"/>
                </a:lnTo>
                <a:lnTo>
                  <a:pt x="250869" y="1130629"/>
                </a:lnTo>
                <a:lnTo>
                  <a:pt x="262513" y="1140682"/>
                </a:lnTo>
                <a:lnTo>
                  <a:pt x="274686" y="1150734"/>
                </a:lnTo>
                <a:lnTo>
                  <a:pt x="287388" y="1160787"/>
                </a:lnTo>
                <a:lnTo>
                  <a:pt x="300090" y="1169781"/>
                </a:lnTo>
                <a:lnTo>
                  <a:pt x="312793" y="1179304"/>
                </a:lnTo>
                <a:lnTo>
                  <a:pt x="326554" y="1187240"/>
                </a:lnTo>
                <a:lnTo>
                  <a:pt x="339785" y="1196235"/>
                </a:lnTo>
                <a:lnTo>
                  <a:pt x="353546" y="1204171"/>
                </a:lnTo>
                <a:lnTo>
                  <a:pt x="367836" y="1212636"/>
                </a:lnTo>
                <a:lnTo>
                  <a:pt x="382126" y="1220572"/>
                </a:lnTo>
                <a:lnTo>
                  <a:pt x="396945" y="1227979"/>
                </a:lnTo>
                <a:lnTo>
                  <a:pt x="411236" y="1234857"/>
                </a:lnTo>
                <a:lnTo>
                  <a:pt x="441402" y="1248613"/>
                </a:lnTo>
                <a:lnTo>
                  <a:pt x="473158" y="1261311"/>
                </a:lnTo>
                <a:lnTo>
                  <a:pt x="505444" y="1272950"/>
                </a:lnTo>
                <a:lnTo>
                  <a:pt x="538258" y="1283532"/>
                </a:lnTo>
                <a:lnTo>
                  <a:pt x="572130" y="1293055"/>
                </a:lnTo>
                <a:lnTo>
                  <a:pt x="606532" y="1302578"/>
                </a:lnTo>
                <a:lnTo>
                  <a:pt x="641992" y="1310514"/>
                </a:lnTo>
                <a:lnTo>
                  <a:pt x="678512" y="1318450"/>
                </a:lnTo>
                <a:lnTo>
                  <a:pt x="715560" y="1325328"/>
                </a:lnTo>
                <a:lnTo>
                  <a:pt x="752078" y="1330619"/>
                </a:lnTo>
                <a:lnTo>
                  <a:pt x="790186" y="1336439"/>
                </a:lnTo>
                <a:lnTo>
                  <a:pt x="828822" y="1341201"/>
                </a:lnTo>
                <a:lnTo>
                  <a:pt x="867986" y="1345433"/>
                </a:lnTo>
                <a:lnTo>
                  <a:pt x="907152" y="1348608"/>
                </a:lnTo>
                <a:lnTo>
                  <a:pt x="947904" y="1351782"/>
                </a:lnTo>
                <a:lnTo>
                  <a:pt x="988128" y="1354957"/>
                </a:lnTo>
                <a:lnTo>
                  <a:pt x="1028882" y="1357073"/>
                </a:lnTo>
                <a:lnTo>
                  <a:pt x="1069634" y="1358660"/>
                </a:lnTo>
                <a:lnTo>
                  <a:pt x="1110916" y="1359718"/>
                </a:lnTo>
                <a:lnTo>
                  <a:pt x="1194540" y="1361834"/>
                </a:lnTo>
                <a:lnTo>
                  <a:pt x="1279222" y="1362893"/>
                </a:lnTo>
                <a:lnTo>
                  <a:pt x="1363374" y="1362893"/>
                </a:lnTo>
                <a:lnTo>
                  <a:pt x="1363374" y="1278241"/>
                </a:lnTo>
                <a:lnTo>
                  <a:pt x="1362316" y="1194118"/>
                </a:lnTo>
                <a:lnTo>
                  <a:pt x="1360728" y="1110525"/>
                </a:lnTo>
                <a:lnTo>
                  <a:pt x="1359140" y="1069257"/>
                </a:lnTo>
                <a:lnTo>
                  <a:pt x="1357552" y="1027989"/>
                </a:lnTo>
                <a:lnTo>
                  <a:pt x="1355436" y="987251"/>
                </a:lnTo>
                <a:lnTo>
                  <a:pt x="1352788" y="947041"/>
                </a:lnTo>
                <a:lnTo>
                  <a:pt x="1349614" y="907360"/>
                </a:lnTo>
                <a:lnTo>
                  <a:pt x="1346438" y="867151"/>
                </a:lnTo>
                <a:lnTo>
                  <a:pt x="1341674" y="827999"/>
                </a:lnTo>
                <a:lnTo>
                  <a:pt x="1337440" y="789906"/>
                </a:lnTo>
                <a:lnTo>
                  <a:pt x="1331618" y="752342"/>
                </a:lnTo>
                <a:lnTo>
                  <a:pt x="1325796" y="714778"/>
                </a:lnTo>
                <a:lnTo>
                  <a:pt x="1318916" y="677743"/>
                </a:lnTo>
                <a:lnTo>
                  <a:pt x="1311506" y="641766"/>
                </a:lnTo>
                <a:lnTo>
                  <a:pt x="1303038" y="606847"/>
                </a:lnTo>
                <a:lnTo>
                  <a:pt x="1294040" y="571928"/>
                </a:lnTo>
                <a:lnTo>
                  <a:pt x="1283984" y="537538"/>
                </a:lnTo>
                <a:lnTo>
                  <a:pt x="1273400" y="504736"/>
                </a:lnTo>
                <a:lnTo>
                  <a:pt x="1261756" y="472991"/>
                </a:lnTo>
                <a:lnTo>
                  <a:pt x="1249584" y="441776"/>
                </a:lnTo>
                <a:lnTo>
                  <a:pt x="1235294" y="410561"/>
                </a:lnTo>
                <a:lnTo>
                  <a:pt x="1228942" y="396276"/>
                </a:lnTo>
                <a:lnTo>
                  <a:pt x="1221004" y="381462"/>
                </a:lnTo>
                <a:lnTo>
                  <a:pt x="1213594" y="367177"/>
                </a:lnTo>
                <a:lnTo>
                  <a:pt x="1205126" y="352892"/>
                </a:lnTo>
                <a:lnTo>
                  <a:pt x="1196658" y="339136"/>
                </a:lnTo>
                <a:lnTo>
                  <a:pt x="1188188" y="325909"/>
                </a:lnTo>
                <a:lnTo>
                  <a:pt x="1179192" y="312682"/>
                </a:lnTo>
                <a:lnTo>
                  <a:pt x="1170724" y="299455"/>
                </a:lnTo>
                <a:lnTo>
                  <a:pt x="1161196" y="287287"/>
                </a:lnTo>
                <a:lnTo>
                  <a:pt x="1151670" y="274060"/>
                </a:lnTo>
                <a:lnTo>
                  <a:pt x="1141614" y="262420"/>
                </a:lnTo>
                <a:lnTo>
                  <a:pt x="1131558" y="250251"/>
                </a:lnTo>
                <a:lnTo>
                  <a:pt x="1120444" y="239141"/>
                </a:lnTo>
                <a:lnTo>
                  <a:pt x="1109330" y="227501"/>
                </a:lnTo>
                <a:lnTo>
                  <a:pt x="1105096" y="222740"/>
                </a:lnTo>
                <a:lnTo>
                  <a:pt x="1100332" y="217449"/>
                </a:lnTo>
                <a:lnTo>
                  <a:pt x="1096098" y="212158"/>
                </a:lnTo>
                <a:lnTo>
                  <a:pt x="1092922" y="206338"/>
                </a:lnTo>
                <a:lnTo>
                  <a:pt x="1086042" y="195228"/>
                </a:lnTo>
                <a:lnTo>
                  <a:pt x="1080220" y="183588"/>
                </a:lnTo>
                <a:lnTo>
                  <a:pt x="1075986" y="171420"/>
                </a:lnTo>
                <a:lnTo>
                  <a:pt x="1073340" y="158722"/>
                </a:lnTo>
                <a:lnTo>
                  <a:pt x="1070694" y="146024"/>
                </a:lnTo>
                <a:lnTo>
                  <a:pt x="1070164" y="133326"/>
                </a:lnTo>
                <a:lnTo>
                  <a:pt x="1070694" y="120099"/>
                </a:lnTo>
                <a:lnTo>
                  <a:pt x="1073340" y="107931"/>
                </a:lnTo>
                <a:lnTo>
                  <a:pt x="1075986" y="95233"/>
                </a:lnTo>
                <a:lnTo>
                  <a:pt x="1080220" y="83064"/>
                </a:lnTo>
                <a:lnTo>
                  <a:pt x="1086042" y="70896"/>
                </a:lnTo>
                <a:lnTo>
                  <a:pt x="1092922" y="59785"/>
                </a:lnTo>
                <a:lnTo>
                  <a:pt x="1096098" y="54494"/>
                </a:lnTo>
                <a:lnTo>
                  <a:pt x="1100332" y="49204"/>
                </a:lnTo>
                <a:lnTo>
                  <a:pt x="1105096" y="43384"/>
                </a:lnTo>
                <a:lnTo>
                  <a:pt x="1109330" y="39151"/>
                </a:lnTo>
                <a:lnTo>
                  <a:pt x="1114622" y="33861"/>
                </a:lnTo>
                <a:lnTo>
                  <a:pt x="1119386" y="29628"/>
                </a:lnTo>
                <a:lnTo>
                  <a:pt x="1125208" y="25924"/>
                </a:lnTo>
                <a:lnTo>
                  <a:pt x="1130500" y="21692"/>
                </a:lnTo>
                <a:lnTo>
                  <a:pt x="1142144" y="15343"/>
                </a:lnTo>
                <a:lnTo>
                  <a:pt x="1153788" y="9523"/>
                </a:lnTo>
                <a:lnTo>
                  <a:pt x="1165960" y="4762"/>
                </a:lnTo>
                <a:lnTo>
                  <a:pt x="1178132" y="2116"/>
                </a:lnTo>
                <a:lnTo>
                  <a:pt x="1191364" y="529"/>
                </a:ln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chemeClr val="tx1">
                  <a:lumMod val="75000"/>
                  <a:lumOff val="25000"/>
                </a:schemeClr>
              </a:solidFill>
              <a:effectLst/>
              <a:uLnTx/>
              <a:uFillTx/>
              <a:latin typeface="小米兰亭_GB外压缩"/>
              <a:ea typeface="小米兰亭_GB外压缩"/>
            </a:endParaRPr>
          </a:p>
        </p:txBody>
      </p:sp>
      <p:sp>
        <p:nvSpPr>
          <p:cNvPr id="69" name="Freeform 6"/>
          <p:cNvSpPr/>
          <p:nvPr/>
        </p:nvSpPr>
        <p:spPr bwMode="auto">
          <a:xfrm>
            <a:off x="8465504" y="3271533"/>
            <a:ext cx="312824" cy="281556"/>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rgbClr val="009EE2"/>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chemeClr val="tx1">
                  <a:lumMod val="75000"/>
                  <a:lumOff val="25000"/>
                </a:schemeClr>
              </a:solidFill>
              <a:effectLst/>
              <a:uLnTx/>
              <a:uFillTx/>
              <a:latin typeface="小米兰亭_GB外压缩"/>
              <a:ea typeface="小米兰亭_GB外压缩"/>
            </a:endParaRPr>
          </a:p>
        </p:txBody>
      </p:sp>
      <p:grpSp>
        <p:nvGrpSpPr>
          <p:cNvPr id="70" name="组合 69"/>
          <p:cNvGrpSpPr/>
          <p:nvPr/>
        </p:nvGrpSpPr>
        <p:grpSpPr>
          <a:xfrm>
            <a:off x="5438939" y="3129390"/>
            <a:ext cx="2507129" cy="824458"/>
            <a:chOff x="5438939" y="3129390"/>
            <a:chExt cx="2507129" cy="824458"/>
          </a:xfrm>
        </p:grpSpPr>
        <p:sp>
          <p:nvSpPr>
            <p:cNvPr id="71" name="文本框 70"/>
            <p:cNvSpPr txBox="1"/>
            <p:nvPr/>
          </p:nvSpPr>
          <p:spPr>
            <a:xfrm>
              <a:off x="5438939" y="3129390"/>
              <a:ext cx="2507129" cy="30655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1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Please insert title here</a:t>
              </a:r>
              <a:endParaRPr kumimoji="0" lang="en-US" altLang="zh-CN" sz="10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sp>
          <p:nvSpPr>
            <p:cNvPr id="72" name="文本框 71"/>
            <p:cNvSpPr txBox="1"/>
            <p:nvPr/>
          </p:nvSpPr>
          <p:spPr>
            <a:xfrm>
              <a:off x="5438939" y="3435949"/>
              <a:ext cx="2507129" cy="51789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10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sp>
        <p:nvSpPr>
          <p:cNvPr id="73" name="任意多边形 72"/>
          <p:cNvSpPr/>
          <p:nvPr/>
        </p:nvSpPr>
        <p:spPr bwMode="auto">
          <a:xfrm>
            <a:off x="5049692" y="4205596"/>
            <a:ext cx="311936" cy="309926"/>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rgbClr val="009EE2"/>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chemeClr val="tx1">
                  <a:lumMod val="75000"/>
                  <a:lumOff val="25000"/>
                </a:schemeClr>
              </a:solidFill>
              <a:effectLst/>
              <a:uLnTx/>
              <a:uFillTx/>
              <a:latin typeface="小米兰亭_GB外压缩"/>
              <a:ea typeface="小米兰亭_GB外压缩"/>
            </a:endParaRPr>
          </a:p>
        </p:txBody>
      </p:sp>
      <p:sp>
        <p:nvSpPr>
          <p:cNvPr id="74" name="任意多边形 73"/>
          <p:cNvSpPr/>
          <p:nvPr/>
        </p:nvSpPr>
        <p:spPr bwMode="auto">
          <a:xfrm>
            <a:off x="8469285" y="4205596"/>
            <a:ext cx="305262" cy="305118"/>
          </a:xfrm>
          <a:custGeom>
            <a:avLst/>
            <a:gdLst>
              <a:gd name="connsiteX0" fmla="*/ 5159334 w 6858000"/>
              <a:gd name="connsiteY0" fmla="*/ 4802187 h 6854825"/>
              <a:gd name="connsiteX1" fmla="*/ 5180014 w 6858000"/>
              <a:gd name="connsiteY1" fmla="*/ 4802187 h 6854825"/>
              <a:gd name="connsiteX2" fmla="*/ 5199104 w 6858000"/>
              <a:gd name="connsiteY2" fmla="*/ 4802187 h 6854825"/>
              <a:gd name="connsiteX3" fmla="*/ 5218196 w 6858000"/>
              <a:gd name="connsiteY3" fmla="*/ 4803775 h 6854825"/>
              <a:gd name="connsiteX4" fmla="*/ 5236490 w 6858000"/>
              <a:gd name="connsiteY4" fmla="*/ 4805362 h 6854825"/>
              <a:gd name="connsiteX5" fmla="*/ 5255580 w 6858000"/>
              <a:gd name="connsiteY5" fmla="*/ 4807743 h 6854825"/>
              <a:gd name="connsiteX6" fmla="*/ 5292170 w 6858000"/>
              <a:gd name="connsiteY6" fmla="*/ 4817268 h 6854825"/>
              <a:gd name="connsiteX7" fmla="*/ 5324784 w 6858000"/>
              <a:gd name="connsiteY7" fmla="*/ 4829968 h 6854825"/>
              <a:gd name="connsiteX8" fmla="*/ 5358192 w 6858000"/>
              <a:gd name="connsiteY8" fmla="*/ 4845843 h 6854825"/>
              <a:gd name="connsiteX9" fmla="*/ 5389214 w 6858000"/>
              <a:gd name="connsiteY9" fmla="*/ 4864893 h 6854825"/>
              <a:gd name="connsiteX10" fmla="*/ 5417848 w 6858000"/>
              <a:gd name="connsiteY10" fmla="*/ 4886325 h 6854825"/>
              <a:gd name="connsiteX11" fmla="*/ 5444894 w 6858000"/>
              <a:gd name="connsiteY11" fmla="*/ 4910137 h 6854825"/>
              <a:gd name="connsiteX12" fmla="*/ 5469552 w 6858000"/>
              <a:gd name="connsiteY12" fmla="*/ 4937125 h 6854825"/>
              <a:gd name="connsiteX13" fmla="*/ 5490232 w 6858000"/>
              <a:gd name="connsiteY13" fmla="*/ 4966493 h 6854825"/>
              <a:gd name="connsiteX14" fmla="*/ 5509324 w 6858000"/>
              <a:gd name="connsiteY14" fmla="*/ 4996656 h 6854825"/>
              <a:gd name="connsiteX15" fmla="*/ 5525232 w 6858000"/>
              <a:gd name="connsiteY15" fmla="*/ 5029993 h 6854825"/>
              <a:gd name="connsiteX16" fmla="*/ 5537164 w 6858000"/>
              <a:gd name="connsiteY16" fmla="*/ 5064125 h 6854825"/>
              <a:gd name="connsiteX17" fmla="*/ 5546708 w 6858000"/>
              <a:gd name="connsiteY17" fmla="*/ 5100637 h 6854825"/>
              <a:gd name="connsiteX18" fmla="*/ 5549890 w 6858000"/>
              <a:gd name="connsiteY18" fmla="*/ 5118893 h 6854825"/>
              <a:gd name="connsiteX19" fmla="*/ 5553072 w 6858000"/>
              <a:gd name="connsiteY19" fmla="*/ 5137943 h 6854825"/>
              <a:gd name="connsiteX20" fmla="*/ 5554664 w 6858000"/>
              <a:gd name="connsiteY20" fmla="*/ 5156993 h 6854825"/>
              <a:gd name="connsiteX21" fmla="*/ 5554664 w 6858000"/>
              <a:gd name="connsiteY21" fmla="*/ 5176043 h 6854825"/>
              <a:gd name="connsiteX22" fmla="*/ 5554664 w 6858000"/>
              <a:gd name="connsiteY22" fmla="*/ 5194300 h 6854825"/>
              <a:gd name="connsiteX23" fmla="*/ 5553072 w 6858000"/>
              <a:gd name="connsiteY23" fmla="*/ 5213350 h 6854825"/>
              <a:gd name="connsiteX24" fmla="*/ 5549890 w 6858000"/>
              <a:gd name="connsiteY24" fmla="*/ 5232400 h 6854825"/>
              <a:gd name="connsiteX25" fmla="*/ 5546708 w 6858000"/>
              <a:gd name="connsiteY25" fmla="*/ 5251450 h 6854825"/>
              <a:gd name="connsiteX26" fmla="*/ 5537164 w 6858000"/>
              <a:gd name="connsiteY26" fmla="*/ 5287168 h 6854825"/>
              <a:gd name="connsiteX27" fmla="*/ 5525232 w 6858000"/>
              <a:gd name="connsiteY27" fmla="*/ 5322093 h 6854825"/>
              <a:gd name="connsiteX28" fmla="*/ 5509324 w 6858000"/>
              <a:gd name="connsiteY28" fmla="*/ 5354637 h 6854825"/>
              <a:gd name="connsiteX29" fmla="*/ 5490232 w 6858000"/>
              <a:gd name="connsiteY29" fmla="*/ 5384800 h 6854825"/>
              <a:gd name="connsiteX30" fmla="*/ 5469552 w 6858000"/>
              <a:gd name="connsiteY30" fmla="*/ 5414168 h 6854825"/>
              <a:gd name="connsiteX31" fmla="*/ 5444894 w 6858000"/>
              <a:gd name="connsiteY31" fmla="*/ 5441156 h 6854825"/>
              <a:gd name="connsiteX32" fmla="*/ 5417848 w 6858000"/>
              <a:gd name="connsiteY32" fmla="*/ 5464968 h 6854825"/>
              <a:gd name="connsiteX33" fmla="*/ 5389214 w 6858000"/>
              <a:gd name="connsiteY33" fmla="*/ 5486400 h 6854825"/>
              <a:gd name="connsiteX34" fmla="*/ 5358192 w 6858000"/>
              <a:gd name="connsiteY34" fmla="*/ 5505450 h 6854825"/>
              <a:gd name="connsiteX35" fmla="*/ 5324784 w 6858000"/>
              <a:gd name="connsiteY35" fmla="*/ 5521325 h 6854825"/>
              <a:gd name="connsiteX36" fmla="*/ 5292170 w 6858000"/>
              <a:gd name="connsiteY36" fmla="*/ 5534025 h 6854825"/>
              <a:gd name="connsiteX37" fmla="*/ 5255580 w 6858000"/>
              <a:gd name="connsiteY37" fmla="*/ 5543550 h 6854825"/>
              <a:gd name="connsiteX38" fmla="*/ 5236490 w 6858000"/>
              <a:gd name="connsiteY38" fmla="*/ 5546725 h 6854825"/>
              <a:gd name="connsiteX39" fmla="*/ 5218196 w 6858000"/>
              <a:gd name="connsiteY39" fmla="*/ 5548312 h 6854825"/>
              <a:gd name="connsiteX40" fmla="*/ 5199104 w 6858000"/>
              <a:gd name="connsiteY40" fmla="*/ 5549900 h 6854825"/>
              <a:gd name="connsiteX41" fmla="*/ 5180014 w 6858000"/>
              <a:gd name="connsiteY41" fmla="*/ 5551487 h 6854825"/>
              <a:gd name="connsiteX42" fmla="*/ 5159334 w 6858000"/>
              <a:gd name="connsiteY42" fmla="*/ 5549900 h 6854825"/>
              <a:gd name="connsiteX43" fmla="*/ 5141038 w 6858000"/>
              <a:gd name="connsiteY43" fmla="*/ 5548312 h 6854825"/>
              <a:gd name="connsiteX44" fmla="*/ 5121948 w 6858000"/>
              <a:gd name="connsiteY44" fmla="*/ 5546725 h 6854825"/>
              <a:gd name="connsiteX45" fmla="*/ 5104448 w 6858000"/>
              <a:gd name="connsiteY45" fmla="*/ 5543550 h 6854825"/>
              <a:gd name="connsiteX46" fmla="*/ 5067858 w 6858000"/>
              <a:gd name="connsiteY46" fmla="*/ 5534025 h 6854825"/>
              <a:gd name="connsiteX47" fmla="*/ 5033654 w 6858000"/>
              <a:gd name="connsiteY47" fmla="*/ 5521325 h 6854825"/>
              <a:gd name="connsiteX48" fmla="*/ 5000246 w 6858000"/>
              <a:gd name="connsiteY48" fmla="*/ 5505450 h 6854825"/>
              <a:gd name="connsiteX49" fmla="*/ 4969224 w 6858000"/>
              <a:gd name="connsiteY49" fmla="*/ 5486400 h 6854825"/>
              <a:gd name="connsiteX50" fmla="*/ 4940590 w 6858000"/>
              <a:gd name="connsiteY50" fmla="*/ 5464968 h 6854825"/>
              <a:gd name="connsiteX51" fmla="*/ 4914340 w 6858000"/>
              <a:gd name="connsiteY51" fmla="*/ 5441156 h 6854825"/>
              <a:gd name="connsiteX52" fmla="*/ 4890478 w 6858000"/>
              <a:gd name="connsiteY52" fmla="*/ 5414168 h 6854825"/>
              <a:gd name="connsiteX53" fmla="*/ 4868206 w 6858000"/>
              <a:gd name="connsiteY53" fmla="*/ 5384800 h 6854825"/>
              <a:gd name="connsiteX54" fmla="*/ 4849114 w 6858000"/>
              <a:gd name="connsiteY54" fmla="*/ 5354637 h 6854825"/>
              <a:gd name="connsiteX55" fmla="*/ 4834002 w 6858000"/>
              <a:gd name="connsiteY55" fmla="*/ 5322093 h 6854825"/>
              <a:gd name="connsiteX56" fmla="*/ 4821274 w 6858000"/>
              <a:gd name="connsiteY56" fmla="*/ 5287168 h 6854825"/>
              <a:gd name="connsiteX57" fmla="*/ 4811730 w 6858000"/>
              <a:gd name="connsiteY57" fmla="*/ 5251450 h 6854825"/>
              <a:gd name="connsiteX58" fmla="*/ 4808548 w 6858000"/>
              <a:gd name="connsiteY58" fmla="*/ 5232400 h 6854825"/>
              <a:gd name="connsiteX59" fmla="*/ 4805366 w 6858000"/>
              <a:gd name="connsiteY59" fmla="*/ 5213350 h 6854825"/>
              <a:gd name="connsiteX60" fmla="*/ 4803776 w 6858000"/>
              <a:gd name="connsiteY60" fmla="*/ 5194300 h 6854825"/>
              <a:gd name="connsiteX61" fmla="*/ 4803776 w 6858000"/>
              <a:gd name="connsiteY61" fmla="*/ 5176043 h 6854825"/>
              <a:gd name="connsiteX62" fmla="*/ 4803776 w 6858000"/>
              <a:gd name="connsiteY62" fmla="*/ 5156993 h 6854825"/>
              <a:gd name="connsiteX63" fmla="*/ 4805366 w 6858000"/>
              <a:gd name="connsiteY63" fmla="*/ 5137943 h 6854825"/>
              <a:gd name="connsiteX64" fmla="*/ 4808548 w 6858000"/>
              <a:gd name="connsiteY64" fmla="*/ 5118893 h 6854825"/>
              <a:gd name="connsiteX65" fmla="*/ 4811730 w 6858000"/>
              <a:gd name="connsiteY65" fmla="*/ 5100637 h 6854825"/>
              <a:gd name="connsiteX66" fmla="*/ 4821274 w 6858000"/>
              <a:gd name="connsiteY66" fmla="*/ 5064125 h 6854825"/>
              <a:gd name="connsiteX67" fmla="*/ 4834002 w 6858000"/>
              <a:gd name="connsiteY67" fmla="*/ 5029993 h 6854825"/>
              <a:gd name="connsiteX68" fmla="*/ 4849114 w 6858000"/>
              <a:gd name="connsiteY68" fmla="*/ 4996656 h 6854825"/>
              <a:gd name="connsiteX69" fmla="*/ 4868206 w 6858000"/>
              <a:gd name="connsiteY69" fmla="*/ 4966493 h 6854825"/>
              <a:gd name="connsiteX70" fmla="*/ 4890478 w 6858000"/>
              <a:gd name="connsiteY70" fmla="*/ 4937125 h 6854825"/>
              <a:gd name="connsiteX71" fmla="*/ 4914340 w 6858000"/>
              <a:gd name="connsiteY71" fmla="*/ 4910137 h 6854825"/>
              <a:gd name="connsiteX72" fmla="*/ 4940590 w 6858000"/>
              <a:gd name="connsiteY72" fmla="*/ 4886325 h 6854825"/>
              <a:gd name="connsiteX73" fmla="*/ 4969224 w 6858000"/>
              <a:gd name="connsiteY73" fmla="*/ 4864893 h 6854825"/>
              <a:gd name="connsiteX74" fmla="*/ 5000246 w 6858000"/>
              <a:gd name="connsiteY74" fmla="*/ 4845843 h 6854825"/>
              <a:gd name="connsiteX75" fmla="*/ 5033654 w 6858000"/>
              <a:gd name="connsiteY75" fmla="*/ 4829968 h 6854825"/>
              <a:gd name="connsiteX76" fmla="*/ 5067858 w 6858000"/>
              <a:gd name="connsiteY76" fmla="*/ 4817268 h 6854825"/>
              <a:gd name="connsiteX77" fmla="*/ 5104448 w 6858000"/>
              <a:gd name="connsiteY77" fmla="*/ 4807743 h 6854825"/>
              <a:gd name="connsiteX78" fmla="*/ 5121948 w 6858000"/>
              <a:gd name="connsiteY78" fmla="*/ 4805362 h 6854825"/>
              <a:gd name="connsiteX79" fmla="*/ 5141038 w 6858000"/>
              <a:gd name="connsiteY79" fmla="*/ 4803775 h 6854825"/>
              <a:gd name="connsiteX80" fmla="*/ 680244 w 6858000"/>
              <a:gd name="connsiteY80" fmla="*/ 3870325 h 6854825"/>
              <a:gd name="connsiteX81" fmla="*/ 2857500 w 6858000"/>
              <a:gd name="connsiteY81" fmla="*/ 6151391 h 6854825"/>
              <a:gd name="connsiteX82" fmla="*/ 2515394 w 6858000"/>
              <a:gd name="connsiteY82" fmla="*/ 6478506 h 6854825"/>
              <a:gd name="connsiteX83" fmla="*/ 2473325 w 6858000"/>
              <a:gd name="connsiteY83" fmla="*/ 6516616 h 6854825"/>
              <a:gd name="connsiteX84" fmla="*/ 2430462 w 6858000"/>
              <a:gd name="connsiteY84" fmla="*/ 6552345 h 6854825"/>
              <a:gd name="connsiteX85" fmla="*/ 2386806 w 6858000"/>
              <a:gd name="connsiteY85" fmla="*/ 6584103 h 6854825"/>
              <a:gd name="connsiteX86" fmla="*/ 2340769 w 6858000"/>
              <a:gd name="connsiteY86" fmla="*/ 6615068 h 6854825"/>
              <a:gd name="connsiteX87" fmla="*/ 2293938 w 6858000"/>
              <a:gd name="connsiteY87" fmla="*/ 6642063 h 6854825"/>
              <a:gd name="connsiteX88" fmla="*/ 2247106 w 6858000"/>
              <a:gd name="connsiteY88" fmla="*/ 6667470 h 6854825"/>
              <a:gd name="connsiteX89" fmla="*/ 2197894 w 6858000"/>
              <a:gd name="connsiteY89" fmla="*/ 6690495 h 6854825"/>
              <a:gd name="connsiteX90" fmla="*/ 2147888 w 6858000"/>
              <a:gd name="connsiteY90" fmla="*/ 6709550 h 6854825"/>
              <a:gd name="connsiteX91" fmla="*/ 2097088 w 6858000"/>
              <a:gd name="connsiteY91" fmla="*/ 6728605 h 6854825"/>
              <a:gd name="connsiteX92" fmla="*/ 2047081 w 6858000"/>
              <a:gd name="connsiteY92" fmla="*/ 6742897 h 6854825"/>
              <a:gd name="connsiteX93" fmla="*/ 1997075 w 6858000"/>
              <a:gd name="connsiteY93" fmla="*/ 6754806 h 6854825"/>
              <a:gd name="connsiteX94" fmla="*/ 1944688 w 6858000"/>
              <a:gd name="connsiteY94" fmla="*/ 6765922 h 6854825"/>
              <a:gd name="connsiteX95" fmla="*/ 1893094 w 6858000"/>
              <a:gd name="connsiteY95" fmla="*/ 6772273 h 6854825"/>
              <a:gd name="connsiteX96" fmla="*/ 1839912 w 6858000"/>
              <a:gd name="connsiteY96" fmla="*/ 6778625 h 6854825"/>
              <a:gd name="connsiteX97" fmla="*/ 1788319 w 6858000"/>
              <a:gd name="connsiteY97" fmla="*/ 6780213 h 6854825"/>
              <a:gd name="connsiteX98" fmla="*/ 1735931 w 6858000"/>
              <a:gd name="connsiteY98" fmla="*/ 6780213 h 6854825"/>
              <a:gd name="connsiteX99" fmla="*/ 1682750 w 6858000"/>
              <a:gd name="connsiteY99" fmla="*/ 6778625 h 6854825"/>
              <a:gd name="connsiteX100" fmla="*/ 1631156 w 6858000"/>
              <a:gd name="connsiteY100" fmla="*/ 6772273 h 6854825"/>
              <a:gd name="connsiteX101" fmla="*/ 1578769 w 6858000"/>
              <a:gd name="connsiteY101" fmla="*/ 6765922 h 6854825"/>
              <a:gd name="connsiteX102" fmla="*/ 1527175 w 6858000"/>
              <a:gd name="connsiteY102" fmla="*/ 6754806 h 6854825"/>
              <a:gd name="connsiteX103" fmla="*/ 1477169 w 6858000"/>
              <a:gd name="connsiteY103" fmla="*/ 6742897 h 6854825"/>
              <a:gd name="connsiteX104" fmla="*/ 1426369 w 6858000"/>
              <a:gd name="connsiteY104" fmla="*/ 6728605 h 6854825"/>
              <a:gd name="connsiteX105" fmla="*/ 1376362 w 6858000"/>
              <a:gd name="connsiteY105" fmla="*/ 6711138 h 6854825"/>
              <a:gd name="connsiteX106" fmla="*/ 1327944 w 6858000"/>
              <a:gd name="connsiteY106" fmla="*/ 6690495 h 6854825"/>
              <a:gd name="connsiteX107" fmla="*/ 1278731 w 6858000"/>
              <a:gd name="connsiteY107" fmla="*/ 6669058 h 6854825"/>
              <a:gd name="connsiteX108" fmla="*/ 1231900 w 6858000"/>
              <a:gd name="connsiteY108" fmla="*/ 6643651 h 6854825"/>
              <a:gd name="connsiteX109" fmla="*/ 1184275 w 6858000"/>
              <a:gd name="connsiteY109" fmla="*/ 6616656 h 6854825"/>
              <a:gd name="connsiteX110" fmla="*/ 1139031 w 6858000"/>
              <a:gd name="connsiteY110" fmla="*/ 6587279 h 6854825"/>
              <a:gd name="connsiteX111" fmla="*/ 1095375 w 6858000"/>
              <a:gd name="connsiteY111" fmla="*/ 6553933 h 6854825"/>
              <a:gd name="connsiteX112" fmla="*/ 1052512 w 6858000"/>
              <a:gd name="connsiteY112" fmla="*/ 6519792 h 6854825"/>
              <a:gd name="connsiteX113" fmla="*/ 1012031 w 6858000"/>
              <a:gd name="connsiteY113" fmla="*/ 6481682 h 6854825"/>
              <a:gd name="connsiteX114" fmla="*/ 970756 w 6858000"/>
              <a:gd name="connsiteY114" fmla="*/ 6442777 h 6854825"/>
              <a:gd name="connsiteX115" fmla="*/ 301625 w 6858000"/>
              <a:gd name="connsiteY115" fmla="*/ 5740117 h 6854825"/>
              <a:gd name="connsiteX116" fmla="*/ 264319 w 6858000"/>
              <a:gd name="connsiteY116" fmla="*/ 5699624 h 6854825"/>
              <a:gd name="connsiteX117" fmla="*/ 229394 w 6858000"/>
              <a:gd name="connsiteY117" fmla="*/ 5655162 h 6854825"/>
              <a:gd name="connsiteX118" fmla="*/ 196056 w 6858000"/>
              <a:gd name="connsiteY118" fmla="*/ 5611494 h 6854825"/>
              <a:gd name="connsiteX119" fmla="*/ 166688 w 6858000"/>
              <a:gd name="connsiteY119" fmla="*/ 5565444 h 6854825"/>
              <a:gd name="connsiteX120" fmla="*/ 138112 w 6858000"/>
              <a:gd name="connsiteY120" fmla="*/ 5520188 h 6854825"/>
              <a:gd name="connsiteX121" fmla="*/ 113506 w 6858000"/>
              <a:gd name="connsiteY121" fmla="*/ 5471756 h 6854825"/>
              <a:gd name="connsiteX122" fmla="*/ 91281 w 6858000"/>
              <a:gd name="connsiteY122" fmla="*/ 5422530 h 6854825"/>
              <a:gd name="connsiteX123" fmla="*/ 70644 w 6858000"/>
              <a:gd name="connsiteY123" fmla="*/ 5374098 h 6854825"/>
              <a:gd name="connsiteX124" fmla="*/ 53181 w 6858000"/>
              <a:gd name="connsiteY124" fmla="*/ 5324078 h 6854825"/>
              <a:gd name="connsiteX125" fmla="*/ 38100 w 6858000"/>
              <a:gd name="connsiteY125" fmla="*/ 5273264 h 6854825"/>
              <a:gd name="connsiteX126" fmla="*/ 25400 w 6858000"/>
              <a:gd name="connsiteY126" fmla="*/ 5221657 h 6854825"/>
              <a:gd name="connsiteX127" fmla="*/ 15875 w 6858000"/>
              <a:gd name="connsiteY127" fmla="*/ 5170049 h 6854825"/>
              <a:gd name="connsiteX128" fmla="*/ 7938 w 6858000"/>
              <a:gd name="connsiteY128" fmla="*/ 5117647 h 6854825"/>
              <a:gd name="connsiteX129" fmla="*/ 3175 w 6858000"/>
              <a:gd name="connsiteY129" fmla="*/ 5066039 h 6854825"/>
              <a:gd name="connsiteX130" fmla="*/ 0 w 6858000"/>
              <a:gd name="connsiteY130" fmla="*/ 5014431 h 6854825"/>
              <a:gd name="connsiteX131" fmla="*/ 0 w 6858000"/>
              <a:gd name="connsiteY131" fmla="*/ 4960441 h 6854825"/>
              <a:gd name="connsiteX132" fmla="*/ 3175 w 6858000"/>
              <a:gd name="connsiteY132" fmla="*/ 4908834 h 6854825"/>
              <a:gd name="connsiteX133" fmla="*/ 7938 w 6858000"/>
              <a:gd name="connsiteY133" fmla="*/ 4857226 h 6854825"/>
              <a:gd name="connsiteX134" fmla="*/ 15875 w 6858000"/>
              <a:gd name="connsiteY134" fmla="*/ 4805618 h 6854825"/>
              <a:gd name="connsiteX135" fmla="*/ 25400 w 6858000"/>
              <a:gd name="connsiteY135" fmla="*/ 4753216 h 6854825"/>
              <a:gd name="connsiteX136" fmla="*/ 38100 w 6858000"/>
              <a:gd name="connsiteY136" fmla="*/ 4701608 h 6854825"/>
              <a:gd name="connsiteX137" fmla="*/ 51594 w 6858000"/>
              <a:gd name="connsiteY137" fmla="*/ 4651588 h 6854825"/>
              <a:gd name="connsiteX138" fmla="*/ 70644 w 6858000"/>
              <a:gd name="connsiteY138" fmla="*/ 4600775 h 6854825"/>
              <a:gd name="connsiteX139" fmla="*/ 89694 w 6858000"/>
              <a:gd name="connsiteY139" fmla="*/ 4552343 h 6854825"/>
              <a:gd name="connsiteX140" fmla="*/ 111919 w 6858000"/>
              <a:gd name="connsiteY140" fmla="*/ 4503911 h 6854825"/>
              <a:gd name="connsiteX141" fmla="*/ 136525 w 6858000"/>
              <a:gd name="connsiteY141" fmla="*/ 4456273 h 6854825"/>
              <a:gd name="connsiteX142" fmla="*/ 165100 w 6858000"/>
              <a:gd name="connsiteY142" fmla="*/ 4411017 h 6854825"/>
              <a:gd name="connsiteX143" fmla="*/ 194469 w 6858000"/>
              <a:gd name="connsiteY143" fmla="*/ 4364966 h 6854825"/>
              <a:gd name="connsiteX144" fmla="*/ 226219 w 6858000"/>
              <a:gd name="connsiteY144" fmla="*/ 4321298 h 6854825"/>
              <a:gd name="connsiteX145" fmla="*/ 261144 w 6858000"/>
              <a:gd name="connsiteY145" fmla="*/ 4279218 h 6854825"/>
              <a:gd name="connsiteX146" fmla="*/ 298450 w 6858000"/>
              <a:gd name="connsiteY146" fmla="*/ 4236344 h 6854825"/>
              <a:gd name="connsiteX147" fmla="*/ 338138 w 6858000"/>
              <a:gd name="connsiteY147" fmla="*/ 4197440 h 6854825"/>
              <a:gd name="connsiteX148" fmla="*/ 5366264 w 6858000"/>
              <a:gd name="connsiteY148" fmla="*/ 3760787 h 6854825"/>
              <a:gd name="connsiteX149" fmla="*/ 3671888 w 6858000"/>
              <a:gd name="connsiteY149" fmla="*/ 5374783 h 6854825"/>
              <a:gd name="connsiteX150" fmla="*/ 4352338 w 6858000"/>
              <a:gd name="connsiteY150" fmla="*/ 6087354 h 6854825"/>
              <a:gd name="connsiteX151" fmla="*/ 4384892 w 6858000"/>
              <a:gd name="connsiteY151" fmla="*/ 6120681 h 6854825"/>
              <a:gd name="connsiteX152" fmla="*/ 4418238 w 6858000"/>
              <a:gd name="connsiteY152" fmla="*/ 6150041 h 6854825"/>
              <a:gd name="connsiteX153" fmla="*/ 4454762 w 6858000"/>
              <a:gd name="connsiteY153" fmla="*/ 6178607 h 6854825"/>
              <a:gd name="connsiteX154" fmla="*/ 4490492 w 6858000"/>
              <a:gd name="connsiteY154" fmla="*/ 6205586 h 6854825"/>
              <a:gd name="connsiteX155" fmla="*/ 4528604 w 6858000"/>
              <a:gd name="connsiteY155" fmla="*/ 6230185 h 6854825"/>
              <a:gd name="connsiteX156" fmla="*/ 4565922 w 6858000"/>
              <a:gd name="connsiteY156" fmla="*/ 6252403 h 6854825"/>
              <a:gd name="connsiteX157" fmla="*/ 4605620 w 6858000"/>
              <a:gd name="connsiteY157" fmla="*/ 6273035 h 6854825"/>
              <a:gd name="connsiteX158" fmla="*/ 4644526 w 6858000"/>
              <a:gd name="connsiteY158" fmla="*/ 6292079 h 6854825"/>
              <a:gd name="connsiteX159" fmla="*/ 4685814 w 6858000"/>
              <a:gd name="connsiteY159" fmla="*/ 6307156 h 6854825"/>
              <a:gd name="connsiteX160" fmla="*/ 4726308 w 6858000"/>
              <a:gd name="connsiteY160" fmla="*/ 6321439 h 6854825"/>
              <a:gd name="connsiteX161" fmla="*/ 4766800 w 6858000"/>
              <a:gd name="connsiteY161" fmla="*/ 6334135 h 6854825"/>
              <a:gd name="connsiteX162" fmla="*/ 4809676 w 6858000"/>
              <a:gd name="connsiteY162" fmla="*/ 6345244 h 6854825"/>
              <a:gd name="connsiteX163" fmla="*/ 4851758 w 6858000"/>
              <a:gd name="connsiteY163" fmla="*/ 6353179 h 6854825"/>
              <a:gd name="connsiteX164" fmla="*/ 4894634 w 6858000"/>
              <a:gd name="connsiteY164" fmla="*/ 6359527 h 6854825"/>
              <a:gd name="connsiteX165" fmla="*/ 4938302 w 6858000"/>
              <a:gd name="connsiteY165" fmla="*/ 6362701 h 6854825"/>
              <a:gd name="connsiteX166" fmla="*/ 4981178 w 6858000"/>
              <a:gd name="connsiteY166" fmla="*/ 6365875 h 6854825"/>
              <a:gd name="connsiteX167" fmla="*/ 5024848 w 6858000"/>
              <a:gd name="connsiteY167" fmla="*/ 6365875 h 6854825"/>
              <a:gd name="connsiteX168" fmla="*/ 5067724 w 6858000"/>
              <a:gd name="connsiteY168" fmla="*/ 6362701 h 6854825"/>
              <a:gd name="connsiteX169" fmla="*/ 5109804 w 6858000"/>
              <a:gd name="connsiteY169" fmla="*/ 6359527 h 6854825"/>
              <a:gd name="connsiteX170" fmla="*/ 5153474 w 6858000"/>
              <a:gd name="connsiteY170" fmla="*/ 6353179 h 6854825"/>
              <a:gd name="connsiteX171" fmla="*/ 5196350 w 6858000"/>
              <a:gd name="connsiteY171" fmla="*/ 6345244 h 6854825"/>
              <a:gd name="connsiteX172" fmla="*/ 5238430 w 6858000"/>
              <a:gd name="connsiteY172" fmla="*/ 6334135 h 6854825"/>
              <a:gd name="connsiteX173" fmla="*/ 5279718 w 6858000"/>
              <a:gd name="connsiteY173" fmla="*/ 6321439 h 6854825"/>
              <a:gd name="connsiteX174" fmla="*/ 5320212 w 6858000"/>
              <a:gd name="connsiteY174" fmla="*/ 6307156 h 6854825"/>
              <a:gd name="connsiteX175" fmla="*/ 5361500 w 6858000"/>
              <a:gd name="connsiteY175" fmla="*/ 6290492 h 6854825"/>
              <a:gd name="connsiteX176" fmla="*/ 5401992 w 6858000"/>
              <a:gd name="connsiteY176" fmla="*/ 6273035 h 6854825"/>
              <a:gd name="connsiteX177" fmla="*/ 5441692 w 6858000"/>
              <a:gd name="connsiteY177" fmla="*/ 6250816 h 6854825"/>
              <a:gd name="connsiteX178" fmla="*/ 5479010 w 6858000"/>
              <a:gd name="connsiteY178" fmla="*/ 6228598 h 6854825"/>
              <a:gd name="connsiteX179" fmla="*/ 5517122 w 6858000"/>
              <a:gd name="connsiteY179" fmla="*/ 6203999 h 6854825"/>
              <a:gd name="connsiteX180" fmla="*/ 5552852 w 6858000"/>
              <a:gd name="connsiteY180" fmla="*/ 6177020 h 6854825"/>
              <a:gd name="connsiteX181" fmla="*/ 5589374 w 6858000"/>
              <a:gd name="connsiteY181" fmla="*/ 6148454 h 6854825"/>
              <a:gd name="connsiteX182" fmla="*/ 5621928 w 6858000"/>
              <a:gd name="connsiteY182" fmla="*/ 6117507 h 6854825"/>
              <a:gd name="connsiteX183" fmla="*/ 6016542 w 6858000"/>
              <a:gd name="connsiteY183" fmla="*/ 5742178 h 6854825"/>
              <a:gd name="connsiteX184" fmla="*/ 6049888 w 6858000"/>
              <a:gd name="connsiteY184" fmla="*/ 5708850 h 6854825"/>
              <a:gd name="connsiteX185" fmla="*/ 6079266 w 6858000"/>
              <a:gd name="connsiteY185" fmla="*/ 5674729 h 6854825"/>
              <a:gd name="connsiteX186" fmla="*/ 6109438 w 6858000"/>
              <a:gd name="connsiteY186" fmla="*/ 5639815 h 6854825"/>
              <a:gd name="connsiteX187" fmla="*/ 6134846 w 6858000"/>
              <a:gd name="connsiteY187" fmla="*/ 5604107 h 6854825"/>
              <a:gd name="connsiteX188" fmla="*/ 6159460 w 6858000"/>
              <a:gd name="connsiteY188" fmla="*/ 5566019 h 6854825"/>
              <a:gd name="connsiteX189" fmla="*/ 6181692 w 6858000"/>
              <a:gd name="connsiteY189" fmla="*/ 5528724 h 6854825"/>
              <a:gd name="connsiteX190" fmla="*/ 6202336 w 6858000"/>
              <a:gd name="connsiteY190" fmla="*/ 5489048 h 6854825"/>
              <a:gd name="connsiteX191" fmla="*/ 6220596 w 6858000"/>
              <a:gd name="connsiteY191" fmla="*/ 5450167 h 6854825"/>
              <a:gd name="connsiteX192" fmla="*/ 6238064 w 6858000"/>
              <a:gd name="connsiteY192" fmla="*/ 5408904 h 6854825"/>
              <a:gd name="connsiteX193" fmla="*/ 6252356 w 6858000"/>
              <a:gd name="connsiteY193" fmla="*/ 5368435 h 6854825"/>
              <a:gd name="connsiteX194" fmla="*/ 6263472 w 6858000"/>
              <a:gd name="connsiteY194" fmla="*/ 5326379 h 6854825"/>
              <a:gd name="connsiteX195" fmla="*/ 6274588 w 6858000"/>
              <a:gd name="connsiteY195" fmla="*/ 5283530 h 6854825"/>
              <a:gd name="connsiteX196" fmla="*/ 6282528 w 6858000"/>
              <a:gd name="connsiteY196" fmla="*/ 5241474 h 6854825"/>
              <a:gd name="connsiteX197" fmla="*/ 6288086 w 6858000"/>
              <a:gd name="connsiteY197" fmla="*/ 5198624 h 6854825"/>
              <a:gd name="connsiteX198" fmla="*/ 6292850 w 6858000"/>
              <a:gd name="connsiteY198" fmla="*/ 5156568 h 6854825"/>
              <a:gd name="connsiteX199" fmla="*/ 6294438 w 6858000"/>
              <a:gd name="connsiteY199" fmla="*/ 5112132 h 6854825"/>
              <a:gd name="connsiteX200" fmla="*/ 6294438 w 6858000"/>
              <a:gd name="connsiteY200" fmla="*/ 5070076 h 6854825"/>
              <a:gd name="connsiteX201" fmla="*/ 6292850 w 6858000"/>
              <a:gd name="connsiteY201" fmla="*/ 5028020 h 6854825"/>
              <a:gd name="connsiteX202" fmla="*/ 6288086 w 6858000"/>
              <a:gd name="connsiteY202" fmla="*/ 4983584 h 6854825"/>
              <a:gd name="connsiteX203" fmla="*/ 6282528 w 6858000"/>
              <a:gd name="connsiteY203" fmla="*/ 4941528 h 6854825"/>
              <a:gd name="connsiteX204" fmla="*/ 6274588 w 6858000"/>
              <a:gd name="connsiteY204" fmla="*/ 4898678 h 6854825"/>
              <a:gd name="connsiteX205" fmla="*/ 6263472 w 6858000"/>
              <a:gd name="connsiteY205" fmla="*/ 4856622 h 6854825"/>
              <a:gd name="connsiteX206" fmla="*/ 6250768 w 6858000"/>
              <a:gd name="connsiteY206" fmla="*/ 4813773 h 6854825"/>
              <a:gd name="connsiteX207" fmla="*/ 6236476 w 6858000"/>
              <a:gd name="connsiteY207" fmla="*/ 4773304 h 6854825"/>
              <a:gd name="connsiteX208" fmla="*/ 6220596 w 6858000"/>
              <a:gd name="connsiteY208" fmla="*/ 4732041 h 6854825"/>
              <a:gd name="connsiteX209" fmla="*/ 6202336 w 6858000"/>
              <a:gd name="connsiteY209" fmla="*/ 4693160 h 6854825"/>
              <a:gd name="connsiteX210" fmla="*/ 6181692 w 6858000"/>
              <a:gd name="connsiteY210" fmla="*/ 4654278 h 6854825"/>
              <a:gd name="connsiteX211" fmla="*/ 6157872 w 6858000"/>
              <a:gd name="connsiteY211" fmla="*/ 4616189 h 6854825"/>
              <a:gd name="connsiteX212" fmla="*/ 6133258 w 6858000"/>
              <a:gd name="connsiteY212" fmla="*/ 4578894 h 6854825"/>
              <a:gd name="connsiteX213" fmla="*/ 6106262 w 6858000"/>
              <a:gd name="connsiteY213" fmla="*/ 4542393 h 6854825"/>
              <a:gd name="connsiteX214" fmla="*/ 6077678 w 6858000"/>
              <a:gd name="connsiteY214" fmla="*/ 4506685 h 6854825"/>
              <a:gd name="connsiteX215" fmla="*/ 6046712 w 6858000"/>
              <a:gd name="connsiteY215" fmla="*/ 4471771 h 6854825"/>
              <a:gd name="connsiteX216" fmla="*/ 1677987 w 6858000"/>
              <a:gd name="connsiteY216" fmla="*/ 1300162 h 6854825"/>
              <a:gd name="connsiteX217" fmla="*/ 1698668 w 6858000"/>
              <a:gd name="connsiteY217" fmla="*/ 1301752 h 6854825"/>
              <a:gd name="connsiteX218" fmla="*/ 1716963 w 6858000"/>
              <a:gd name="connsiteY218" fmla="*/ 1302546 h 6854825"/>
              <a:gd name="connsiteX219" fmla="*/ 1736053 w 6858000"/>
              <a:gd name="connsiteY219" fmla="*/ 1304135 h 6854825"/>
              <a:gd name="connsiteX220" fmla="*/ 1753553 w 6858000"/>
              <a:gd name="connsiteY220" fmla="*/ 1307314 h 6854825"/>
              <a:gd name="connsiteX221" fmla="*/ 1790142 w 6858000"/>
              <a:gd name="connsiteY221" fmla="*/ 1316849 h 6854825"/>
              <a:gd name="connsiteX222" fmla="*/ 1824346 w 6858000"/>
              <a:gd name="connsiteY222" fmla="*/ 1329562 h 6854825"/>
              <a:gd name="connsiteX223" fmla="*/ 1857754 w 6858000"/>
              <a:gd name="connsiteY223" fmla="*/ 1345454 h 6854825"/>
              <a:gd name="connsiteX224" fmla="*/ 1888776 w 6858000"/>
              <a:gd name="connsiteY224" fmla="*/ 1364524 h 6854825"/>
              <a:gd name="connsiteX225" fmla="*/ 1917412 w 6858000"/>
              <a:gd name="connsiteY225" fmla="*/ 1385978 h 6854825"/>
              <a:gd name="connsiteX226" fmla="*/ 1943661 w 6858000"/>
              <a:gd name="connsiteY226" fmla="*/ 1409816 h 6854825"/>
              <a:gd name="connsiteX227" fmla="*/ 1967524 w 6858000"/>
              <a:gd name="connsiteY227" fmla="*/ 1436832 h 6854825"/>
              <a:gd name="connsiteX228" fmla="*/ 1989796 w 6858000"/>
              <a:gd name="connsiteY228" fmla="*/ 1464643 h 6854825"/>
              <a:gd name="connsiteX229" fmla="*/ 2008886 w 6858000"/>
              <a:gd name="connsiteY229" fmla="*/ 1496427 h 6854825"/>
              <a:gd name="connsiteX230" fmla="*/ 2024000 w 6858000"/>
              <a:gd name="connsiteY230" fmla="*/ 1529005 h 6854825"/>
              <a:gd name="connsiteX231" fmla="*/ 2036726 w 6858000"/>
              <a:gd name="connsiteY231" fmla="*/ 1563967 h 6854825"/>
              <a:gd name="connsiteX232" fmla="*/ 2046272 w 6858000"/>
              <a:gd name="connsiteY232" fmla="*/ 1600518 h 6854825"/>
              <a:gd name="connsiteX233" fmla="*/ 2049453 w 6858000"/>
              <a:gd name="connsiteY233" fmla="*/ 1617205 h 6854825"/>
              <a:gd name="connsiteX234" fmla="*/ 2052635 w 6858000"/>
              <a:gd name="connsiteY234" fmla="*/ 1636275 h 6854825"/>
              <a:gd name="connsiteX235" fmla="*/ 2054226 w 6858000"/>
              <a:gd name="connsiteY235" fmla="*/ 1655345 h 6854825"/>
              <a:gd name="connsiteX236" fmla="*/ 2054226 w 6858000"/>
              <a:gd name="connsiteY236" fmla="*/ 1675210 h 6854825"/>
              <a:gd name="connsiteX237" fmla="*/ 2054226 w 6858000"/>
              <a:gd name="connsiteY237" fmla="*/ 1694280 h 6854825"/>
              <a:gd name="connsiteX238" fmla="*/ 2052635 w 6858000"/>
              <a:gd name="connsiteY238" fmla="*/ 1713350 h 6854825"/>
              <a:gd name="connsiteX239" fmla="*/ 2049453 w 6858000"/>
              <a:gd name="connsiteY239" fmla="*/ 1732420 h 6854825"/>
              <a:gd name="connsiteX240" fmla="*/ 2046272 w 6858000"/>
              <a:gd name="connsiteY240" fmla="*/ 1750696 h 6854825"/>
              <a:gd name="connsiteX241" fmla="*/ 2036726 w 6858000"/>
              <a:gd name="connsiteY241" fmla="*/ 1787247 h 6854825"/>
              <a:gd name="connsiteX242" fmla="*/ 2024000 w 6858000"/>
              <a:gd name="connsiteY242" fmla="*/ 1822209 h 6854825"/>
              <a:gd name="connsiteX243" fmla="*/ 2008886 w 6858000"/>
              <a:gd name="connsiteY243" fmla="*/ 1853198 h 6854825"/>
              <a:gd name="connsiteX244" fmla="*/ 1989796 w 6858000"/>
              <a:gd name="connsiteY244" fmla="*/ 1884982 h 6854825"/>
              <a:gd name="connsiteX245" fmla="*/ 1967524 w 6858000"/>
              <a:gd name="connsiteY245" fmla="*/ 1912792 h 6854825"/>
              <a:gd name="connsiteX246" fmla="*/ 1943661 w 6858000"/>
              <a:gd name="connsiteY246" fmla="*/ 1939809 h 6854825"/>
              <a:gd name="connsiteX247" fmla="*/ 1917412 w 6858000"/>
              <a:gd name="connsiteY247" fmla="*/ 1965235 h 6854825"/>
              <a:gd name="connsiteX248" fmla="*/ 1888776 w 6858000"/>
              <a:gd name="connsiteY248" fmla="*/ 1986689 h 6854825"/>
              <a:gd name="connsiteX249" fmla="*/ 1857754 w 6858000"/>
              <a:gd name="connsiteY249" fmla="*/ 2004171 h 6854825"/>
              <a:gd name="connsiteX250" fmla="*/ 1824346 w 6858000"/>
              <a:gd name="connsiteY250" fmla="*/ 2021652 h 6854825"/>
              <a:gd name="connsiteX251" fmla="*/ 1790142 w 6858000"/>
              <a:gd name="connsiteY251" fmla="*/ 2034365 h 6854825"/>
              <a:gd name="connsiteX252" fmla="*/ 1753553 w 6858000"/>
              <a:gd name="connsiteY252" fmla="*/ 2042311 h 6854825"/>
              <a:gd name="connsiteX253" fmla="*/ 1736053 w 6858000"/>
              <a:gd name="connsiteY253" fmla="*/ 2045490 h 6854825"/>
              <a:gd name="connsiteX254" fmla="*/ 1716963 w 6858000"/>
              <a:gd name="connsiteY254" fmla="*/ 2048668 h 6854825"/>
              <a:gd name="connsiteX255" fmla="*/ 1698668 w 6858000"/>
              <a:gd name="connsiteY255" fmla="*/ 2049463 h 6854825"/>
              <a:gd name="connsiteX256" fmla="*/ 1677987 w 6858000"/>
              <a:gd name="connsiteY256" fmla="*/ 2049463 h 6854825"/>
              <a:gd name="connsiteX257" fmla="*/ 1658896 w 6858000"/>
              <a:gd name="connsiteY257" fmla="*/ 2049463 h 6854825"/>
              <a:gd name="connsiteX258" fmla="*/ 1639806 w 6858000"/>
              <a:gd name="connsiteY258" fmla="*/ 2048668 h 6854825"/>
              <a:gd name="connsiteX259" fmla="*/ 1621511 w 6858000"/>
              <a:gd name="connsiteY259" fmla="*/ 2045490 h 6854825"/>
              <a:gd name="connsiteX260" fmla="*/ 1602420 w 6858000"/>
              <a:gd name="connsiteY260" fmla="*/ 2042311 h 6854825"/>
              <a:gd name="connsiteX261" fmla="*/ 1565831 w 6858000"/>
              <a:gd name="connsiteY261" fmla="*/ 2034365 h 6854825"/>
              <a:gd name="connsiteX262" fmla="*/ 1533218 w 6858000"/>
              <a:gd name="connsiteY262" fmla="*/ 2021652 h 6854825"/>
              <a:gd name="connsiteX263" fmla="*/ 1499810 w 6858000"/>
              <a:gd name="connsiteY263" fmla="*/ 2004171 h 6854825"/>
              <a:gd name="connsiteX264" fmla="*/ 1468788 w 6858000"/>
              <a:gd name="connsiteY264" fmla="*/ 1986689 h 6854825"/>
              <a:gd name="connsiteX265" fmla="*/ 1440152 w 6858000"/>
              <a:gd name="connsiteY265" fmla="*/ 1965235 h 6854825"/>
              <a:gd name="connsiteX266" fmla="*/ 1413108 w 6858000"/>
              <a:gd name="connsiteY266" fmla="*/ 1939809 h 6854825"/>
              <a:gd name="connsiteX267" fmla="*/ 1388449 w 6858000"/>
              <a:gd name="connsiteY267" fmla="*/ 1912792 h 6854825"/>
              <a:gd name="connsiteX268" fmla="*/ 1367768 w 6858000"/>
              <a:gd name="connsiteY268" fmla="*/ 1884982 h 6854825"/>
              <a:gd name="connsiteX269" fmla="*/ 1348678 w 6858000"/>
              <a:gd name="connsiteY269" fmla="*/ 1853198 h 6854825"/>
              <a:gd name="connsiteX270" fmla="*/ 1332769 w 6858000"/>
              <a:gd name="connsiteY270" fmla="*/ 1822209 h 6854825"/>
              <a:gd name="connsiteX271" fmla="*/ 1320838 w 6858000"/>
              <a:gd name="connsiteY271" fmla="*/ 1787247 h 6854825"/>
              <a:gd name="connsiteX272" fmla="*/ 1311292 w 6858000"/>
              <a:gd name="connsiteY272" fmla="*/ 1750696 h 6854825"/>
              <a:gd name="connsiteX273" fmla="*/ 1308111 w 6858000"/>
              <a:gd name="connsiteY273" fmla="*/ 1732420 h 6854825"/>
              <a:gd name="connsiteX274" fmla="*/ 1304929 w 6858000"/>
              <a:gd name="connsiteY274" fmla="*/ 1713350 h 6854825"/>
              <a:gd name="connsiteX275" fmla="*/ 1303338 w 6858000"/>
              <a:gd name="connsiteY275" fmla="*/ 1694280 h 6854825"/>
              <a:gd name="connsiteX276" fmla="*/ 1303338 w 6858000"/>
              <a:gd name="connsiteY276" fmla="*/ 1675210 h 6854825"/>
              <a:gd name="connsiteX277" fmla="*/ 1303338 w 6858000"/>
              <a:gd name="connsiteY277" fmla="*/ 1655345 h 6854825"/>
              <a:gd name="connsiteX278" fmla="*/ 1304929 w 6858000"/>
              <a:gd name="connsiteY278" fmla="*/ 1636275 h 6854825"/>
              <a:gd name="connsiteX279" fmla="*/ 1308111 w 6858000"/>
              <a:gd name="connsiteY279" fmla="*/ 1617205 h 6854825"/>
              <a:gd name="connsiteX280" fmla="*/ 1311292 w 6858000"/>
              <a:gd name="connsiteY280" fmla="*/ 1600518 h 6854825"/>
              <a:gd name="connsiteX281" fmla="*/ 1320838 w 6858000"/>
              <a:gd name="connsiteY281" fmla="*/ 1563967 h 6854825"/>
              <a:gd name="connsiteX282" fmla="*/ 1332769 w 6858000"/>
              <a:gd name="connsiteY282" fmla="*/ 1529005 h 6854825"/>
              <a:gd name="connsiteX283" fmla="*/ 1348678 w 6858000"/>
              <a:gd name="connsiteY283" fmla="*/ 1496427 h 6854825"/>
              <a:gd name="connsiteX284" fmla="*/ 1367768 w 6858000"/>
              <a:gd name="connsiteY284" fmla="*/ 1464643 h 6854825"/>
              <a:gd name="connsiteX285" fmla="*/ 1388449 w 6858000"/>
              <a:gd name="connsiteY285" fmla="*/ 1436832 h 6854825"/>
              <a:gd name="connsiteX286" fmla="*/ 1413108 w 6858000"/>
              <a:gd name="connsiteY286" fmla="*/ 1409816 h 6854825"/>
              <a:gd name="connsiteX287" fmla="*/ 1440152 w 6858000"/>
              <a:gd name="connsiteY287" fmla="*/ 1385978 h 6854825"/>
              <a:gd name="connsiteX288" fmla="*/ 1468788 w 6858000"/>
              <a:gd name="connsiteY288" fmla="*/ 1364524 h 6854825"/>
              <a:gd name="connsiteX289" fmla="*/ 1499810 w 6858000"/>
              <a:gd name="connsiteY289" fmla="*/ 1345454 h 6854825"/>
              <a:gd name="connsiteX290" fmla="*/ 1533218 w 6858000"/>
              <a:gd name="connsiteY290" fmla="*/ 1329562 h 6854825"/>
              <a:gd name="connsiteX291" fmla="*/ 1565831 w 6858000"/>
              <a:gd name="connsiteY291" fmla="*/ 1316849 h 6854825"/>
              <a:gd name="connsiteX292" fmla="*/ 1602420 w 6858000"/>
              <a:gd name="connsiteY292" fmla="*/ 1307314 h 6854825"/>
              <a:gd name="connsiteX293" fmla="*/ 1621511 w 6858000"/>
              <a:gd name="connsiteY293" fmla="*/ 1304135 h 6854825"/>
              <a:gd name="connsiteX294" fmla="*/ 1639806 w 6858000"/>
              <a:gd name="connsiteY294" fmla="*/ 1302546 h 6854825"/>
              <a:gd name="connsiteX295" fmla="*/ 1658896 w 6858000"/>
              <a:gd name="connsiteY295" fmla="*/ 1301752 h 6854825"/>
              <a:gd name="connsiteX296" fmla="*/ 1837916 w 6858000"/>
              <a:gd name="connsiteY296" fmla="*/ 488950 h 6854825"/>
              <a:gd name="connsiteX297" fmla="*/ 1793453 w 6858000"/>
              <a:gd name="connsiteY297" fmla="*/ 490537 h 6854825"/>
              <a:gd name="connsiteX298" fmla="*/ 1751372 w 6858000"/>
              <a:gd name="connsiteY298" fmla="*/ 495298 h 6854825"/>
              <a:gd name="connsiteX299" fmla="*/ 1709290 w 6858000"/>
              <a:gd name="connsiteY299" fmla="*/ 501646 h 6854825"/>
              <a:gd name="connsiteX300" fmla="*/ 1664827 w 6858000"/>
              <a:gd name="connsiteY300" fmla="*/ 509581 h 6854825"/>
              <a:gd name="connsiteX301" fmla="*/ 1624333 w 6858000"/>
              <a:gd name="connsiteY301" fmla="*/ 520691 h 6854825"/>
              <a:gd name="connsiteX302" fmla="*/ 1581458 w 6858000"/>
              <a:gd name="connsiteY302" fmla="*/ 533387 h 6854825"/>
              <a:gd name="connsiteX303" fmla="*/ 1540964 w 6858000"/>
              <a:gd name="connsiteY303" fmla="*/ 547670 h 6854825"/>
              <a:gd name="connsiteX304" fmla="*/ 1499677 w 6858000"/>
              <a:gd name="connsiteY304" fmla="*/ 562747 h 6854825"/>
              <a:gd name="connsiteX305" fmla="*/ 1460771 w 6858000"/>
              <a:gd name="connsiteY305" fmla="*/ 581791 h 6854825"/>
              <a:gd name="connsiteX306" fmla="*/ 1421072 w 6858000"/>
              <a:gd name="connsiteY306" fmla="*/ 602422 h 6854825"/>
              <a:gd name="connsiteX307" fmla="*/ 1382166 w 6858000"/>
              <a:gd name="connsiteY307" fmla="*/ 626227 h 6854825"/>
              <a:gd name="connsiteX308" fmla="*/ 1344054 w 6858000"/>
              <a:gd name="connsiteY308" fmla="*/ 650826 h 6854825"/>
              <a:gd name="connsiteX309" fmla="*/ 1308325 w 6858000"/>
              <a:gd name="connsiteY309" fmla="*/ 677805 h 6854825"/>
              <a:gd name="connsiteX310" fmla="*/ 1273389 w 6858000"/>
              <a:gd name="connsiteY310" fmla="*/ 706372 h 6854825"/>
              <a:gd name="connsiteX311" fmla="*/ 1239248 w 6858000"/>
              <a:gd name="connsiteY311" fmla="*/ 737318 h 6854825"/>
              <a:gd name="connsiteX312" fmla="*/ 844635 w 6858000"/>
              <a:gd name="connsiteY312" fmla="*/ 1112648 h 6854825"/>
              <a:gd name="connsiteX313" fmla="*/ 811287 w 6858000"/>
              <a:gd name="connsiteY313" fmla="*/ 1145975 h 6854825"/>
              <a:gd name="connsiteX314" fmla="*/ 781909 w 6858000"/>
              <a:gd name="connsiteY314" fmla="*/ 1180096 h 6854825"/>
              <a:gd name="connsiteX315" fmla="*/ 753326 w 6858000"/>
              <a:gd name="connsiteY315" fmla="*/ 1215010 h 6854825"/>
              <a:gd name="connsiteX316" fmla="*/ 726330 w 6858000"/>
              <a:gd name="connsiteY316" fmla="*/ 1250718 h 6854825"/>
              <a:gd name="connsiteX317" fmla="*/ 701716 w 6858000"/>
              <a:gd name="connsiteY317" fmla="*/ 1288807 h 6854825"/>
              <a:gd name="connsiteX318" fmla="*/ 679485 w 6858000"/>
              <a:gd name="connsiteY318" fmla="*/ 1326102 h 6854825"/>
              <a:gd name="connsiteX319" fmla="*/ 658841 w 6858000"/>
              <a:gd name="connsiteY319" fmla="*/ 1365777 h 6854825"/>
              <a:gd name="connsiteX320" fmla="*/ 640579 w 6858000"/>
              <a:gd name="connsiteY320" fmla="*/ 1404660 h 6854825"/>
              <a:gd name="connsiteX321" fmla="*/ 624699 w 6858000"/>
              <a:gd name="connsiteY321" fmla="*/ 1445922 h 6854825"/>
              <a:gd name="connsiteX322" fmla="*/ 610407 w 6858000"/>
              <a:gd name="connsiteY322" fmla="*/ 1486390 h 6854825"/>
              <a:gd name="connsiteX323" fmla="*/ 597704 w 6858000"/>
              <a:gd name="connsiteY323" fmla="*/ 1528446 h 6854825"/>
              <a:gd name="connsiteX324" fmla="*/ 586588 w 6858000"/>
              <a:gd name="connsiteY324" fmla="*/ 1571297 h 6854825"/>
              <a:gd name="connsiteX325" fmla="*/ 578648 w 6858000"/>
              <a:gd name="connsiteY325" fmla="*/ 1613353 h 6854825"/>
              <a:gd name="connsiteX326" fmla="*/ 572296 w 6858000"/>
              <a:gd name="connsiteY326" fmla="*/ 1656202 h 6854825"/>
              <a:gd name="connsiteX327" fmla="*/ 568326 w 6858000"/>
              <a:gd name="connsiteY327" fmla="*/ 1698258 h 6854825"/>
              <a:gd name="connsiteX328" fmla="*/ 566738 w 6858000"/>
              <a:gd name="connsiteY328" fmla="*/ 1742694 h 6854825"/>
              <a:gd name="connsiteX329" fmla="*/ 566738 w 6858000"/>
              <a:gd name="connsiteY329" fmla="*/ 1784749 h 6854825"/>
              <a:gd name="connsiteX330" fmla="*/ 569914 w 6858000"/>
              <a:gd name="connsiteY330" fmla="*/ 1826805 h 6854825"/>
              <a:gd name="connsiteX331" fmla="*/ 572296 w 6858000"/>
              <a:gd name="connsiteY331" fmla="*/ 1871243 h 6854825"/>
              <a:gd name="connsiteX332" fmla="*/ 578648 w 6858000"/>
              <a:gd name="connsiteY332" fmla="*/ 1913299 h 6854825"/>
              <a:gd name="connsiteX333" fmla="*/ 586588 w 6858000"/>
              <a:gd name="connsiteY333" fmla="*/ 1956148 h 6854825"/>
              <a:gd name="connsiteX334" fmla="*/ 597704 w 6858000"/>
              <a:gd name="connsiteY334" fmla="*/ 1998204 h 6854825"/>
              <a:gd name="connsiteX335" fmla="*/ 610407 w 6858000"/>
              <a:gd name="connsiteY335" fmla="*/ 2039467 h 6854825"/>
              <a:gd name="connsiteX336" fmla="*/ 624699 w 6858000"/>
              <a:gd name="connsiteY336" fmla="*/ 2081522 h 6854825"/>
              <a:gd name="connsiteX337" fmla="*/ 640579 w 6858000"/>
              <a:gd name="connsiteY337" fmla="*/ 2122784 h 6854825"/>
              <a:gd name="connsiteX338" fmla="*/ 658841 w 6858000"/>
              <a:gd name="connsiteY338" fmla="*/ 2161667 h 6854825"/>
              <a:gd name="connsiteX339" fmla="*/ 679485 w 6858000"/>
              <a:gd name="connsiteY339" fmla="*/ 2200549 h 6854825"/>
              <a:gd name="connsiteX340" fmla="*/ 703304 w 6858000"/>
              <a:gd name="connsiteY340" fmla="*/ 2238636 h 6854825"/>
              <a:gd name="connsiteX341" fmla="*/ 727918 w 6858000"/>
              <a:gd name="connsiteY341" fmla="*/ 2275932 h 6854825"/>
              <a:gd name="connsiteX342" fmla="*/ 754914 w 6858000"/>
              <a:gd name="connsiteY342" fmla="*/ 2312433 h 6854825"/>
              <a:gd name="connsiteX343" fmla="*/ 783497 w 6858000"/>
              <a:gd name="connsiteY343" fmla="*/ 2348141 h 6854825"/>
              <a:gd name="connsiteX344" fmla="*/ 814463 w 6858000"/>
              <a:gd name="connsiteY344" fmla="*/ 2383056 h 6854825"/>
              <a:gd name="connsiteX345" fmla="*/ 1494913 w 6858000"/>
              <a:gd name="connsiteY345" fmla="*/ 3094039 h 6854825"/>
              <a:gd name="connsiteX346" fmla="*/ 3189288 w 6858000"/>
              <a:gd name="connsiteY346" fmla="*/ 1480043 h 6854825"/>
              <a:gd name="connsiteX347" fmla="*/ 2508838 w 6858000"/>
              <a:gd name="connsiteY347" fmla="*/ 767472 h 6854825"/>
              <a:gd name="connsiteX348" fmla="*/ 2476285 w 6858000"/>
              <a:gd name="connsiteY348" fmla="*/ 734144 h 6854825"/>
              <a:gd name="connsiteX349" fmla="*/ 2442937 w 6858000"/>
              <a:gd name="connsiteY349" fmla="*/ 704784 h 6854825"/>
              <a:gd name="connsiteX350" fmla="*/ 2406414 w 6858000"/>
              <a:gd name="connsiteY350" fmla="*/ 676218 h 6854825"/>
              <a:gd name="connsiteX351" fmla="*/ 2370684 w 6858000"/>
              <a:gd name="connsiteY351" fmla="*/ 649239 h 6854825"/>
              <a:gd name="connsiteX352" fmla="*/ 2334160 w 6858000"/>
              <a:gd name="connsiteY352" fmla="*/ 624640 h 6854825"/>
              <a:gd name="connsiteX353" fmla="*/ 2295255 w 6858000"/>
              <a:gd name="connsiteY353" fmla="*/ 602422 h 6854825"/>
              <a:gd name="connsiteX354" fmla="*/ 2255555 w 6858000"/>
              <a:gd name="connsiteY354" fmla="*/ 581791 h 6854825"/>
              <a:gd name="connsiteX355" fmla="*/ 2216650 w 6858000"/>
              <a:gd name="connsiteY355" fmla="*/ 562747 h 6854825"/>
              <a:gd name="connsiteX356" fmla="*/ 2175362 w 6858000"/>
              <a:gd name="connsiteY356" fmla="*/ 547670 h 6854825"/>
              <a:gd name="connsiteX357" fmla="*/ 2134869 w 6858000"/>
              <a:gd name="connsiteY357" fmla="*/ 533387 h 6854825"/>
              <a:gd name="connsiteX358" fmla="*/ 2094375 w 6858000"/>
              <a:gd name="connsiteY358" fmla="*/ 520691 h 6854825"/>
              <a:gd name="connsiteX359" fmla="*/ 2051500 w 6858000"/>
              <a:gd name="connsiteY359" fmla="*/ 509581 h 6854825"/>
              <a:gd name="connsiteX360" fmla="*/ 2009418 w 6858000"/>
              <a:gd name="connsiteY360" fmla="*/ 501646 h 6854825"/>
              <a:gd name="connsiteX361" fmla="*/ 1966543 w 6858000"/>
              <a:gd name="connsiteY361" fmla="*/ 495298 h 6854825"/>
              <a:gd name="connsiteX362" fmla="*/ 1922874 w 6858000"/>
              <a:gd name="connsiteY362" fmla="*/ 490537 h 6854825"/>
              <a:gd name="connsiteX363" fmla="*/ 1879998 w 6858000"/>
              <a:gd name="connsiteY363" fmla="*/ 488950 h 6854825"/>
              <a:gd name="connsiteX364" fmla="*/ 5070178 w 6858000"/>
              <a:gd name="connsiteY364" fmla="*/ 74612 h 6854825"/>
              <a:gd name="connsiteX365" fmla="*/ 5122552 w 6858000"/>
              <a:gd name="connsiteY365" fmla="*/ 74612 h 6854825"/>
              <a:gd name="connsiteX366" fmla="*/ 5175718 w 6858000"/>
              <a:gd name="connsiteY366" fmla="*/ 76200 h 6854825"/>
              <a:gd name="connsiteX367" fmla="*/ 5227298 w 6858000"/>
              <a:gd name="connsiteY367" fmla="*/ 82552 h 6854825"/>
              <a:gd name="connsiteX368" fmla="*/ 5279670 w 6858000"/>
              <a:gd name="connsiteY368" fmla="*/ 88903 h 6854825"/>
              <a:gd name="connsiteX369" fmla="*/ 5331250 w 6858000"/>
              <a:gd name="connsiteY369" fmla="*/ 100019 h 6854825"/>
              <a:gd name="connsiteX370" fmla="*/ 5381242 w 6858000"/>
              <a:gd name="connsiteY370" fmla="*/ 111929 h 6854825"/>
              <a:gd name="connsiteX371" fmla="*/ 5433616 w 6858000"/>
              <a:gd name="connsiteY371" fmla="*/ 126220 h 6854825"/>
              <a:gd name="connsiteX372" fmla="*/ 5482020 w 6858000"/>
              <a:gd name="connsiteY372" fmla="*/ 143687 h 6854825"/>
              <a:gd name="connsiteX373" fmla="*/ 5532012 w 6858000"/>
              <a:gd name="connsiteY373" fmla="*/ 164330 h 6854825"/>
              <a:gd name="connsiteX374" fmla="*/ 5579624 w 6858000"/>
              <a:gd name="connsiteY374" fmla="*/ 185767 h 6854825"/>
              <a:gd name="connsiteX375" fmla="*/ 5628030 w 6858000"/>
              <a:gd name="connsiteY375" fmla="*/ 211174 h 6854825"/>
              <a:gd name="connsiteX376" fmla="*/ 5674054 w 6858000"/>
              <a:gd name="connsiteY376" fmla="*/ 238169 h 6854825"/>
              <a:gd name="connsiteX377" fmla="*/ 5719286 w 6858000"/>
              <a:gd name="connsiteY377" fmla="*/ 267546 h 6854825"/>
              <a:gd name="connsiteX378" fmla="*/ 5762930 w 6858000"/>
              <a:gd name="connsiteY378" fmla="*/ 300893 h 6854825"/>
              <a:gd name="connsiteX379" fmla="*/ 5805780 w 6858000"/>
              <a:gd name="connsiteY379" fmla="*/ 335033 h 6854825"/>
              <a:gd name="connsiteX380" fmla="*/ 5847838 w 6858000"/>
              <a:gd name="connsiteY380" fmla="*/ 373144 h 6854825"/>
              <a:gd name="connsiteX381" fmla="*/ 5887514 w 6858000"/>
              <a:gd name="connsiteY381" fmla="*/ 412048 h 6854825"/>
              <a:gd name="connsiteX382" fmla="*/ 6556460 w 6858000"/>
              <a:gd name="connsiteY382" fmla="*/ 1114709 h 6854825"/>
              <a:gd name="connsiteX383" fmla="*/ 6593756 w 6858000"/>
              <a:gd name="connsiteY383" fmla="*/ 1155201 h 6854825"/>
              <a:gd name="connsiteX384" fmla="*/ 6630258 w 6858000"/>
              <a:gd name="connsiteY384" fmla="*/ 1198075 h 6854825"/>
              <a:gd name="connsiteX385" fmla="*/ 6662000 w 6858000"/>
              <a:gd name="connsiteY385" fmla="*/ 1243331 h 6854825"/>
              <a:gd name="connsiteX386" fmla="*/ 6692946 w 6858000"/>
              <a:gd name="connsiteY386" fmla="*/ 1289381 h 6854825"/>
              <a:gd name="connsiteX387" fmla="*/ 6719926 w 6858000"/>
              <a:gd name="connsiteY387" fmla="*/ 1334637 h 6854825"/>
              <a:gd name="connsiteX388" fmla="*/ 6744526 w 6858000"/>
              <a:gd name="connsiteY388" fmla="*/ 1383069 h 6854825"/>
              <a:gd name="connsiteX389" fmla="*/ 6768332 w 6858000"/>
              <a:gd name="connsiteY389" fmla="*/ 1432295 h 6854825"/>
              <a:gd name="connsiteX390" fmla="*/ 6787376 w 6858000"/>
              <a:gd name="connsiteY390" fmla="*/ 1480727 h 6854825"/>
              <a:gd name="connsiteX391" fmla="*/ 6804834 w 6858000"/>
              <a:gd name="connsiteY391" fmla="*/ 1530747 h 6854825"/>
              <a:gd name="connsiteX392" fmla="*/ 6819912 w 6858000"/>
              <a:gd name="connsiteY392" fmla="*/ 1581561 h 6854825"/>
              <a:gd name="connsiteX393" fmla="*/ 6832608 w 6858000"/>
              <a:gd name="connsiteY393" fmla="*/ 1633169 h 6854825"/>
              <a:gd name="connsiteX394" fmla="*/ 6842130 w 6858000"/>
              <a:gd name="connsiteY394" fmla="*/ 1684777 h 6854825"/>
              <a:gd name="connsiteX395" fmla="*/ 6850066 w 6858000"/>
              <a:gd name="connsiteY395" fmla="*/ 1737179 h 6854825"/>
              <a:gd name="connsiteX396" fmla="*/ 6854828 w 6858000"/>
              <a:gd name="connsiteY396" fmla="*/ 1788786 h 6854825"/>
              <a:gd name="connsiteX397" fmla="*/ 6858000 w 6858000"/>
              <a:gd name="connsiteY397" fmla="*/ 1840394 h 6854825"/>
              <a:gd name="connsiteX398" fmla="*/ 6858000 w 6858000"/>
              <a:gd name="connsiteY398" fmla="*/ 1894384 h 6854825"/>
              <a:gd name="connsiteX399" fmla="*/ 6854828 w 6858000"/>
              <a:gd name="connsiteY399" fmla="*/ 1945992 h 6854825"/>
              <a:gd name="connsiteX400" fmla="*/ 6850066 w 6858000"/>
              <a:gd name="connsiteY400" fmla="*/ 1997600 h 6854825"/>
              <a:gd name="connsiteX401" fmla="*/ 6843718 w 6858000"/>
              <a:gd name="connsiteY401" fmla="*/ 2049207 h 6854825"/>
              <a:gd name="connsiteX402" fmla="*/ 6832608 w 6858000"/>
              <a:gd name="connsiteY402" fmla="*/ 2101609 h 6854825"/>
              <a:gd name="connsiteX403" fmla="*/ 6819912 w 6858000"/>
              <a:gd name="connsiteY403" fmla="*/ 2151630 h 6854825"/>
              <a:gd name="connsiteX404" fmla="*/ 6806422 w 6858000"/>
              <a:gd name="connsiteY404" fmla="*/ 2203237 h 6854825"/>
              <a:gd name="connsiteX405" fmla="*/ 6788964 w 6858000"/>
              <a:gd name="connsiteY405" fmla="*/ 2252463 h 6854825"/>
              <a:gd name="connsiteX406" fmla="*/ 6768332 w 6858000"/>
              <a:gd name="connsiteY406" fmla="*/ 2302483 h 6854825"/>
              <a:gd name="connsiteX407" fmla="*/ 6746114 w 6858000"/>
              <a:gd name="connsiteY407" fmla="*/ 2350915 h 6854825"/>
              <a:gd name="connsiteX408" fmla="*/ 6721514 w 6858000"/>
              <a:gd name="connsiteY408" fmla="*/ 2398553 h 6854825"/>
              <a:gd name="connsiteX409" fmla="*/ 6694534 w 6858000"/>
              <a:gd name="connsiteY409" fmla="*/ 2443809 h 6854825"/>
              <a:gd name="connsiteX410" fmla="*/ 6665174 w 6858000"/>
              <a:gd name="connsiteY410" fmla="*/ 2489859 h 6854825"/>
              <a:gd name="connsiteX411" fmla="*/ 6631844 w 6858000"/>
              <a:gd name="connsiteY411" fmla="*/ 2533527 h 6854825"/>
              <a:gd name="connsiteX412" fmla="*/ 6596930 w 6858000"/>
              <a:gd name="connsiteY412" fmla="*/ 2575608 h 6854825"/>
              <a:gd name="connsiteX413" fmla="*/ 6559634 w 6858000"/>
              <a:gd name="connsiteY413" fmla="*/ 2618482 h 6854825"/>
              <a:gd name="connsiteX414" fmla="*/ 6519958 w 6858000"/>
              <a:gd name="connsiteY414" fmla="*/ 2657386 h 6854825"/>
              <a:gd name="connsiteX415" fmla="*/ 6177946 w 6858000"/>
              <a:gd name="connsiteY415" fmla="*/ 2984500 h 6854825"/>
              <a:gd name="connsiteX416" fmla="*/ 4002088 w 6858000"/>
              <a:gd name="connsiteY416" fmla="*/ 703434 h 6854825"/>
              <a:gd name="connsiteX417" fmla="*/ 4343306 w 6858000"/>
              <a:gd name="connsiteY417" fmla="*/ 376320 h 6854825"/>
              <a:gd name="connsiteX418" fmla="*/ 4385362 w 6858000"/>
              <a:gd name="connsiteY418" fmla="*/ 338209 h 6854825"/>
              <a:gd name="connsiteX419" fmla="*/ 4428214 w 6858000"/>
              <a:gd name="connsiteY419" fmla="*/ 302481 h 6854825"/>
              <a:gd name="connsiteX420" fmla="*/ 4473444 w 6858000"/>
              <a:gd name="connsiteY420" fmla="*/ 269134 h 6854825"/>
              <a:gd name="connsiteX421" fmla="*/ 4519470 w 6858000"/>
              <a:gd name="connsiteY421" fmla="*/ 239757 h 6854825"/>
              <a:gd name="connsiteX422" fmla="*/ 4564700 w 6858000"/>
              <a:gd name="connsiteY422" fmla="*/ 212762 h 6854825"/>
              <a:gd name="connsiteX423" fmla="*/ 4613106 w 6858000"/>
              <a:gd name="connsiteY423" fmla="*/ 187355 h 6854825"/>
              <a:gd name="connsiteX424" fmla="*/ 4660718 w 6858000"/>
              <a:gd name="connsiteY424" fmla="*/ 164330 h 6854825"/>
              <a:gd name="connsiteX425" fmla="*/ 4710710 w 6858000"/>
              <a:gd name="connsiteY425" fmla="*/ 145275 h 6854825"/>
              <a:gd name="connsiteX426" fmla="*/ 4761496 w 6858000"/>
              <a:gd name="connsiteY426" fmla="*/ 126220 h 6854825"/>
              <a:gd name="connsiteX427" fmla="*/ 4811488 w 6858000"/>
              <a:gd name="connsiteY427" fmla="*/ 111929 h 6854825"/>
              <a:gd name="connsiteX428" fmla="*/ 4863068 w 6858000"/>
              <a:gd name="connsiteY428" fmla="*/ 100019 h 6854825"/>
              <a:gd name="connsiteX429" fmla="*/ 4913854 w 6858000"/>
              <a:gd name="connsiteY429" fmla="*/ 88903 h 6854825"/>
              <a:gd name="connsiteX430" fmla="*/ 4967020 w 6858000"/>
              <a:gd name="connsiteY430" fmla="*/ 82552 h 6854825"/>
              <a:gd name="connsiteX431" fmla="*/ 5018600 w 6858000"/>
              <a:gd name="connsiteY431" fmla="*/ 76200 h 6854825"/>
              <a:gd name="connsiteX432" fmla="*/ 1843881 w 6858000"/>
              <a:gd name="connsiteY432" fmla="*/ 0 h 6854825"/>
              <a:gd name="connsiteX433" fmla="*/ 1895475 w 6858000"/>
              <a:gd name="connsiteY433" fmla="*/ 0 h 6854825"/>
              <a:gd name="connsiteX434" fmla="*/ 1947069 w 6858000"/>
              <a:gd name="connsiteY434" fmla="*/ 1588 h 6854825"/>
              <a:gd name="connsiteX435" fmla="*/ 2001044 w 6858000"/>
              <a:gd name="connsiteY435" fmla="*/ 6350 h 6854825"/>
              <a:gd name="connsiteX436" fmla="*/ 2052638 w 6858000"/>
              <a:gd name="connsiteY436" fmla="*/ 14288 h 6854825"/>
              <a:gd name="connsiteX437" fmla="*/ 2104231 w 6858000"/>
              <a:gd name="connsiteY437" fmla="*/ 23813 h 6854825"/>
              <a:gd name="connsiteX438" fmla="*/ 2155031 w 6858000"/>
              <a:gd name="connsiteY438" fmla="*/ 35719 h 6854825"/>
              <a:gd name="connsiteX439" fmla="*/ 2205038 w 6858000"/>
              <a:gd name="connsiteY439" fmla="*/ 51594 h 6854825"/>
              <a:gd name="connsiteX440" fmla="*/ 2255044 w 6858000"/>
              <a:gd name="connsiteY440" fmla="*/ 69056 h 6854825"/>
              <a:gd name="connsiteX441" fmla="*/ 2304256 w 6858000"/>
              <a:gd name="connsiteY441" fmla="*/ 89694 h 6854825"/>
              <a:gd name="connsiteX442" fmla="*/ 2352675 w 6858000"/>
              <a:gd name="connsiteY442" fmla="*/ 111125 h 6854825"/>
              <a:gd name="connsiteX443" fmla="*/ 2399506 w 6858000"/>
              <a:gd name="connsiteY443" fmla="*/ 136525 h 6854825"/>
              <a:gd name="connsiteX444" fmla="*/ 2447132 w 6858000"/>
              <a:gd name="connsiteY444" fmla="*/ 163513 h 6854825"/>
              <a:gd name="connsiteX445" fmla="*/ 2492375 w 6858000"/>
              <a:gd name="connsiteY445" fmla="*/ 192881 h 6854825"/>
              <a:gd name="connsiteX446" fmla="*/ 2536825 w 6858000"/>
              <a:gd name="connsiteY446" fmla="*/ 226219 h 6854825"/>
              <a:gd name="connsiteX447" fmla="*/ 2578894 w 6858000"/>
              <a:gd name="connsiteY447" fmla="*/ 260350 h 6854825"/>
              <a:gd name="connsiteX448" fmla="*/ 2620169 w 6858000"/>
              <a:gd name="connsiteY448" fmla="*/ 296863 h 6854825"/>
              <a:gd name="connsiteX449" fmla="*/ 2660650 w 6858000"/>
              <a:gd name="connsiteY449" fmla="*/ 337344 h 6854825"/>
              <a:gd name="connsiteX450" fmla="*/ 6481764 w 6858000"/>
              <a:gd name="connsiteY450" fmla="*/ 4341813 h 6854825"/>
              <a:gd name="connsiteX451" fmla="*/ 6519068 w 6858000"/>
              <a:gd name="connsiteY451" fmla="*/ 4382294 h 6854825"/>
              <a:gd name="connsiteX452" fmla="*/ 6553994 w 6858000"/>
              <a:gd name="connsiteY452" fmla="*/ 4426744 h 6854825"/>
              <a:gd name="connsiteX453" fmla="*/ 6587332 w 6858000"/>
              <a:gd name="connsiteY453" fmla="*/ 4470400 h 6854825"/>
              <a:gd name="connsiteX454" fmla="*/ 6616700 w 6858000"/>
              <a:gd name="connsiteY454" fmla="*/ 4515644 h 6854825"/>
              <a:gd name="connsiteX455" fmla="*/ 6645276 w 6858000"/>
              <a:gd name="connsiteY455" fmla="*/ 4563269 h 6854825"/>
              <a:gd name="connsiteX456" fmla="*/ 6669882 w 6858000"/>
              <a:gd name="connsiteY456" fmla="*/ 4610100 h 6854825"/>
              <a:gd name="connsiteX457" fmla="*/ 6692106 w 6858000"/>
              <a:gd name="connsiteY457" fmla="*/ 4658519 h 6854825"/>
              <a:gd name="connsiteX458" fmla="*/ 6712744 w 6858000"/>
              <a:gd name="connsiteY458" fmla="*/ 4707731 h 6854825"/>
              <a:gd name="connsiteX459" fmla="*/ 6730206 w 6858000"/>
              <a:gd name="connsiteY459" fmla="*/ 4757738 h 6854825"/>
              <a:gd name="connsiteX460" fmla="*/ 6745288 w 6858000"/>
              <a:gd name="connsiteY460" fmla="*/ 4807744 h 6854825"/>
              <a:gd name="connsiteX461" fmla="*/ 6757988 w 6858000"/>
              <a:gd name="connsiteY461" fmla="*/ 4860131 h 6854825"/>
              <a:gd name="connsiteX462" fmla="*/ 6767512 w 6858000"/>
              <a:gd name="connsiteY462" fmla="*/ 4911725 h 6854825"/>
              <a:gd name="connsiteX463" fmla="*/ 6775450 w 6858000"/>
              <a:gd name="connsiteY463" fmla="*/ 4963319 h 6854825"/>
              <a:gd name="connsiteX464" fmla="*/ 6780212 w 6858000"/>
              <a:gd name="connsiteY464" fmla="*/ 5015706 h 6854825"/>
              <a:gd name="connsiteX465" fmla="*/ 6783388 w 6858000"/>
              <a:gd name="connsiteY465" fmla="*/ 5067300 h 6854825"/>
              <a:gd name="connsiteX466" fmla="*/ 6783388 w 6858000"/>
              <a:gd name="connsiteY466" fmla="*/ 5120481 h 6854825"/>
              <a:gd name="connsiteX467" fmla="*/ 6780212 w 6858000"/>
              <a:gd name="connsiteY467" fmla="*/ 5172869 h 6854825"/>
              <a:gd name="connsiteX468" fmla="*/ 6775450 w 6858000"/>
              <a:gd name="connsiteY468" fmla="*/ 5224463 h 6854825"/>
              <a:gd name="connsiteX469" fmla="*/ 6767512 w 6858000"/>
              <a:gd name="connsiteY469" fmla="*/ 5276056 h 6854825"/>
              <a:gd name="connsiteX470" fmla="*/ 6757988 w 6858000"/>
              <a:gd name="connsiteY470" fmla="*/ 5328444 h 6854825"/>
              <a:gd name="connsiteX471" fmla="*/ 6745288 w 6858000"/>
              <a:gd name="connsiteY471" fmla="*/ 5380038 h 6854825"/>
              <a:gd name="connsiteX472" fmla="*/ 6730206 w 6858000"/>
              <a:gd name="connsiteY472" fmla="*/ 5430044 h 6854825"/>
              <a:gd name="connsiteX473" fmla="*/ 6712744 w 6858000"/>
              <a:gd name="connsiteY473" fmla="*/ 5480050 h 6854825"/>
              <a:gd name="connsiteX474" fmla="*/ 6693694 w 6858000"/>
              <a:gd name="connsiteY474" fmla="*/ 5529263 h 6854825"/>
              <a:gd name="connsiteX475" fmla="*/ 6669882 w 6858000"/>
              <a:gd name="connsiteY475" fmla="*/ 5577681 h 6854825"/>
              <a:gd name="connsiteX476" fmla="*/ 6646864 w 6858000"/>
              <a:gd name="connsiteY476" fmla="*/ 5625306 h 6854825"/>
              <a:gd name="connsiteX477" fmla="*/ 6618288 w 6858000"/>
              <a:gd name="connsiteY477" fmla="*/ 5672138 h 6854825"/>
              <a:gd name="connsiteX478" fmla="*/ 6588920 w 6858000"/>
              <a:gd name="connsiteY478" fmla="*/ 5715794 h 6854825"/>
              <a:gd name="connsiteX479" fmla="*/ 6557168 w 6858000"/>
              <a:gd name="connsiteY479" fmla="*/ 5760244 h 6854825"/>
              <a:gd name="connsiteX480" fmla="*/ 6522244 w 6858000"/>
              <a:gd name="connsiteY480" fmla="*/ 5803900 h 6854825"/>
              <a:gd name="connsiteX481" fmla="*/ 6484938 w 6858000"/>
              <a:gd name="connsiteY481" fmla="*/ 5845175 h 6854825"/>
              <a:gd name="connsiteX482" fmla="*/ 6445250 w 6858000"/>
              <a:gd name="connsiteY482" fmla="*/ 5884069 h 6854825"/>
              <a:gd name="connsiteX483" fmla="*/ 5743576 w 6858000"/>
              <a:gd name="connsiteY483" fmla="*/ 6553200 h 6854825"/>
              <a:gd name="connsiteX484" fmla="*/ 5700712 w 6858000"/>
              <a:gd name="connsiteY484" fmla="*/ 6591300 h 6854825"/>
              <a:gd name="connsiteX485" fmla="*/ 5658644 w 6858000"/>
              <a:gd name="connsiteY485" fmla="*/ 6627019 h 6854825"/>
              <a:gd name="connsiteX486" fmla="*/ 5614194 w 6858000"/>
              <a:gd name="connsiteY486" fmla="*/ 6660356 h 6854825"/>
              <a:gd name="connsiteX487" fmla="*/ 5568950 w 6858000"/>
              <a:gd name="connsiteY487" fmla="*/ 6689725 h 6854825"/>
              <a:gd name="connsiteX488" fmla="*/ 5522120 w 6858000"/>
              <a:gd name="connsiteY488" fmla="*/ 6718300 h 6854825"/>
              <a:gd name="connsiteX489" fmla="*/ 5474494 w 6858000"/>
              <a:gd name="connsiteY489" fmla="*/ 6743700 h 6854825"/>
              <a:gd name="connsiteX490" fmla="*/ 5426076 w 6858000"/>
              <a:gd name="connsiteY490" fmla="*/ 6765131 h 6854825"/>
              <a:gd name="connsiteX491" fmla="*/ 5376864 w 6858000"/>
              <a:gd name="connsiteY491" fmla="*/ 6785769 h 6854825"/>
              <a:gd name="connsiteX492" fmla="*/ 5326856 w 6858000"/>
              <a:gd name="connsiteY492" fmla="*/ 6803231 h 6854825"/>
              <a:gd name="connsiteX493" fmla="*/ 5275264 w 6858000"/>
              <a:gd name="connsiteY493" fmla="*/ 6817519 h 6854825"/>
              <a:gd name="connsiteX494" fmla="*/ 5224464 w 6858000"/>
              <a:gd name="connsiteY494" fmla="*/ 6829425 h 6854825"/>
              <a:gd name="connsiteX495" fmla="*/ 5172868 w 6858000"/>
              <a:gd name="connsiteY495" fmla="*/ 6840538 h 6854825"/>
              <a:gd name="connsiteX496" fmla="*/ 5121276 w 6858000"/>
              <a:gd name="connsiteY496" fmla="*/ 6848475 h 6854825"/>
              <a:gd name="connsiteX497" fmla="*/ 5068888 w 6858000"/>
              <a:gd name="connsiteY497" fmla="*/ 6853238 h 6854825"/>
              <a:gd name="connsiteX498" fmla="*/ 5015706 w 6858000"/>
              <a:gd name="connsiteY498" fmla="*/ 6854825 h 6854825"/>
              <a:gd name="connsiteX499" fmla="*/ 4964112 w 6858000"/>
              <a:gd name="connsiteY499" fmla="*/ 6854825 h 6854825"/>
              <a:gd name="connsiteX500" fmla="*/ 4912520 w 6858000"/>
              <a:gd name="connsiteY500" fmla="*/ 6853238 h 6854825"/>
              <a:gd name="connsiteX501" fmla="*/ 4858544 w 6858000"/>
              <a:gd name="connsiteY501" fmla="*/ 6848475 h 6854825"/>
              <a:gd name="connsiteX502" fmla="*/ 4806950 w 6858000"/>
              <a:gd name="connsiteY502" fmla="*/ 6840538 h 6854825"/>
              <a:gd name="connsiteX503" fmla="*/ 4756944 w 6858000"/>
              <a:gd name="connsiteY503" fmla="*/ 6831013 h 6854825"/>
              <a:gd name="connsiteX504" fmla="*/ 4704556 w 6858000"/>
              <a:gd name="connsiteY504" fmla="*/ 6819106 h 6854825"/>
              <a:gd name="connsiteX505" fmla="*/ 4654550 w 6858000"/>
              <a:gd name="connsiteY505" fmla="*/ 6803231 h 6854825"/>
              <a:gd name="connsiteX506" fmla="*/ 4604544 w 6858000"/>
              <a:gd name="connsiteY506" fmla="*/ 6785769 h 6854825"/>
              <a:gd name="connsiteX507" fmla="*/ 4555332 w 6858000"/>
              <a:gd name="connsiteY507" fmla="*/ 6765131 h 6854825"/>
              <a:gd name="connsiteX508" fmla="*/ 4506912 w 6858000"/>
              <a:gd name="connsiteY508" fmla="*/ 6743700 h 6854825"/>
              <a:gd name="connsiteX509" fmla="*/ 4459288 w 6858000"/>
              <a:gd name="connsiteY509" fmla="*/ 6718300 h 6854825"/>
              <a:gd name="connsiteX510" fmla="*/ 4412456 w 6858000"/>
              <a:gd name="connsiteY510" fmla="*/ 6691313 h 6854825"/>
              <a:gd name="connsiteX511" fmla="*/ 4367212 w 6858000"/>
              <a:gd name="connsiteY511" fmla="*/ 6661944 h 6854825"/>
              <a:gd name="connsiteX512" fmla="*/ 4322764 w 6858000"/>
              <a:gd name="connsiteY512" fmla="*/ 6628606 h 6854825"/>
              <a:gd name="connsiteX513" fmla="*/ 4280694 w 6858000"/>
              <a:gd name="connsiteY513" fmla="*/ 6594475 h 6854825"/>
              <a:gd name="connsiteX514" fmla="*/ 4239420 w 6858000"/>
              <a:gd name="connsiteY514" fmla="*/ 6557963 h 6854825"/>
              <a:gd name="connsiteX515" fmla="*/ 4200526 w 6858000"/>
              <a:gd name="connsiteY515" fmla="*/ 6517481 h 6854825"/>
              <a:gd name="connsiteX516" fmla="*/ 377825 w 6858000"/>
              <a:gd name="connsiteY516" fmla="*/ 2513013 h 6854825"/>
              <a:gd name="connsiteX517" fmla="*/ 340519 w 6858000"/>
              <a:gd name="connsiteY517" fmla="*/ 2472532 h 6854825"/>
              <a:gd name="connsiteX518" fmla="*/ 305594 w 6858000"/>
              <a:gd name="connsiteY518" fmla="*/ 2428081 h 6854825"/>
              <a:gd name="connsiteX519" fmla="*/ 272256 w 6858000"/>
              <a:gd name="connsiteY519" fmla="*/ 2384425 h 6854825"/>
              <a:gd name="connsiteX520" fmla="*/ 242888 w 6858000"/>
              <a:gd name="connsiteY520" fmla="*/ 2339182 h 6854825"/>
              <a:gd name="connsiteX521" fmla="*/ 214313 w 6858000"/>
              <a:gd name="connsiteY521" fmla="*/ 2291557 h 6854825"/>
              <a:gd name="connsiteX522" fmla="*/ 189706 w 6858000"/>
              <a:gd name="connsiteY522" fmla="*/ 2244726 h 6854825"/>
              <a:gd name="connsiteX523" fmla="*/ 167481 w 6858000"/>
              <a:gd name="connsiteY523" fmla="*/ 2196306 h 6854825"/>
              <a:gd name="connsiteX524" fmla="*/ 146844 w 6858000"/>
              <a:gd name="connsiteY524" fmla="*/ 2147094 h 6854825"/>
              <a:gd name="connsiteX525" fmla="*/ 129381 w 6858000"/>
              <a:gd name="connsiteY525" fmla="*/ 2097089 h 6854825"/>
              <a:gd name="connsiteX526" fmla="*/ 113506 w 6858000"/>
              <a:gd name="connsiteY526" fmla="*/ 2047082 h 6854825"/>
              <a:gd name="connsiteX527" fmla="*/ 101600 w 6858000"/>
              <a:gd name="connsiteY527" fmla="*/ 1994695 h 6854825"/>
              <a:gd name="connsiteX528" fmla="*/ 92075 w 6858000"/>
              <a:gd name="connsiteY528" fmla="*/ 1943101 h 6854825"/>
              <a:gd name="connsiteX529" fmla="*/ 84138 w 6858000"/>
              <a:gd name="connsiteY529" fmla="*/ 1891507 h 6854825"/>
              <a:gd name="connsiteX530" fmla="*/ 79375 w 6858000"/>
              <a:gd name="connsiteY530" fmla="*/ 1839120 h 6854825"/>
              <a:gd name="connsiteX531" fmla="*/ 76200 w 6858000"/>
              <a:gd name="connsiteY531" fmla="*/ 1785939 h 6854825"/>
              <a:gd name="connsiteX532" fmla="*/ 76200 w 6858000"/>
              <a:gd name="connsiteY532" fmla="*/ 1734345 h 6854825"/>
              <a:gd name="connsiteX533" fmla="*/ 79375 w 6858000"/>
              <a:gd name="connsiteY533" fmla="*/ 1681957 h 6854825"/>
              <a:gd name="connsiteX534" fmla="*/ 84138 w 6858000"/>
              <a:gd name="connsiteY534" fmla="*/ 1630364 h 6854825"/>
              <a:gd name="connsiteX535" fmla="*/ 92075 w 6858000"/>
              <a:gd name="connsiteY535" fmla="*/ 1578770 h 6854825"/>
              <a:gd name="connsiteX536" fmla="*/ 101600 w 6858000"/>
              <a:gd name="connsiteY536" fmla="*/ 1526381 h 6854825"/>
              <a:gd name="connsiteX537" fmla="*/ 113506 w 6858000"/>
              <a:gd name="connsiteY537" fmla="*/ 1474789 h 6854825"/>
              <a:gd name="connsiteX538" fmla="*/ 129381 w 6858000"/>
              <a:gd name="connsiteY538" fmla="*/ 1424782 h 6854825"/>
              <a:gd name="connsiteX539" fmla="*/ 146844 w 6858000"/>
              <a:gd name="connsiteY539" fmla="*/ 1374775 h 6854825"/>
              <a:gd name="connsiteX540" fmla="*/ 165894 w 6858000"/>
              <a:gd name="connsiteY540" fmla="*/ 1325563 h 6854825"/>
              <a:gd name="connsiteX541" fmla="*/ 189706 w 6858000"/>
              <a:gd name="connsiteY541" fmla="*/ 1277144 h 6854825"/>
              <a:gd name="connsiteX542" fmla="*/ 214313 w 6858000"/>
              <a:gd name="connsiteY542" fmla="*/ 1229519 h 6854825"/>
              <a:gd name="connsiteX543" fmla="*/ 241300 w 6858000"/>
              <a:gd name="connsiteY543" fmla="*/ 1182688 h 6854825"/>
              <a:gd name="connsiteX544" fmla="*/ 270669 w 6858000"/>
              <a:gd name="connsiteY544" fmla="*/ 1139031 h 6854825"/>
              <a:gd name="connsiteX545" fmla="*/ 302419 w 6858000"/>
              <a:gd name="connsiteY545" fmla="*/ 1094581 h 6854825"/>
              <a:gd name="connsiteX546" fmla="*/ 338931 w 6858000"/>
              <a:gd name="connsiteY546" fmla="*/ 1050925 h 6854825"/>
              <a:gd name="connsiteX547" fmla="*/ 374650 w 6858000"/>
              <a:gd name="connsiteY547" fmla="*/ 1009650 h 6854825"/>
              <a:gd name="connsiteX548" fmla="*/ 414338 w 6858000"/>
              <a:gd name="connsiteY548" fmla="*/ 970756 h 6854825"/>
              <a:gd name="connsiteX549" fmla="*/ 1116013 w 6858000"/>
              <a:gd name="connsiteY549" fmla="*/ 300038 h 6854825"/>
              <a:gd name="connsiteX550" fmla="*/ 1158875 w 6858000"/>
              <a:gd name="connsiteY550" fmla="*/ 261938 h 6854825"/>
              <a:gd name="connsiteX551" fmla="*/ 1200944 w 6858000"/>
              <a:gd name="connsiteY551" fmla="*/ 227806 h 6854825"/>
              <a:gd name="connsiteX552" fmla="*/ 1245394 w 6858000"/>
              <a:gd name="connsiteY552" fmla="*/ 194469 h 6854825"/>
              <a:gd name="connsiteX553" fmla="*/ 1290638 w 6858000"/>
              <a:gd name="connsiteY553" fmla="*/ 165100 h 6854825"/>
              <a:gd name="connsiteX554" fmla="*/ 1337469 w 6858000"/>
              <a:gd name="connsiteY554" fmla="*/ 136525 h 6854825"/>
              <a:gd name="connsiteX555" fmla="*/ 1385094 w 6858000"/>
              <a:gd name="connsiteY555" fmla="*/ 111125 h 6854825"/>
              <a:gd name="connsiteX556" fmla="*/ 1433513 w 6858000"/>
              <a:gd name="connsiteY556" fmla="*/ 89694 h 6854825"/>
              <a:gd name="connsiteX557" fmla="*/ 1484313 w 6858000"/>
              <a:gd name="connsiteY557" fmla="*/ 69056 h 6854825"/>
              <a:gd name="connsiteX558" fmla="*/ 1532731 w 6858000"/>
              <a:gd name="connsiteY558" fmla="*/ 51594 h 6854825"/>
              <a:gd name="connsiteX559" fmla="*/ 1584325 w 6858000"/>
              <a:gd name="connsiteY559" fmla="*/ 37306 h 6854825"/>
              <a:gd name="connsiteX560" fmla="*/ 1635125 w 6858000"/>
              <a:gd name="connsiteY560" fmla="*/ 25400 h 6854825"/>
              <a:gd name="connsiteX561" fmla="*/ 1686719 w 6858000"/>
              <a:gd name="connsiteY561" fmla="*/ 14288 h 6854825"/>
              <a:gd name="connsiteX562" fmla="*/ 1738313 w 6858000"/>
              <a:gd name="connsiteY562" fmla="*/ 6350 h 6854825"/>
              <a:gd name="connsiteX563" fmla="*/ 1791494 w 6858000"/>
              <a:gd name="connsiteY563" fmla="*/ 1588 h 685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6858000" h="6854825">
                <a:moveTo>
                  <a:pt x="5159334" y="4802187"/>
                </a:moveTo>
                <a:lnTo>
                  <a:pt x="5180014" y="4802187"/>
                </a:lnTo>
                <a:lnTo>
                  <a:pt x="5199104" y="4802187"/>
                </a:lnTo>
                <a:lnTo>
                  <a:pt x="5218196" y="4803775"/>
                </a:lnTo>
                <a:lnTo>
                  <a:pt x="5236490" y="4805362"/>
                </a:lnTo>
                <a:lnTo>
                  <a:pt x="5255580" y="4807743"/>
                </a:lnTo>
                <a:lnTo>
                  <a:pt x="5292170" y="4817268"/>
                </a:lnTo>
                <a:lnTo>
                  <a:pt x="5324784" y="4829968"/>
                </a:lnTo>
                <a:lnTo>
                  <a:pt x="5358192" y="4845843"/>
                </a:lnTo>
                <a:lnTo>
                  <a:pt x="5389214" y="4864893"/>
                </a:lnTo>
                <a:lnTo>
                  <a:pt x="5417848" y="4886325"/>
                </a:lnTo>
                <a:lnTo>
                  <a:pt x="5444894" y="4910137"/>
                </a:lnTo>
                <a:lnTo>
                  <a:pt x="5469552" y="4937125"/>
                </a:lnTo>
                <a:lnTo>
                  <a:pt x="5490232" y="4966493"/>
                </a:lnTo>
                <a:lnTo>
                  <a:pt x="5509324" y="4996656"/>
                </a:lnTo>
                <a:lnTo>
                  <a:pt x="5525232" y="5029993"/>
                </a:lnTo>
                <a:lnTo>
                  <a:pt x="5537164" y="5064125"/>
                </a:lnTo>
                <a:lnTo>
                  <a:pt x="5546708" y="5100637"/>
                </a:lnTo>
                <a:lnTo>
                  <a:pt x="5549890" y="5118893"/>
                </a:lnTo>
                <a:lnTo>
                  <a:pt x="5553072" y="5137943"/>
                </a:lnTo>
                <a:lnTo>
                  <a:pt x="5554664" y="5156993"/>
                </a:lnTo>
                <a:lnTo>
                  <a:pt x="5554664" y="5176043"/>
                </a:lnTo>
                <a:lnTo>
                  <a:pt x="5554664" y="5194300"/>
                </a:lnTo>
                <a:lnTo>
                  <a:pt x="5553072" y="5213350"/>
                </a:lnTo>
                <a:lnTo>
                  <a:pt x="5549890" y="5232400"/>
                </a:lnTo>
                <a:lnTo>
                  <a:pt x="5546708" y="5251450"/>
                </a:lnTo>
                <a:lnTo>
                  <a:pt x="5537164" y="5287168"/>
                </a:lnTo>
                <a:lnTo>
                  <a:pt x="5525232" y="5322093"/>
                </a:lnTo>
                <a:lnTo>
                  <a:pt x="5509324" y="5354637"/>
                </a:lnTo>
                <a:lnTo>
                  <a:pt x="5490232" y="5384800"/>
                </a:lnTo>
                <a:lnTo>
                  <a:pt x="5469552" y="5414168"/>
                </a:lnTo>
                <a:lnTo>
                  <a:pt x="5444894" y="5441156"/>
                </a:lnTo>
                <a:lnTo>
                  <a:pt x="5417848" y="5464968"/>
                </a:lnTo>
                <a:lnTo>
                  <a:pt x="5389214" y="5486400"/>
                </a:lnTo>
                <a:lnTo>
                  <a:pt x="5358192" y="5505450"/>
                </a:lnTo>
                <a:lnTo>
                  <a:pt x="5324784" y="5521325"/>
                </a:lnTo>
                <a:lnTo>
                  <a:pt x="5292170" y="5534025"/>
                </a:lnTo>
                <a:lnTo>
                  <a:pt x="5255580" y="5543550"/>
                </a:lnTo>
                <a:lnTo>
                  <a:pt x="5236490" y="5546725"/>
                </a:lnTo>
                <a:lnTo>
                  <a:pt x="5218196" y="5548312"/>
                </a:lnTo>
                <a:lnTo>
                  <a:pt x="5199104" y="5549900"/>
                </a:lnTo>
                <a:lnTo>
                  <a:pt x="5180014" y="5551487"/>
                </a:lnTo>
                <a:lnTo>
                  <a:pt x="5159334" y="5549900"/>
                </a:lnTo>
                <a:lnTo>
                  <a:pt x="5141038" y="5548312"/>
                </a:lnTo>
                <a:lnTo>
                  <a:pt x="5121948" y="5546725"/>
                </a:lnTo>
                <a:lnTo>
                  <a:pt x="5104448" y="5543550"/>
                </a:lnTo>
                <a:lnTo>
                  <a:pt x="5067858" y="5534025"/>
                </a:lnTo>
                <a:lnTo>
                  <a:pt x="5033654" y="5521325"/>
                </a:lnTo>
                <a:lnTo>
                  <a:pt x="5000246" y="5505450"/>
                </a:lnTo>
                <a:lnTo>
                  <a:pt x="4969224" y="5486400"/>
                </a:lnTo>
                <a:lnTo>
                  <a:pt x="4940590" y="5464968"/>
                </a:lnTo>
                <a:lnTo>
                  <a:pt x="4914340" y="5441156"/>
                </a:lnTo>
                <a:lnTo>
                  <a:pt x="4890478" y="5414168"/>
                </a:lnTo>
                <a:lnTo>
                  <a:pt x="4868206" y="5384800"/>
                </a:lnTo>
                <a:lnTo>
                  <a:pt x="4849114" y="5354637"/>
                </a:lnTo>
                <a:lnTo>
                  <a:pt x="4834002" y="5322093"/>
                </a:lnTo>
                <a:lnTo>
                  <a:pt x="4821274" y="5287168"/>
                </a:lnTo>
                <a:lnTo>
                  <a:pt x="4811730" y="5251450"/>
                </a:lnTo>
                <a:lnTo>
                  <a:pt x="4808548" y="5232400"/>
                </a:lnTo>
                <a:lnTo>
                  <a:pt x="4805366" y="5213350"/>
                </a:lnTo>
                <a:lnTo>
                  <a:pt x="4803776" y="5194300"/>
                </a:lnTo>
                <a:lnTo>
                  <a:pt x="4803776" y="5176043"/>
                </a:lnTo>
                <a:lnTo>
                  <a:pt x="4803776" y="5156993"/>
                </a:lnTo>
                <a:lnTo>
                  <a:pt x="4805366" y="5137943"/>
                </a:lnTo>
                <a:lnTo>
                  <a:pt x="4808548" y="5118893"/>
                </a:lnTo>
                <a:lnTo>
                  <a:pt x="4811730" y="5100637"/>
                </a:lnTo>
                <a:lnTo>
                  <a:pt x="4821274" y="5064125"/>
                </a:lnTo>
                <a:lnTo>
                  <a:pt x="4834002" y="5029993"/>
                </a:lnTo>
                <a:lnTo>
                  <a:pt x="4849114" y="4996656"/>
                </a:lnTo>
                <a:lnTo>
                  <a:pt x="4868206" y="4966493"/>
                </a:lnTo>
                <a:lnTo>
                  <a:pt x="4890478" y="4937125"/>
                </a:lnTo>
                <a:lnTo>
                  <a:pt x="4914340" y="4910137"/>
                </a:lnTo>
                <a:lnTo>
                  <a:pt x="4940590" y="4886325"/>
                </a:lnTo>
                <a:lnTo>
                  <a:pt x="4969224" y="4864893"/>
                </a:lnTo>
                <a:lnTo>
                  <a:pt x="5000246" y="4845843"/>
                </a:lnTo>
                <a:lnTo>
                  <a:pt x="5033654" y="4829968"/>
                </a:lnTo>
                <a:lnTo>
                  <a:pt x="5067858" y="4817268"/>
                </a:lnTo>
                <a:lnTo>
                  <a:pt x="5104448" y="4807743"/>
                </a:lnTo>
                <a:lnTo>
                  <a:pt x="5121948" y="4805362"/>
                </a:lnTo>
                <a:lnTo>
                  <a:pt x="5141038" y="4803775"/>
                </a:lnTo>
                <a:close/>
                <a:moveTo>
                  <a:pt x="680244" y="3870325"/>
                </a:moveTo>
                <a:lnTo>
                  <a:pt x="2857500" y="6151391"/>
                </a:lnTo>
                <a:lnTo>
                  <a:pt x="2515394" y="6478506"/>
                </a:lnTo>
                <a:lnTo>
                  <a:pt x="2473325" y="6516616"/>
                </a:lnTo>
                <a:lnTo>
                  <a:pt x="2430462" y="6552345"/>
                </a:lnTo>
                <a:lnTo>
                  <a:pt x="2386806" y="6584103"/>
                </a:lnTo>
                <a:lnTo>
                  <a:pt x="2340769" y="6615068"/>
                </a:lnTo>
                <a:lnTo>
                  <a:pt x="2293938" y="6642063"/>
                </a:lnTo>
                <a:lnTo>
                  <a:pt x="2247106" y="6667470"/>
                </a:lnTo>
                <a:lnTo>
                  <a:pt x="2197894" y="6690495"/>
                </a:lnTo>
                <a:lnTo>
                  <a:pt x="2147888" y="6709550"/>
                </a:lnTo>
                <a:lnTo>
                  <a:pt x="2097088" y="6728605"/>
                </a:lnTo>
                <a:lnTo>
                  <a:pt x="2047081" y="6742897"/>
                </a:lnTo>
                <a:lnTo>
                  <a:pt x="1997075" y="6754806"/>
                </a:lnTo>
                <a:lnTo>
                  <a:pt x="1944688" y="6765922"/>
                </a:lnTo>
                <a:lnTo>
                  <a:pt x="1893094" y="6772273"/>
                </a:lnTo>
                <a:lnTo>
                  <a:pt x="1839912" y="6778625"/>
                </a:lnTo>
                <a:lnTo>
                  <a:pt x="1788319" y="6780213"/>
                </a:lnTo>
                <a:lnTo>
                  <a:pt x="1735931" y="6780213"/>
                </a:lnTo>
                <a:lnTo>
                  <a:pt x="1682750" y="6778625"/>
                </a:lnTo>
                <a:lnTo>
                  <a:pt x="1631156" y="6772273"/>
                </a:lnTo>
                <a:lnTo>
                  <a:pt x="1578769" y="6765922"/>
                </a:lnTo>
                <a:lnTo>
                  <a:pt x="1527175" y="6754806"/>
                </a:lnTo>
                <a:lnTo>
                  <a:pt x="1477169" y="6742897"/>
                </a:lnTo>
                <a:lnTo>
                  <a:pt x="1426369" y="6728605"/>
                </a:lnTo>
                <a:lnTo>
                  <a:pt x="1376362" y="6711138"/>
                </a:lnTo>
                <a:lnTo>
                  <a:pt x="1327944" y="6690495"/>
                </a:lnTo>
                <a:lnTo>
                  <a:pt x="1278731" y="6669058"/>
                </a:lnTo>
                <a:lnTo>
                  <a:pt x="1231900" y="6643651"/>
                </a:lnTo>
                <a:lnTo>
                  <a:pt x="1184275" y="6616656"/>
                </a:lnTo>
                <a:lnTo>
                  <a:pt x="1139031" y="6587279"/>
                </a:lnTo>
                <a:lnTo>
                  <a:pt x="1095375" y="6553933"/>
                </a:lnTo>
                <a:lnTo>
                  <a:pt x="1052512" y="6519792"/>
                </a:lnTo>
                <a:lnTo>
                  <a:pt x="1012031" y="6481682"/>
                </a:lnTo>
                <a:lnTo>
                  <a:pt x="970756" y="6442777"/>
                </a:lnTo>
                <a:lnTo>
                  <a:pt x="301625" y="5740117"/>
                </a:lnTo>
                <a:lnTo>
                  <a:pt x="264319" y="5699624"/>
                </a:lnTo>
                <a:lnTo>
                  <a:pt x="229394" y="5655162"/>
                </a:lnTo>
                <a:lnTo>
                  <a:pt x="196056" y="5611494"/>
                </a:lnTo>
                <a:lnTo>
                  <a:pt x="166688" y="5565444"/>
                </a:lnTo>
                <a:lnTo>
                  <a:pt x="138112" y="5520188"/>
                </a:lnTo>
                <a:lnTo>
                  <a:pt x="113506" y="5471756"/>
                </a:lnTo>
                <a:lnTo>
                  <a:pt x="91281" y="5422530"/>
                </a:lnTo>
                <a:lnTo>
                  <a:pt x="70644" y="5374098"/>
                </a:lnTo>
                <a:lnTo>
                  <a:pt x="53181" y="5324078"/>
                </a:lnTo>
                <a:lnTo>
                  <a:pt x="38100" y="5273264"/>
                </a:lnTo>
                <a:lnTo>
                  <a:pt x="25400" y="5221657"/>
                </a:lnTo>
                <a:lnTo>
                  <a:pt x="15875" y="5170049"/>
                </a:lnTo>
                <a:lnTo>
                  <a:pt x="7938" y="5117647"/>
                </a:lnTo>
                <a:lnTo>
                  <a:pt x="3175" y="5066039"/>
                </a:lnTo>
                <a:lnTo>
                  <a:pt x="0" y="5014431"/>
                </a:lnTo>
                <a:lnTo>
                  <a:pt x="0" y="4960441"/>
                </a:lnTo>
                <a:lnTo>
                  <a:pt x="3175" y="4908834"/>
                </a:lnTo>
                <a:lnTo>
                  <a:pt x="7938" y="4857226"/>
                </a:lnTo>
                <a:lnTo>
                  <a:pt x="15875" y="4805618"/>
                </a:lnTo>
                <a:lnTo>
                  <a:pt x="25400" y="4753216"/>
                </a:lnTo>
                <a:lnTo>
                  <a:pt x="38100" y="4701608"/>
                </a:lnTo>
                <a:lnTo>
                  <a:pt x="51594" y="4651588"/>
                </a:lnTo>
                <a:lnTo>
                  <a:pt x="70644" y="4600775"/>
                </a:lnTo>
                <a:lnTo>
                  <a:pt x="89694" y="4552343"/>
                </a:lnTo>
                <a:lnTo>
                  <a:pt x="111919" y="4503911"/>
                </a:lnTo>
                <a:lnTo>
                  <a:pt x="136525" y="4456273"/>
                </a:lnTo>
                <a:lnTo>
                  <a:pt x="165100" y="4411017"/>
                </a:lnTo>
                <a:lnTo>
                  <a:pt x="194469" y="4364966"/>
                </a:lnTo>
                <a:lnTo>
                  <a:pt x="226219" y="4321298"/>
                </a:lnTo>
                <a:lnTo>
                  <a:pt x="261144" y="4279218"/>
                </a:lnTo>
                <a:lnTo>
                  <a:pt x="298450" y="4236344"/>
                </a:lnTo>
                <a:lnTo>
                  <a:pt x="338138" y="4197440"/>
                </a:lnTo>
                <a:close/>
                <a:moveTo>
                  <a:pt x="5366264" y="3760787"/>
                </a:moveTo>
                <a:lnTo>
                  <a:pt x="3671888" y="5374783"/>
                </a:lnTo>
                <a:lnTo>
                  <a:pt x="4352338" y="6087354"/>
                </a:lnTo>
                <a:lnTo>
                  <a:pt x="4384892" y="6120681"/>
                </a:lnTo>
                <a:lnTo>
                  <a:pt x="4418238" y="6150041"/>
                </a:lnTo>
                <a:lnTo>
                  <a:pt x="4454762" y="6178607"/>
                </a:lnTo>
                <a:lnTo>
                  <a:pt x="4490492" y="6205586"/>
                </a:lnTo>
                <a:lnTo>
                  <a:pt x="4528604" y="6230185"/>
                </a:lnTo>
                <a:lnTo>
                  <a:pt x="4565922" y="6252403"/>
                </a:lnTo>
                <a:lnTo>
                  <a:pt x="4605620" y="6273035"/>
                </a:lnTo>
                <a:lnTo>
                  <a:pt x="4644526" y="6292079"/>
                </a:lnTo>
                <a:lnTo>
                  <a:pt x="4685814" y="6307156"/>
                </a:lnTo>
                <a:lnTo>
                  <a:pt x="4726308" y="6321439"/>
                </a:lnTo>
                <a:lnTo>
                  <a:pt x="4766800" y="6334135"/>
                </a:lnTo>
                <a:lnTo>
                  <a:pt x="4809676" y="6345244"/>
                </a:lnTo>
                <a:lnTo>
                  <a:pt x="4851758" y="6353179"/>
                </a:lnTo>
                <a:lnTo>
                  <a:pt x="4894634" y="6359527"/>
                </a:lnTo>
                <a:lnTo>
                  <a:pt x="4938302" y="6362701"/>
                </a:lnTo>
                <a:lnTo>
                  <a:pt x="4981178" y="6365875"/>
                </a:lnTo>
                <a:lnTo>
                  <a:pt x="5024848" y="6365875"/>
                </a:lnTo>
                <a:lnTo>
                  <a:pt x="5067724" y="6362701"/>
                </a:lnTo>
                <a:lnTo>
                  <a:pt x="5109804" y="6359527"/>
                </a:lnTo>
                <a:lnTo>
                  <a:pt x="5153474" y="6353179"/>
                </a:lnTo>
                <a:lnTo>
                  <a:pt x="5196350" y="6345244"/>
                </a:lnTo>
                <a:lnTo>
                  <a:pt x="5238430" y="6334135"/>
                </a:lnTo>
                <a:lnTo>
                  <a:pt x="5279718" y="6321439"/>
                </a:lnTo>
                <a:lnTo>
                  <a:pt x="5320212" y="6307156"/>
                </a:lnTo>
                <a:lnTo>
                  <a:pt x="5361500" y="6290492"/>
                </a:lnTo>
                <a:lnTo>
                  <a:pt x="5401992" y="6273035"/>
                </a:lnTo>
                <a:lnTo>
                  <a:pt x="5441692" y="6250816"/>
                </a:lnTo>
                <a:lnTo>
                  <a:pt x="5479010" y="6228598"/>
                </a:lnTo>
                <a:lnTo>
                  <a:pt x="5517122" y="6203999"/>
                </a:lnTo>
                <a:lnTo>
                  <a:pt x="5552852" y="6177020"/>
                </a:lnTo>
                <a:lnTo>
                  <a:pt x="5589374" y="6148454"/>
                </a:lnTo>
                <a:lnTo>
                  <a:pt x="5621928" y="6117507"/>
                </a:lnTo>
                <a:lnTo>
                  <a:pt x="6016542" y="5742178"/>
                </a:lnTo>
                <a:lnTo>
                  <a:pt x="6049888" y="5708850"/>
                </a:lnTo>
                <a:lnTo>
                  <a:pt x="6079266" y="5674729"/>
                </a:lnTo>
                <a:lnTo>
                  <a:pt x="6109438" y="5639815"/>
                </a:lnTo>
                <a:lnTo>
                  <a:pt x="6134846" y="5604107"/>
                </a:lnTo>
                <a:lnTo>
                  <a:pt x="6159460" y="5566019"/>
                </a:lnTo>
                <a:lnTo>
                  <a:pt x="6181692" y="5528724"/>
                </a:lnTo>
                <a:lnTo>
                  <a:pt x="6202336" y="5489048"/>
                </a:lnTo>
                <a:lnTo>
                  <a:pt x="6220596" y="5450167"/>
                </a:lnTo>
                <a:lnTo>
                  <a:pt x="6238064" y="5408904"/>
                </a:lnTo>
                <a:lnTo>
                  <a:pt x="6252356" y="5368435"/>
                </a:lnTo>
                <a:lnTo>
                  <a:pt x="6263472" y="5326379"/>
                </a:lnTo>
                <a:lnTo>
                  <a:pt x="6274588" y="5283530"/>
                </a:lnTo>
                <a:lnTo>
                  <a:pt x="6282528" y="5241474"/>
                </a:lnTo>
                <a:lnTo>
                  <a:pt x="6288086" y="5198624"/>
                </a:lnTo>
                <a:lnTo>
                  <a:pt x="6292850" y="5156568"/>
                </a:lnTo>
                <a:lnTo>
                  <a:pt x="6294438" y="5112132"/>
                </a:lnTo>
                <a:lnTo>
                  <a:pt x="6294438" y="5070076"/>
                </a:lnTo>
                <a:lnTo>
                  <a:pt x="6292850" y="5028020"/>
                </a:lnTo>
                <a:lnTo>
                  <a:pt x="6288086" y="4983584"/>
                </a:lnTo>
                <a:lnTo>
                  <a:pt x="6282528" y="4941528"/>
                </a:lnTo>
                <a:lnTo>
                  <a:pt x="6274588" y="4898678"/>
                </a:lnTo>
                <a:lnTo>
                  <a:pt x="6263472" y="4856622"/>
                </a:lnTo>
                <a:lnTo>
                  <a:pt x="6250768" y="4813773"/>
                </a:lnTo>
                <a:lnTo>
                  <a:pt x="6236476" y="4773304"/>
                </a:lnTo>
                <a:lnTo>
                  <a:pt x="6220596" y="4732041"/>
                </a:lnTo>
                <a:lnTo>
                  <a:pt x="6202336" y="4693160"/>
                </a:lnTo>
                <a:lnTo>
                  <a:pt x="6181692" y="4654278"/>
                </a:lnTo>
                <a:lnTo>
                  <a:pt x="6157872" y="4616189"/>
                </a:lnTo>
                <a:lnTo>
                  <a:pt x="6133258" y="4578894"/>
                </a:lnTo>
                <a:lnTo>
                  <a:pt x="6106262" y="4542393"/>
                </a:lnTo>
                <a:lnTo>
                  <a:pt x="6077678" y="4506685"/>
                </a:lnTo>
                <a:lnTo>
                  <a:pt x="6046712" y="4471771"/>
                </a:lnTo>
                <a:close/>
                <a:moveTo>
                  <a:pt x="1677987" y="1300162"/>
                </a:moveTo>
                <a:lnTo>
                  <a:pt x="1698668" y="1301752"/>
                </a:lnTo>
                <a:lnTo>
                  <a:pt x="1716963" y="1302546"/>
                </a:lnTo>
                <a:lnTo>
                  <a:pt x="1736053" y="1304135"/>
                </a:lnTo>
                <a:lnTo>
                  <a:pt x="1753553" y="1307314"/>
                </a:lnTo>
                <a:lnTo>
                  <a:pt x="1790142" y="1316849"/>
                </a:lnTo>
                <a:lnTo>
                  <a:pt x="1824346" y="1329562"/>
                </a:lnTo>
                <a:lnTo>
                  <a:pt x="1857754" y="1345454"/>
                </a:lnTo>
                <a:lnTo>
                  <a:pt x="1888776" y="1364524"/>
                </a:lnTo>
                <a:lnTo>
                  <a:pt x="1917412" y="1385978"/>
                </a:lnTo>
                <a:lnTo>
                  <a:pt x="1943661" y="1409816"/>
                </a:lnTo>
                <a:lnTo>
                  <a:pt x="1967524" y="1436832"/>
                </a:lnTo>
                <a:lnTo>
                  <a:pt x="1989796" y="1464643"/>
                </a:lnTo>
                <a:lnTo>
                  <a:pt x="2008886" y="1496427"/>
                </a:lnTo>
                <a:lnTo>
                  <a:pt x="2024000" y="1529005"/>
                </a:lnTo>
                <a:lnTo>
                  <a:pt x="2036726" y="1563967"/>
                </a:lnTo>
                <a:lnTo>
                  <a:pt x="2046272" y="1600518"/>
                </a:lnTo>
                <a:lnTo>
                  <a:pt x="2049453" y="1617205"/>
                </a:lnTo>
                <a:lnTo>
                  <a:pt x="2052635" y="1636275"/>
                </a:lnTo>
                <a:lnTo>
                  <a:pt x="2054226" y="1655345"/>
                </a:lnTo>
                <a:lnTo>
                  <a:pt x="2054226" y="1675210"/>
                </a:lnTo>
                <a:lnTo>
                  <a:pt x="2054226" y="1694280"/>
                </a:lnTo>
                <a:lnTo>
                  <a:pt x="2052635" y="1713350"/>
                </a:lnTo>
                <a:lnTo>
                  <a:pt x="2049453" y="1732420"/>
                </a:lnTo>
                <a:lnTo>
                  <a:pt x="2046272" y="1750696"/>
                </a:lnTo>
                <a:lnTo>
                  <a:pt x="2036726" y="1787247"/>
                </a:lnTo>
                <a:lnTo>
                  <a:pt x="2024000" y="1822209"/>
                </a:lnTo>
                <a:lnTo>
                  <a:pt x="2008886" y="1853198"/>
                </a:lnTo>
                <a:lnTo>
                  <a:pt x="1989796" y="1884982"/>
                </a:lnTo>
                <a:lnTo>
                  <a:pt x="1967524" y="1912792"/>
                </a:lnTo>
                <a:lnTo>
                  <a:pt x="1943661" y="1939809"/>
                </a:lnTo>
                <a:lnTo>
                  <a:pt x="1917412" y="1965235"/>
                </a:lnTo>
                <a:lnTo>
                  <a:pt x="1888776" y="1986689"/>
                </a:lnTo>
                <a:lnTo>
                  <a:pt x="1857754" y="2004171"/>
                </a:lnTo>
                <a:lnTo>
                  <a:pt x="1824346" y="2021652"/>
                </a:lnTo>
                <a:lnTo>
                  <a:pt x="1790142" y="2034365"/>
                </a:lnTo>
                <a:lnTo>
                  <a:pt x="1753553" y="2042311"/>
                </a:lnTo>
                <a:lnTo>
                  <a:pt x="1736053" y="2045490"/>
                </a:lnTo>
                <a:lnTo>
                  <a:pt x="1716963" y="2048668"/>
                </a:lnTo>
                <a:lnTo>
                  <a:pt x="1698668" y="2049463"/>
                </a:lnTo>
                <a:lnTo>
                  <a:pt x="1677987" y="2049463"/>
                </a:lnTo>
                <a:lnTo>
                  <a:pt x="1658896" y="2049463"/>
                </a:lnTo>
                <a:lnTo>
                  <a:pt x="1639806" y="2048668"/>
                </a:lnTo>
                <a:lnTo>
                  <a:pt x="1621511" y="2045490"/>
                </a:lnTo>
                <a:lnTo>
                  <a:pt x="1602420" y="2042311"/>
                </a:lnTo>
                <a:lnTo>
                  <a:pt x="1565831" y="2034365"/>
                </a:lnTo>
                <a:lnTo>
                  <a:pt x="1533218" y="2021652"/>
                </a:lnTo>
                <a:lnTo>
                  <a:pt x="1499810" y="2004171"/>
                </a:lnTo>
                <a:lnTo>
                  <a:pt x="1468788" y="1986689"/>
                </a:lnTo>
                <a:lnTo>
                  <a:pt x="1440152" y="1965235"/>
                </a:lnTo>
                <a:lnTo>
                  <a:pt x="1413108" y="1939809"/>
                </a:lnTo>
                <a:lnTo>
                  <a:pt x="1388449" y="1912792"/>
                </a:lnTo>
                <a:lnTo>
                  <a:pt x="1367768" y="1884982"/>
                </a:lnTo>
                <a:lnTo>
                  <a:pt x="1348678" y="1853198"/>
                </a:lnTo>
                <a:lnTo>
                  <a:pt x="1332769" y="1822209"/>
                </a:lnTo>
                <a:lnTo>
                  <a:pt x="1320838" y="1787247"/>
                </a:lnTo>
                <a:lnTo>
                  <a:pt x="1311292" y="1750696"/>
                </a:lnTo>
                <a:lnTo>
                  <a:pt x="1308111" y="1732420"/>
                </a:lnTo>
                <a:lnTo>
                  <a:pt x="1304929" y="1713350"/>
                </a:lnTo>
                <a:lnTo>
                  <a:pt x="1303338" y="1694280"/>
                </a:lnTo>
                <a:lnTo>
                  <a:pt x="1303338" y="1675210"/>
                </a:lnTo>
                <a:lnTo>
                  <a:pt x="1303338" y="1655345"/>
                </a:lnTo>
                <a:lnTo>
                  <a:pt x="1304929" y="1636275"/>
                </a:lnTo>
                <a:lnTo>
                  <a:pt x="1308111" y="1617205"/>
                </a:lnTo>
                <a:lnTo>
                  <a:pt x="1311292" y="1600518"/>
                </a:lnTo>
                <a:lnTo>
                  <a:pt x="1320838" y="1563967"/>
                </a:lnTo>
                <a:lnTo>
                  <a:pt x="1332769" y="1529005"/>
                </a:lnTo>
                <a:lnTo>
                  <a:pt x="1348678" y="1496427"/>
                </a:lnTo>
                <a:lnTo>
                  <a:pt x="1367768" y="1464643"/>
                </a:lnTo>
                <a:lnTo>
                  <a:pt x="1388449" y="1436832"/>
                </a:lnTo>
                <a:lnTo>
                  <a:pt x="1413108" y="1409816"/>
                </a:lnTo>
                <a:lnTo>
                  <a:pt x="1440152" y="1385978"/>
                </a:lnTo>
                <a:lnTo>
                  <a:pt x="1468788" y="1364524"/>
                </a:lnTo>
                <a:lnTo>
                  <a:pt x="1499810" y="1345454"/>
                </a:lnTo>
                <a:lnTo>
                  <a:pt x="1533218" y="1329562"/>
                </a:lnTo>
                <a:lnTo>
                  <a:pt x="1565831" y="1316849"/>
                </a:lnTo>
                <a:lnTo>
                  <a:pt x="1602420" y="1307314"/>
                </a:lnTo>
                <a:lnTo>
                  <a:pt x="1621511" y="1304135"/>
                </a:lnTo>
                <a:lnTo>
                  <a:pt x="1639806" y="1302546"/>
                </a:lnTo>
                <a:lnTo>
                  <a:pt x="1658896" y="1301752"/>
                </a:lnTo>
                <a:close/>
                <a:moveTo>
                  <a:pt x="1837916" y="488950"/>
                </a:moveTo>
                <a:lnTo>
                  <a:pt x="1793453" y="490537"/>
                </a:lnTo>
                <a:lnTo>
                  <a:pt x="1751372" y="495298"/>
                </a:lnTo>
                <a:lnTo>
                  <a:pt x="1709290" y="501646"/>
                </a:lnTo>
                <a:lnTo>
                  <a:pt x="1664827" y="509581"/>
                </a:lnTo>
                <a:lnTo>
                  <a:pt x="1624333" y="520691"/>
                </a:lnTo>
                <a:lnTo>
                  <a:pt x="1581458" y="533387"/>
                </a:lnTo>
                <a:lnTo>
                  <a:pt x="1540964" y="547670"/>
                </a:lnTo>
                <a:lnTo>
                  <a:pt x="1499677" y="562747"/>
                </a:lnTo>
                <a:lnTo>
                  <a:pt x="1460771" y="581791"/>
                </a:lnTo>
                <a:lnTo>
                  <a:pt x="1421072" y="602422"/>
                </a:lnTo>
                <a:lnTo>
                  <a:pt x="1382166" y="626227"/>
                </a:lnTo>
                <a:lnTo>
                  <a:pt x="1344054" y="650826"/>
                </a:lnTo>
                <a:lnTo>
                  <a:pt x="1308325" y="677805"/>
                </a:lnTo>
                <a:lnTo>
                  <a:pt x="1273389" y="706372"/>
                </a:lnTo>
                <a:lnTo>
                  <a:pt x="1239248" y="737318"/>
                </a:lnTo>
                <a:lnTo>
                  <a:pt x="844635" y="1112648"/>
                </a:lnTo>
                <a:lnTo>
                  <a:pt x="811287" y="1145975"/>
                </a:lnTo>
                <a:lnTo>
                  <a:pt x="781909" y="1180096"/>
                </a:lnTo>
                <a:lnTo>
                  <a:pt x="753326" y="1215010"/>
                </a:lnTo>
                <a:lnTo>
                  <a:pt x="726330" y="1250718"/>
                </a:lnTo>
                <a:lnTo>
                  <a:pt x="701716" y="1288807"/>
                </a:lnTo>
                <a:lnTo>
                  <a:pt x="679485" y="1326102"/>
                </a:lnTo>
                <a:lnTo>
                  <a:pt x="658841" y="1365777"/>
                </a:lnTo>
                <a:lnTo>
                  <a:pt x="640579" y="1404660"/>
                </a:lnTo>
                <a:lnTo>
                  <a:pt x="624699" y="1445922"/>
                </a:lnTo>
                <a:lnTo>
                  <a:pt x="610407" y="1486390"/>
                </a:lnTo>
                <a:lnTo>
                  <a:pt x="597704" y="1528446"/>
                </a:lnTo>
                <a:lnTo>
                  <a:pt x="586588" y="1571297"/>
                </a:lnTo>
                <a:lnTo>
                  <a:pt x="578648" y="1613353"/>
                </a:lnTo>
                <a:lnTo>
                  <a:pt x="572296" y="1656202"/>
                </a:lnTo>
                <a:lnTo>
                  <a:pt x="568326" y="1698258"/>
                </a:lnTo>
                <a:lnTo>
                  <a:pt x="566738" y="1742694"/>
                </a:lnTo>
                <a:lnTo>
                  <a:pt x="566738" y="1784749"/>
                </a:lnTo>
                <a:lnTo>
                  <a:pt x="569914" y="1826805"/>
                </a:lnTo>
                <a:lnTo>
                  <a:pt x="572296" y="1871243"/>
                </a:lnTo>
                <a:lnTo>
                  <a:pt x="578648" y="1913299"/>
                </a:lnTo>
                <a:lnTo>
                  <a:pt x="586588" y="1956148"/>
                </a:lnTo>
                <a:lnTo>
                  <a:pt x="597704" y="1998204"/>
                </a:lnTo>
                <a:lnTo>
                  <a:pt x="610407" y="2039467"/>
                </a:lnTo>
                <a:lnTo>
                  <a:pt x="624699" y="2081522"/>
                </a:lnTo>
                <a:lnTo>
                  <a:pt x="640579" y="2122784"/>
                </a:lnTo>
                <a:lnTo>
                  <a:pt x="658841" y="2161667"/>
                </a:lnTo>
                <a:lnTo>
                  <a:pt x="679485" y="2200549"/>
                </a:lnTo>
                <a:lnTo>
                  <a:pt x="703304" y="2238636"/>
                </a:lnTo>
                <a:lnTo>
                  <a:pt x="727918" y="2275932"/>
                </a:lnTo>
                <a:lnTo>
                  <a:pt x="754914" y="2312433"/>
                </a:lnTo>
                <a:lnTo>
                  <a:pt x="783497" y="2348141"/>
                </a:lnTo>
                <a:lnTo>
                  <a:pt x="814463" y="2383056"/>
                </a:lnTo>
                <a:lnTo>
                  <a:pt x="1494913" y="3094039"/>
                </a:lnTo>
                <a:lnTo>
                  <a:pt x="3189288" y="1480043"/>
                </a:lnTo>
                <a:lnTo>
                  <a:pt x="2508838" y="767472"/>
                </a:lnTo>
                <a:lnTo>
                  <a:pt x="2476285" y="734144"/>
                </a:lnTo>
                <a:lnTo>
                  <a:pt x="2442937" y="704784"/>
                </a:lnTo>
                <a:lnTo>
                  <a:pt x="2406414" y="676218"/>
                </a:lnTo>
                <a:lnTo>
                  <a:pt x="2370684" y="649239"/>
                </a:lnTo>
                <a:lnTo>
                  <a:pt x="2334160" y="624640"/>
                </a:lnTo>
                <a:lnTo>
                  <a:pt x="2295255" y="602422"/>
                </a:lnTo>
                <a:lnTo>
                  <a:pt x="2255555" y="581791"/>
                </a:lnTo>
                <a:lnTo>
                  <a:pt x="2216650" y="562747"/>
                </a:lnTo>
                <a:lnTo>
                  <a:pt x="2175362" y="547670"/>
                </a:lnTo>
                <a:lnTo>
                  <a:pt x="2134869" y="533387"/>
                </a:lnTo>
                <a:lnTo>
                  <a:pt x="2094375" y="520691"/>
                </a:lnTo>
                <a:lnTo>
                  <a:pt x="2051500" y="509581"/>
                </a:lnTo>
                <a:lnTo>
                  <a:pt x="2009418" y="501646"/>
                </a:lnTo>
                <a:lnTo>
                  <a:pt x="1966543" y="495298"/>
                </a:lnTo>
                <a:lnTo>
                  <a:pt x="1922874" y="490537"/>
                </a:lnTo>
                <a:lnTo>
                  <a:pt x="1879998" y="488950"/>
                </a:lnTo>
                <a:close/>
                <a:moveTo>
                  <a:pt x="5070178" y="74612"/>
                </a:moveTo>
                <a:lnTo>
                  <a:pt x="5122552" y="74612"/>
                </a:lnTo>
                <a:lnTo>
                  <a:pt x="5175718" y="76200"/>
                </a:lnTo>
                <a:lnTo>
                  <a:pt x="5227298" y="82552"/>
                </a:lnTo>
                <a:lnTo>
                  <a:pt x="5279670" y="88903"/>
                </a:lnTo>
                <a:lnTo>
                  <a:pt x="5331250" y="100019"/>
                </a:lnTo>
                <a:lnTo>
                  <a:pt x="5381242" y="111929"/>
                </a:lnTo>
                <a:lnTo>
                  <a:pt x="5433616" y="126220"/>
                </a:lnTo>
                <a:lnTo>
                  <a:pt x="5482020" y="143687"/>
                </a:lnTo>
                <a:lnTo>
                  <a:pt x="5532012" y="164330"/>
                </a:lnTo>
                <a:lnTo>
                  <a:pt x="5579624" y="185767"/>
                </a:lnTo>
                <a:lnTo>
                  <a:pt x="5628030" y="211174"/>
                </a:lnTo>
                <a:lnTo>
                  <a:pt x="5674054" y="238169"/>
                </a:lnTo>
                <a:lnTo>
                  <a:pt x="5719286" y="267546"/>
                </a:lnTo>
                <a:lnTo>
                  <a:pt x="5762930" y="300893"/>
                </a:lnTo>
                <a:lnTo>
                  <a:pt x="5805780" y="335033"/>
                </a:lnTo>
                <a:lnTo>
                  <a:pt x="5847838" y="373144"/>
                </a:lnTo>
                <a:lnTo>
                  <a:pt x="5887514" y="412048"/>
                </a:lnTo>
                <a:lnTo>
                  <a:pt x="6556460" y="1114709"/>
                </a:lnTo>
                <a:lnTo>
                  <a:pt x="6593756" y="1155201"/>
                </a:lnTo>
                <a:lnTo>
                  <a:pt x="6630258" y="1198075"/>
                </a:lnTo>
                <a:lnTo>
                  <a:pt x="6662000" y="1243331"/>
                </a:lnTo>
                <a:lnTo>
                  <a:pt x="6692946" y="1289381"/>
                </a:lnTo>
                <a:lnTo>
                  <a:pt x="6719926" y="1334637"/>
                </a:lnTo>
                <a:lnTo>
                  <a:pt x="6744526" y="1383069"/>
                </a:lnTo>
                <a:lnTo>
                  <a:pt x="6768332" y="1432295"/>
                </a:lnTo>
                <a:lnTo>
                  <a:pt x="6787376" y="1480727"/>
                </a:lnTo>
                <a:lnTo>
                  <a:pt x="6804834" y="1530747"/>
                </a:lnTo>
                <a:lnTo>
                  <a:pt x="6819912" y="1581561"/>
                </a:lnTo>
                <a:lnTo>
                  <a:pt x="6832608" y="1633169"/>
                </a:lnTo>
                <a:lnTo>
                  <a:pt x="6842130" y="1684777"/>
                </a:lnTo>
                <a:lnTo>
                  <a:pt x="6850066" y="1737179"/>
                </a:lnTo>
                <a:lnTo>
                  <a:pt x="6854828" y="1788786"/>
                </a:lnTo>
                <a:lnTo>
                  <a:pt x="6858000" y="1840394"/>
                </a:lnTo>
                <a:lnTo>
                  <a:pt x="6858000" y="1894384"/>
                </a:lnTo>
                <a:lnTo>
                  <a:pt x="6854828" y="1945992"/>
                </a:lnTo>
                <a:lnTo>
                  <a:pt x="6850066" y="1997600"/>
                </a:lnTo>
                <a:lnTo>
                  <a:pt x="6843718" y="2049207"/>
                </a:lnTo>
                <a:lnTo>
                  <a:pt x="6832608" y="2101609"/>
                </a:lnTo>
                <a:lnTo>
                  <a:pt x="6819912" y="2151630"/>
                </a:lnTo>
                <a:lnTo>
                  <a:pt x="6806422" y="2203237"/>
                </a:lnTo>
                <a:lnTo>
                  <a:pt x="6788964" y="2252463"/>
                </a:lnTo>
                <a:lnTo>
                  <a:pt x="6768332" y="2302483"/>
                </a:lnTo>
                <a:lnTo>
                  <a:pt x="6746114" y="2350915"/>
                </a:lnTo>
                <a:lnTo>
                  <a:pt x="6721514" y="2398553"/>
                </a:lnTo>
                <a:lnTo>
                  <a:pt x="6694534" y="2443809"/>
                </a:lnTo>
                <a:lnTo>
                  <a:pt x="6665174" y="2489859"/>
                </a:lnTo>
                <a:lnTo>
                  <a:pt x="6631844" y="2533527"/>
                </a:lnTo>
                <a:lnTo>
                  <a:pt x="6596930" y="2575608"/>
                </a:lnTo>
                <a:lnTo>
                  <a:pt x="6559634" y="2618482"/>
                </a:lnTo>
                <a:lnTo>
                  <a:pt x="6519958" y="2657386"/>
                </a:lnTo>
                <a:lnTo>
                  <a:pt x="6177946" y="2984500"/>
                </a:lnTo>
                <a:lnTo>
                  <a:pt x="4002088" y="703434"/>
                </a:lnTo>
                <a:lnTo>
                  <a:pt x="4343306" y="376320"/>
                </a:lnTo>
                <a:lnTo>
                  <a:pt x="4385362" y="338209"/>
                </a:lnTo>
                <a:lnTo>
                  <a:pt x="4428214" y="302481"/>
                </a:lnTo>
                <a:lnTo>
                  <a:pt x="4473444" y="269134"/>
                </a:lnTo>
                <a:lnTo>
                  <a:pt x="4519470" y="239757"/>
                </a:lnTo>
                <a:lnTo>
                  <a:pt x="4564700" y="212762"/>
                </a:lnTo>
                <a:lnTo>
                  <a:pt x="4613106" y="187355"/>
                </a:lnTo>
                <a:lnTo>
                  <a:pt x="4660718" y="164330"/>
                </a:lnTo>
                <a:lnTo>
                  <a:pt x="4710710" y="145275"/>
                </a:lnTo>
                <a:lnTo>
                  <a:pt x="4761496" y="126220"/>
                </a:lnTo>
                <a:lnTo>
                  <a:pt x="4811488" y="111929"/>
                </a:lnTo>
                <a:lnTo>
                  <a:pt x="4863068" y="100019"/>
                </a:lnTo>
                <a:lnTo>
                  <a:pt x="4913854" y="88903"/>
                </a:lnTo>
                <a:lnTo>
                  <a:pt x="4967020" y="82552"/>
                </a:lnTo>
                <a:lnTo>
                  <a:pt x="5018600" y="76200"/>
                </a:lnTo>
                <a:close/>
                <a:moveTo>
                  <a:pt x="1843881" y="0"/>
                </a:moveTo>
                <a:lnTo>
                  <a:pt x="1895475" y="0"/>
                </a:lnTo>
                <a:lnTo>
                  <a:pt x="1947069" y="1588"/>
                </a:lnTo>
                <a:lnTo>
                  <a:pt x="2001044" y="6350"/>
                </a:lnTo>
                <a:lnTo>
                  <a:pt x="2052638" y="14288"/>
                </a:lnTo>
                <a:lnTo>
                  <a:pt x="2104231" y="23813"/>
                </a:lnTo>
                <a:lnTo>
                  <a:pt x="2155031" y="35719"/>
                </a:lnTo>
                <a:lnTo>
                  <a:pt x="2205038" y="51594"/>
                </a:lnTo>
                <a:lnTo>
                  <a:pt x="2255044" y="69056"/>
                </a:lnTo>
                <a:lnTo>
                  <a:pt x="2304256" y="89694"/>
                </a:lnTo>
                <a:lnTo>
                  <a:pt x="2352675" y="111125"/>
                </a:lnTo>
                <a:lnTo>
                  <a:pt x="2399506" y="136525"/>
                </a:lnTo>
                <a:lnTo>
                  <a:pt x="2447132" y="163513"/>
                </a:lnTo>
                <a:lnTo>
                  <a:pt x="2492375" y="192881"/>
                </a:lnTo>
                <a:lnTo>
                  <a:pt x="2536825" y="226219"/>
                </a:lnTo>
                <a:lnTo>
                  <a:pt x="2578894" y="260350"/>
                </a:lnTo>
                <a:lnTo>
                  <a:pt x="2620169" y="296863"/>
                </a:lnTo>
                <a:lnTo>
                  <a:pt x="2660650" y="337344"/>
                </a:lnTo>
                <a:lnTo>
                  <a:pt x="6481764" y="4341813"/>
                </a:lnTo>
                <a:lnTo>
                  <a:pt x="6519068" y="4382294"/>
                </a:lnTo>
                <a:lnTo>
                  <a:pt x="6553994" y="4426744"/>
                </a:lnTo>
                <a:lnTo>
                  <a:pt x="6587332" y="4470400"/>
                </a:lnTo>
                <a:lnTo>
                  <a:pt x="6616700" y="4515644"/>
                </a:lnTo>
                <a:lnTo>
                  <a:pt x="6645276" y="4563269"/>
                </a:lnTo>
                <a:lnTo>
                  <a:pt x="6669882" y="4610100"/>
                </a:lnTo>
                <a:lnTo>
                  <a:pt x="6692106" y="4658519"/>
                </a:lnTo>
                <a:lnTo>
                  <a:pt x="6712744" y="4707731"/>
                </a:lnTo>
                <a:lnTo>
                  <a:pt x="6730206" y="4757738"/>
                </a:lnTo>
                <a:lnTo>
                  <a:pt x="6745288" y="4807744"/>
                </a:lnTo>
                <a:lnTo>
                  <a:pt x="6757988" y="4860131"/>
                </a:lnTo>
                <a:lnTo>
                  <a:pt x="6767512" y="4911725"/>
                </a:lnTo>
                <a:lnTo>
                  <a:pt x="6775450" y="4963319"/>
                </a:lnTo>
                <a:lnTo>
                  <a:pt x="6780212" y="5015706"/>
                </a:lnTo>
                <a:lnTo>
                  <a:pt x="6783388" y="5067300"/>
                </a:lnTo>
                <a:lnTo>
                  <a:pt x="6783388" y="5120481"/>
                </a:lnTo>
                <a:lnTo>
                  <a:pt x="6780212" y="5172869"/>
                </a:lnTo>
                <a:lnTo>
                  <a:pt x="6775450" y="5224463"/>
                </a:lnTo>
                <a:lnTo>
                  <a:pt x="6767512" y="5276056"/>
                </a:lnTo>
                <a:lnTo>
                  <a:pt x="6757988" y="5328444"/>
                </a:lnTo>
                <a:lnTo>
                  <a:pt x="6745288" y="5380038"/>
                </a:lnTo>
                <a:lnTo>
                  <a:pt x="6730206" y="5430044"/>
                </a:lnTo>
                <a:lnTo>
                  <a:pt x="6712744" y="5480050"/>
                </a:lnTo>
                <a:lnTo>
                  <a:pt x="6693694" y="5529263"/>
                </a:lnTo>
                <a:lnTo>
                  <a:pt x="6669882" y="5577681"/>
                </a:lnTo>
                <a:lnTo>
                  <a:pt x="6646864" y="5625306"/>
                </a:lnTo>
                <a:lnTo>
                  <a:pt x="6618288" y="5672138"/>
                </a:lnTo>
                <a:lnTo>
                  <a:pt x="6588920" y="5715794"/>
                </a:lnTo>
                <a:lnTo>
                  <a:pt x="6557168" y="5760244"/>
                </a:lnTo>
                <a:lnTo>
                  <a:pt x="6522244" y="5803900"/>
                </a:lnTo>
                <a:lnTo>
                  <a:pt x="6484938" y="5845175"/>
                </a:lnTo>
                <a:lnTo>
                  <a:pt x="6445250" y="5884069"/>
                </a:lnTo>
                <a:lnTo>
                  <a:pt x="5743576" y="6553200"/>
                </a:lnTo>
                <a:lnTo>
                  <a:pt x="5700712" y="6591300"/>
                </a:lnTo>
                <a:lnTo>
                  <a:pt x="5658644" y="6627019"/>
                </a:lnTo>
                <a:lnTo>
                  <a:pt x="5614194" y="6660356"/>
                </a:lnTo>
                <a:lnTo>
                  <a:pt x="5568950" y="6689725"/>
                </a:lnTo>
                <a:lnTo>
                  <a:pt x="5522120" y="6718300"/>
                </a:lnTo>
                <a:lnTo>
                  <a:pt x="5474494" y="6743700"/>
                </a:lnTo>
                <a:lnTo>
                  <a:pt x="5426076" y="6765131"/>
                </a:lnTo>
                <a:lnTo>
                  <a:pt x="5376864" y="6785769"/>
                </a:lnTo>
                <a:lnTo>
                  <a:pt x="5326856" y="6803231"/>
                </a:lnTo>
                <a:lnTo>
                  <a:pt x="5275264" y="6817519"/>
                </a:lnTo>
                <a:lnTo>
                  <a:pt x="5224464" y="6829425"/>
                </a:lnTo>
                <a:lnTo>
                  <a:pt x="5172868" y="6840538"/>
                </a:lnTo>
                <a:lnTo>
                  <a:pt x="5121276" y="6848475"/>
                </a:lnTo>
                <a:lnTo>
                  <a:pt x="5068888" y="6853238"/>
                </a:lnTo>
                <a:lnTo>
                  <a:pt x="5015706" y="6854825"/>
                </a:lnTo>
                <a:lnTo>
                  <a:pt x="4964112" y="6854825"/>
                </a:lnTo>
                <a:lnTo>
                  <a:pt x="4912520" y="6853238"/>
                </a:lnTo>
                <a:lnTo>
                  <a:pt x="4858544" y="6848475"/>
                </a:lnTo>
                <a:lnTo>
                  <a:pt x="4806950" y="6840538"/>
                </a:lnTo>
                <a:lnTo>
                  <a:pt x="4756944" y="6831013"/>
                </a:lnTo>
                <a:lnTo>
                  <a:pt x="4704556" y="6819106"/>
                </a:lnTo>
                <a:lnTo>
                  <a:pt x="4654550" y="6803231"/>
                </a:lnTo>
                <a:lnTo>
                  <a:pt x="4604544" y="6785769"/>
                </a:lnTo>
                <a:lnTo>
                  <a:pt x="4555332" y="6765131"/>
                </a:lnTo>
                <a:lnTo>
                  <a:pt x="4506912" y="6743700"/>
                </a:lnTo>
                <a:lnTo>
                  <a:pt x="4459288" y="6718300"/>
                </a:lnTo>
                <a:lnTo>
                  <a:pt x="4412456" y="6691313"/>
                </a:lnTo>
                <a:lnTo>
                  <a:pt x="4367212" y="6661944"/>
                </a:lnTo>
                <a:lnTo>
                  <a:pt x="4322764" y="6628606"/>
                </a:lnTo>
                <a:lnTo>
                  <a:pt x="4280694" y="6594475"/>
                </a:lnTo>
                <a:lnTo>
                  <a:pt x="4239420" y="6557963"/>
                </a:lnTo>
                <a:lnTo>
                  <a:pt x="4200526" y="6517481"/>
                </a:lnTo>
                <a:lnTo>
                  <a:pt x="377825" y="2513013"/>
                </a:lnTo>
                <a:lnTo>
                  <a:pt x="340519" y="2472532"/>
                </a:lnTo>
                <a:lnTo>
                  <a:pt x="305594" y="2428081"/>
                </a:lnTo>
                <a:lnTo>
                  <a:pt x="272256" y="2384425"/>
                </a:lnTo>
                <a:lnTo>
                  <a:pt x="242888" y="2339182"/>
                </a:lnTo>
                <a:lnTo>
                  <a:pt x="214313" y="2291557"/>
                </a:lnTo>
                <a:lnTo>
                  <a:pt x="189706" y="2244726"/>
                </a:lnTo>
                <a:lnTo>
                  <a:pt x="167481" y="2196306"/>
                </a:lnTo>
                <a:lnTo>
                  <a:pt x="146844" y="2147094"/>
                </a:lnTo>
                <a:lnTo>
                  <a:pt x="129381" y="2097089"/>
                </a:lnTo>
                <a:lnTo>
                  <a:pt x="113506" y="2047082"/>
                </a:lnTo>
                <a:lnTo>
                  <a:pt x="101600" y="1994695"/>
                </a:lnTo>
                <a:lnTo>
                  <a:pt x="92075" y="1943101"/>
                </a:lnTo>
                <a:lnTo>
                  <a:pt x="84138" y="1891507"/>
                </a:lnTo>
                <a:lnTo>
                  <a:pt x="79375" y="1839120"/>
                </a:lnTo>
                <a:lnTo>
                  <a:pt x="76200" y="1785939"/>
                </a:lnTo>
                <a:lnTo>
                  <a:pt x="76200" y="1734345"/>
                </a:lnTo>
                <a:lnTo>
                  <a:pt x="79375" y="1681957"/>
                </a:lnTo>
                <a:lnTo>
                  <a:pt x="84138" y="1630364"/>
                </a:lnTo>
                <a:lnTo>
                  <a:pt x="92075" y="1578770"/>
                </a:lnTo>
                <a:lnTo>
                  <a:pt x="101600" y="1526381"/>
                </a:lnTo>
                <a:lnTo>
                  <a:pt x="113506" y="1474789"/>
                </a:lnTo>
                <a:lnTo>
                  <a:pt x="129381" y="1424782"/>
                </a:lnTo>
                <a:lnTo>
                  <a:pt x="146844" y="1374775"/>
                </a:lnTo>
                <a:lnTo>
                  <a:pt x="165894" y="1325563"/>
                </a:lnTo>
                <a:lnTo>
                  <a:pt x="189706" y="1277144"/>
                </a:lnTo>
                <a:lnTo>
                  <a:pt x="214313" y="1229519"/>
                </a:lnTo>
                <a:lnTo>
                  <a:pt x="241300" y="1182688"/>
                </a:lnTo>
                <a:lnTo>
                  <a:pt x="270669" y="1139031"/>
                </a:lnTo>
                <a:lnTo>
                  <a:pt x="302419" y="1094581"/>
                </a:lnTo>
                <a:lnTo>
                  <a:pt x="338931" y="1050925"/>
                </a:lnTo>
                <a:lnTo>
                  <a:pt x="374650" y="1009650"/>
                </a:lnTo>
                <a:lnTo>
                  <a:pt x="414338" y="970756"/>
                </a:lnTo>
                <a:lnTo>
                  <a:pt x="1116013" y="300038"/>
                </a:lnTo>
                <a:lnTo>
                  <a:pt x="1158875" y="261938"/>
                </a:lnTo>
                <a:lnTo>
                  <a:pt x="1200944" y="227806"/>
                </a:lnTo>
                <a:lnTo>
                  <a:pt x="1245394" y="194469"/>
                </a:lnTo>
                <a:lnTo>
                  <a:pt x="1290638" y="165100"/>
                </a:lnTo>
                <a:lnTo>
                  <a:pt x="1337469" y="136525"/>
                </a:lnTo>
                <a:lnTo>
                  <a:pt x="1385094" y="111125"/>
                </a:lnTo>
                <a:lnTo>
                  <a:pt x="1433513" y="89694"/>
                </a:lnTo>
                <a:lnTo>
                  <a:pt x="1484313" y="69056"/>
                </a:lnTo>
                <a:lnTo>
                  <a:pt x="1532731" y="51594"/>
                </a:lnTo>
                <a:lnTo>
                  <a:pt x="1584325" y="37306"/>
                </a:lnTo>
                <a:lnTo>
                  <a:pt x="1635125" y="25400"/>
                </a:lnTo>
                <a:lnTo>
                  <a:pt x="1686719" y="14288"/>
                </a:lnTo>
                <a:lnTo>
                  <a:pt x="1738313" y="6350"/>
                </a:lnTo>
                <a:lnTo>
                  <a:pt x="1791494" y="1588"/>
                </a:ln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chemeClr val="tx1">
                  <a:lumMod val="75000"/>
                  <a:lumOff val="25000"/>
                </a:schemeClr>
              </a:solidFill>
              <a:effectLst/>
              <a:uLnTx/>
              <a:uFillTx/>
              <a:latin typeface="小米兰亭_GB外压缩"/>
              <a:ea typeface="小米兰亭_GB外压缩"/>
            </a:endParaRPr>
          </a:p>
        </p:txBody>
      </p:sp>
      <p:sp>
        <p:nvSpPr>
          <p:cNvPr id="75" name="任意多边形 74"/>
          <p:cNvSpPr/>
          <p:nvPr/>
        </p:nvSpPr>
        <p:spPr>
          <a:xfrm>
            <a:off x="5049249" y="5136502"/>
            <a:ext cx="312822" cy="296696"/>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chemeClr val="tx1">
                  <a:lumMod val="75000"/>
                  <a:lumOff val="25000"/>
                </a:schemeClr>
              </a:solidFill>
              <a:effectLst/>
              <a:uLnTx/>
              <a:uFillTx/>
              <a:latin typeface="小米兰亭_GB外压缩"/>
              <a:ea typeface="小米兰亭_GB外压缩"/>
            </a:endParaRPr>
          </a:p>
        </p:txBody>
      </p:sp>
      <p:sp>
        <p:nvSpPr>
          <p:cNvPr id="76" name="任意多边形 75"/>
          <p:cNvSpPr/>
          <p:nvPr/>
        </p:nvSpPr>
        <p:spPr>
          <a:xfrm>
            <a:off x="8512679" y="5136502"/>
            <a:ext cx="218474" cy="31046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rgbClr val="009EE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chemeClr val="tx1">
                  <a:lumMod val="75000"/>
                  <a:lumOff val="25000"/>
                </a:schemeClr>
              </a:solidFill>
              <a:effectLst/>
              <a:uLnTx/>
              <a:uFillTx/>
              <a:latin typeface="小米兰亭_GB外压缩"/>
              <a:ea typeface="小米兰亭_GB外压缩"/>
            </a:endParaRPr>
          </a:p>
        </p:txBody>
      </p:sp>
      <p:sp>
        <p:nvSpPr>
          <p:cNvPr id="77" name="文本框 76"/>
          <p:cNvSpPr txBox="1"/>
          <p:nvPr/>
        </p:nvSpPr>
        <p:spPr>
          <a:xfrm>
            <a:off x="2312854" y="3245319"/>
            <a:ext cx="1026243" cy="533351"/>
          </a:xfrm>
          <a:prstGeom prst="rect">
            <a:avLst/>
          </a:prstGeom>
          <a:noFill/>
        </p:spPr>
        <p:txBody>
          <a:bodyPr wrap="none" rtlCol="0">
            <a:spAutoFit/>
          </a:bodyPr>
          <a:lstStyle/>
          <a:p>
            <a:pPr algn="ctr" fontAlgn="auto">
              <a:spcBef>
                <a:spcPts val="0"/>
              </a:spcBef>
              <a:spcAft>
                <a:spcPts val="0"/>
              </a:spcAft>
            </a:pPr>
            <a:r>
              <a:rPr lang="en-US" altLang="zh-CN" dirty="0" smtClean="0">
                <a:solidFill>
                  <a:srgbClr val="009EE2"/>
                </a:solidFill>
                <a:latin typeface="小米兰亭_GB外压缩"/>
                <a:ea typeface="小米兰亭_GB外压缩"/>
              </a:rPr>
              <a:t>MEDICAL</a:t>
            </a:r>
          </a:p>
          <a:p>
            <a:pPr algn="ctr" fontAlgn="auto">
              <a:spcBef>
                <a:spcPts val="0"/>
              </a:spcBef>
              <a:spcAft>
                <a:spcPts val="0"/>
              </a:spcAft>
            </a:pPr>
            <a:r>
              <a:rPr lang="en-US" altLang="zh-CN" sz="1000" dirty="0" smtClean="0">
                <a:solidFill>
                  <a:srgbClr val="009EE2"/>
                </a:solidFill>
                <a:latin typeface="小米兰亭_GB外压缩"/>
                <a:ea typeface="小米兰亭_GB外压缩"/>
              </a:rPr>
              <a:t>INFOGRAPHICS</a:t>
            </a:r>
            <a:endParaRPr lang="zh-CN" altLang="en-US" sz="1000" dirty="0">
              <a:solidFill>
                <a:srgbClr val="009EE2"/>
              </a:solidFill>
              <a:latin typeface="小米兰亭_GB外压缩"/>
              <a:ea typeface="小米兰亭_GB外压缩"/>
            </a:endParaRPr>
          </a:p>
        </p:txBody>
      </p:sp>
      <p:grpSp>
        <p:nvGrpSpPr>
          <p:cNvPr id="78" name="组合 77"/>
          <p:cNvGrpSpPr/>
          <p:nvPr/>
        </p:nvGrpSpPr>
        <p:grpSpPr>
          <a:xfrm>
            <a:off x="8982239" y="3129390"/>
            <a:ext cx="2507129" cy="824458"/>
            <a:chOff x="5438939" y="3129390"/>
            <a:chExt cx="2507129" cy="824458"/>
          </a:xfrm>
        </p:grpSpPr>
        <p:sp>
          <p:nvSpPr>
            <p:cNvPr id="79" name="文本框 78"/>
            <p:cNvSpPr txBox="1"/>
            <p:nvPr/>
          </p:nvSpPr>
          <p:spPr>
            <a:xfrm>
              <a:off x="5438939" y="3129390"/>
              <a:ext cx="2507129" cy="30655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1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Please insert title here</a:t>
              </a:r>
              <a:endParaRPr kumimoji="0" lang="en-US" altLang="zh-CN" sz="10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sp>
          <p:nvSpPr>
            <p:cNvPr id="80" name="文本框 79"/>
            <p:cNvSpPr txBox="1"/>
            <p:nvPr/>
          </p:nvSpPr>
          <p:spPr>
            <a:xfrm>
              <a:off x="5438939" y="3435949"/>
              <a:ext cx="2507129" cy="51789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10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grpSp>
        <p:nvGrpSpPr>
          <p:cNvPr id="81" name="组合 80"/>
          <p:cNvGrpSpPr/>
          <p:nvPr/>
        </p:nvGrpSpPr>
        <p:grpSpPr>
          <a:xfrm>
            <a:off x="5438939" y="4056490"/>
            <a:ext cx="2507129" cy="824458"/>
            <a:chOff x="5438939" y="3129390"/>
            <a:chExt cx="2507129" cy="824458"/>
          </a:xfrm>
        </p:grpSpPr>
        <p:sp>
          <p:nvSpPr>
            <p:cNvPr id="82" name="文本框 81"/>
            <p:cNvSpPr txBox="1"/>
            <p:nvPr/>
          </p:nvSpPr>
          <p:spPr>
            <a:xfrm>
              <a:off x="5438939" y="3129390"/>
              <a:ext cx="2507129" cy="30655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1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Please insert title here</a:t>
              </a:r>
              <a:endParaRPr kumimoji="0" lang="en-US" altLang="zh-CN" sz="10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sp>
          <p:nvSpPr>
            <p:cNvPr id="83" name="文本框 82"/>
            <p:cNvSpPr txBox="1"/>
            <p:nvPr/>
          </p:nvSpPr>
          <p:spPr>
            <a:xfrm>
              <a:off x="5438939" y="3435949"/>
              <a:ext cx="2507129" cy="51789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10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grpSp>
        <p:nvGrpSpPr>
          <p:cNvPr id="84" name="组合 83"/>
          <p:cNvGrpSpPr/>
          <p:nvPr/>
        </p:nvGrpSpPr>
        <p:grpSpPr>
          <a:xfrm>
            <a:off x="8982239" y="4056490"/>
            <a:ext cx="2507129" cy="824458"/>
            <a:chOff x="5438939" y="3129390"/>
            <a:chExt cx="2507129" cy="824458"/>
          </a:xfrm>
        </p:grpSpPr>
        <p:sp>
          <p:nvSpPr>
            <p:cNvPr id="85" name="文本框 84"/>
            <p:cNvSpPr txBox="1"/>
            <p:nvPr/>
          </p:nvSpPr>
          <p:spPr>
            <a:xfrm>
              <a:off x="5438939" y="3129390"/>
              <a:ext cx="2507129" cy="30655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1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Please insert title here</a:t>
              </a:r>
              <a:endParaRPr kumimoji="0" lang="en-US" altLang="zh-CN" sz="10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sp>
          <p:nvSpPr>
            <p:cNvPr id="86" name="文本框 85"/>
            <p:cNvSpPr txBox="1"/>
            <p:nvPr/>
          </p:nvSpPr>
          <p:spPr>
            <a:xfrm>
              <a:off x="5438939" y="3435949"/>
              <a:ext cx="2507129" cy="51789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10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grpSp>
        <p:nvGrpSpPr>
          <p:cNvPr id="87" name="组合 86"/>
          <p:cNvGrpSpPr/>
          <p:nvPr/>
        </p:nvGrpSpPr>
        <p:grpSpPr>
          <a:xfrm>
            <a:off x="5438939" y="4983590"/>
            <a:ext cx="2507129" cy="824458"/>
            <a:chOff x="5438939" y="3129390"/>
            <a:chExt cx="2507129" cy="824458"/>
          </a:xfrm>
        </p:grpSpPr>
        <p:sp>
          <p:nvSpPr>
            <p:cNvPr id="88" name="文本框 87"/>
            <p:cNvSpPr txBox="1"/>
            <p:nvPr/>
          </p:nvSpPr>
          <p:spPr>
            <a:xfrm>
              <a:off x="5438939" y="3129390"/>
              <a:ext cx="2507129" cy="30655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1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Please insert title here</a:t>
              </a:r>
              <a:endParaRPr kumimoji="0" lang="en-US" altLang="zh-CN" sz="10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sp>
          <p:nvSpPr>
            <p:cNvPr id="89" name="文本框 88"/>
            <p:cNvSpPr txBox="1"/>
            <p:nvPr/>
          </p:nvSpPr>
          <p:spPr>
            <a:xfrm>
              <a:off x="5438939" y="3435949"/>
              <a:ext cx="2507129" cy="51789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10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grpSp>
        <p:nvGrpSpPr>
          <p:cNvPr id="90" name="组合 89"/>
          <p:cNvGrpSpPr/>
          <p:nvPr/>
        </p:nvGrpSpPr>
        <p:grpSpPr>
          <a:xfrm>
            <a:off x="8982239" y="4983590"/>
            <a:ext cx="2507129" cy="824458"/>
            <a:chOff x="5438939" y="3129390"/>
            <a:chExt cx="2507129" cy="824458"/>
          </a:xfrm>
        </p:grpSpPr>
        <p:sp>
          <p:nvSpPr>
            <p:cNvPr id="91" name="文本框 90"/>
            <p:cNvSpPr txBox="1"/>
            <p:nvPr/>
          </p:nvSpPr>
          <p:spPr>
            <a:xfrm>
              <a:off x="5438939" y="3129390"/>
              <a:ext cx="2507129" cy="30655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1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Please insert title here</a:t>
              </a:r>
              <a:endParaRPr kumimoji="0" lang="en-US" altLang="zh-CN" sz="10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sp>
          <p:nvSpPr>
            <p:cNvPr id="92" name="文本框 91"/>
            <p:cNvSpPr txBox="1"/>
            <p:nvPr/>
          </p:nvSpPr>
          <p:spPr>
            <a:xfrm>
              <a:off x="5438939" y="3435949"/>
              <a:ext cx="2507129" cy="51789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10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dissolve">
                                      <p:cBhvr>
                                        <p:cTn id="16" dur="500"/>
                                        <p:tgtEl>
                                          <p:spTgt spid="46"/>
                                        </p:tgtEl>
                                      </p:cBhvr>
                                    </p:animEffect>
                                  </p:childTnLst>
                                </p:cTn>
                              </p:par>
                              <p:par>
                                <p:cTn id="17" presetID="22" presetClass="entr" presetSubtype="8"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500"/>
                                        <p:tgtEl>
                                          <p:spTgt spid="44"/>
                                        </p:tgtEl>
                                      </p:cBhvr>
                                    </p:animEffect>
                                  </p:childTnLst>
                                </p:cTn>
                              </p:par>
                            </p:childTnLst>
                          </p:cTn>
                        </p:par>
                        <p:par>
                          <p:cTn id="20" fill="hold">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p:cTn id="23" dur="1000" fill="hold"/>
                                        <p:tgtEl>
                                          <p:spTgt spid="47"/>
                                        </p:tgtEl>
                                        <p:attrNameLst>
                                          <p:attrName>ppt_w</p:attrName>
                                        </p:attrNameLst>
                                      </p:cBhvr>
                                      <p:tavLst>
                                        <p:tav tm="0">
                                          <p:val>
                                            <p:fltVal val="0"/>
                                          </p:val>
                                        </p:tav>
                                        <p:tav tm="100000">
                                          <p:val>
                                            <p:strVal val="#ppt_w"/>
                                          </p:val>
                                        </p:tav>
                                      </p:tavLst>
                                    </p:anim>
                                    <p:anim calcmode="lin" valueType="num">
                                      <p:cBhvr>
                                        <p:cTn id="24" dur="1000" fill="hold"/>
                                        <p:tgtEl>
                                          <p:spTgt spid="47"/>
                                        </p:tgtEl>
                                        <p:attrNameLst>
                                          <p:attrName>ppt_h</p:attrName>
                                        </p:attrNameLst>
                                      </p:cBhvr>
                                      <p:tavLst>
                                        <p:tav tm="0">
                                          <p:val>
                                            <p:fltVal val="0"/>
                                          </p:val>
                                        </p:tav>
                                        <p:tav tm="100000">
                                          <p:val>
                                            <p:strVal val="#ppt_h"/>
                                          </p:val>
                                        </p:tav>
                                      </p:tavLst>
                                    </p:anim>
                                    <p:anim calcmode="lin" valueType="num">
                                      <p:cBhvr>
                                        <p:cTn id="25" dur="1000" fill="hold"/>
                                        <p:tgtEl>
                                          <p:spTgt spid="47"/>
                                        </p:tgtEl>
                                        <p:attrNameLst>
                                          <p:attrName>style.rotation</p:attrName>
                                        </p:attrNameLst>
                                      </p:cBhvr>
                                      <p:tavLst>
                                        <p:tav tm="0">
                                          <p:val>
                                            <p:fltVal val="360"/>
                                          </p:val>
                                        </p:tav>
                                        <p:tav tm="100000">
                                          <p:val>
                                            <p:fltVal val="0"/>
                                          </p:val>
                                        </p:tav>
                                      </p:tavLst>
                                    </p:anim>
                                    <p:animEffect transition="in" filter="fade">
                                      <p:cBhvr>
                                        <p:cTn id="26" dur="1000"/>
                                        <p:tgtEl>
                                          <p:spTgt spid="47"/>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77"/>
                                        </p:tgtEl>
                                        <p:attrNameLst>
                                          <p:attrName>style.visibility</p:attrName>
                                        </p:attrNameLst>
                                      </p:cBhvr>
                                      <p:to>
                                        <p:strVal val="visible"/>
                                      </p:to>
                                    </p:set>
                                    <p:anim calcmode="lin" valueType="num">
                                      <p:cBhvr>
                                        <p:cTn id="29" dur="500" fill="hold"/>
                                        <p:tgtEl>
                                          <p:spTgt spid="77"/>
                                        </p:tgtEl>
                                        <p:attrNameLst>
                                          <p:attrName>ppt_w</p:attrName>
                                        </p:attrNameLst>
                                      </p:cBhvr>
                                      <p:tavLst>
                                        <p:tav tm="0">
                                          <p:val>
                                            <p:fltVal val="0"/>
                                          </p:val>
                                        </p:tav>
                                        <p:tav tm="100000">
                                          <p:val>
                                            <p:strVal val="#ppt_w"/>
                                          </p:val>
                                        </p:tav>
                                      </p:tavLst>
                                    </p:anim>
                                    <p:anim calcmode="lin" valueType="num">
                                      <p:cBhvr>
                                        <p:cTn id="30" dur="500" fill="hold"/>
                                        <p:tgtEl>
                                          <p:spTgt spid="77"/>
                                        </p:tgtEl>
                                        <p:attrNameLst>
                                          <p:attrName>ppt_h</p:attrName>
                                        </p:attrNameLst>
                                      </p:cBhvr>
                                      <p:tavLst>
                                        <p:tav tm="0">
                                          <p:val>
                                            <p:fltVal val="0"/>
                                          </p:val>
                                        </p:tav>
                                        <p:tav tm="100000">
                                          <p:val>
                                            <p:strVal val="#ppt_h"/>
                                          </p:val>
                                        </p:tav>
                                      </p:tavLst>
                                    </p:anim>
                                    <p:animEffect transition="in" filter="fade">
                                      <p:cBhvr>
                                        <p:cTn id="31" dur="500"/>
                                        <p:tgtEl>
                                          <p:spTgt spid="77"/>
                                        </p:tgtEl>
                                      </p:cBhvr>
                                    </p:animEffect>
                                  </p:childTnLst>
                                </p:cTn>
                              </p:par>
                            </p:childTnLst>
                          </p:cTn>
                        </p:par>
                        <p:par>
                          <p:cTn id="32" fill="hold">
                            <p:stCondLst>
                              <p:cond delay="2000"/>
                            </p:stCondLst>
                            <p:childTnLst>
                              <p:par>
                                <p:cTn id="33" presetID="37"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1000"/>
                                        <p:tgtEl>
                                          <p:spTgt spid="67"/>
                                        </p:tgtEl>
                                      </p:cBhvr>
                                    </p:animEffect>
                                    <p:anim calcmode="lin" valueType="num">
                                      <p:cBhvr>
                                        <p:cTn id="36" dur="1000" fill="hold"/>
                                        <p:tgtEl>
                                          <p:spTgt spid="67"/>
                                        </p:tgtEl>
                                        <p:attrNameLst>
                                          <p:attrName>ppt_x</p:attrName>
                                        </p:attrNameLst>
                                      </p:cBhvr>
                                      <p:tavLst>
                                        <p:tav tm="0">
                                          <p:val>
                                            <p:strVal val="#ppt_x"/>
                                          </p:val>
                                        </p:tav>
                                        <p:tav tm="100000">
                                          <p:val>
                                            <p:strVal val="#ppt_x"/>
                                          </p:val>
                                        </p:tav>
                                      </p:tavLst>
                                    </p:anim>
                                    <p:anim calcmode="lin" valueType="num">
                                      <p:cBhvr>
                                        <p:cTn id="37" dur="900" decel="100000" fill="hold"/>
                                        <p:tgtEl>
                                          <p:spTgt spid="67"/>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67"/>
                                        </p:tgtEl>
                                        <p:attrNameLst>
                                          <p:attrName>ppt_y</p:attrName>
                                        </p:attrNameLst>
                                      </p:cBhvr>
                                      <p:tavLst>
                                        <p:tav tm="0">
                                          <p:val>
                                            <p:strVal val="#ppt_y-.03"/>
                                          </p:val>
                                        </p:tav>
                                        <p:tav tm="100000">
                                          <p:val>
                                            <p:strVal val="#ppt_y"/>
                                          </p:val>
                                        </p:tav>
                                      </p:tavLst>
                                    </p:anim>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68"/>
                                        </p:tgtEl>
                                        <p:attrNameLst>
                                          <p:attrName>style.visibility</p:attrName>
                                        </p:attrNameLst>
                                      </p:cBhvr>
                                      <p:to>
                                        <p:strVal val="visible"/>
                                      </p:to>
                                    </p:set>
                                    <p:anim calcmode="lin" valueType="num">
                                      <p:cBhvr>
                                        <p:cTn id="42" dur="500" fill="hold"/>
                                        <p:tgtEl>
                                          <p:spTgt spid="68"/>
                                        </p:tgtEl>
                                        <p:attrNameLst>
                                          <p:attrName>ppt_w</p:attrName>
                                        </p:attrNameLst>
                                      </p:cBhvr>
                                      <p:tavLst>
                                        <p:tav tm="0">
                                          <p:val>
                                            <p:fltVal val="0"/>
                                          </p:val>
                                        </p:tav>
                                        <p:tav tm="100000">
                                          <p:val>
                                            <p:strVal val="#ppt_w"/>
                                          </p:val>
                                        </p:tav>
                                      </p:tavLst>
                                    </p:anim>
                                    <p:anim calcmode="lin" valueType="num">
                                      <p:cBhvr>
                                        <p:cTn id="43" dur="500" fill="hold"/>
                                        <p:tgtEl>
                                          <p:spTgt spid="68"/>
                                        </p:tgtEl>
                                        <p:attrNameLst>
                                          <p:attrName>ppt_h</p:attrName>
                                        </p:attrNameLst>
                                      </p:cBhvr>
                                      <p:tavLst>
                                        <p:tav tm="0">
                                          <p:val>
                                            <p:fltVal val="0"/>
                                          </p:val>
                                        </p:tav>
                                        <p:tav tm="100000">
                                          <p:val>
                                            <p:strVal val="#ppt_h"/>
                                          </p:val>
                                        </p:tav>
                                      </p:tavLst>
                                    </p:anim>
                                    <p:animEffect transition="in" filter="fade">
                                      <p:cBhvr>
                                        <p:cTn id="44" dur="500"/>
                                        <p:tgtEl>
                                          <p:spTgt spid="6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p:cTn id="47" dur="500" fill="hold"/>
                                        <p:tgtEl>
                                          <p:spTgt spid="73"/>
                                        </p:tgtEl>
                                        <p:attrNameLst>
                                          <p:attrName>ppt_w</p:attrName>
                                        </p:attrNameLst>
                                      </p:cBhvr>
                                      <p:tavLst>
                                        <p:tav tm="0">
                                          <p:val>
                                            <p:fltVal val="0"/>
                                          </p:val>
                                        </p:tav>
                                        <p:tav tm="100000">
                                          <p:val>
                                            <p:strVal val="#ppt_w"/>
                                          </p:val>
                                        </p:tav>
                                      </p:tavLst>
                                    </p:anim>
                                    <p:anim calcmode="lin" valueType="num">
                                      <p:cBhvr>
                                        <p:cTn id="48" dur="500" fill="hold"/>
                                        <p:tgtEl>
                                          <p:spTgt spid="73"/>
                                        </p:tgtEl>
                                        <p:attrNameLst>
                                          <p:attrName>ppt_h</p:attrName>
                                        </p:attrNameLst>
                                      </p:cBhvr>
                                      <p:tavLst>
                                        <p:tav tm="0">
                                          <p:val>
                                            <p:fltVal val="0"/>
                                          </p:val>
                                        </p:tav>
                                        <p:tav tm="100000">
                                          <p:val>
                                            <p:strVal val="#ppt_h"/>
                                          </p:val>
                                        </p:tav>
                                      </p:tavLst>
                                    </p:anim>
                                    <p:animEffect transition="in" filter="fade">
                                      <p:cBhvr>
                                        <p:cTn id="49" dur="500"/>
                                        <p:tgtEl>
                                          <p:spTgt spid="7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 calcmode="lin" valueType="num">
                                      <p:cBhvr>
                                        <p:cTn id="52" dur="500" fill="hold"/>
                                        <p:tgtEl>
                                          <p:spTgt spid="75"/>
                                        </p:tgtEl>
                                        <p:attrNameLst>
                                          <p:attrName>ppt_w</p:attrName>
                                        </p:attrNameLst>
                                      </p:cBhvr>
                                      <p:tavLst>
                                        <p:tav tm="0">
                                          <p:val>
                                            <p:fltVal val="0"/>
                                          </p:val>
                                        </p:tav>
                                        <p:tav tm="100000">
                                          <p:val>
                                            <p:strVal val="#ppt_w"/>
                                          </p:val>
                                        </p:tav>
                                      </p:tavLst>
                                    </p:anim>
                                    <p:anim calcmode="lin" valueType="num">
                                      <p:cBhvr>
                                        <p:cTn id="53" dur="500" fill="hold"/>
                                        <p:tgtEl>
                                          <p:spTgt spid="75"/>
                                        </p:tgtEl>
                                        <p:attrNameLst>
                                          <p:attrName>ppt_h</p:attrName>
                                        </p:attrNameLst>
                                      </p:cBhvr>
                                      <p:tavLst>
                                        <p:tav tm="0">
                                          <p:val>
                                            <p:fltVal val="0"/>
                                          </p:val>
                                        </p:tav>
                                        <p:tav tm="100000">
                                          <p:val>
                                            <p:strVal val="#ppt_h"/>
                                          </p:val>
                                        </p:tav>
                                      </p:tavLst>
                                    </p:anim>
                                    <p:animEffect transition="in" filter="fade">
                                      <p:cBhvr>
                                        <p:cTn id="54" dur="500"/>
                                        <p:tgtEl>
                                          <p:spTgt spid="7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 calcmode="lin" valueType="num">
                                      <p:cBhvr>
                                        <p:cTn id="57" dur="500" fill="hold"/>
                                        <p:tgtEl>
                                          <p:spTgt spid="69"/>
                                        </p:tgtEl>
                                        <p:attrNameLst>
                                          <p:attrName>ppt_w</p:attrName>
                                        </p:attrNameLst>
                                      </p:cBhvr>
                                      <p:tavLst>
                                        <p:tav tm="0">
                                          <p:val>
                                            <p:fltVal val="0"/>
                                          </p:val>
                                        </p:tav>
                                        <p:tav tm="100000">
                                          <p:val>
                                            <p:strVal val="#ppt_w"/>
                                          </p:val>
                                        </p:tav>
                                      </p:tavLst>
                                    </p:anim>
                                    <p:anim calcmode="lin" valueType="num">
                                      <p:cBhvr>
                                        <p:cTn id="58" dur="500" fill="hold"/>
                                        <p:tgtEl>
                                          <p:spTgt spid="69"/>
                                        </p:tgtEl>
                                        <p:attrNameLst>
                                          <p:attrName>ppt_h</p:attrName>
                                        </p:attrNameLst>
                                      </p:cBhvr>
                                      <p:tavLst>
                                        <p:tav tm="0">
                                          <p:val>
                                            <p:fltVal val="0"/>
                                          </p:val>
                                        </p:tav>
                                        <p:tav tm="100000">
                                          <p:val>
                                            <p:strVal val="#ppt_h"/>
                                          </p:val>
                                        </p:tav>
                                      </p:tavLst>
                                    </p:anim>
                                    <p:animEffect transition="in" filter="fade">
                                      <p:cBhvr>
                                        <p:cTn id="59" dur="500"/>
                                        <p:tgtEl>
                                          <p:spTgt spid="69"/>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74"/>
                                        </p:tgtEl>
                                        <p:attrNameLst>
                                          <p:attrName>style.visibility</p:attrName>
                                        </p:attrNameLst>
                                      </p:cBhvr>
                                      <p:to>
                                        <p:strVal val="visible"/>
                                      </p:to>
                                    </p:set>
                                    <p:anim calcmode="lin" valueType="num">
                                      <p:cBhvr>
                                        <p:cTn id="62" dur="500" fill="hold"/>
                                        <p:tgtEl>
                                          <p:spTgt spid="74"/>
                                        </p:tgtEl>
                                        <p:attrNameLst>
                                          <p:attrName>ppt_w</p:attrName>
                                        </p:attrNameLst>
                                      </p:cBhvr>
                                      <p:tavLst>
                                        <p:tav tm="0">
                                          <p:val>
                                            <p:fltVal val="0"/>
                                          </p:val>
                                        </p:tav>
                                        <p:tav tm="100000">
                                          <p:val>
                                            <p:strVal val="#ppt_w"/>
                                          </p:val>
                                        </p:tav>
                                      </p:tavLst>
                                    </p:anim>
                                    <p:anim calcmode="lin" valueType="num">
                                      <p:cBhvr>
                                        <p:cTn id="63" dur="500" fill="hold"/>
                                        <p:tgtEl>
                                          <p:spTgt spid="74"/>
                                        </p:tgtEl>
                                        <p:attrNameLst>
                                          <p:attrName>ppt_h</p:attrName>
                                        </p:attrNameLst>
                                      </p:cBhvr>
                                      <p:tavLst>
                                        <p:tav tm="0">
                                          <p:val>
                                            <p:fltVal val="0"/>
                                          </p:val>
                                        </p:tav>
                                        <p:tav tm="100000">
                                          <p:val>
                                            <p:strVal val="#ppt_h"/>
                                          </p:val>
                                        </p:tav>
                                      </p:tavLst>
                                    </p:anim>
                                    <p:animEffect transition="in" filter="fade">
                                      <p:cBhvr>
                                        <p:cTn id="64" dur="500"/>
                                        <p:tgtEl>
                                          <p:spTgt spid="7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76"/>
                                        </p:tgtEl>
                                        <p:attrNameLst>
                                          <p:attrName>style.visibility</p:attrName>
                                        </p:attrNameLst>
                                      </p:cBhvr>
                                      <p:to>
                                        <p:strVal val="visible"/>
                                      </p:to>
                                    </p:set>
                                    <p:anim calcmode="lin" valueType="num">
                                      <p:cBhvr>
                                        <p:cTn id="67" dur="500" fill="hold"/>
                                        <p:tgtEl>
                                          <p:spTgt spid="76"/>
                                        </p:tgtEl>
                                        <p:attrNameLst>
                                          <p:attrName>ppt_w</p:attrName>
                                        </p:attrNameLst>
                                      </p:cBhvr>
                                      <p:tavLst>
                                        <p:tav tm="0">
                                          <p:val>
                                            <p:fltVal val="0"/>
                                          </p:val>
                                        </p:tav>
                                        <p:tav tm="100000">
                                          <p:val>
                                            <p:strVal val="#ppt_w"/>
                                          </p:val>
                                        </p:tav>
                                      </p:tavLst>
                                    </p:anim>
                                    <p:anim calcmode="lin" valueType="num">
                                      <p:cBhvr>
                                        <p:cTn id="68" dur="500" fill="hold"/>
                                        <p:tgtEl>
                                          <p:spTgt spid="76"/>
                                        </p:tgtEl>
                                        <p:attrNameLst>
                                          <p:attrName>ppt_h</p:attrName>
                                        </p:attrNameLst>
                                      </p:cBhvr>
                                      <p:tavLst>
                                        <p:tav tm="0">
                                          <p:val>
                                            <p:fltVal val="0"/>
                                          </p:val>
                                        </p:tav>
                                        <p:tav tm="100000">
                                          <p:val>
                                            <p:strVal val="#ppt_h"/>
                                          </p:val>
                                        </p:tav>
                                      </p:tavLst>
                                    </p:anim>
                                    <p:animEffect transition="in" filter="fade">
                                      <p:cBhvr>
                                        <p:cTn id="69" dur="500"/>
                                        <p:tgtEl>
                                          <p:spTgt spid="76"/>
                                        </p:tgtEl>
                                      </p:cBhvr>
                                    </p:animEffect>
                                  </p:childTnLst>
                                </p:cTn>
                              </p:par>
                            </p:childTnLst>
                          </p:cTn>
                        </p:par>
                        <p:par>
                          <p:cTn id="70" fill="hold">
                            <p:stCondLst>
                              <p:cond delay="3500"/>
                            </p:stCondLst>
                            <p:childTnLst>
                              <p:par>
                                <p:cTn id="71" presetID="22" presetClass="entr" presetSubtype="1" fill="hold" nodeType="afterEffect">
                                  <p:stCondLst>
                                    <p:cond delay="0"/>
                                  </p:stCondLst>
                                  <p:childTnLst>
                                    <p:set>
                                      <p:cBhvr>
                                        <p:cTn id="72" dur="1" fill="hold">
                                          <p:stCondLst>
                                            <p:cond delay="0"/>
                                          </p:stCondLst>
                                        </p:cTn>
                                        <p:tgtEl>
                                          <p:spTgt spid="70"/>
                                        </p:tgtEl>
                                        <p:attrNameLst>
                                          <p:attrName>style.visibility</p:attrName>
                                        </p:attrNameLst>
                                      </p:cBhvr>
                                      <p:to>
                                        <p:strVal val="visible"/>
                                      </p:to>
                                    </p:set>
                                    <p:animEffect transition="in" filter="wipe(up)">
                                      <p:cBhvr>
                                        <p:cTn id="73" dur="500"/>
                                        <p:tgtEl>
                                          <p:spTgt spid="70"/>
                                        </p:tgtEl>
                                      </p:cBhvr>
                                    </p:animEffect>
                                  </p:childTnLst>
                                </p:cTn>
                              </p:par>
                              <p:par>
                                <p:cTn id="74" presetID="22" presetClass="entr" presetSubtype="1" fill="hold" nodeType="withEffect">
                                  <p:stCondLst>
                                    <p:cond delay="0"/>
                                  </p:stCondLst>
                                  <p:childTnLst>
                                    <p:set>
                                      <p:cBhvr>
                                        <p:cTn id="75" dur="1" fill="hold">
                                          <p:stCondLst>
                                            <p:cond delay="0"/>
                                          </p:stCondLst>
                                        </p:cTn>
                                        <p:tgtEl>
                                          <p:spTgt spid="78"/>
                                        </p:tgtEl>
                                        <p:attrNameLst>
                                          <p:attrName>style.visibility</p:attrName>
                                        </p:attrNameLst>
                                      </p:cBhvr>
                                      <p:to>
                                        <p:strVal val="visible"/>
                                      </p:to>
                                    </p:set>
                                    <p:animEffect transition="in" filter="wipe(up)">
                                      <p:cBhvr>
                                        <p:cTn id="76" dur="500"/>
                                        <p:tgtEl>
                                          <p:spTgt spid="78"/>
                                        </p:tgtEl>
                                      </p:cBhvr>
                                    </p:animEffect>
                                  </p:childTnLst>
                                </p:cTn>
                              </p:par>
                              <p:par>
                                <p:cTn id="77" presetID="22" presetClass="entr" presetSubtype="1" fill="hold" nodeType="withEffect">
                                  <p:stCondLst>
                                    <p:cond delay="0"/>
                                  </p:stCondLst>
                                  <p:childTnLst>
                                    <p:set>
                                      <p:cBhvr>
                                        <p:cTn id="78" dur="1" fill="hold">
                                          <p:stCondLst>
                                            <p:cond delay="0"/>
                                          </p:stCondLst>
                                        </p:cTn>
                                        <p:tgtEl>
                                          <p:spTgt spid="81"/>
                                        </p:tgtEl>
                                        <p:attrNameLst>
                                          <p:attrName>style.visibility</p:attrName>
                                        </p:attrNameLst>
                                      </p:cBhvr>
                                      <p:to>
                                        <p:strVal val="visible"/>
                                      </p:to>
                                    </p:set>
                                    <p:animEffect transition="in" filter="wipe(up)">
                                      <p:cBhvr>
                                        <p:cTn id="79" dur="500"/>
                                        <p:tgtEl>
                                          <p:spTgt spid="81"/>
                                        </p:tgtEl>
                                      </p:cBhvr>
                                    </p:animEffect>
                                  </p:childTnLst>
                                </p:cTn>
                              </p:par>
                              <p:par>
                                <p:cTn id="80" presetID="22" presetClass="entr" presetSubtype="1" fill="hold" nodeType="withEffect">
                                  <p:stCondLst>
                                    <p:cond delay="0"/>
                                  </p:stCondLst>
                                  <p:childTnLst>
                                    <p:set>
                                      <p:cBhvr>
                                        <p:cTn id="81" dur="1" fill="hold">
                                          <p:stCondLst>
                                            <p:cond delay="0"/>
                                          </p:stCondLst>
                                        </p:cTn>
                                        <p:tgtEl>
                                          <p:spTgt spid="84"/>
                                        </p:tgtEl>
                                        <p:attrNameLst>
                                          <p:attrName>style.visibility</p:attrName>
                                        </p:attrNameLst>
                                      </p:cBhvr>
                                      <p:to>
                                        <p:strVal val="visible"/>
                                      </p:to>
                                    </p:set>
                                    <p:animEffect transition="in" filter="wipe(up)">
                                      <p:cBhvr>
                                        <p:cTn id="82" dur="500"/>
                                        <p:tgtEl>
                                          <p:spTgt spid="84"/>
                                        </p:tgtEl>
                                      </p:cBhvr>
                                    </p:animEffect>
                                  </p:childTnLst>
                                </p:cTn>
                              </p:par>
                              <p:par>
                                <p:cTn id="83" presetID="22" presetClass="entr" presetSubtype="1" fill="hold" nodeType="withEffect">
                                  <p:stCondLst>
                                    <p:cond delay="0"/>
                                  </p:stCondLst>
                                  <p:childTnLst>
                                    <p:set>
                                      <p:cBhvr>
                                        <p:cTn id="84" dur="1" fill="hold">
                                          <p:stCondLst>
                                            <p:cond delay="0"/>
                                          </p:stCondLst>
                                        </p:cTn>
                                        <p:tgtEl>
                                          <p:spTgt spid="87"/>
                                        </p:tgtEl>
                                        <p:attrNameLst>
                                          <p:attrName>style.visibility</p:attrName>
                                        </p:attrNameLst>
                                      </p:cBhvr>
                                      <p:to>
                                        <p:strVal val="visible"/>
                                      </p:to>
                                    </p:set>
                                    <p:animEffect transition="in" filter="wipe(up)">
                                      <p:cBhvr>
                                        <p:cTn id="85" dur="500"/>
                                        <p:tgtEl>
                                          <p:spTgt spid="87"/>
                                        </p:tgtEl>
                                      </p:cBhvr>
                                    </p:animEffect>
                                  </p:childTnLst>
                                </p:cTn>
                              </p:par>
                              <p:par>
                                <p:cTn id="86" presetID="22" presetClass="entr" presetSubtype="1" fill="hold" nodeType="withEffect">
                                  <p:stCondLst>
                                    <p:cond delay="0"/>
                                  </p:stCondLst>
                                  <p:childTnLst>
                                    <p:set>
                                      <p:cBhvr>
                                        <p:cTn id="87" dur="1" fill="hold">
                                          <p:stCondLst>
                                            <p:cond delay="0"/>
                                          </p:stCondLst>
                                        </p:cTn>
                                        <p:tgtEl>
                                          <p:spTgt spid="90"/>
                                        </p:tgtEl>
                                        <p:attrNameLst>
                                          <p:attrName>style.visibility</p:attrName>
                                        </p:attrNameLst>
                                      </p:cBhvr>
                                      <p:to>
                                        <p:strVal val="visible"/>
                                      </p:to>
                                    </p:set>
                                    <p:animEffect transition="in" filter="wipe(up)">
                                      <p:cBhvr>
                                        <p:cTn id="88"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5" grpId="0" autoUpdateAnimBg="0"/>
      <p:bldP spid="46" grpId="0" animBg="1"/>
      <p:bldP spid="67" grpId="0"/>
      <p:bldP spid="68" grpId="0" animBg="1"/>
      <p:bldP spid="69" grpId="0" animBg="1"/>
      <p:bldP spid="73" grpId="0" animBg="1"/>
      <p:bldP spid="74" grpId="0" animBg="1"/>
      <p:bldP spid="75" grpId="0" animBg="1"/>
      <p:bldP spid="76" grpId="0" animBg="1"/>
      <p:bldP spid="7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39"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40"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41"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42" name="Rectangle 4"/>
          <p:cNvSpPr/>
          <p:nvPr/>
        </p:nvSpPr>
        <p:spPr>
          <a:xfrm>
            <a:off x="827315" y="1549270"/>
            <a:ext cx="10452066" cy="385272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65000"/>
                  <a:lumOff val="35000"/>
                </a:schemeClr>
              </a:solidFill>
              <a:cs typeface="+mn-ea"/>
              <a:sym typeface="+mn-lt"/>
            </a:endParaRPr>
          </a:p>
        </p:txBody>
      </p:sp>
      <p:sp>
        <p:nvSpPr>
          <p:cNvPr id="43" name="TextBox 5"/>
          <p:cNvSpPr txBox="1"/>
          <p:nvPr/>
        </p:nvSpPr>
        <p:spPr>
          <a:xfrm>
            <a:off x="742906" y="5491613"/>
            <a:ext cx="10637857" cy="1236680"/>
          </a:xfrm>
          <a:prstGeom prst="rect">
            <a:avLst/>
          </a:prstGeom>
          <a:noFill/>
        </p:spPr>
        <p:txBody>
          <a:bodyPr wrap="square" rIns="144000" bIns="36000" numCol="1" spcCol="360000" rtlCol="0">
            <a:spAutoFit/>
          </a:bodyPr>
          <a:lstStyle/>
          <a:p>
            <a:pPr defTabSz="323215">
              <a:lnSpc>
                <a:spcPct val="120000"/>
              </a:lnSpc>
              <a:spcBef>
                <a:spcPts val="850"/>
              </a:spcBef>
            </a:pP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a:t>
            </a:r>
            <a:r>
              <a:rPr lang="zh-CN" altLang="en-US" sz="1000" dirty="0" smtClean="0">
                <a:solidFill>
                  <a:srgbClr val="838383"/>
                </a:solidFill>
                <a:cs typeface="+mn-ea"/>
                <a:sym typeface="+mn-lt"/>
              </a:rPr>
              <a:t>内容</a:t>
            </a:r>
            <a:r>
              <a:rPr lang="zh-CN" altLang="en-US" sz="1000" dirty="0">
                <a:solidFill>
                  <a:srgbClr val="838383"/>
                </a:solidFill>
                <a:cs typeface="+mn-ea"/>
                <a:sym typeface="+mn-lt"/>
              </a:rPr>
              <a:t>点击输入文字内容</a:t>
            </a:r>
            <a:endParaRPr lang="es-ES" altLang="zh-CN" sz="2800" dirty="0">
              <a:cs typeface="+mn-ea"/>
              <a:sym typeface="+mn-lt"/>
            </a:endParaRPr>
          </a:p>
          <a:p>
            <a:pPr defTabSz="323215">
              <a:lnSpc>
                <a:spcPct val="120000"/>
              </a:lnSpc>
              <a:spcBef>
                <a:spcPts val="850"/>
              </a:spcBef>
            </a:pPr>
            <a:endParaRPr lang="es-ES" altLang="zh-CN" sz="1000" dirty="0">
              <a:cs typeface="+mn-ea"/>
              <a:sym typeface="+mn-lt"/>
            </a:endParaRPr>
          </a:p>
          <a:p>
            <a:pPr defTabSz="323215">
              <a:lnSpc>
                <a:spcPct val="120000"/>
              </a:lnSpc>
              <a:spcBef>
                <a:spcPts val="850"/>
              </a:spcBef>
            </a:pPr>
            <a:endParaRPr lang="es-ES" altLang="zh-CN" sz="1000" dirty="0">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dissolve">
                                      <p:cBhvr>
                                        <p:cTn id="16" dur="500"/>
                                        <p:tgtEl>
                                          <p:spTgt spid="41"/>
                                        </p:tgtEl>
                                      </p:cBhvr>
                                    </p:animEffect>
                                  </p:childTnLst>
                                </p:cTn>
                              </p:par>
                              <p:par>
                                <p:cTn id="17" presetID="22" presetClass="entr" presetSubtype="8"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randombar(horizontal)">
                                      <p:cBhvr>
                                        <p:cTn id="23" dur="500"/>
                                        <p:tgtEl>
                                          <p:spTgt spid="4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utoUpdateAnimBg="0"/>
      <p:bldP spid="40" grpId="0" autoUpdateAnimBg="0"/>
      <p:bldP spid="41" grpId="0" animBg="1"/>
      <p:bldP spid="42" grpId="0" animBg="1"/>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60"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61"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62"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63" name="矩形 62"/>
          <p:cNvSpPr/>
          <p:nvPr/>
        </p:nvSpPr>
        <p:spPr>
          <a:xfrm>
            <a:off x="922240" y="1677887"/>
            <a:ext cx="2800295" cy="90794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tx1">
                    <a:lumMod val="65000"/>
                    <a:lumOff val="35000"/>
                  </a:schemeClr>
                </a:solidFill>
                <a:latin typeface="小米兰亭_GB外压缩"/>
                <a:ea typeface="小米兰亭_GB外压缩"/>
              </a:rPr>
              <a:t>ENTER YOUR TITLE</a:t>
            </a:r>
          </a:p>
          <a:p>
            <a:pPr algn="r" fontAlgn="auto">
              <a:lnSpc>
                <a:spcPct val="150000"/>
              </a:lnSpc>
              <a:spcBef>
                <a:spcPts val="0"/>
              </a:spcBef>
              <a:spcAft>
                <a:spcPts val="600"/>
              </a:spcAft>
              <a:buClr>
                <a:srgbClr val="006EA0"/>
              </a:buClr>
            </a:pPr>
            <a:r>
              <a:rPr lang="zh-CN" altLang="en-US" sz="1000" dirty="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a:t>
            </a:r>
            <a:endParaRPr lang="en-US" altLang="zh-CN" sz="1000" dirty="0">
              <a:solidFill>
                <a:schemeClr val="tx1">
                  <a:lumMod val="65000"/>
                  <a:lumOff val="35000"/>
                </a:schemeClr>
              </a:solidFill>
              <a:latin typeface="小米兰亭_GB外压缩"/>
              <a:ea typeface="小米兰亭_GB外压缩"/>
            </a:endParaRPr>
          </a:p>
        </p:txBody>
      </p:sp>
      <p:sp>
        <p:nvSpPr>
          <p:cNvPr id="64" name="矩形 63"/>
          <p:cNvSpPr/>
          <p:nvPr/>
        </p:nvSpPr>
        <p:spPr>
          <a:xfrm>
            <a:off x="922240" y="3081725"/>
            <a:ext cx="2800295" cy="90794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tx1">
                    <a:lumMod val="65000"/>
                    <a:lumOff val="35000"/>
                  </a:schemeClr>
                </a:solidFill>
                <a:latin typeface="小米兰亭_GB外压缩"/>
                <a:ea typeface="小米兰亭_GB外压缩"/>
              </a:rPr>
              <a:t>ENTER YOUR TITLE</a:t>
            </a:r>
          </a:p>
          <a:p>
            <a:pPr algn="r" fontAlgn="auto">
              <a:lnSpc>
                <a:spcPct val="150000"/>
              </a:lnSpc>
              <a:spcBef>
                <a:spcPts val="0"/>
              </a:spcBef>
              <a:spcAft>
                <a:spcPts val="600"/>
              </a:spcAft>
              <a:buClr>
                <a:srgbClr val="006EA0"/>
              </a:buClr>
            </a:pPr>
            <a:r>
              <a:rPr lang="zh-CN" altLang="en-US" sz="1000" dirty="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a:t>
            </a:r>
            <a:endParaRPr lang="en-US" altLang="zh-CN" sz="1000" dirty="0">
              <a:solidFill>
                <a:schemeClr val="tx1">
                  <a:lumMod val="65000"/>
                  <a:lumOff val="35000"/>
                </a:schemeClr>
              </a:solidFill>
              <a:latin typeface="小米兰亭_GB外压缩"/>
              <a:ea typeface="小米兰亭_GB外压缩"/>
            </a:endParaRPr>
          </a:p>
        </p:txBody>
      </p:sp>
      <p:sp>
        <p:nvSpPr>
          <p:cNvPr id="65" name="矩形 64"/>
          <p:cNvSpPr/>
          <p:nvPr/>
        </p:nvSpPr>
        <p:spPr>
          <a:xfrm>
            <a:off x="922240" y="4485562"/>
            <a:ext cx="2800295" cy="90794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tx1">
                    <a:lumMod val="65000"/>
                    <a:lumOff val="35000"/>
                  </a:schemeClr>
                </a:solidFill>
                <a:latin typeface="小米兰亭_GB外压缩"/>
                <a:ea typeface="小米兰亭_GB外压缩"/>
              </a:rPr>
              <a:t>ENTER YOUR TITLE</a:t>
            </a:r>
          </a:p>
          <a:p>
            <a:pPr algn="r" fontAlgn="auto">
              <a:lnSpc>
                <a:spcPct val="150000"/>
              </a:lnSpc>
              <a:spcBef>
                <a:spcPts val="0"/>
              </a:spcBef>
              <a:spcAft>
                <a:spcPts val="600"/>
              </a:spcAft>
              <a:buClr>
                <a:srgbClr val="006EA0"/>
              </a:buClr>
            </a:pPr>
            <a:r>
              <a:rPr lang="zh-CN" altLang="en-US" sz="1000" dirty="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a:t>
            </a:r>
            <a:endParaRPr lang="en-US" altLang="zh-CN" sz="1000" dirty="0">
              <a:solidFill>
                <a:schemeClr val="tx1">
                  <a:lumMod val="65000"/>
                  <a:lumOff val="35000"/>
                </a:schemeClr>
              </a:solidFill>
              <a:latin typeface="小米兰亭_GB外压缩"/>
              <a:ea typeface="小米兰亭_GB外压缩"/>
            </a:endParaRPr>
          </a:p>
        </p:txBody>
      </p:sp>
      <p:sp>
        <p:nvSpPr>
          <p:cNvPr id="66" name="矩形 65"/>
          <p:cNvSpPr/>
          <p:nvPr/>
        </p:nvSpPr>
        <p:spPr>
          <a:xfrm>
            <a:off x="8469466" y="1677887"/>
            <a:ext cx="2800295" cy="907941"/>
          </a:xfrm>
          <a:prstGeom prst="rect">
            <a:avLst/>
          </a:prstGeom>
        </p:spPr>
        <p:txBody>
          <a:bodyPr wrap="square">
            <a:spAutoFit/>
          </a:bodyPr>
          <a:lstStyle/>
          <a:p>
            <a:pPr fontAlgn="auto">
              <a:lnSpc>
                <a:spcPct val="150000"/>
              </a:lnSpc>
              <a:spcBef>
                <a:spcPts val="0"/>
              </a:spcBef>
              <a:spcAft>
                <a:spcPts val="600"/>
              </a:spcAft>
              <a:buClr>
                <a:srgbClr val="006EA0"/>
              </a:buClr>
            </a:pPr>
            <a:r>
              <a:rPr lang="en-US" altLang="zh-CN" sz="1200" dirty="0">
                <a:solidFill>
                  <a:schemeClr val="tx1">
                    <a:lumMod val="65000"/>
                    <a:lumOff val="35000"/>
                  </a:schemeClr>
                </a:solidFill>
                <a:latin typeface="小米兰亭_GB外压缩"/>
                <a:ea typeface="小米兰亭_GB外压缩"/>
              </a:rPr>
              <a:t>ENTER YOUR TITLE</a:t>
            </a:r>
          </a:p>
          <a:p>
            <a:pPr fontAlgn="auto">
              <a:lnSpc>
                <a:spcPct val="150000"/>
              </a:lnSpc>
              <a:spcBef>
                <a:spcPts val="0"/>
              </a:spcBef>
              <a:spcAft>
                <a:spcPts val="600"/>
              </a:spcAft>
              <a:buClr>
                <a:srgbClr val="006EA0"/>
              </a:buClr>
            </a:pPr>
            <a:r>
              <a:rPr lang="zh-CN" altLang="en-US" sz="1000" dirty="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a:t>
            </a:r>
            <a:endParaRPr lang="en-US" altLang="zh-CN" sz="1000" dirty="0">
              <a:solidFill>
                <a:schemeClr val="tx1">
                  <a:lumMod val="65000"/>
                  <a:lumOff val="35000"/>
                </a:schemeClr>
              </a:solidFill>
              <a:latin typeface="小米兰亭_GB外压缩"/>
              <a:ea typeface="小米兰亭_GB外压缩"/>
            </a:endParaRPr>
          </a:p>
        </p:txBody>
      </p:sp>
      <p:sp>
        <p:nvSpPr>
          <p:cNvPr id="67" name="矩形 66"/>
          <p:cNvSpPr/>
          <p:nvPr/>
        </p:nvSpPr>
        <p:spPr>
          <a:xfrm>
            <a:off x="8469466" y="3081725"/>
            <a:ext cx="2800295" cy="907941"/>
          </a:xfrm>
          <a:prstGeom prst="rect">
            <a:avLst/>
          </a:prstGeom>
        </p:spPr>
        <p:txBody>
          <a:bodyPr wrap="square">
            <a:spAutoFit/>
          </a:bodyPr>
          <a:lstStyle/>
          <a:p>
            <a:pPr fontAlgn="auto">
              <a:lnSpc>
                <a:spcPct val="150000"/>
              </a:lnSpc>
              <a:spcBef>
                <a:spcPts val="0"/>
              </a:spcBef>
              <a:spcAft>
                <a:spcPts val="600"/>
              </a:spcAft>
              <a:buClr>
                <a:srgbClr val="006EA0"/>
              </a:buClr>
            </a:pPr>
            <a:r>
              <a:rPr lang="en-US" altLang="zh-CN" sz="1200" dirty="0">
                <a:solidFill>
                  <a:schemeClr val="tx1">
                    <a:lumMod val="65000"/>
                    <a:lumOff val="35000"/>
                  </a:schemeClr>
                </a:solidFill>
                <a:latin typeface="小米兰亭_GB外压缩"/>
                <a:ea typeface="小米兰亭_GB外压缩"/>
              </a:rPr>
              <a:t>ENTER YOUR TITLE</a:t>
            </a:r>
          </a:p>
          <a:p>
            <a:pPr fontAlgn="auto">
              <a:lnSpc>
                <a:spcPct val="150000"/>
              </a:lnSpc>
              <a:spcBef>
                <a:spcPts val="0"/>
              </a:spcBef>
              <a:spcAft>
                <a:spcPts val="600"/>
              </a:spcAft>
              <a:buClr>
                <a:srgbClr val="006EA0"/>
              </a:buClr>
            </a:pPr>
            <a:r>
              <a:rPr lang="zh-CN" altLang="en-US" sz="1000" dirty="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a:t>
            </a:r>
            <a:endParaRPr lang="en-US" altLang="zh-CN" sz="1000" dirty="0">
              <a:solidFill>
                <a:schemeClr val="tx1">
                  <a:lumMod val="65000"/>
                  <a:lumOff val="35000"/>
                </a:schemeClr>
              </a:solidFill>
              <a:latin typeface="小米兰亭_GB外压缩"/>
              <a:ea typeface="小米兰亭_GB外压缩"/>
            </a:endParaRPr>
          </a:p>
        </p:txBody>
      </p:sp>
      <p:sp>
        <p:nvSpPr>
          <p:cNvPr id="68" name="矩形 67"/>
          <p:cNvSpPr/>
          <p:nvPr/>
        </p:nvSpPr>
        <p:spPr>
          <a:xfrm>
            <a:off x="8469466" y="4485562"/>
            <a:ext cx="2800295" cy="907941"/>
          </a:xfrm>
          <a:prstGeom prst="rect">
            <a:avLst/>
          </a:prstGeom>
        </p:spPr>
        <p:txBody>
          <a:bodyPr wrap="square">
            <a:spAutoFit/>
          </a:bodyPr>
          <a:lstStyle/>
          <a:p>
            <a:pPr fontAlgn="auto">
              <a:lnSpc>
                <a:spcPct val="150000"/>
              </a:lnSpc>
              <a:spcBef>
                <a:spcPts val="0"/>
              </a:spcBef>
              <a:spcAft>
                <a:spcPts val="600"/>
              </a:spcAft>
              <a:buClr>
                <a:srgbClr val="006EA0"/>
              </a:buClr>
            </a:pPr>
            <a:r>
              <a:rPr lang="en-US" altLang="zh-CN" sz="1200" dirty="0">
                <a:solidFill>
                  <a:schemeClr val="tx1">
                    <a:lumMod val="65000"/>
                    <a:lumOff val="35000"/>
                  </a:schemeClr>
                </a:solidFill>
                <a:latin typeface="小米兰亭_GB外压缩"/>
                <a:ea typeface="小米兰亭_GB外压缩"/>
              </a:rPr>
              <a:t>ENTER YOUR TITLE</a:t>
            </a:r>
          </a:p>
          <a:p>
            <a:pPr fontAlgn="auto">
              <a:lnSpc>
                <a:spcPct val="150000"/>
              </a:lnSpc>
              <a:spcBef>
                <a:spcPts val="0"/>
              </a:spcBef>
              <a:spcAft>
                <a:spcPts val="600"/>
              </a:spcAft>
              <a:buClr>
                <a:srgbClr val="006EA0"/>
              </a:buClr>
            </a:pPr>
            <a:r>
              <a:rPr lang="zh-CN" altLang="en-US" sz="1000" dirty="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a:t>
            </a:r>
            <a:endParaRPr lang="en-US" altLang="zh-CN" sz="1000" dirty="0">
              <a:solidFill>
                <a:schemeClr val="tx1">
                  <a:lumMod val="65000"/>
                  <a:lumOff val="35000"/>
                </a:schemeClr>
              </a:solidFill>
              <a:latin typeface="小米兰亭_GB外压缩"/>
              <a:ea typeface="小米兰亭_GB外压缩"/>
            </a:endParaRPr>
          </a:p>
        </p:txBody>
      </p:sp>
      <p:grpSp>
        <p:nvGrpSpPr>
          <p:cNvPr id="69" name="组合 68"/>
          <p:cNvGrpSpPr/>
          <p:nvPr/>
        </p:nvGrpSpPr>
        <p:grpSpPr>
          <a:xfrm>
            <a:off x="4355780" y="1533503"/>
            <a:ext cx="3480440" cy="3753313"/>
            <a:chOff x="10279063" y="681038"/>
            <a:chExt cx="1397000" cy="1506538"/>
          </a:xfrm>
          <a:gradFill>
            <a:gsLst>
              <a:gs pos="0">
                <a:srgbClr val="00B0F0"/>
              </a:gs>
              <a:gs pos="100000">
                <a:srgbClr val="0070C0"/>
              </a:gs>
            </a:gsLst>
            <a:lin ang="5400000" scaled="1"/>
          </a:gradFill>
        </p:grpSpPr>
        <p:sp>
          <p:nvSpPr>
            <p:cNvPr id="70" name="Freeform 38"/>
            <p:cNvSpPr>
              <a:spLocks noEditPoints="1"/>
            </p:cNvSpPr>
            <p:nvPr/>
          </p:nvSpPr>
          <p:spPr bwMode="auto">
            <a:xfrm>
              <a:off x="10279063" y="681038"/>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lumMod val="65000"/>
                    <a:lumOff val="35000"/>
                  </a:schemeClr>
                </a:solidFill>
                <a:effectLst/>
                <a:uLnTx/>
                <a:uFillTx/>
                <a:latin typeface="Century Gothic"/>
              </a:endParaRPr>
            </a:p>
          </p:txBody>
        </p:sp>
        <p:sp>
          <p:nvSpPr>
            <p:cNvPr id="71" name="Freeform 39"/>
            <p:cNvSpPr/>
            <p:nvPr/>
          </p:nvSpPr>
          <p:spPr bwMode="auto">
            <a:xfrm>
              <a:off x="10655300" y="1741488"/>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lumMod val="65000"/>
                    <a:lumOff val="35000"/>
                  </a:schemeClr>
                </a:solidFill>
                <a:effectLst/>
                <a:uLnTx/>
                <a:uFillTx/>
                <a:latin typeface="Century Gothic"/>
              </a:endParaRPr>
            </a:p>
          </p:txBody>
        </p:sp>
        <p:sp>
          <p:nvSpPr>
            <p:cNvPr id="72" name="Freeform 40"/>
            <p:cNvSpPr/>
            <p:nvPr/>
          </p:nvSpPr>
          <p:spPr bwMode="auto">
            <a:xfrm>
              <a:off x="10493375" y="952501"/>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lumMod val="65000"/>
                    <a:lumOff val="35000"/>
                  </a:schemeClr>
                </a:solidFill>
                <a:effectLst/>
                <a:uLnTx/>
                <a:uFillTx/>
                <a:latin typeface="Century Gothic"/>
              </a:endParaRPr>
            </a:p>
          </p:txBody>
        </p:sp>
      </p:gr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1+#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dissolve">
                                      <p:cBhvr>
                                        <p:cTn id="16" dur="500"/>
                                        <p:tgtEl>
                                          <p:spTgt spid="62"/>
                                        </p:tgtEl>
                                      </p:cBhvr>
                                    </p:animEffect>
                                  </p:childTnLst>
                                </p:cTn>
                              </p:par>
                              <p:par>
                                <p:cTn id="17" presetID="22" presetClass="entr" presetSubtype="8"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left)">
                                      <p:cBhvr>
                                        <p:cTn id="19" dur="500"/>
                                        <p:tgtEl>
                                          <p:spTgt spid="60"/>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1000"/>
                                        <p:tgtEl>
                                          <p:spTgt spid="69"/>
                                        </p:tgtEl>
                                      </p:cBhvr>
                                    </p:animEffect>
                                    <p:anim calcmode="lin" valueType="num">
                                      <p:cBhvr>
                                        <p:cTn id="24" dur="1000" fill="hold"/>
                                        <p:tgtEl>
                                          <p:spTgt spid="69"/>
                                        </p:tgtEl>
                                        <p:attrNameLst>
                                          <p:attrName>ppt_x</p:attrName>
                                        </p:attrNameLst>
                                      </p:cBhvr>
                                      <p:tavLst>
                                        <p:tav tm="0">
                                          <p:val>
                                            <p:strVal val="#ppt_x"/>
                                          </p:val>
                                        </p:tav>
                                        <p:tav tm="100000">
                                          <p:val>
                                            <p:strVal val="#ppt_x"/>
                                          </p:val>
                                        </p:tav>
                                      </p:tavLst>
                                    </p:anim>
                                    <p:anim calcmode="lin" valueType="num">
                                      <p:cBhvr>
                                        <p:cTn id="25" dur="1000" fill="hold"/>
                                        <p:tgtEl>
                                          <p:spTgt spid="6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additive="base">
                                        <p:cTn id="29" dur="500" fill="hold"/>
                                        <p:tgtEl>
                                          <p:spTgt spid="63"/>
                                        </p:tgtEl>
                                        <p:attrNameLst>
                                          <p:attrName>ppt_x</p:attrName>
                                        </p:attrNameLst>
                                      </p:cBhvr>
                                      <p:tavLst>
                                        <p:tav tm="0">
                                          <p:val>
                                            <p:strVal val="0-#ppt_w/2"/>
                                          </p:val>
                                        </p:tav>
                                        <p:tav tm="100000">
                                          <p:val>
                                            <p:strVal val="#ppt_x"/>
                                          </p:val>
                                        </p:tav>
                                      </p:tavLst>
                                    </p:anim>
                                    <p:anim calcmode="lin" valueType="num">
                                      <p:cBhvr additive="base">
                                        <p:cTn id="30" dur="500" fill="hold"/>
                                        <p:tgtEl>
                                          <p:spTgt spid="63"/>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500" fill="hold"/>
                                        <p:tgtEl>
                                          <p:spTgt spid="66"/>
                                        </p:tgtEl>
                                        <p:attrNameLst>
                                          <p:attrName>ppt_x</p:attrName>
                                        </p:attrNameLst>
                                      </p:cBhvr>
                                      <p:tavLst>
                                        <p:tav tm="0">
                                          <p:val>
                                            <p:strVal val="1+#ppt_w/2"/>
                                          </p:val>
                                        </p:tav>
                                        <p:tav tm="100000">
                                          <p:val>
                                            <p:strVal val="#ppt_x"/>
                                          </p:val>
                                        </p:tav>
                                      </p:tavLst>
                                    </p:anim>
                                    <p:anim calcmode="lin" valueType="num">
                                      <p:cBhvr additive="base">
                                        <p:cTn id="34" dur="500" fill="hold"/>
                                        <p:tgtEl>
                                          <p:spTgt spid="66"/>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0-#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67"/>
                                        </p:tgtEl>
                                        <p:attrNameLst>
                                          <p:attrName>style.visibility</p:attrName>
                                        </p:attrNameLst>
                                      </p:cBhvr>
                                      <p:to>
                                        <p:strVal val="visible"/>
                                      </p:to>
                                    </p:set>
                                    <p:anim calcmode="lin" valueType="num">
                                      <p:cBhvr additive="base">
                                        <p:cTn id="42" dur="500" fill="hold"/>
                                        <p:tgtEl>
                                          <p:spTgt spid="67"/>
                                        </p:tgtEl>
                                        <p:attrNameLst>
                                          <p:attrName>ppt_x</p:attrName>
                                        </p:attrNameLst>
                                      </p:cBhvr>
                                      <p:tavLst>
                                        <p:tav tm="0">
                                          <p:val>
                                            <p:strVal val="1+#ppt_w/2"/>
                                          </p:val>
                                        </p:tav>
                                        <p:tav tm="100000">
                                          <p:val>
                                            <p:strVal val="#ppt_x"/>
                                          </p:val>
                                        </p:tav>
                                      </p:tavLst>
                                    </p:anim>
                                    <p:anim calcmode="lin" valueType="num">
                                      <p:cBhvr additive="base">
                                        <p:cTn id="43" dur="500" fill="hold"/>
                                        <p:tgtEl>
                                          <p:spTgt spid="67"/>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additive="base">
                                        <p:cTn id="47" dur="500" fill="hold"/>
                                        <p:tgtEl>
                                          <p:spTgt spid="65"/>
                                        </p:tgtEl>
                                        <p:attrNameLst>
                                          <p:attrName>ppt_x</p:attrName>
                                        </p:attrNameLst>
                                      </p:cBhvr>
                                      <p:tavLst>
                                        <p:tav tm="0">
                                          <p:val>
                                            <p:strVal val="0-#ppt_w/2"/>
                                          </p:val>
                                        </p:tav>
                                        <p:tav tm="100000">
                                          <p:val>
                                            <p:strVal val="#ppt_x"/>
                                          </p:val>
                                        </p:tav>
                                      </p:tavLst>
                                    </p:anim>
                                    <p:anim calcmode="lin" valueType="num">
                                      <p:cBhvr additive="base">
                                        <p:cTn id="48" dur="500" fill="hold"/>
                                        <p:tgtEl>
                                          <p:spTgt spid="65"/>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cBhvr additive="base">
                                        <p:cTn id="51" dur="500" fill="hold"/>
                                        <p:tgtEl>
                                          <p:spTgt spid="68"/>
                                        </p:tgtEl>
                                        <p:attrNameLst>
                                          <p:attrName>ppt_x</p:attrName>
                                        </p:attrNameLst>
                                      </p:cBhvr>
                                      <p:tavLst>
                                        <p:tav tm="0">
                                          <p:val>
                                            <p:strVal val="1+#ppt_w/2"/>
                                          </p:val>
                                        </p:tav>
                                        <p:tav tm="100000">
                                          <p:val>
                                            <p:strVal val="#ppt_x"/>
                                          </p:val>
                                        </p:tav>
                                      </p:tavLst>
                                    </p:anim>
                                    <p:anim calcmode="lin" valueType="num">
                                      <p:cBhvr additive="base">
                                        <p:cTn id="52"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utoUpdateAnimBg="0"/>
      <p:bldP spid="61" grpId="0" autoUpdateAnimBg="0"/>
      <p:bldP spid="62" grpId="0" animBg="1"/>
      <p:bldP spid="63" grpId="0"/>
      <p:bldP spid="64" grpId="0"/>
      <p:bldP spid="65" grpId="0"/>
      <p:bldP spid="66" grpId="0"/>
      <p:bldP spid="67" grpId="0"/>
      <p:bldP spid="6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82"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83"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grpSp>
        <p:nvGrpSpPr>
          <p:cNvPr id="62" name="组合 61"/>
          <p:cNvGrpSpPr/>
          <p:nvPr/>
        </p:nvGrpSpPr>
        <p:grpSpPr>
          <a:xfrm>
            <a:off x="5522973" y="1740772"/>
            <a:ext cx="4146157" cy="885826"/>
            <a:chOff x="6355949" y="-1336675"/>
            <a:chExt cx="4146157" cy="885826"/>
          </a:xfrm>
        </p:grpSpPr>
        <p:grpSp>
          <p:nvGrpSpPr>
            <p:cNvPr id="63" name="组合 62"/>
            <p:cNvGrpSpPr/>
            <p:nvPr/>
          </p:nvGrpSpPr>
          <p:grpSpPr>
            <a:xfrm>
              <a:off x="6355949" y="-1336675"/>
              <a:ext cx="4146157" cy="885826"/>
              <a:chOff x="6355949" y="-1336675"/>
              <a:chExt cx="4146157" cy="885826"/>
            </a:xfrm>
          </p:grpSpPr>
          <p:sp>
            <p:nvSpPr>
              <p:cNvPr id="114" name="任意多边形 113"/>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15" name="矩形 114"/>
              <p:cNvSpPr/>
              <p:nvPr/>
            </p:nvSpPr>
            <p:spPr>
              <a:xfrm>
                <a:off x="7166610" y="-929481"/>
                <a:ext cx="73816" cy="71438"/>
              </a:xfrm>
              <a:prstGeom prst="rect">
                <a:avLst/>
              </a:prstGeom>
              <a:solidFill>
                <a:srgbClr val="5A6478">
                  <a:lumMod val="60000"/>
                  <a:lumOff val="4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16" name="矩形 115"/>
              <p:cNvSpPr/>
              <p:nvPr/>
            </p:nvSpPr>
            <p:spPr>
              <a:xfrm>
                <a:off x="7225190" y="-962818"/>
                <a:ext cx="107151" cy="138112"/>
              </a:xfrm>
              <a:prstGeom prst="rect">
                <a:avLst/>
              </a:prstGeom>
              <a:solidFill>
                <a:srgbClr val="5A6478">
                  <a:lumMod val="40000"/>
                  <a:lumOff val="6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17" name="五边形 116"/>
              <p:cNvSpPr/>
              <p:nvPr/>
            </p:nvSpPr>
            <p:spPr>
              <a:xfrm flipH="1">
                <a:off x="7532844" y="-1244996"/>
                <a:ext cx="1834746" cy="702469"/>
              </a:xfrm>
              <a:prstGeom prst="homePlate">
                <a:avLst>
                  <a:gd name="adj" fmla="val 20945"/>
                </a:avLst>
              </a:prstGeom>
              <a:solidFill>
                <a:srgbClr val="009EE2"/>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118" name="组合 117"/>
              <p:cNvGrpSpPr/>
              <p:nvPr/>
            </p:nvGrpSpPr>
            <p:grpSpPr>
              <a:xfrm>
                <a:off x="9339251" y="-1300955"/>
                <a:ext cx="1162855" cy="814387"/>
                <a:chOff x="9339251" y="-1300955"/>
                <a:chExt cx="1162855" cy="814387"/>
              </a:xfrm>
            </p:grpSpPr>
            <p:sp>
              <p:nvSpPr>
                <p:cNvPr id="124" name="圆角矩形 123"/>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25" name="矩形 124"/>
                <p:cNvSpPr/>
                <p:nvPr/>
              </p:nvSpPr>
              <p:spPr>
                <a:xfrm>
                  <a:off x="9339251" y="-1244996"/>
                  <a:ext cx="57944" cy="702469"/>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26" name="矩形 125"/>
                <p:cNvSpPr/>
                <p:nvPr/>
              </p:nvSpPr>
              <p:spPr>
                <a:xfrm rot="5400000">
                  <a:off x="9886190" y="-1420615"/>
                  <a:ext cx="57944" cy="1053707"/>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119" name="矩形 118"/>
              <p:cNvSpPr/>
              <p:nvPr/>
            </p:nvSpPr>
            <p:spPr>
              <a:xfrm>
                <a:off x="7401875" y="-962819"/>
                <a:ext cx="180026" cy="138113"/>
              </a:xfrm>
              <a:prstGeom prst="rect">
                <a:avLst/>
              </a:prstGeom>
              <a:solidFill>
                <a:srgbClr val="009EE2"/>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20" name="任意多边形 119"/>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22" name="矩形 121"/>
              <p:cNvSpPr/>
              <p:nvPr/>
            </p:nvSpPr>
            <p:spPr>
              <a:xfrm>
                <a:off x="7324725" y="-989011"/>
                <a:ext cx="85725" cy="190498"/>
              </a:xfrm>
              <a:prstGeom prst="rect">
                <a:avLst/>
              </a:prstGeom>
              <a:solidFill>
                <a:srgbClr val="5A6478">
                  <a:lumMod val="20000"/>
                  <a:lumOff val="8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23" name="圆角矩形 122"/>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64" name="组合 63"/>
            <p:cNvGrpSpPr/>
            <p:nvPr/>
          </p:nvGrpSpPr>
          <p:grpSpPr>
            <a:xfrm>
              <a:off x="7702550" y="-1182091"/>
              <a:ext cx="2152253" cy="140494"/>
              <a:chOff x="7708900" y="1562100"/>
              <a:chExt cx="2152253" cy="140494"/>
            </a:xfrm>
          </p:grpSpPr>
          <p:cxnSp>
            <p:nvCxnSpPr>
              <p:cNvPr id="65" name="直接连接符 64"/>
              <p:cNvCxnSpPr/>
              <p:nvPr/>
            </p:nvCxnSpPr>
            <p:spPr>
              <a:xfrm>
                <a:off x="7708900" y="1562100"/>
                <a:ext cx="0" cy="140494"/>
              </a:xfrm>
              <a:prstGeom prst="line">
                <a:avLst/>
              </a:prstGeom>
              <a:noFill/>
              <a:ln w="9525" cap="rnd" cmpd="sng" algn="ctr">
                <a:solidFill>
                  <a:srgbClr val="5A6478"/>
                </a:solidFill>
                <a:prstDash val="solid"/>
                <a:miter lim="800000"/>
              </a:ln>
              <a:effectLst/>
            </p:spPr>
          </p:cxnSp>
          <p:cxnSp>
            <p:nvCxnSpPr>
              <p:cNvPr id="66" name="直接连接符 65"/>
              <p:cNvCxnSpPr/>
              <p:nvPr/>
            </p:nvCxnSpPr>
            <p:spPr>
              <a:xfrm>
                <a:off x="8016365" y="1562100"/>
                <a:ext cx="0" cy="140494"/>
              </a:xfrm>
              <a:prstGeom prst="line">
                <a:avLst/>
              </a:prstGeom>
              <a:noFill/>
              <a:ln w="9525" cap="rnd" cmpd="sng" algn="ctr">
                <a:solidFill>
                  <a:srgbClr val="5A6478"/>
                </a:solidFill>
                <a:prstDash val="solid"/>
                <a:miter lim="800000"/>
              </a:ln>
              <a:effectLst/>
            </p:spPr>
          </p:cxnSp>
          <p:cxnSp>
            <p:nvCxnSpPr>
              <p:cNvPr id="67" name="直接连接符 66"/>
              <p:cNvCxnSpPr/>
              <p:nvPr/>
            </p:nvCxnSpPr>
            <p:spPr>
              <a:xfrm>
                <a:off x="7770393" y="1562100"/>
                <a:ext cx="0" cy="83344"/>
              </a:xfrm>
              <a:prstGeom prst="line">
                <a:avLst/>
              </a:prstGeom>
              <a:noFill/>
              <a:ln w="9525" cap="rnd" cmpd="sng" algn="ctr">
                <a:solidFill>
                  <a:srgbClr val="5A6478"/>
                </a:solidFill>
                <a:prstDash val="solid"/>
                <a:miter lim="800000"/>
              </a:ln>
              <a:effectLst/>
            </p:spPr>
          </p:cxnSp>
          <p:cxnSp>
            <p:nvCxnSpPr>
              <p:cNvPr id="68" name="直接连接符 67"/>
              <p:cNvCxnSpPr/>
              <p:nvPr/>
            </p:nvCxnSpPr>
            <p:spPr>
              <a:xfrm>
                <a:off x="7831886" y="1562100"/>
                <a:ext cx="0" cy="83344"/>
              </a:xfrm>
              <a:prstGeom prst="line">
                <a:avLst/>
              </a:prstGeom>
              <a:noFill/>
              <a:ln w="9525" cap="rnd" cmpd="sng" algn="ctr">
                <a:solidFill>
                  <a:srgbClr val="5A6478"/>
                </a:solidFill>
                <a:prstDash val="solid"/>
                <a:miter lim="800000"/>
              </a:ln>
              <a:effectLst/>
            </p:spPr>
          </p:cxnSp>
          <p:cxnSp>
            <p:nvCxnSpPr>
              <p:cNvPr id="69" name="直接连接符 68"/>
              <p:cNvCxnSpPr/>
              <p:nvPr/>
            </p:nvCxnSpPr>
            <p:spPr>
              <a:xfrm>
                <a:off x="7893379" y="1562100"/>
                <a:ext cx="0" cy="83344"/>
              </a:xfrm>
              <a:prstGeom prst="line">
                <a:avLst/>
              </a:prstGeom>
              <a:noFill/>
              <a:ln w="9525" cap="rnd" cmpd="sng" algn="ctr">
                <a:solidFill>
                  <a:srgbClr val="5A6478"/>
                </a:solidFill>
                <a:prstDash val="solid"/>
                <a:miter lim="800000"/>
              </a:ln>
              <a:effectLst/>
            </p:spPr>
          </p:cxnSp>
          <p:cxnSp>
            <p:nvCxnSpPr>
              <p:cNvPr id="70" name="直接连接符 69"/>
              <p:cNvCxnSpPr/>
              <p:nvPr/>
            </p:nvCxnSpPr>
            <p:spPr>
              <a:xfrm>
                <a:off x="7954872" y="1562100"/>
                <a:ext cx="0" cy="83344"/>
              </a:xfrm>
              <a:prstGeom prst="line">
                <a:avLst/>
              </a:prstGeom>
              <a:noFill/>
              <a:ln w="9525" cap="rnd" cmpd="sng" algn="ctr">
                <a:solidFill>
                  <a:srgbClr val="5A6478"/>
                </a:solidFill>
                <a:prstDash val="solid"/>
                <a:miter lim="800000"/>
              </a:ln>
              <a:effectLst/>
            </p:spPr>
          </p:cxnSp>
          <p:cxnSp>
            <p:nvCxnSpPr>
              <p:cNvPr id="71" name="直接连接符 70"/>
              <p:cNvCxnSpPr/>
              <p:nvPr/>
            </p:nvCxnSpPr>
            <p:spPr>
              <a:xfrm>
                <a:off x="8323830" y="1562100"/>
                <a:ext cx="0" cy="140494"/>
              </a:xfrm>
              <a:prstGeom prst="line">
                <a:avLst/>
              </a:prstGeom>
              <a:noFill/>
              <a:ln w="9525" cap="rnd" cmpd="sng" algn="ctr">
                <a:solidFill>
                  <a:srgbClr val="5A6478"/>
                </a:solidFill>
                <a:prstDash val="solid"/>
                <a:miter lim="800000"/>
              </a:ln>
              <a:effectLst/>
            </p:spPr>
          </p:cxnSp>
          <p:cxnSp>
            <p:nvCxnSpPr>
              <p:cNvPr id="72" name="直接连接符 71"/>
              <p:cNvCxnSpPr/>
              <p:nvPr/>
            </p:nvCxnSpPr>
            <p:spPr>
              <a:xfrm>
                <a:off x="8077858" y="1562100"/>
                <a:ext cx="0" cy="83344"/>
              </a:xfrm>
              <a:prstGeom prst="line">
                <a:avLst/>
              </a:prstGeom>
              <a:noFill/>
              <a:ln w="9525" cap="rnd" cmpd="sng" algn="ctr">
                <a:solidFill>
                  <a:srgbClr val="5A6478"/>
                </a:solidFill>
                <a:prstDash val="solid"/>
                <a:miter lim="800000"/>
              </a:ln>
              <a:effectLst/>
            </p:spPr>
          </p:cxnSp>
          <p:cxnSp>
            <p:nvCxnSpPr>
              <p:cNvPr id="73" name="直接连接符 72"/>
              <p:cNvCxnSpPr/>
              <p:nvPr/>
            </p:nvCxnSpPr>
            <p:spPr>
              <a:xfrm>
                <a:off x="8139351" y="1562100"/>
                <a:ext cx="0" cy="83344"/>
              </a:xfrm>
              <a:prstGeom prst="line">
                <a:avLst/>
              </a:prstGeom>
              <a:noFill/>
              <a:ln w="9525" cap="rnd" cmpd="sng" algn="ctr">
                <a:solidFill>
                  <a:srgbClr val="5A6478"/>
                </a:solidFill>
                <a:prstDash val="solid"/>
                <a:miter lim="800000"/>
              </a:ln>
              <a:effectLst/>
            </p:spPr>
          </p:cxnSp>
          <p:cxnSp>
            <p:nvCxnSpPr>
              <p:cNvPr id="74" name="直接连接符 73"/>
              <p:cNvCxnSpPr/>
              <p:nvPr/>
            </p:nvCxnSpPr>
            <p:spPr>
              <a:xfrm>
                <a:off x="8200844" y="1562100"/>
                <a:ext cx="0" cy="83344"/>
              </a:xfrm>
              <a:prstGeom prst="line">
                <a:avLst/>
              </a:prstGeom>
              <a:noFill/>
              <a:ln w="9525" cap="rnd" cmpd="sng" algn="ctr">
                <a:solidFill>
                  <a:srgbClr val="5A6478"/>
                </a:solidFill>
                <a:prstDash val="solid"/>
                <a:miter lim="800000"/>
              </a:ln>
              <a:effectLst/>
            </p:spPr>
          </p:cxnSp>
          <p:cxnSp>
            <p:nvCxnSpPr>
              <p:cNvPr id="75" name="直接连接符 74"/>
              <p:cNvCxnSpPr/>
              <p:nvPr/>
            </p:nvCxnSpPr>
            <p:spPr>
              <a:xfrm>
                <a:off x="8262337" y="1562100"/>
                <a:ext cx="0" cy="83344"/>
              </a:xfrm>
              <a:prstGeom prst="line">
                <a:avLst/>
              </a:prstGeom>
              <a:noFill/>
              <a:ln w="9525" cap="rnd" cmpd="sng" algn="ctr">
                <a:solidFill>
                  <a:srgbClr val="5A6478"/>
                </a:solidFill>
                <a:prstDash val="solid"/>
                <a:miter lim="800000"/>
              </a:ln>
              <a:effectLst/>
            </p:spPr>
          </p:cxnSp>
          <p:cxnSp>
            <p:nvCxnSpPr>
              <p:cNvPr id="76" name="直接连接符 75"/>
              <p:cNvCxnSpPr/>
              <p:nvPr/>
            </p:nvCxnSpPr>
            <p:spPr>
              <a:xfrm>
                <a:off x="8631295" y="1562100"/>
                <a:ext cx="0" cy="140494"/>
              </a:xfrm>
              <a:prstGeom prst="line">
                <a:avLst/>
              </a:prstGeom>
              <a:noFill/>
              <a:ln w="9525" cap="rnd" cmpd="sng" algn="ctr">
                <a:solidFill>
                  <a:srgbClr val="5A6478"/>
                </a:solidFill>
                <a:prstDash val="solid"/>
                <a:miter lim="800000"/>
              </a:ln>
              <a:effectLst/>
            </p:spPr>
          </p:cxnSp>
          <p:cxnSp>
            <p:nvCxnSpPr>
              <p:cNvPr id="78" name="直接连接符 77"/>
              <p:cNvCxnSpPr/>
              <p:nvPr/>
            </p:nvCxnSpPr>
            <p:spPr>
              <a:xfrm>
                <a:off x="8385323" y="1562100"/>
                <a:ext cx="0" cy="83344"/>
              </a:xfrm>
              <a:prstGeom prst="line">
                <a:avLst/>
              </a:prstGeom>
              <a:noFill/>
              <a:ln w="9525" cap="rnd" cmpd="sng" algn="ctr">
                <a:solidFill>
                  <a:srgbClr val="5A6478"/>
                </a:solidFill>
                <a:prstDash val="solid"/>
                <a:miter lim="800000"/>
              </a:ln>
              <a:effectLst/>
            </p:spPr>
          </p:cxnSp>
          <p:cxnSp>
            <p:nvCxnSpPr>
              <p:cNvPr id="79" name="直接连接符 78"/>
              <p:cNvCxnSpPr/>
              <p:nvPr/>
            </p:nvCxnSpPr>
            <p:spPr>
              <a:xfrm>
                <a:off x="8446816" y="1562100"/>
                <a:ext cx="0" cy="83344"/>
              </a:xfrm>
              <a:prstGeom prst="line">
                <a:avLst/>
              </a:prstGeom>
              <a:noFill/>
              <a:ln w="9525" cap="rnd" cmpd="sng" algn="ctr">
                <a:solidFill>
                  <a:srgbClr val="5A6478"/>
                </a:solidFill>
                <a:prstDash val="solid"/>
                <a:miter lim="800000"/>
              </a:ln>
              <a:effectLst/>
            </p:spPr>
          </p:cxnSp>
          <p:cxnSp>
            <p:nvCxnSpPr>
              <p:cNvPr id="81" name="直接连接符 80"/>
              <p:cNvCxnSpPr/>
              <p:nvPr/>
            </p:nvCxnSpPr>
            <p:spPr>
              <a:xfrm>
                <a:off x="8508309" y="1562100"/>
                <a:ext cx="0" cy="83344"/>
              </a:xfrm>
              <a:prstGeom prst="line">
                <a:avLst/>
              </a:prstGeom>
              <a:noFill/>
              <a:ln w="9525" cap="rnd" cmpd="sng" algn="ctr">
                <a:solidFill>
                  <a:srgbClr val="5A6478"/>
                </a:solidFill>
                <a:prstDash val="solid"/>
                <a:miter lim="800000"/>
              </a:ln>
              <a:effectLst/>
            </p:spPr>
          </p:cxnSp>
          <p:cxnSp>
            <p:nvCxnSpPr>
              <p:cNvPr id="84" name="直接连接符 83"/>
              <p:cNvCxnSpPr/>
              <p:nvPr/>
            </p:nvCxnSpPr>
            <p:spPr>
              <a:xfrm>
                <a:off x="8569802" y="1562100"/>
                <a:ext cx="0" cy="83344"/>
              </a:xfrm>
              <a:prstGeom prst="line">
                <a:avLst/>
              </a:prstGeom>
              <a:noFill/>
              <a:ln w="9525" cap="rnd" cmpd="sng" algn="ctr">
                <a:solidFill>
                  <a:srgbClr val="5A6478"/>
                </a:solidFill>
                <a:prstDash val="solid"/>
                <a:miter lim="800000"/>
              </a:ln>
              <a:effectLst/>
            </p:spPr>
          </p:cxnSp>
          <p:cxnSp>
            <p:nvCxnSpPr>
              <p:cNvPr id="85" name="直接连接符 84"/>
              <p:cNvCxnSpPr/>
              <p:nvPr/>
            </p:nvCxnSpPr>
            <p:spPr>
              <a:xfrm>
                <a:off x="8938760" y="1562100"/>
                <a:ext cx="0" cy="140494"/>
              </a:xfrm>
              <a:prstGeom prst="line">
                <a:avLst/>
              </a:prstGeom>
              <a:noFill/>
              <a:ln w="9525" cap="rnd" cmpd="sng" algn="ctr">
                <a:solidFill>
                  <a:srgbClr val="5A6478"/>
                </a:solidFill>
                <a:prstDash val="solid"/>
                <a:miter lim="800000"/>
              </a:ln>
              <a:effectLst/>
            </p:spPr>
          </p:cxnSp>
          <p:cxnSp>
            <p:nvCxnSpPr>
              <p:cNvPr id="86" name="直接连接符 85"/>
              <p:cNvCxnSpPr/>
              <p:nvPr/>
            </p:nvCxnSpPr>
            <p:spPr>
              <a:xfrm>
                <a:off x="8692788" y="1562100"/>
                <a:ext cx="0" cy="83344"/>
              </a:xfrm>
              <a:prstGeom prst="line">
                <a:avLst/>
              </a:prstGeom>
              <a:noFill/>
              <a:ln w="9525" cap="rnd" cmpd="sng" algn="ctr">
                <a:solidFill>
                  <a:srgbClr val="5A6478"/>
                </a:solidFill>
                <a:prstDash val="solid"/>
                <a:miter lim="800000"/>
              </a:ln>
              <a:effectLst/>
            </p:spPr>
          </p:cxnSp>
          <p:cxnSp>
            <p:nvCxnSpPr>
              <p:cNvPr id="87" name="直接连接符 86"/>
              <p:cNvCxnSpPr/>
              <p:nvPr/>
            </p:nvCxnSpPr>
            <p:spPr>
              <a:xfrm>
                <a:off x="8754281" y="1562100"/>
                <a:ext cx="0" cy="83344"/>
              </a:xfrm>
              <a:prstGeom prst="line">
                <a:avLst/>
              </a:prstGeom>
              <a:noFill/>
              <a:ln w="9525" cap="rnd" cmpd="sng" algn="ctr">
                <a:solidFill>
                  <a:srgbClr val="5A6478"/>
                </a:solidFill>
                <a:prstDash val="solid"/>
                <a:miter lim="800000"/>
              </a:ln>
              <a:effectLst/>
            </p:spPr>
          </p:cxnSp>
          <p:cxnSp>
            <p:nvCxnSpPr>
              <p:cNvPr id="88" name="直接连接符 87"/>
              <p:cNvCxnSpPr/>
              <p:nvPr/>
            </p:nvCxnSpPr>
            <p:spPr>
              <a:xfrm>
                <a:off x="8815774" y="1562100"/>
                <a:ext cx="0" cy="83344"/>
              </a:xfrm>
              <a:prstGeom prst="line">
                <a:avLst/>
              </a:prstGeom>
              <a:noFill/>
              <a:ln w="9525" cap="rnd" cmpd="sng" algn="ctr">
                <a:solidFill>
                  <a:srgbClr val="5A6478"/>
                </a:solidFill>
                <a:prstDash val="solid"/>
                <a:miter lim="800000"/>
              </a:ln>
              <a:effectLst/>
            </p:spPr>
          </p:cxnSp>
          <p:cxnSp>
            <p:nvCxnSpPr>
              <p:cNvPr id="89" name="直接连接符 88"/>
              <p:cNvCxnSpPr/>
              <p:nvPr/>
            </p:nvCxnSpPr>
            <p:spPr>
              <a:xfrm>
                <a:off x="8877267" y="1562100"/>
                <a:ext cx="0" cy="83344"/>
              </a:xfrm>
              <a:prstGeom prst="line">
                <a:avLst/>
              </a:prstGeom>
              <a:noFill/>
              <a:ln w="9525" cap="rnd" cmpd="sng" algn="ctr">
                <a:solidFill>
                  <a:srgbClr val="5A6478"/>
                </a:solidFill>
                <a:prstDash val="solid"/>
                <a:miter lim="800000"/>
              </a:ln>
              <a:effectLst/>
            </p:spPr>
          </p:cxnSp>
          <p:cxnSp>
            <p:nvCxnSpPr>
              <p:cNvPr id="90" name="直接连接符 89"/>
              <p:cNvCxnSpPr/>
              <p:nvPr/>
            </p:nvCxnSpPr>
            <p:spPr>
              <a:xfrm>
                <a:off x="9246225" y="1562100"/>
                <a:ext cx="0" cy="140494"/>
              </a:xfrm>
              <a:prstGeom prst="line">
                <a:avLst/>
              </a:prstGeom>
              <a:noFill/>
              <a:ln w="9525" cap="rnd" cmpd="sng" algn="ctr">
                <a:solidFill>
                  <a:srgbClr val="5A6478"/>
                </a:solidFill>
                <a:prstDash val="solid"/>
                <a:miter lim="800000"/>
              </a:ln>
              <a:effectLst/>
            </p:spPr>
          </p:cxnSp>
          <p:cxnSp>
            <p:nvCxnSpPr>
              <p:cNvPr id="91" name="直接连接符 90"/>
              <p:cNvCxnSpPr/>
              <p:nvPr/>
            </p:nvCxnSpPr>
            <p:spPr>
              <a:xfrm>
                <a:off x="9000253" y="1562100"/>
                <a:ext cx="0" cy="83344"/>
              </a:xfrm>
              <a:prstGeom prst="line">
                <a:avLst/>
              </a:prstGeom>
              <a:noFill/>
              <a:ln w="9525" cap="rnd" cmpd="sng" algn="ctr">
                <a:solidFill>
                  <a:srgbClr val="5A6478"/>
                </a:solidFill>
                <a:prstDash val="solid"/>
                <a:miter lim="800000"/>
              </a:ln>
              <a:effectLst/>
            </p:spPr>
          </p:cxnSp>
          <p:cxnSp>
            <p:nvCxnSpPr>
              <p:cNvPr id="92" name="直接连接符 91"/>
              <p:cNvCxnSpPr/>
              <p:nvPr/>
            </p:nvCxnSpPr>
            <p:spPr>
              <a:xfrm>
                <a:off x="9061746" y="1562100"/>
                <a:ext cx="0" cy="83344"/>
              </a:xfrm>
              <a:prstGeom prst="line">
                <a:avLst/>
              </a:prstGeom>
              <a:noFill/>
              <a:ln w="9525" cap="rnd" cmpd="sng" algn="ctr">
                <a:solidFill>
                  <a:srgbClr val="5A6478"/>
                </a:solidFill>
                <a:prstDash val="solid"/>
                <a:miter lim="800000"/>
              </a:ln>
              <a:effectLst/>
            </p:spPr>
          </p:cxnSp>
          <p:cxnSp>
            <p:nvCxnSpPr>
              <p:cNvPr id="93" name="直接连接符 92"/>
              <p:cNvCxnSpPr/>
              <p:nvPr/>
            </p:nvCxnSpPr>
            <p:spPr>
              <a:xfrm>
                <a:off x="9123239" y="1562100"/>
                <a:ext cx="0" cy="83344"/>
              </a:xfrm>
              <a:prstGeom prst="line">
                <a:avLst/>
              </a:prstGeom>
              <a:noFill/>
              <a:ln w="9525" cap="rnd" cmpd="sng" algn="ctr">
                <a:solidFill>
                  <a:srgbClr val="5A6478"/>
                </a:solidFill>
                <a:prstDash val="solid"/>
                <a:miter lim="800000"/>
              </a:ln>
              <a:effectLst/>
            </p:spPr>
          </p:cxnSp>
          <p:cxnSp>
            <p:nvCxnSpPr>
              <p:cNvPr id="94" name="直接连接符 93"/>
              <p:cNvCxnSpPr/>
              <p:nvPr/>
            </p:nvCxnSpPr>
            <p:spPr>
              <a:xfrm>
                <a:off x="9184732" y="1562100"/>
                <a:ext cx="0" cy="83344"/>
              </a:xfrm>
              <a:prstGeom prst="line">
                <a:avLst/>
              </a:prstGeom>
              <a:noFill/>
              <a:ln w="9525" cap="rnd" cmpd="sng" algn="ctr">
                <a:solidFill>
                  <a:srgbClr val="5A6478"/>
                </a:solidFill>
                <a:prstDash val="solid"/>
                <a:miter lim="800000"/>
              </a:ln>
              <a:effectLst/>
            </p:spPr>
          </p:cxnSp>
          <p:cxnSp>
            <p:nvCxnSpPr>
              <p:cNvPr id="95" name="直接连接符 94"/>
              <p:cNvCxnSpPr/>
              <p:nvPr/>
            </p:nvCxnSpPr>
            <p:spPr>
              <a:xfrm>
                <a:off x="9553690" y="1562100"/>
                <a:ext cx="0" cy="140494"/>
              </a:xfrm>
              <a:prstGeom prst="line">
                <a:avLst/>
              </a:prstGeom>
              <a:noFill/>
              <a:ln w="9525" cap="rnd" cmpd="sng" algn="ctr">
                <a:solidFill>
                  <a:srgbClr val="5A6478"/>
                </a:solidFill>
                <a:prstDash val="solid"/>
                <a:miter lim="800000"/>
              </a:ln>
              <a:effectLst/>
            </p:spPr>
          </p:cxnSp>
          <p:cxnSp>
            <p:nvCxnSpPr>
              <p:cNvPr id="97" name="直接连接符 96"/>
              <p:cNvCxnSpPr/>
              <p:nvPr/>
            </p:nvCxnSpPr>
            <p:spPr>
              <a:xfrm>
                <a:off x="9307718" y="1562100"/>
                <a:ext cx="0" cy="83344"/>
              </a:xfrm>
              <a:prstGeom prst="line">
                <a:avLst/>
              </a:prstGeom>
              <a:noFill/>
              <a:ln w="9525" cap="rnd" cmpd="sng" algn="ctr">
                <a:solidFill>
                  <a:srgbClr val="5A6478"/>
                </a:solidFill>
                <a:prstDash val="solid"/>
                <a:miter lim="800000"/>
              </a:ln>
              <a:effectLst/>
            </p:spPr>
          </p:cxnSp>
          <p:cxnSp>
            <p:nvCxnSpPr>
              <p:cNvPr id="98" name="直接连接符 97"/>
              <p:cNvCxnSpPr/>
              <p:nvPr/>
            </p:nvCxnSpPr>
            <p:spPr>
              <a:xfrm>
                <a:off x="9369211" y="1562100"/>
                <a:ext cx="0" cy="83344"/>
              </a:xfrm>
              <a:prstGeom prst="line">
                <a:avLst/>
              </a:prstGeom>
              <a:noFill/>
              <a:ln w="9525" cap="rnd" cmpd="sng" algn="ctr">
                <a:solidFill>
                  <a:srgbClr val="5A6478"/>
                </a:solidFill>
                <a:prstDash val="solid"/>
                <a:miter lim="800000"/>
              </a:ln>
              <a:effectLst/>
            </p:spPr>
          </p:cxnSp>
          <p:cxnSp>
            <p:nvCxnSpPr>
              <p:cNvPr id="100" name="直接连接符 99"/>
              <p:cNvCxnSpPr/>
              <p:nvPr/>
            </p:nvCxnSpPr>
            <p:spPr>
              <a:xfrm>
                <a:off x="9430704" y="1562100"/>
                <a:ext cx="0" cy="83344"/>
              </a:xfrm>
              <a:prstGeom prst="line">
                <a:avLst/>
              </a:prstGeom>
              <a:noFill/>
              <a:ln w="9525" cap="rnd" cmpd="sng" algn="ctr">
                <a:solidFill>
                  <a:srgbClr val="5A6478"/>
                </a:solidFill>
                <a:prstDash val="solid"/>
                <a:miter lim="800000"/>
              </a:ln>
              <a:effectLst/>
            </p:spPr>
          </p:cxnSp>
          <p:cxnSp>
            <p:nvCxnSpPr>
              <p:cNvPr id="102" name="直接连接符 101"/>
              <p:cNvCxnSpPr/>
              <p:nvPr/>
            </p:nvCxnSpPr>
            <p:spPr>
              <a:xfrm>
                <a:off x="9492197" y="1562100"/>
                <a:ext cx="0" cy="83344"/>
              </a:xfrm>
              <a:prstGeom prst="line">
                <a:avLst/>
              </a:prstGeom>
              <a:noFill/>
              <a:ln w="9525" cap="rnd" cmpd="sng" algn="ctr">
                <a:solidFill>
                  <a:srgbClr val="5A6478"/>
                </a:solidFill>
                <a:prstDash val="solid"/>
                <a:miter lim="800000"/>
              </a:ln>
              <a:effectLst/>
            </p:spPr>
          </p:cxnSp>
          <p:cxnSp>
            <p:nvCxnSpPr>
              <p:cNvPr id="103" name="直接连接符 102"/>
              <p:cNvCxnSpPr/>
              <p:nvPr/>
            </p:nvCxnSpPr>
            <p:spPr>
              <a:xfrm>
                <a:off x="9861153" y="1562100"/>
                <a:ext cx="0" cy="140494"/>
              </a:xfrm>
              <a:prstGeom prst="line">
                <a:avLst/>
              </a:prstGeom>
              <a:noFill/>
              <a:ln w="9525" cap="rnd" cmpd="sng" algn="ctr">
                <a:solidFill>
                  <a:srgbClr val="5A6478"/>
                </a:solidFill>
                <a:prstDash val="solid"/>
                <a:miter lim="800000"/>
              </a:ln>
              <a:effectLst/>
            </p:spPr>
          </p:cxnSp>
          <p:cxnSp>
            <p:nvCxnSpPr>
              <p:cNvPr id="105" name="直接连接符 104"/>
              <p:cNvCxnSpPr/>
              <p:nvPr/>
            </p:nvCxnSpPr>
            <p:spPr>
              <a:xfrm>
                <a:off x="9615183" y="1562100"/>
                <a:ext cx="0" cy="83344"/>
              </a:xfrm>
              <a:prstGeom prst="line">
                <a:avLst/>
              </a:prstGeom>
              <a:noFill/>
              <a:ln w="9525" cap="rnd" cmpd="sng" algn="ctr">
                <a:solidFill>
                  <a:srgbClr val="5A6478"/>
                </a:solidFill>
                <a:prstDash val="solid"/>
                <a:miter lim="800000"/>
              </a:ln>
              <a:effectLst/>
            </p:spPr>
          </p:cxnSp>
          <p:cxnSp>
            <p:nvCxnSpPr>
              <p:cNvPr id="106" name="直接连接符 105"/>
              <p:cNvCxnSpPr/>
              <p:nvPr/>
            </p:nvCxnSpPr>
            <p:spPr>
              <a:xfrm>
                <a:off x="9676676" y="1562100"/>
                <a:ext cx="0" cy="83344"/>
              </a:xfrm>
              <a:prstGeom prst="line">
                <a:avLst/>
              </a:prstGeom>
              <a:noFill/>
              <a:ln w="9525" cap="rnd" cmpd="sng" algn="ctr">
                <a:solidFill>
                  <a:srgbClr val="5A6478"/>
                </a:solidFill>
                <a:prstDash val="solid"/>
                <a:miter lim="800000"/>
              </a:ln>
              <a:effectLst/>
            </p:spPr>
          </p:cxnSp>
          <p:cxnSp>
            <p:nvCxnSpPr>
              <p:cNvPr id="108" name="直接连接符 107"/>
              <p:cNvCxnSpPr/>
              <p:nvPr/>
            </p:nvCxnSpPr>
            <p:spPr>
              <a:xfrm>
                <a:off x="9738169" y="1562100"/>
                <a:ext cx="0" cy="83344"/>
              </a:xfrm>
              <a:prstGeom prst="line">
                <a:avLst/>
              </a:prstGeom>
              <a:noFill/>
              <a:ln w="9525" cap="rnd" cmpd="sng" algn="ctr">
                <a:solidFill>
                  <a:srgbClr val="5A6478"/>
                </a:solidFill>
                <a:prstDash val="solid"/>
                <a:miter lim="800000"/>
              </a:ln>
              <a:effectLst/>
            </p:spPr>
          </p:cxnSp>
          <p:cxnSp>
            <p:nvCxnSpPr>
              <p:cNvPr id="113" name="直接连接符 112"/>
              <p:cNvCxnSpPr/>
              <p:nvPr/>
            </p:nvCxnSpPr>
            <p:spPr>
              <a:xfrm>
                <a:off x="9799662" y="1562100"/>
                <a:ext cx="0" cy="83344"/>
              </a:xfrm>
              <a:prstGeom prst="line">
                <a:avLst/>
              </a:prstGeom>
              <a:noFill/>
              <a:ln w="9525" cap="rnd" cmpd="sng" algn="ctr">
                <a:solidFill>
                  <a:srgbClr val="5A6478"/>
                </a:solidFill>
                <a:prstDash val="solid"/>
                <a:miter lim="800000"/>
              </a:ln>
              <a:effectLst/>
            </p:spPr>
          </p:cxnSp>
        </p:grpSp>
      </p:grpSp>
      <p:sp>
        <p:nvSpPr>
          <p:cNvPr id="127" name="矩形 126"/>
          <p:cNvSpPr/>
          <p:nvPr/>
        </p:nvSpPr>
        <p:spPr>
          <a:xfrm>
            <a:off x="4699510" y="1922075"/>
            <a:ext cx="923651" cy="523220"/>
          </a:xfrm>
          <a:prstGeom prst="rect">
            <a:avLst/>
          </a:prstGeom>
        </p:spPr>
        <p:txBody>
          <a:bodyPr wrap="none">
            <a:spAutoFit/>
          </a:bodyPr>
          <a:lstStyle/>
          <a:p>
            <a:pPr algn="just" fontAlgn="auto">
              <a:spcBef>
                <a:spcPts val="0"/>
              </a:spcBef>
              <a:spcAft>
                <a:spcPts val="0"/>
              </a:spcAft>
              <a:buClr>
                <a:srgbClr val="006EA0"/>
              </a:buClr>
            </a:pPr>
            <a:r>
              <a:rPr lang="en-US" altLang="zh-CN" sz="2800" dirty="0" smtClean="0">
                <a:solidFill>
                  <a:schemeClr val="tx1">
                    <a:lumMod val="75000"/>
                    <a:lumOff val="25000"/>
                  </a:schemeClr>
                </a:solidFill>
                <a:latin typeface="微软雅黑" pitchFamily="34" charset="-122"/>
                <a:ea typeface="微软雅黑" pitchFamily="34" charset="-122"/>
              </a:rPr>
              <a:t>30%</a:t>
            </a:r>
            <a:endParaRPr lang="en-US" altLang="zh-CN" sz="2800" dirty="0">
              <a:solidFill>
                <a:schemeClr val="tx1">
                  <a:lumMod val="75000"/>
                  <a:lumOff val="25000"/>
                </a:schemeClr>
              </a:solidFill>
              <a:latin typeface="微软雅黑" pitchFamily="34" charset="-122"/>
              <a:ea typeface="微软雅黑" pitchFamily="34" charset="-122"/>
            </a:endParaRPr>
          </a:p>
        </p:txBody>
      </p:sp>
      <p:grpSp>
        <p:nvGrpSpPr>
          <p:cNvPr id="128" name="组合 127"/>
          <p:cNvGrpSpPr/>
          <p:nvPr/>
        </p:nvGrpSpPr>
        <p:grpSpPr>
          <a:xfrm>
            <a:off x="5522973" y="3177961"/>
            <a:ext cx="4146157" cy="885826"/>
            <a:chOff x="6355949" y="-1336675"/>
            <a:chExt cx="4146157" cy="885826"/>
          </a:xfrm>
        </p:grpSpPr>
        <p:grpSp>
          <p:nvGrpSpPr>
            <p:cNvPr id="130" name="组合 129"/>
            <p:cNvGrpSpPr/>
            <p:nvPr/>
          </p:nvGrpSpPr>
          <p:grpSpPr>
            <a:xfrm>
              <a:off x="6355949" y="-1336675"/>
              <a:ext cx="4146157" cy="885826"/>
              <a:chOff x="6355949" y="-1336675"/>
              <a:chExt cx="4146157" cy="885826"/>
            </a:xfrm>
          </p:grpSpPr>
          <p:sp>
            <p:nvSpPr>
              <p:cNvPr id="171" name="任意多边形 170"/>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2" name="矩形 171"/>
              <p:cNvSpPr/>
              <p:nvPr/>
            </p:nvSpPr>
            <p:spPr>
              <a:xfrm>
                <a:off x="7166610" y="-929481"/>
                <a:ext cx="73816" cy="71438"/>
              </a:xfrm>
              <a:prstGeom prst="rect">
                <a:avLst/>
              </a:prstGeom>
              <a:solidFill>
                <a:srgbClr val="5A6478">
                  <a:lumMod val="60000"/>
                  <a:lumOff val="4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3" name="矩形 172"/>
              <p:cNvSpPr/>
              <p:nvPr/>
            </p:nvSpPr>
            <p:spPr>
              <a:xfrm>
                <a:off x="7225190" y="-962818"/>
                <a:ext cx="107151" cy="138112"/>
              </a:xfrm>
              <a:prstGeom prst="rect">
                <a:avLst/>
              </a:prstGeom>
              <a:solidFill>
                <a:srgbClr val="5A6478">
                  <a:lumMod val="40000"/>
                  <a:lumOff val="6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4" name="五边形 173"/>
              <p:cNvSpPr/>
              <p:nvPr/>
            </p:nvSpPr>
            <p:spPr>
              <a:xfrm flipH="1">
                <a:off x="7532844" y="-1244996"/>
                <a:ext cx="1126435" cy="702469"/>
              </a:xfrm>
              <a:prstGeom prst="homePlate">
                <a:avLst>
                  <a:gd name="adj" fmla="val 20945"/>
                </a:avLst>
              </a:prstGeom>
              <a:solidFill>
                <a:srgbClr val="009EE2"/>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175" name="组合 174"/>
              <p:cNvGrpSpPr/>
              <p:nvPr/>
            </p:nvGrpSpPr>
            <p:grpSpPr>
              <a:xfrm>
                <a:off x="8643484" y="-1300955"/>
                <a:ext cx="1858622" cy="814387"/>
                <a:chOff x="8643484" y="-1300955"/>
                <a:chExt cx="1858622" cy="814387"/>
              </a:xfrm>
            </p:grpSpPr>
            <p:sp>
              <p:nvSpPr>
                <p:cNvPr id="180" name="圆角矩形 179"/>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1" name="矩形 180"/>
                <p:cNvSpPr/>
                <p:nvPr/>
              </p:nvSpPr>
              <p:spPr>
                <a:xfrm>
                  <a:off x="8643484" y="-1244995"/>
                  <a:ext cx="57944" cy="702469"/>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2" name="矩形 181"/>
                <p:cNvSpPr/>
                <p:nvPr/>
              </p:nvSpPr>
              <p:spPr>
                <a:xfrm rot="5400000">
                  <a:off x="9536205" y="-1766396"/>
                  <a:ext cx="57944" cy="1745271"/>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176" name="矩形 175"/>
              <p:cNvSpPr/>
              <p:nvPr/>
            </p:nvSpPr>
            <p:spPr>
              <a:xfrm>
                <a:off x="7401875" y="-962819"/>
                <a:ext cx="180026" cy="138113"/>
              </a:xfrm>
              <a:prstGeom prst="rect">
                <a:avLst/>
              </a:prstGeom>
              <a:solidFill>
                <a:srgbClr val="009EE2"/>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7" name="任意多边形 176"/>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8" name="矩形 177"/>
              <p:cNvSpPr/>
              <p:nvPr/>
            </p:nvSpPr>
            <p:spPr>
              <a:xfrm>
                <a:off x="7324725" y="-989011"/>
                <a:ext cx="85725" cy="190498"/>
              </a:xfrm>
              <a:prstGeom prst="rect">
                <a:avLst/>
              </a:prstGeom>
              <a:solidFill>
                <a:srgbClr val="5A6478">
                  <a:lumMod val="20000"/>
                  <a:lumOff val="8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9" name="圆角矩形 178"/>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131" name="组合 130"/>
            <p:cNvGrpSpPr/>
            <p:nvPr/>
          </p:nvGrpSpPr>
          <p:grpSpPr>
            <a:xfrm>
              <a:off x="7702550" y="-1182091"/>
              <a:ext cx="2152253" cy="140494"/>
              <a:chOff x="7708900" y="1562100"/>
              <a:chExt cx="2152253" cy="140494"/>
            </a:xfrm>
          </p:grpSpPr>
          <p:cxnSp>
            <p:nvCxnSpPr>
              <p:cNvPr id="132" name="直接连接符 131"/>
              <p:cNvCxnSpPr/>
              <p:nvPr/>
            </p:nvCxnSpPr>
            <p:spPr>
              <a:xfrm>
                <a:off x="7708900" y="1562100"/>
                <a:ext cx="0" cy="140494"/>
              </a:xfrm>
              <a:prstGeom prst="line">
                <a:avLst/>
              </a:prstGeom>
              <a:noFill/>
              <a:ln w="9525" cap="rnd" cmpd="sng" algn="ctr">
                <a:solidFill>
                  <a:srgbClr val="5A6478"/>
                </a:solidFill>
                <a:prstDash val="solid"/>
                <a:miter lim="800000"/>
              </a:ln>
              <a:effectLst/>
            </p:spPr>
          </p:cxnSp>
          <p:cxnSp>
            <p:nvCxnSpPr>
              <p:cNvPr id="134" name="直接连接符 133"/>
              <p:cNvCxnSpPr/>
              <p:nvPr/>
            </p:nvCxnSpPr>
            <p:spPr>
              <a:xfrm>
                <a:off x="8016365" y="1562100"/>
                <a:ext cx="0" cy="140494"/>
              </a:xfrm>
              <a:prstGeom prst="line">
                <a:avLst/>
              </a:prstGeom>
              <a:noFill/>
              <a:ln w="9525" cap="rnd" cmpd="sng" algn="ctr">
                <a:solidFill>
                  <a:srgbClr val="5A6478"/>
                </a:solidFill>
                <a:prstDash val="solid"/>
                <a:miter lim="800000"/>
              </a:ln>
              <a:effectLst/>
            </p:spPr>
          </p:cxnSp>
          <p:cxnSp>
            <p:nvCxnSpPr>
              <p:cNvPr id="135" name="直接连接符 134"/>
              <p:cNvCxnSpPr/>
              <p:nvPr/>
            </p:nvCxnSpPr>
            <p:spPr>
              <a:xfrm>
                <a:off x="7770393" y="1562100"/>
                <a:ext cx="0" cy="83344"/>
              </a:xfrm>
              <a:prstGeom prst="line">
                <a:avLst/>
              </a:prstGeom>
              <a:noFill/>
              <a:ln w="9525" cap="rnd" cmpd="sng" algn="ctr">
                <a:solidFill>
                  <a:srgbClr val="5A6478"/>
                </a:solidFill>
                <a:prstDash val="solid"/>
                <a:miter lim="800000"/>
              </a:ln>
              <a:effectLst/>
            </p:spPr>
          </p:cxnSp>
          <p:cxnSp>
            <p:nvCxnSpPr>
              <p:cNvPr id="136" name="直接连接符 135"/>
              <p:cNvCxnSpPr/>
              <p:nvPr/>
            </p:nvCxnSpPr>
            <p:spPr>
              <a:xfrm>
                <a:off x="7831886" y="1562100"/>
                <a:ext cx="0" cy="83344"/>
              </a:xfrm>
              <a:prstGeom prst="line">
                <a:avLst/>
              </a:prstGeom>
              <a:noFill/>
              <a:ln w="9525" cap="rnd" cmpd="sng" algn="ctr">
                <a:solidFill>
                  <a:srgbClr val="5A6478"/>
                </a:solidFill>
                <a:prstDash val="solid"/>
                <a:miter lim="800000"/>
              </a:ln>
              <a:effectLst/>
            </p:spPr>
          </p:cxnSp>
          <p:cxnSp>
            <p:nvCxnSpPr>
              <p:cNvPr id="138" name="直接连接符 137"/>
              <p:cNvCxnSpPr/>
              <p:nvPr/>
            </p:nvCxnSpPr>
            <p:spPr>
              <a:xfrm>
                <a:off x="7893379" y="1562100"/>
                <a:ext cx="0" cy="83344"/>
              </a:xfrm>
              <a:prstGeom prst="line">
                <a:avLst/>
              </a:prstGeom>
              <a:noFill/>
              <a:ln w="9525" cap="rnd" cmpd="sng" algn="ctr">
                <a:solidFill>
                  <a:srgbClr val="5A6478"/>
                </a:solidFill>
                <a:prstDash val="solid"/>
                <a:miter lim="800000"/>
              </a:ln>
              <a:effectLst/>
            </p:spPr>
          </p:cxnSp>
          <p:cxnSp>
            <p:nvCxnSpPr>
              <p:cNvPr id="139" name="直接连接符 138"/>
              <p:cNvCxnSpPr/>
              <p:nvPr/>
            </p:nvCxnSpPr>
            <p:spPr>
              <a:xfrm>
                <a:off x="7954872" y="1562100"/>
                <a:ext cx="0" cy="83344"/>
              </a:xfrm>
              <a:prstGeom prst="line">
                <a:avLst/>
              </a:prstGeom>
              <a:noFill/>
              <a:ln w="9525" cap="rnd" cmpd="sng" algn="ctr">
                <a:solidFill>
                  <a:srgbClr val="5A6478"/>
                </a:solidFill>
                <a:prstDash val="solid"/>
                <a:miter lim="800000"/>
              </a:ln>
              <a:effectLst/>
            </p:spPr>
          </p:cxnSp>
          <p:cxnSp>
            <p:nvCxnSpPr>
              <p:cNvPr id="141" name="直接连接符 140"/>
              <p:cNvCxnSpPr/>
              <p:nvPr/>
            </p:nvCxnSpPr>
            <p:spPr>
              <a:xfrm>
                <a:off x="8323830" y="1562100"/>
                <a:ext cx="0" cy="140494"/>
              </a:xfrm>
              <a:prstGeom prst="line">
                <a:avLst/>
              </a:prstGeom>
              <a:noFill/>
              <a:ln w="9525" cap="rnd" cmpd="sng" algn="ctr">
                <a:solidFill>
                  <a:srgbClr val="5A6478"/>
                </a:solidFill>
                <a:prstDash val="solid"/>
                <a:miter lim="800000"/>
              </a:ln>
              <a:effectLst/>
            </p:spPr>
          </p:cxnSp>
          <p:cxnSp>
            <p:nvCxnSpPr>
              <p:cNvPr id="142" name="直接连接符 141"/>
              <p:cNvCxnSpPr/>
              <p:nvPr/>
            </p:nvCxnSpPr>
            <p:spPr>
              <a:xfrm>
                <a:off x="8077858" y="1562100"/>
                <a:ext cx="0" cy="83344"/>
              </a:xfrm>
              <a:prstGeom prst="line">
                <a:avLst/>
              </a:prstGeom>
              <a:noFill/>
              <a:ln w="9525" cap="rnd" cmpd="sng" algn="ctr">
                <a:solidFill>
                  <a:srgbClr val="5A6478"/>
                </a:solidFill>
                <a:prstDash val="solid"/>
                <a:miter lim="800000"/>
              </a:ln>
              <a:effectLst/>
            </p:spPr>
          </p:cxnSp>
          <p:cxnSp>
            <p:nvCxnSpPr>
              <p:cNvPr id="143" name="直接连接符 142"/>
              <p:cNvCxnSpPr/>
              <p:nvPr/>
            </p:nvCxnSpPr>
            <p:spPr>
              <a:xfrm>
                <a:off x="8139351" y="1562100"/>
                <a:ext cx="0" cy="83344"/>
              </a:xfrm>
              <a:prstGeom prst="line">
                <a:avLst/>
              </a:prstGeom>
              <a:noFill/>
              <a:ln w="9525" cap="rnd" cmpd="sng" algn="ctr">
                <a:solidFill>
                  <a:srgbClr val="5A6478"/>
                </a:solidFill>
                <a:prstDash val="solid"/>
                <a:miter lim="800000"/>
              </a:ln>
              <a:effectLst/>
            </p:spPr>
          </p:cxnSp>
          <p:cxnSp>
            <p:nvCxnSpPr>
              <p:cNvPr id="144" name="直接连接符 143"/>
              <p:cNvCxnSpPr/>
              <p:nvPr/>
            </p:nvCxnSpPr>
            <p:spPr>
              <a:xfrm>
                <a:off x="8200844" y="1562100"/>
                <a:ext cx="0" cy="83344"/>
              </a:xfrm>
              <a:prstGeom prst="line">
                <a:avLst/>
              </a:prstGeom>
              <a:noFill/>
              <a:ln w="9525" cap="rnd" cmpd="sng" algn="ctr">
                <a:solidFill>
                  <a:srgbClr val="5A6478"/>
                </a:solidFill>
                <a:prstDash val="solid"/>
                <a:miter lim="800000"/>
              </a:ln>
              <a:effectLst/>
            </p:spPr>
          </p:cxnSp>
          <p:cxnSp>
            <p:nvCxnSpPr>
              <p:cNvPr id="145" name="直接连接符 144"/>
              <p:cNvCxnSpPr/>
              <p:nvPr/>
            </p:nvCxnSpPr>
            <p:spPr>
              <a:xfrm>
                <a:off x="8262337" y="1562100"/>
                <a:ext cx="0" cy="83344"/>
              </a:xfrm>
              <a:prstGeom prst="line">
                <a:avLst/>
              </a:prstGeom>
              <a:noFill/>
              <a:ln w="9525" cap="rnd" cmpd="sng" algn="ctr">
                <a:solidFill>
                  <a:srgbClr val="5A6478"/>
                </a:solidFill>
                <a:prstDash val="solid"/>
                <a:miter lim="800000"/>
              </a:ln>
              <a:effectLst/>
            </p:spPr>
          </p:cxnSp>
          <p:cxnSp>
            <p:nvCxnSpPr>
              <p:cNvPr id="146" name="直接连接符 145"/>
              <p:cNvCxnSpPr/>
              <p:nvPr/>
            </p:nvCxnSpPr>
            <p:spPr>
              <a:xfrm>
                <a:off x="8631295" y="1562100"/>
                <a:ext cx="0" cy="140494"/>
              </a:xfrm>
              <a:prstGeom prst="line">
                <a:avLst/>
              </a:prstGeom>
              <a:noFill/>
              <a:ln w="9525" cap="rnd" cmpd="sng" algn="ctr">
                <a:solidFill>
                  <a:srgbClr val="5A6478"/>
                </a:solidFill>
                <a:prstDash val="solid"/>
                <a:miter lim="800000"/>
              </a:ln>
              <a:effectLst/>
            </p:spPr>
          </p:cxnSp>
          <p:cxnSp>
            <p:nvCxnSpPr>
              <p:cNvPr id="147" name="直接连接符 146"/>
              <p:cNvCxnSpPr/>
              <p:nvPr/>
            </p:nvCxnSpPr>
            <p:spPr>
              <a:xfrm>
                <a:off x="8385323" y="1562100"/>
                <a:ext cx="0" cy="83344"/>
              </a:xfrm>
              <a:prstGeom prst="line">
                <a:avLst/>
              </a:prstGeom>
              <a:noFill/>
              <a:ln w="9525" cap="rnd" cmpd="sng" algn="ctr">
                <a:solidFill>
                  <a:srgbClr val="5A6478"/>
                </a:solidFill>
                <a:prstDash val="solid"/>
                <a:miter lim="800000"/>
              </a:ln>
              <a:effectLst/>
            </p:spPr>
          </p:cxnSp>
          <p:cxnSp>
            <p:nvCxnSpPr>
              <p:cNvPr id="148" name="直接连接符 147"/>
              <p:cNvCxnSpPr/>
              <p:nvPr/>
            </p:nvCxnSpPr>
            <p:spPr>
              <a:xfrm>
                <a:off x="8446816" y="1562100"/>
                <a:ext cx="0" cy="83344"/>
              </a:xfrm>
              <a:prstGeom prst="line">
                <a:avLst/>
              </a:prstGeom>
              <a:noFill/>
              <a:ln w="9525" cap="rnd" cmpd="sng" algn="ctr">
                <a:solidFill>
                  <a:srgbClr val="5A6478"/>
                </a:solidFill>
                <a:prstDash val="solid"/>
                <a:miter lim="800000"/>
              </a:ln>
              <a:effectLst/>
            </p:spPr>
          </p:cxnSp>
          <p:cxnSp>
            <p:nvCxnSpPr>
              <p:cNvPr id="149" name="直接连接符 148"/>
              <p:cNvCxnSpPr/>
              <p:nvPr/>
            </p:nvCxnSpPr>
            <p:spPr>
              <a:xfrm>
                <a:off x="8508309" y="1562100"/>
                <a:ext cx="0" cy="83344"/>
              </a:xfrm>
              <a:prstGeom prst="line">
                <a:avLst/>
              </a:prstGeom>
              <a:noFill/>
              <a:ln w="9525" cap="rnd" cmpd="sng" algn="ctr">
                <a:solidFill>
                  <a:srgbClr val="5A6478"/>
                </a:solidFill>
                <a:prstDash val="solid"/>
                <a:miter lim="800000"/>
              </a:ln>
              <a:effectLst/>
            </p:spPr>
          </p:cxnSp>
          <p:cxnSp>
            <p:nvCxnSpPr>
              <p:cNvPr id="150" name="直接连接符 149"/>
              <p:cNvCxnSpPr/>
              <p:nvPr/>
            </p:nvCxnSpPr>
            <p:spPr>
              <a:xfrm>
                <a:off x="8569802" y="1562100"/>
                <a:ext cx="0" cy="83344"/>
              </a:xfrm>
              <a:prstGeom prst="line">
                <a:avLst/>
              </a:prstGeom>
              <a:noFill/>
              <a:ln w="9525" cap="rnd" cmpd="sng" algn="ctr">
                <a:solidFill>
                  <a:srgbClr val="5A6478"/>
                </a:solidFill>
                <a:prstDash val="solid"/>
                <a:miter lim="800000"/>
              </a:ln>
              <a:effectLst/>
            </p:spPr>
          </p:cxnSp>
          <p:cxnSp>
            <p:nvCxnSpPr>
              <p:cNvPr id="151" name="直接连接符 150"/>
              <p:cNvCxnSpPr/>
              <p:nvPr/>
            </p:nvCxnSpPr>
            <p:spPr>
              <a:xfrm>
                <a:off x="8938760" y="1562100"/>
                <a:ext cx="0" cy="140494"/>
              </a:xfrm>
              <a:prstGeom prst="line">
                <a:avLst/>
              </a:prstGeom>
              <a:noFill/>
              <a:ln w="9525" cap="rnd" cmpd="sng" algn="ctr">
                <a:solidFill>
                  <a:srgbClr val="5A6478"/>
                </a:solidFill>
                <a:prstDash val="solid"/>
                <a:miter lim="800000"/>
              </a:ln>
              <a:effectLst/>
            </p:spPr>
          </p:cxnSp>
          <p:cxnSp>
            <p:nvCxnSpPr>
              <p:cNvPr id="152" name="直接连接符 151"/>
              <p:cNvCxnSpPr/>
              <p:nvPr/>
            </p:nvCxnSpPr>
            <p:spPr>
              <a:xfrm>
                <a:off x="8692788" y="1562100"/>
                <a:ext cx="0" cy="83344"/>
              </a:xfrm>
              <a:prstGeom prst="line">
                <a:avLst/>
              </a:prstGeom>
              <a:noFill/>
              <a:ln w="9525" cap="rnd" cmpd="sng" algn="ctr">
                <a:solidFill>
                  <a:srgbClr val="5A6478"/>
                </a:solidFill>
                <a:prstDash val="solid"/>
                <a:miter lim="800000"/>
              </a:ln>
              <a:effectLst/>
            </p:spPr>
          </p:cxnSp>
          <p:cxnSp>
            <p:nvCxnSpPr>
              <p:cNvPr id="153" name="直接连接符 152"/>
              <p:cNvCxnSpPr/>
              <p:nvPr/>
            </p:nvCxnSpPr>
            <p:spPr>
              <a:xfrm>
                <a:off x="8754281" y="1562100"/>
                <a:ext cx="0" cy="83344"/>
              </a:xfrm>
              <a:prstGeom prst="line">
                <a:avLst/>
              </a:prstGeom>
              <a:noFill/>
              <a:ln w="9525" cap="rnd" cmpd="sng" algn="ctr">
                <a:solidFill>
                  <a:srgbClr val="5A6478"/>
                </a:solidFill>
                <a:prstDash val="solid"/>
                <a:miter lim="800000"/>
              </a:ln>
              <a:effectLst/>
            </p:spPr>
          </p:cxnSp>
          <p:cxnSp>
            <p:nvCxnSpPr>
              <p:cNvPr id="154" name="直接连接符 153"/>
              <p:cNvCxnSpPr/>
              <p:nvPr/>
            </p:nvCxnSpPr>
            <p:spPr>
              <a:xfrm>
                <a:off x="8815774" y="1562100"/>
                <a:ext cx="0" cy="83344"/>
              </a:xfrm>
              <a:prstGeom prst="line">
                <a:avLst/>
              </a:prstGeom>
              <a:noFill/>
              <a:ln w="9525" cap="rnd" cmpd="sng" algn="ctr">
                <a:solidFill>
                  <a:srgbClr val="5A6478"/>
                </a:solidFill>
                <a:prstDash val="solid"/>
                <a:miter lim="800000"/>
              </a:ln>
              <a:effectLst/>
            </p:spPr>
          </p:cxnSp>
          <p:cxnSp>
            <p:nvCxnSpPr>
              <p:cNvPr id="155" name="直接连接符 154"/>
              <p:cNvCxnSpPr/>
              <p:nvPr/>
            </p:nvCxnSpPr>
            <p:spPr>
              <a:xfrm>
                <a:off x="8877267" y="1562100"/>
                <a:ext cx="0" cy="83344"/>
              </a:xfrm>
              <a:prstGeom prst="line">
                <a:avLst/>
              </a:prstGeom>
              <a:noFill/>
              <a:ln w="9525" cap="rnd" cmpd="sng" algn="ctr">
                <a:solidFill>
                  <a:srgbClr val="5A6478"/>
                </a:solidFill>
                <a:prstDash val="solid"/>
                <a:miter lim="800000"/>
              </a:ln>
              <a:effectLst/>
            </p:spPr>
          </p:cxnSp>
          <p:cxnSp>
            <p:nvCxnSpPr>
              <p:cNvPr id="156" name="直接连接符 155"/>
              <p:cNvCxnSpPr/>
              <p:nvPr/>
            </p:nvCxnSpPr>
            <p:spPr>
              <a:xfrm>
                <a:off x="9246225" y="1562100"/>
                <a:ext cx="0" cy="140494"/>
              </a:xfrm>
              <a:prstGeom prst="line">
                <a:avLst/>
              </a:prstGeom>
              <a:noFill/>
              <a:ln w="9525" cap="rnd" cmpd="sng" algn="ctr">
                <a:solidFill>
                  <a:srgbClr val="5A6478"/>
                </a:solidFill>
                <a:prstDash val="solid"/>
                <a:miter lim="800000"/>
              </a:ln>
              <a:effectLst/>
            </p:spPr>
          </p:cxnSp>
          <p:cxnSp>
            <p:nvCxnSpPr>
              <p:cNvPr id="157" name="直接连接符 156"/>
              <p:cNvCxnSpPr/>
              <p:nvPr/>
            </p:nvCxnSpPr>
            <p:spPr>
              <a:xfrm>
                <a:off x="9000253" y="1562100"/>
                <a:ext cx="0" cy="83344"/>
              </a:xfrm>
              <a:prstGeom prst="line">
                <a:avLst/>
              </a:prstGeom>
              <a:noFill/>
              <a:ln w="9525" cap="rnd" cmpd="sng" algn="ctr">
                <a:solidFill>
                  <a:srgbClr val="5A6478"/>
                </a:solidFill>
                <a:prstDash val="solid"/>
                <a:miter lim="800000"/>
              </a:ln>
              <a:effectLst/>
            </p:spPr>
          </p:cxnSp>
          <p:cxnSp>
            <p:nvCxnSpPr>
              <p:cNvPr id="158" name="直接连接符 157"/>
              <p:cNvCxnSpPr/>
              <p:nvPr/>
            </p:nvCxnSpPr>
            <p:spPr>
              <a:xfrm>
                <a:off x="9061746" y="1562100"/>
                <a:ext cx="0" cy="83344"/>
              </a:xfrm>
              <a:prstGeom prst="line">
                <a:avLst/>
              </a:prstGeom>
              <a:noFill/>
              <a:ln w="9525" cap="rnd" cmpd="sng" algn="ctr">
                <a:solidFill>
                  <a:srgbClr val="5A6478"/>
                </a:solidFill>
                <a:prstDash val="solid"/>
                <a:miter lim="800000"/>
              </a:ln>
              <a:effectLst/>
            </p:spPr>
          </p:cxnSp>
          <p:cxnSp>
            <p:nvCxnSpPr>
              <p:cNvPr id="159" name="直接连接符 158"/>
              <p:cNvCxnSpPr/>
              <p:nvPr/>
            </p:nvCxnSpPr>
            <p:spPr>
              <a:xfrm>
                <a:off x="9123239" y="1562100"/>
                <a:ext cx="0" cy="83344"/>
              </a:xfrm>
              <a:prstGeom prst="line">
                <a:avLst/>
              </a:prstGeom>
              <a:noFill/>
              <a:ln w="9525" cap="rnd" cmpd="sng" algn="ctr">
                <a:solidFill>
                  <a:srgbClr val="5A6478"/>
                </a:solidFill>
                <a:prstDash val="solid"/>
                <a:miter lim="800000"/>
              </a:ln>
              <a:effectLst/>
            </p:spPr>
          </p:cxnSp>
          <p:cxnSp>
            <p:nvCxnSpPr>
              <p:cNvPr id="160" name="直接连接符 159"/>
              <p:cNvCxnSpPr/>
              <p:nvPr/>
            </p:nvCxnSpPr>
            <p:spPr>
              <a:xfrm>
                <a:off x="9184732" y="1562100"/>
                <a:ext cx="0" cy="83344"/>
              </a:xfrm>
              <a:prstGeom prst="line">
                <a:avLst/>
              </a:prstGeom>
              <a:noFill/>
              <a:ln w="9525" cap="rnd" cmpd="sng" algn="ctr">
                <a:solidFill>
                  <a:srgbClr val="5A6478"/>
                </a:solidFill>
                <a:prstDash val="solid"/>
                <a:miter lim="800000"/>
              </a:ln>
              <a:effectLst/>
            </p:spPr>
          </p:cxnSp>
          <p:cxnSp>
            <p:nvCxnSpPr>
              <p:cNvPr id="161" name="直接连接符 160"/>
              <p:cNvCxnSpPr/>
              <p:nvPr/>
            </p:nvCxnSpPr>
            <p:spPr>
              <a:xfrm>
                <a:off x="9553690" y="1562100"/>
                <a:ext cx="0" cy="140494"/>
              </a:xfrm>
              <a:prstGeom prst="line">
                <a:avLst/>
              </a:prstGeom>
              <a:noFill/>
              <a:ln w="9525" cap="rnd" cmpd="sng" algn="ctr">
                <a:solidFill>
                  <a:srgbClr val="5A6478"/>
                </a:solidFill>
                <a:prstDash val="solid"/>
                <a:miter lim="800000"/>
              </a:ln>
              <a:effectLst/>
            </p:spPr>
          </p:cxnSp>
          <p:cxnSp>
            <p:nvCxnSpPr>
              <p:cNvPr id="162" name="直接连接符 161"/>
              <p:cNvCxnSpPr/>
              <p:nvPr/>
            </p:nvCxnSpPr>
            <p:spPr>
              <a:xfrm>
                <a:off x="9307718" y="1562100"/>
                <a:ext cx="0" cy="83344"/>
              </a:xfrm>
              <a:prstGeom prst="line">
                <a:avLst/>
              </a:prstGeom>
              <a:noFill/>
              <a:ln w="9525" cap="rnd" cmpd="sng" algn="ctr">
                <a:solidFill>
                  <a:srgbClr val="5A6478"/>
                </a:solidFill>
                <a:prstDash val="solid"/>
                <a:miter lim="800000"/>
              </a:ln>
              <a:effectLst/>
            </p:spPr>
          </p:cxnSp>
          <p:cxnSp>
            <p:nvCxnSpPr>
              <p:cNvPr id="163" name="直接连接符 162"/>
              <p:cNvCxnSpPr/>
              <p:nvPr/>
            </p:nvCxnSpPr>
            <p:spPr>
              <a:xfrm>
                <a:off x="9369211" y="1562100"/>
                <a:ext cx="0" cy="83344"/>
              </a:xfrm>
              <a:prstGeom prst="line">
                <a:avLst/>
              </a:prstGeom>
              <a:noFill/>
              <a:ln w="9525" cap="rnd" cmpd="sng" algn="ctr">
                <a:solidFill>
                  <a:srgbClr val="5A6478"/>
                </a:solidFill>
                <a:prstDash val="solid"/>
                <a:miter lim="800000"/>
              </a:ln>
              <a:effectLst/>
            </p:spPr>
          </p:cxnSp>
          <p:cxnSp>
            <p:nvCxnSpPr>
              <p:cNvPr id="164" name="直接连接符 163"/>
              <p:cNvCxnSpPr/>
              <p:nvPr/>
            </p:nvCxnSpPr>
            <p:spPr>
              <a:xfrm>
                <a:off x="9430704" y="1562100"/>
                <a:ext cx="0" cy="83344"/>
              </a:xfrm>
              <a:prstGeom prst="line">
                <a:avLst/>
              </a:prstGeom>
              <a:noFill/>
              <a:ln w="9525" cap="rnd" cmpd="sng" algn="ctr">
                <a:solidFill>
                  <a:srgbClr val="5A6478"/>
                </a:solidFill>
                <a:prstDash val="solid"/>
                <a:miter lim="800000"/>
              </a:ln>
              <a:effectLst/>
            </p:spPr>
          </p:cxnSp>
          <p:cxnSp>
            <p:nvCxnSpPr>
              <p:cNvPr id="165" name="直接连接符 164"/>
              <p:cNvCxnSpPr/>
              <p:nvPr/>
            </p:nvCxnSpPr>
            <p:spPr>
              <a:xfrm>
                <a:off x="9492197" y="1562100"/>
                <a:ext cx="0" cy="83344"/>
              </a:xfrm>
              <a:prstGeom prst="line">
                <a:avLst/>
              </a:prstGeom>
              <a:noFill/>
              <a:ln w="9525" cap="rnd" cmpd="sng" algn="ctr">
                <a:solidFill>
                  <a:srgbClr val="5A6478"/>
                </a:solidFill>
                <a:prstDash val="solid"/>
                <a:miter lim="800000"/>
              </a:ln>
              <a:effectLst/>
            </p:spPr>
          </p:cxnSp>
          <p:cxnSp>
            <p:nvCxnSpPr>
              <p:cNvPr id="166" name="直接连接符 165"/>
              <p:cNvCxnSpPr/>
              <p:nvPr/>
            </p:nvCxnSpPr>
            <p:spPr>
              <a:xfrm>
                <a:off x="9861153" y="1562100"/>
                <a:ext cx="0" cy="140494"/>
              </a:xfrm>
              <a:prstGeom prst="line">
                <a:avLst/>
              </a:prstGeom>
              <a:noFill/>
              <a:ln w="9525" cap="rnd" cmpd="sng" algn="ctr">
                <a:solidFill>
                  <a:srgbClr val="5A6478"/>
                </a:solidFill>
                <a:prstDash val="solid"/>
                <a:miter lim="800000"/>
              </a:ln>
              <a:effectLst/>
            </p:spPr>
          </p:cxnSp>
          <p:cxnSp>
            <p:nvCxnSpPr>
              <p:cNvPr id="167" name="直接连接符 166"/>
              <p:cNvCxnSpPr/>
              <p:nvPr/>
            </p:nvCxnSpPr>
            <p:spPr>
              <a:xfrm>
                <a:off x="9615183" y="1562100"/>
                <a:ext cx="0" cy="83344"/>
              </a:xfrm>
              <a:prstGeom prst="line">
                <a:avLst/>
              </a:prstGeom>
              <a:noFill/>
              <a:ln w="9525" cap="rnd" cmpd="sng" algn="ctr">
                <a:solidFill>
                  <a:srgbClr val="5A6478"/>
                </a:solidFill>
                <a:prstDash val="solid"/>
                <a:miter lim="800000"/>
              </a:ln>
              <a:effectLst/>
            </p:spPr>
          </p:cxnSp>
          <p:cxnSp>
            <p:nvCxnSpPr>
              <p:cNvPr id="168" name="直接连接符 167"/>
              <p:cNvCxnSpPr/>
              <p:nvPr/>
            </p:nvCxnSpPr>
            <p:spPr>
              <a:xfrm>
                <a:off x="9676676" y="1562100"/>
                <a:ext cx="0" cy="83344"/>
              </a:xfrm>
              <a:prstGeom prst="line">
                <a:avLst/>
              </a:prstGeom>
              <a:noFill/>
              <a:ln w="9525" cap="rnd" cmpd="sng" algn="ctr">
                <a:solidFill>
                  <a:srgbClr val="5A6478"/>
                </a:solidFill>
                <a:prstDash val="solid"/>
                <a:miter lim="800000"/>
              </a:ln>
              <a:effectLst/>
            </p:spPr>
          </p:cxnSp>
          <p:cxnSp>
            <p:nvCxnSpPr>
              <p:cNvPr id="169" name="直接连接符 168"/>
              <p:cNvCxnSpPr/>
              <p:nvPr/>
            </p:nvCxnSpPr>
            <p:spPr>
              <a:xfrm>
                <a:off x="9738169" y="1562100"/>
                <a:ext cx="0" cy="83344"/>
              </a:xfrm>
              <a:prstGeom prst="line">
                <a:avLst/>
              </a:prstGeom>
              <a:noFill/>
              <a:ln w="9525" cap="rnd" cmpd="sng" algn="ctr">
                <a:solidFill>
                  <a:srgbClr val="5A6478"/>
                </a:solidFill>
                <a:prstDash val="solid"/>
                <a:miter lim="800000"/>
              </a:ln>
              <a:effectLst/>
            </p:spPr>
          </p:cxnSp>
          <p:cxnSp>
            <p:nvCxnSpPr>
              <p:cNvPr id="170" name="直接连接符 169"/>
              <p:cNvCxnSpPr/>
              <p:nvPr/>
            </p:nvCxnSpPr>
            <p:spPr>
              <a:xfrm>
                <a:off x="9799662" y="1562100"/>
                <a:ext cx="0" cy="83344"/>
              </a:xfrm>
              <a:prstGeom prst="line">
                <a:avLst/>
              </a:prstGeom>
              <a:noFill/>
              <a:ln w="9525" cap="rnd" cmpd="sng" algn="ctr">
                <a:solidFill>
                  <a:srgbClr val="5A6478"/>
                </a:solidFill>
                <a:prstDash val="solid"/>
                <a:miter lim="800000"/>
              </a:ln>
              <a:effectLst/>
            </p:spPr>
          </p:cxnSp>
        </p:grpSp>
      </p:grpSp>
      <p:sp>
        <p:nvSpPr>
          <p:cNvPr id="183" name="矩形 182"/>
          <p:cNvSpPr/>
          <p:nvPr/>
        </p:nvSpPr>
        <p:spPr>
          <a:xfrm>
            <a:off x="4699510" y="3359264"/>
            <a:ext cx="923651" cy="523220"/>
          </a:xfrm>
          <a:prstGeom prst="rect">
            <a:avLst/>
          </a:prstGeom>
        </p:spPr>
        <p:txBody>
          <a:bodyPr wrap="none">
            <a:spAutoFit/>
          </a:bodyPr>
          <a:lstStyle/>
          <a:p>
            <a:pPr algn="just" fontAlgn="auto">
              <a:spcBef>
                <a:spcPts val="0"/>
              </a:spcBef>
              <a:spcAft>
                <a:spcPts val="0"/>
              </a:spcAft>
              <a:buClr>
                <a:srgbClr val="006EA0"/>
              </a:buClr>
            </a:pPr>
            <a:r>
              <a:rPr lang="en-US" altLang="zh-CN" sz="2800" dirty="0" smtClean="0">
                <a:solidFill>
                  <a:schemeClr val="tx1">
                    <a:lumMod val="75000"/>
                    <a:lumOff val="25000"/>
                  </a:schemeClr>
                </a:solidFill>
                <a:latin typeface="微软雅黑" pitchFamily="34" charset="-122"/>
                <a:ea typeface="微软雅黑" pitchFamily="34" charset="-122"/>
              </a:rPr>
              <a:t>20%</a:t>
            </a:r>
            <a:endParaRPr lang="en-US" altLang="zh-CN" sz="2800" dirty="0">
              <a:solidFill>
                <a:schemeClr val="tx1">
                  <a:lumMod val="75000"/>
                  <a:lumOff val="25000"/>
                </a:schemeClr>
              </a:solidFill>
              <a:latin typeface="微软雅黑" pitchFamily="34" charset="-122"/>
              <a:ea typeface="微软雅黑" pitchFamily="34" charset="-122"/>
            </a:endParaRPr>
          </a:p>
        </p:txBody>
      </p:sp>
      <p:grpSp>
        <p:nvGrpSpPr>
          <p:cNvPr id="184" name="组合 183"/>
          <p:cNvGrpSpPr/>
          <p:nvPr/>
        </p:nvGrpSpPr>
        <p:grpSpPr>
          <a:xfrm>
            <a:off x="5522973" y="4615151"/>
            <a:ext cx="4146157" cy="885826"/>
            <a:chOff x="6355949" y="-1336675"/>
            <a:chExt cx="4146157" cy="885826"/>
          </a:xfrm>
        </p:grpSpPr>
        <p:grpSp>
          <p:nvGrpSpPr>
            <p:cNvPr id="185" name="组合 184"/>
            <p:cNvGrpSpPr/>
            <p:nvPr/>
          </p:nvGrpSpPr>
          <p:grpSpPr>
            <a:xfrm>
              <a:off x="6355949" y="-1336675"/>
              <a:ext cx="4146157" cy="885826"/>
              <a:chOff x="6355949" y="-1336675"/>
              <a:chExt cx="4146157" cy="885826"/>
            </a:xfrm>
          </p:grpSpPr>
          <p:sp>
            <p:nvSpPr>
              <p:cNvPr id="265" name="任意多边形 264"/>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6" name="矩形 265"/>
              <p:cNvSpPr/>
              <p:nvPr/>
            </p:nvSpPr>
            <p:spPr>
              <a:xfrm>
                <a:off x="7166610" y="-929481"/>
                <a:ext cx="73816" cy="71438"/>
              </a:xfrm>
              <a:prstGeom prst="rect">
                <a:avLst/>
              </a:prstGeom>
              <a:solidFill>
                <a:srgbClr val="5A6478">
                  <a:lumMod val="60000"/>
                  <a:lumOff val="4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7" name="矩形 266"/>
              <p:cNvSpPr/>
              <p:nvPr/>
            </p:nvSpPr>
            <p:spPr>
              <a:xfrm>
                <a:off x="7225190" y="-962818"/>
                <a:ext cx="107151" cy="138112"/>
              </a:xfrm>
              <a:prstGeom prst="rect">
                <a:avLst/>
              </a:prstGeom>
              <a:solidFill>
                <a:srgbClr val="5A6478">
                  <a:lumMod val="40000"/>
                  <a:lumOff val="6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8" name="五边形 267"/>
              <p:cNvSpPr/>
              <p:nvPr/>
            </p:nvSpPr>
            <p:spPr>
              <a:xfrm flipH="1">
                <a:off x="7532844" y="-1244996"/>
                <a:ext cx="784636" cy="702469"/>
              </a:xfrm>
              <a:prstGeom prst="homePlate">
                <a:avLst>
                  <a:gd name="adj" fmla="val 20945"/>
                </a:avLst>
              </a:prstGeom>
              <a:solidFill>
                <a:srgbClr val="0070C0"/>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269" name="组合 268"/>
              <p:cNvGrpSpPr/>
              <p:nvPr/>
            </p:nvGrpSpPr>
            <p:grpSpPr>
              <a:xfrm>
                <a:off x="8311021" y="-1300955"/>
                <a:ext cx="2191085" cy="814387"/>
                <a:chOff x="8311021" y="-1300955"/>
                <a:chExt cx="2191085" cy="814387"/>
              </a:xfrm>
            </p:grpSpPr>
            <p:sp>
              <p:nvSpPr>
                <p:cNvPr id="274" name="圆角矩形 273"/>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75" name="矩形 274"/>
                <p:cNvSpPr/>
                <p:nvPr/>
              </p:nvSpPr>
              <p:spPr>
                <a:xfrm>
                  <a:off x="8311021" y="-1244995"/>
                  <a:ext cx="57944" cy="702469"/>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76" name="矩形 275"/>
                <p:cNvSpPr/>
                <p:nvPr/>
              </p:nvSpPr>
              <p:spPr>
                <a:xfrm rot="5400000">
                  <a:off x="9379101" y="-1941756"/>
                  <a:ext cx="57944" cy="2095991"/>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270" name="矩形 269"/>
              <p:cNvSpPr/>
              <p:nvPr/>
            </p:nvSpPr>
            <p:spPr>
              <a:xfrm>
                <a:off x="7401875" y="-962819"/>
                <a:ext cx="180026" cy="138113"/>
              </a:xfrm>
              <a:prstGeom prst="rect">
                <a:avLst/>
              </a:prstGeom>
              <a:solidFill>
                <a:srgbClr val="0070C0"/>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71" name="任意多边形 270"/>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72" name="矩形 271"/>
              <p:cNvSpPr/>
              <p:nvPr/>
            </p:nvSpPr>
            <p:spPr>
              <a:xfrm>
                <a:off x="7324725" y="-989011"/>
                <a:ext cx="85725" cy="190498"/>
              </a:xfrm>
              <a:prstGeom prst="rect">
                <a:avLst/>
              </a:prstGeom>
              <a:solidFill>
                <a:srgbClr val="5A6478">
                  <a:lumMod val="20000"/>
                  <a:lumOff val="8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73" name="圆角矩形 272"/>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186" name="组合 185"/>
            <p:cNvGrpSpPr/>
            <p:nvPr/>
          </p:nvGrpSpPr>
          <p:grpSpPr>
            <a:xfrm>
              <a:off x="7702550" y="-1182091"/>
              <a:ext cx="2152253" cy="140494"/>
              <a:chOff x="7708900" y="1562100"/>
              <a:chExt cx="2152253" cy="140494"/>
            </a:xfrm>
          </p:grpSpPr>
          <p:cxnSp>
            <p:nvCxnSpPr>
              <p:cNvPr id="187" name="直接连接符 186"/>
              <p:cNvCxnSpPr/>
              <p:nvPr/>
            </p:nvCxnSpPr>
            <p:spPr>
              <a:xfrm>
                <a:off x="7708900" y="1562100"/>
                <a:ext cx="0" cy="140494"/>
              </a:xfrm>
              <a:prstGeom prst="line">
                <a:avLst/>
              </a:prstGeom>
              <a:noFill/>
              <a:ln w="9525" cap="rnd" cmpd="sng" algn="ctr">
                <a:solidFill>
                  <a:srgbClr val="5A6478"/>
                </a:solidFill>
                <a:prstDash val="solid"/>
                <a:miter lim="800000"/>
              </a:ln>
              <a:effectLst/>
            </p:spPr>
          </p:cxnSp>
          <p:cxnSp>
            <p:nvCxnSpPr>
              <p:cNvPr id="188" name="直接连接符 187"/>
              <p:cNvCxnSpPr/>
              <p:nvPr/>
            </p:nvCxnSpPr>
            <p:spPr>
              <a:xfrm>
                <a:off x="8016365" y="1562100"/>
                <a:ext cx="0" cy="140494"/>
              </a:xfrm>
              <a:prstGeom prst="line">
                <a:avLst/>
              </a:prstGeom>
              <a:noFill/>
              <a:ln w="9525" cap="rnd" cmpd="sng" algn="ctr">
                <a:solidFill>
                  <a:srgbClr val="5A6478"/>
                </a:solidFill>
                <a:prstDash val="solid"/>
                <a:miter lim="800000"/>
              </a:ln>
              <a:effectLst/>
            </p:spPr>
          </p:cxnSp>
          <p:cxnSp>
            <p:nvCxnSpPr>
              <p:cNvPr id="189" name="直接连接符 188"/>
              <p:cNvCxnSpPr/>
              <p:nvPr/>
            </p:nvCxnSpPr>
            <p:spPr>
              <a:xfrm>
                <a:off x="7770393" y="1562100"/>
                <a:ext cx="0" cy="83344"/>
              </a:xfrm>
              <a:prstGeom prst="line">
                <a:avLst/>
              </a:prstGeom>
              <a:noFill/>
              <a:ln w="9525" cap="rnd" cmpd="sng" algn="ctr">
                <a:solidFill>
                  <a:srgbClr val="5A6478"/>
                </a:solidFill>
                <a:prstDash val="solid"/>
                <a:miter lim="800000"/>
              </a:ln>
              <a:effectLst/>
            </p:spPr>
          </p:cxnSp>
          <p:cxnSp>
            <p:nvCxnSpPr>
              <p:cNvPr id="190" name="直接连接符 189"/>
              <p:cNvCxnSpPr/>
              <p:nvPr/>
            </p:nvCxnSpPr>
            <p:spPr>
              <a:xfrm>
                <a:off x="7831886" y="1562100"/>
                <a:ext cx="0" cy="83344"/>
              </a:xfrm>
              <a:prstGeom prst="line">
                <a:avLst/>
              </a:prstGeom>
              <a:noFill/>
              <a:ln w="9525" cap="rnd" cmpd="sng" algn="ctr">
                <a:solidFill>
                  <a:srgbClr val="5A6478"/>
                </a:solidFill>
                <a:prstDash val="solid"/>
                <a:miter lim="800000"/>
              </a:ln>
              <a:effectLst/>
            </p:spPr>
          </p:cxnSp>
          <p:cxnSp>
            <p:nvCxnSpPr>
              <p:cNvPr id="191" name="直接连接符 190"/>
              <p:cNvCxnSpPr/>
              <p:nvPr/>
            </p:nvCxnSpPr>
            <p:spPr>
              <a:xfrm>
                <a:off x="7893379" y="1562100"/>
                <a:ext cx="0" cy="83344"/>
              </a:xfrm>
              <a:prstGeom prst="line">
                <a:avLst/>
              </a:prstGeom>
              <a:noFill/>
              <a:ln w="9525" cap="rnd" cmpd="sng" algn="ctr">
                <a:solidFill>
                  <a:srgbClr val="5A6478"/>
                </a:solidFill>
                <a:prstDash val="solid"/>
                <a:miter lim="800000"/>
              </a:ln>
              <a:effectLst/>
            </p:spPr>
          </p:cxnSp>
          <p:cxnSp>
            <p:nvCxnSpPr>
              <p:cNvPr id="234" name="直接连接符 233"/>
              <p:cNvCxnSpPr/>
              <p:nvPr/>
            </p:nvCxnSpPr>
            <p:spPr>
              <a:xfrm>
                <a:off x="7954872" y="1562100"/>
                <a:ext cx="0" cy="83344"/>
              </a:xfrm>
              <a:prstGeom prst="line">
                <a:avLst/>
              </a:prstGeom>
              <a:noFill/>
              <a:ln w="9525" cap="rnd" cmpd="sng" algn="ctr">
                <a:solidFill>
                  <a:srgbClr val="5A6478"/>
                </a:solidFill>
                <a:prstDash val="solid"/>
                <a:miter lim="800000"/>
              </a:ln>
              <a:effectLst/>
            </p:spPr>
          </p:cxnSp>
          <p:cxnSp>
            <p:nvCxnSpPr>
              <p:cNvPr id="235" name="直接连接符 234"/>
              <p:cNvCxnSpPr/>
              <p:nvPr/>
            </p:nvCxnSpPr>
            <p:spPr>
              <a:xfrm>
                <a:off x="8323830" y="1562100"/>
                <a:ext cx="0" cy="140494"/>
              </a:xfrm>
              <a:prstGeom prst="line">
                <a:avLst/>
              </a:prstGeom>
              <a:noFill/>
              <a:ln w="9525" cap="rnd" cmpd="sng" algn="ctr">
                <a:solidFill>
                  <a:srgbClr val="5A6478"/>
                </a:solidFill>
                <a:prstDash val="solid"/>
                <a:miter lim="800000"/>
              </a:ln>
              <a:effectLst/>
            </p:spPr>
          </p:cxnSp>
          <p:cxnSp>
            <p:nvCxnSpPr>
              <p:cNvPr id="236" name="直接连接符 235"/>
              <p:cNvCxnSpPr/>
              <p:nvPr/>
            </p:nvCxnSpPr>
            <p:spPr>
              <a:xfrm>
                <a:off x="8077858" y="1562100"/>
                <a:ext cx="0" cy="83344"/>
              </a:xfrm>
              <a:prstGeom prst="line">
                <a:avLst/>
              </a:prstGeom>
              <a:noFill/>
              <a:ln w="9525" cap="rnd" cmpd="sng" algn="ctr">
                <a:solidFill>
                  <a:srgbClr val="5A6478"/>
                </a:solidFill>
                <a:prstDash val="solid"/>
                <a:miter lim="800000"/>
              </a:ln>
              <a:effectLst/>
            </p:spPr>
          </p:cxnSp>
          <p:cxnSp>
            <p:nvCxnSpPr>
              <p:cNvPr id="237" name="直接连接符 236"/>
              <p:cNvCxnSpPr/>
              <p:nvPr/>
            </p:nvCxnSpPr>
            <p:spPr>
              <a:xfrm>
                <a:off x="8139351" y="1562100"/>
                <a:ext cx="0" cy="83344"/>
              </a:xfrm>
              <a:prstGeom prst="line">
                <a:avLst/>
              </a:prstGeom>
              <a:noFill/>
              <a:ln w="9525" cap="rnd" cmpd="sng" algn="ctr">
                <a:solidFill>
                  <a:srgbClr val="5A6478"/>
                </a:solidFill>
                <a:prstDash val="solid"/>
                <a:miter lim="800000"/>
              </a:ln>
              <a:effectLst/>
            </p:spPr>
          </p:cxnSp>
          <p:cxnSp>
            <p:nvCxnSpPr>
              <p:cNvPr id="238" name="直接连接符 237"/>
              <p:cNvCxnSpPr/>
              <p:nvPr/>
            </p:nvCxnSpPr>
            <p:spPr>
              <a:xfrm>
                <a:off x="8200844" y="1562100"/>
                <a:ext cx="0" cy="83344"/>
              </a:xfrm>
              <a:prstGeom prst="line">
                <a:avLst/>
              </a:prstGeom>
              <a:noFill/>
              <a:ln w="9525" cap="rnd" cmpd="sng" algn="ctr">
                <a:solidFill>
                  <a:srgbClr val="5A6478"/>
                </a:solidFill>
                <a:prstDash val="solid"/>
                <a:miter lim="800000"/>
              </a:ln>
              <a:effectLst/>
            </p:spPr>
          </p:cxnSp>
          <p:cxnSp>
            <p:nvCxnSpPr>
              <p:cNvPr id="239" name="直接连接符 238"/>
              <p:cNvCxnSpPr/>
              <p:nvPr/>
            </p:nvCxnSpPr>
            <p:spPr>
              <a:xfrm>
                <a:off x="8262337" y="1562100"/>
                <a:ext cx="0" cy="83344"/>
              </a:xfrm>
              <a:prstGeom prst="line">
                <a:avLst/>
              </a:prstGeom>
              <a:noFill/>
              <a:ln w="9525" cap="rnd" cmpd="sng" algn="ctr">
                <a:solidFill>
                  <a:srgbClr val="5A6478"/>
                </a:solidFill>
                <a:prstDash val="solid"/>
                <a:miter lim="800000"/>
              </a:ln>
              <a:effectLst/>
            </p:spPr>
          </p:cxnSp>
          <p:cxnSp>
            <p:nvCxnSpPr>
              <p:cNvPr id="240" name="直接连接符 239"/>
              <p:cNvCxnSpPr/>
              <p:nvPr/>
            </p:nvCxnSpPr>
            <p:spPr>
              <a:xfrm>
                <a:off x="8631295" y="1562100"/>
                <a:ext cx="0" cy="140494"/>
              </a:xfrm>
              <a:prstGeom prst="line">
                <a:avLst/>
              </a:prstGeom>
              <a:noFill/>
              <a:ln w="9525" cap="rnd" cmpd="sng" algn="ctr">
                <a:solidFill>
                  <a:srgbClr val="5A6478"/>
                </a:solidFill>
                <a:prstDash val="solid"/>
                <a:miter lim="800000"/>
              </a:ln>
              <a:effectLst/>
            </p:spPr>
          </p:cxnSp>
          <p:cxnSp>
            <p:nvCxnSpPr>
              <p:cNvPr id="241" name="直接连接符 240"/>
              <p:cNvCxnSpPr/>
              <p:nvPr/>
            </p:nvCxnSpPr>
            <p:spPr>
              <a:xfrm>
                <a:off x="8385323" y="1562100"/>
                <a:ext cx="0" cy="83344"/>
              </a:xfrm>
              <a:prstGeom prst="line">
                <a:avLst/>
              </a:prstGeom>
              <a:noFill/>
              <a:ln w="9525" cap="rnd" cmpd="sng" algn="ctr">
                <a:solidFill>
                  <a:srgbClr val="5A6478"/>
                </a:solidFill>
                <a:prstDash val="solid"/>
                <a:miter lim="800000"/>
              </a:ln>
              <a:effectLst/>
            </p:spPr>
          </p:cxnSp>
          <p:cxnSp>
            <p:nvCxnSpPr>
              <p:cNvPr id="242" name="直接连接符 241"/>
              <p:cNvCxnSpPr/>
              <p:nvPr/>
            </p:nvCxnSpPr>
            <p:spPr>
              <a:xfrm>
                <a:off x="8446816" y="1562100"/>
                <a:ext cx="0" cy="83344"/>
              </a:xfrm>
              <a:prstGeom prst="line">
                <a:avLst/>
              </a:prstGeom>
              <a:noFill/>
              <a:ln w="9525" cap="rnd" cmpd="sng" algn="ctr">
                <a:solidFill>
                  <a:srgbClr val="5A6478"/>
                </a:solidFill>
                <a:prstDash val="solid"/>
                <a:miter lim="800000"/>
              </a:ln>
              <a:effectLst/>
            </p:spPr>
          </p:cxnSp>
          <p:cxnSp>
            <p:nvCxnSpPr>
              <p:cNvPr id="243" name="直接连接符 242"/>
              <p:cNvCxnSpPr/>
              <p:nvPr/>
            </p:nvCxnSpPr>
            <p:spPr>
              <a:xfrm>
                <a:off x="8508309" y="1562100"/>
                <a:ext cx="0" cy="83344"/>
              </a:xfrm>
              <a:prstGeom prst="line">
                <a:avLst/>
              </a:prstGeom>
              <a:noFill/>
              <a:ln w="9525" cap="rnd" cmpd="sng" algn="ctr">
                <a:solidFill>
                  <a:srgbClr val="5A6478"/>
                </a:solidFill>
                <a:prstDash val="solid"/>
                <a:miter lim="800000"/>
              </a:ln>
              <a:effectLst/>
            </p:spPr>
          </p:cxnSp>
          <p:cxnSp>
            <p:nvCxnSpPr>
              <p:cNvPr id="244" name="直接连接符 243"/>
              <p:cNvCxnSpPr/>
              <p:nvPr/>
            </p:nvCxnSpPr>
            <p:spPr>
              <a:xfrm>
                <a:off x="8569802" y="1562100"/>
                <a:ext cx="0" cy="83344"/>
              </a:xfrm>
              <a:prstGeom prst="line">
                <a:avLst/>
              </a:prstGeom>
              <a:noFill/>
              <a:ln w="9525" cap="rnd" cmpd="sng" algn="ctr">
                <a:solidFill>
                  <a:srgbClr val="5A6478"/>
                </a:solidFill>
                <a:prstDash val="solid"/>
                <a:miter lim="800000"/>
              </a:ln>
              <a:effectLst/>
            </p:spPr>
          </p:cxnSp>
          <p:cxnSp>
            <p:nvCxnSpPr>
              <p:cNvPr id="245" name="直接连接符 244"/>
              <p:cNvCxnSpPr/>
              <p:nvPr/>
            </p:nvCxnSpPr>
            <p:spPr>
              <a:xfrm>
                <a:off x="8938760" y="1562100"/>
                <a:ext cx="0" cy="140494"/>
              </a:xfrm>
              <a:prstGeom prst="line">
                <a:avLst/>
              </a:prstGeom>
              <a:noFill/>
              <a:ln w="9525" cap="rnd" cmpd="sng" algn="ctr">
                <a:solidFill>
                  <a:srgbClr val="5A6478"/>
                </a:solidFill>
                <a:prstDash val="solid"/>
                <a:miter lim="800000"/>
              </a:ln>
              <a:effectLst/>
            </p:spPr>
          </p:cxnSp>
          <p:cxnSp>
            <p:nvCxnSpPr>
              <p:cNvPr id="246" name="直接连接符 245"/>
              <p:cNvCxnSpPr/>
              <p:nvPr/>
            </p:nvCxnSpPr>
            <p:spPr>
              <a:xfrm>
                <a:off x="8692788" y="1562100"/>
                <a:ext cx="0" cy="83344"/>
              </a:xfrm>
              <a:prstGeom prst="line">
                <a:avLst/>
              </a:prstGeom>
              <a:noFill/>
              <a:ln w="9525" cap="rnd" cmpd="sng" algn="ctr">
                <a:solidFill>
                  <a:srgbClr val="5A6478"/>
                </a:solidFill>
                <a:prstDash val="solid"/>
                <a:miter lim="800000"/>
              </a:ln>
              <a:effectLst/>
            </p:spPr>
          </p:cxnSp>
          <p:cxnSp>
            <p:nvCxnSpPr>
              <p:cNvPr id="247" name="直接连接符 246"/>
              <p:cNvCxnSpPr/>
              <p:nvPr/>
            </p:nvCxnSpPr>
            <p:spPr>
              <a:xfrm>
                <a:off x="8754281" y="1562100"/>
                <a:ext cx="0" cy="83344"/>
              </a:xfrm>
              <a:prstGeom prst="line">
                <a:avLst/>
              </a:prstGeom>
              <a:noFill/>
              <a:ln w="9525" cap="rnd" cmpd="sng" algn="ctr">
                <a:solidFill>
                  <a:srgbClr val="5A6478"/>
                </a:solidFill>
                <a:prstDash val="solid"/>
                <a:miter lim="800000"/>
              </a:ln>
              <a:effectLst/>
            </p:spPr>
          </p:cxnSp>
          <p:cxnSp>
            <p:nvCxnSpPr>
              <p:cNvPr id="248" name="直接连接符 247"/>
              <p:cNvCxnSpPr/>
              <p:nvPr/>
            </p:nvCxnSpPr>
            <p:spPr>
              <a:xfrm>
                <a:off x="8815774" y="1562100"/>
                <a:ext cx="0" cy="83344"/>
              </a:xfrm>
              <a:prstGeom prst="line">
                <a:avLst/>
              </a:prstGeom>
              <a:noFill/>
              <a:ln w="9525" cap="rnd" cmpd="sng" algn="ctr">
                <a:solidFill>
                  <a:srgbClr val="5A6478"/>
                </a:solidFill>
                <a:prstDash val="solid"/>
                <a:miter lim="800000"/>
              </a:ln>
              <a:effectLst/>
            </p:spPr>
          </p:cxnSp>
          <p:cxnSp>
            <p:nvCxnSpPr>
              <p:cNvPr id="249" name="直接连接符 248"/>
              <p:cNvCxnSpPr/>
              <p:nvPr/>
            </p:nvCxnSpPr>
            <p:spPr>
              <a:xfrm>
                <a:off x="8877267" y="1562100"/>
                <a:ext cx="0" cy="83344"/>
              </a:xfrm>
              <a:prstGeom prst="line">
                <a:avLst/>
              </a:prstGeom>
              <a:noFill/>
              <a:ln w="9525" cap="rnd" cmpd="sng" algn="ctr">
                <a:solidFill>
                  <a:srgbClr val="5A6478"/>
                </a:solidFill>
                <a:prstDash val="solid"/>
                <a:miter lim="800000"/>
              </a:ln>
              <a:effectLst/>
            </p:spPr>
          </p:cxnSp>
          <p:cxnSp>
            <p:nvCxnSpPr>
              <p:cNvPr id="250" name="直接连接符 249"/>
              <p:cNvCxnSpPr/>
              <p:nvPr/>
            </p:nvCxnSpPr>
            <p:spPr>
              <a:xfrm>
                <a:off x="9246225" y="1562100"/>
                <a:ext cx="0" cy="140494"/>
              </a:xfrm>
              <a:prstGeom prst="line">
                <a:avLst/>
              </a:prstGeom>
              <a:noFill/>
              <a:ln w="9525" cap="rnd" cmpd="sng" algn="ctr">
                <a:solidFill>
                  <a:srgbClr val="5A6478"/>
                </a:solidFill>
                <a:prstDash val="solid"/>
                <a:miter lim="800000"/>
              </a:ln>
              <a:effectLst/>
            </p:spPr>
          </p:cxnSp>
          <p:cxnSp>
            <p:nvCxnSpPr>
              <p:cNvPr id="251" name="直接连接符 250"/>
              <p:cNvCxnSpPr/>
              <p:nvPr/>
            </p:nvCxnSpPr>
            <p:spPr>
              <a:xfrm>
                <a:off x="9000253" y="1562100"/>
                <a:ext cx="0" cy="83344"/>
              </a:xfrm>
              <a:prstGeom prst="line">
                <a:avLst/>
              </a:prstGeom>
              <a:noFill/>
              <a:ln w="9525" cap="rnd" cmpd="sng" algn="ctr">
                <a:solidFill>
                  <a:srgbClr val="5A6478"/>
                </a:solidFill>
                <a:prstDash val="solid"/>
                <a:miter lim="800000"/>
              </a:ln>
              <a:effectLst/>
            </p:spPr>
          </p:cxnSp>
          <p:cxnSp>
            <p:nvCxnSpPr>
              <p:cNvPr id="252" name="直接连接符 251"/>
              <p:cNvCxnSpPr/>
              <p:nvPr/>
            </p:nvCxnSpPr>
            <p:spPr>
              <a:xfrm>
                <a:off x="9061746" y="1562100"/>
                <a:ext cx="0" cy="83344"/>
              </a:xfrm>
              <a:prstGeom prst="line">
                <a:avLst/>
              </a:prstGeom>
              <a:noFill/>
              <a:ln w="9525" cap="rnd" cmpd="sng" algn="ctr">
                <a:solidFill>
                  <a:srgbClr val="5A6478"/>
                </a:solidFill>
                <a:prstDash val="solid"/>
                <a:miter lim="800000"/>
              </a:ln>
              <a:effectLst/>
            </p:spPr>
          </p:cxnSp>
          <p:cxnSp>
            <p:nvCxnSpPr>
              <p:cNvPr id="253" name="直接连接符 252"/>
              <p:cNvCxnSpPr/>
              <p:nvPr/>
            </p:nvCxnSpPr>
            <p:spPr>
              <a:xfrm>
                <a:off x="9123239" y="1562100"/>
                <a:ext cx="0" cy="83344"/>
              </a:xfrm>
              <a:prstGeom prst="line">
                <a:avLst/>
              </a:prstGeom>
              <a:noFill/>
              <a:ln w="9525" cap="rnd" cmpd="sng" algn="ctr">
                <a:solidFill>
                  <a:srgbClr val="5A6478"/>
                </a:solidFill>
                <a:prstDash val="solid"/>
                <a:miter lim="800000"/>
              </a:ln>
              <a:effectLst/>
            </p:spPr>
          </p:cxnSp>
          <p:cxnSp>
            <p:nvCxnSpPr>
              <p:cNvPr id="254" name="直接连接符 253"/>
              <p:cNvCxnSpPr/>
              <p:nvPr/>
            </p:nvCxnSpPr>
            <p:spPr>
              <a:xfrm>
                <a:off x="9184732" y="1562100"/>
                <a:ext cx="0" cy="83344"/>
              </a:xfrm>
              <a:prstGeom prst="line">
                <a:avLst/>
              </a:prstGeom>
              <a:noFill/>
              <a:ln w="9525" cap="rnd" cmpd="sng" algn="ctr">
                <a:solidFill>
                  <a:srgbClr val="5A6478"/>
                </a:solidFill>
                <a:prstDash val="solid"/>
                <a:miter lim="800000"/>
              </a:ln>
              <a:effectLst/>
            </p:spPr>
          </p:cxnSp>
          <p:cxnSp>
            <p:nvCxnSpPr>
              <p:cNvPr id="255" name="直接连接符 254"/>
              <p:cNvCxnSpPr/>
              <p:nvPr/>
            </p:nvCxnSpPr>
            <p:spPr>
              <a:xfrm>
                <a:off x="9553690" y="1562100"/>
                <a:ext cx="0" cy="140494"/>
              </a:xfrm>
              <a:prstGeom prst="line">
                <a:avLst/>
              </a:prstGeom>
              <a:noFill/>
              <a:ln w="9525" cap="rnd" cmpd="sng" algn="ctr">
                <a:solidFill>
                  <a:srgbClr val="5A6478"/>
                </a:solidFill>
                <a:prstDash val="solid"/>
                <a:miter lim="800000"/>
              </a:ln>
              <a:effectLst/>
            </p:spPr>
          </p:cxnSp>
          <p:cxnSp>
            <p:nvCxnSpPr>
              <p:cNvPr id="256" name="直接连接符 255"/>
              <p:cNvCxnSpPr/>
              <p:nvPr/>
            </p:nvCxnSpPr>
            <p:spPr>
              <a:xfrm>
                <a:off x="9307718" y="1562100"/>
                <a:ext cx="0" cy="83344"/>
              </a:xfrm>
              <a:prstGeom prst="line">
                <a:avLst/>
              </a:prstGeom>
              <a:noFill/>
              <a:ln w="9525" cap="rnd" cmpd="sng" algn="ctr">
                <a:solidFill>
                  <a:srgbClr val="5A6478"/>
                </a:solidFill>
                <a:prstDash val="solid"/>
                <a:miter lim="800000"/>
              </a:ln>
              <a:effectLst/>
            </p:spPr>
          </p:cxnSp>
          <p:cxnSp>
            <p:nvCxnSpPr>
              <p:cNvPr id="257" name="直接连接符 256"/>
              <p:cNvCxnSpPr/>
              <p:nvPr/>
            </p:nvCxnSpPr>
            <p:spPr>
              <a:xfrm>
                <a:off x="9369211" y="1562100"/>
                <a:ext cx="0" cy="83344"/>
              </a:xfrm>
              <a:prstGeom prst="line">
                <a:avLst/>
              </a:prstGeom>
              <a:noFill/>
              <a:ln w="9525" cap="rnd" cmpd="sng" algn="ctr">
                <a:solidFill>
                  <a:srgbClr val="5A6478"/>
                </a:solidFill>
                <a:prstDash val="solid"/>
                <a:miter lim="800000"/>
              </a:ln>
              <a:effectLst/>
            </p:spPr>
          </p:cxnSp>
          <p:cxnSp>
            <p:nvCxnSpPr>
              <p:cNvPr id="258" name="直接连接符 257"/>
              <p:cNvCxnSpPr/>
              <p:nvPr/>
            </p:nvCxnSpPr>
            <p:spPr>
              <a:xfrm>
                <a:off x="9430704" y="1562100"/>
                <a:ext cx="0" cy="83344"/>
              </a:xfrm>
              <a:prstGeom prst="line">
                <a:avLst/>
              </a:prstGeom>
              <a:noFill/>
              <a:ln w="9525" cap="rnd" cmpd="sng" algn="ctr">
                <a:solidFill>
                  <a:srgbClr val="5A6478"/>
                </a:solidFill>
                <a:prstDash val="solid"/>
                <a:miter lim="800000"/>
              </a:ln>
              <a:effectLst/>
            </p:spPr>
          </p:cxnSp>
          <p:cxnSp>
            <p:nvCxnSpPr>
              <p:cNvPr id="259" name="直接连接符 258"/>
              <p:cNvCxnSpPr/>
              <p:nvPr/>
            </p:nvCxnSpPr>
            <p:spPr>
              <a:xfrm>
                <a:off x="9492197" y="1562100"/>
                <a:ext cx="0" cy="83344"/>
              </a:xfrm>
              <a:prstGeom prst="line">
                <a:avLst/>
              </a:prstGeom>
              <a:noFill/>
              <a:ln w="9525" cap="rnd" cmpd="sng" algn="ctr">
                <a:solidFill>
                  <a:srgbClr val="5A6478"/>
                </a:solidFill>
                <a:prstDash val="solid"/>
                <a:miter lim="800000"/>
              </a:ln>
              <a:effectLst/>
            </p:spPr>
          </p:cxnSp>
          <p:cxnSp>
            <p:nvCxnSpPr>
              <p:cNvPr id="260" name="直接连接符 259"/>
              <p:cNvCxnSpPr/>
              <p:nvPr/>
            </p:nvCxnSpPr>
            <p:spPr>
              <a:xfrm>
                <a:off x="9861153" y="1562100"/>
                <a:ext cx="0" cy="140494"/>
              </a:xfrm>
              <a:prstGeom prst="line">
                <a:avLst/>
              </a:prstGeom>
              <a:noFill/>
              <a:ln w="9525" cap="rnd" cmpd="sng" algn="ctr">
                <a:solidFill>
                  <a:srgbClr val="5A6478"/>
                </a:solidFill>
                <a:prstDash val="solid"/>
                <a:miter lim="800000"/>
              </a:ln>
              <a:effectLst/>
            </p:spPr>
          </p:cxnSp>
          <p:cxnSp>
            <p:nvCxnSpPr>
              <p:cNvPr id="261" name="直接连接符 260"/>
              <p:cNvCxnSpPr/>
              <p:nvPr/>
            </p:nvCxnSpPr>
            <p:spPr>
              <a:xfrm>
                <a:off x="9615183" y="1562100"/>
                <a:ext cx="0" cy="83344"/>
              </a:xfrm>
              <a:prstGeom prst="line">
                <a:avLst/>
              </a:prstGeom>
              <a:noFill/>
              <a:ln w="9525" cap="rnd" cmpd="sng" algn="ctr">
                <a:solidFill>
                  <a:srgbClr val="5A6478"/>
                </a:solidFill>
                <a:prstDash val="solid"/>
                <a:miter lim="800000"/>
              </a:ln>
              <a:effectLst/>
            </p:spPr>
          </p:cxnSp>
          <p:cxnSp>
            <p:nvCxnSpPr>
              <p:cNvPr id="262" name="直接连接符 261"/>
              <p:cNvCxnSpPr/>
              <p:nvPr/>
            </p:nvCxnSpPr>
            <p:spPr>
              <a:xfrm>
                <a:off x="9676676" y="1562100"/>
                <a:ext cx="0" cy="83344"/>
              </a:xfrm>
              <a:prstGeom prst="line">
                <a:avLst/>
              </a:prstGeom>
              <a:noFill/>
              <a:ln w="9525" cap="rnd" cmpd="sng" algn="ctr">
                <a:solidFill>
                  <a:srgbClr val="5A6478"/>
                </a:solidFill>
                <a:prstDash val="solid"/>
                <a:miter lim="800000"/>
              </a:ln>
              <a:effectLst/>
            </p:spPr>
          </p:cxnSp>
          <p:cxnSp>
            <p:nvCxnSpPr>
              <p:cNvPr id="263" name="直接连接符 262"/>
              <p:cNvCxnSpPr/>
              <p:nvPr/>
            </p:nvCxnSpPr>
            <p:spPr>
              <a:xfrm>
                <a:off x="9738169" y="1562100"/>
                <a:ext cx="0" cy="83344"/>
              </a:xfrm>
              <a:prstGeom prst="line">
                <a:avLst/>
              </a:prstGeom>
              <a:noFill/>
              <a:ln w="9525" cap="rnd" cmpd="sng" algn="ctr">
                <a:solidFill>
                  <a:srgbClr val="5A6478"/>
                </a:solidFill>
                <a:prstDash val="solid"/>
                <a:miter lim="800000"/>
              </a:ln>
              <a:effectLst/>
            </p:spPr>
          </p:cxnSp>
          <p:cxnSp>
            <p:nvCxnSpPr>
              <p:cNvPr id="264" name="直接连接符 263"/>
              <p:cNvCxnSpPr/>
              <p:nvPr/>
            </p:nvCxnSpPr>
            <p:spPr>
              <a:xfrm>
                <a:off x="9799662" y="1562100"/>
                <a:ext cx="0" cy="83344"/>
              </a:xfrm>
              <a:prstGeom prst="line">
                <a:avLst/>
              </a:prstGeom>
              <a:noFill/>
              <a:ln w="9525" cap="rnd" cmpd="sng" algn="ctr">
                <a:solidFill>
                  <a:srgbClr val="5A6478"/>
                </a:solidFill>
                <a:prstDash val="solid"/>
                <a:miter lim="800000"/>
              </a:ln>
              <a:effectLst/>
            </p:spPr>
          </p:cxnSp>
        </p:grpSp>
      </p:grpSp>
      <p:sp>
        <p:nvSpPr>
          <p:cNvPr id="277" name="矩形 276"/>
          <p:cNvSpPr/>
          <p:nvPr/>
        </p:nvSpPr>
        <p:spPr>
          <a:xfrm>
            <a:off x="4699510" y="4796454"/>
            <a:ext cx="923651" cy="523220"/>
          </a:xfrm>
          <a:prstGeom prst="rect">
            <a:avLst/>
          </a:prstGeom>
        </p:spPr>
        <p:txBody>
          <a:bodyPr wrap="none">
            <a:spAutoFit/>
          </a:bodyPr>
          <a:lstStyle/>
          <a:p>
            <a:pPr algn="just" fontAlgn="auto">
              <a:spcBef>
                <a:spcPts val="0"/>
              </a:spcBef>
              <a:spcAft>
                <a:spcPts val="0"/>
              </a:spcAft>
              <a:buClr>
                <a:srgbClr val="006EA0"/>
              </a:buClr>
            </a:pPr>
            <a:r>
              <a:rPr lang="en-US" altLang="zh-CN" sz="2800" dirty="0" smtClean="0">
                <a:solidFill>
                  <a:schemeClr val="tx1">
                    <a:lumMod val="75000"/>
                    <a:lumOff val="25000"/>
                  </a:schemeClr>
                </a:solidFill>
                <a:latin typeface="微软雅黑" pitchFamily="34" charset="-122"/>
                <a:ea typeface="微软雅黑" pitchFamily="34" charset="-122"/>
              </a:rPr>
              <a:t>15%</a:t>
            </a:r>
            <a:endParaRPr lang="en-US" altLang="zh-CN" sz="2800" dirty="0">
              <a:solidFill>
                <a:schemeClr val="tx1">
                  <a:lumMod val="75000"/>
                  <a:lumOff val="25000"/>
                </a:schemeClr>
              </a:solidFill>
              <a:latin typeface="微软雅黑" pitchFamily="34" charset="-122"/>
              <a:ea typeface="微软雅黑" pitchFamily="34" charset="-122"/>
            </a:endParaRPr>
          </a:p>
        </p:txBody>
      </p:sp>
      <p:sp>
        <p:nvSpPr>
          <p:cNvPr id="278" name="矩形 277"/>
          <p:cNvSpPr/>
          <p:nvPr/>
        </p:nvSpPr>
        <p:spPr>
          <a:xfrm>
            <a:off x="1046325" y="1815674"/>
            <a:ext cx="3380486" cy="336695"/>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tx1">
                    <a:lumMod val="75000"/>
                    <a:lumOff val="25000"/>
                  </a:schemeClr>
                </a:solidFill>
                <a:latin typeface="微软雅黑" pitchFamily="34" charset="-122"/>
                <a:ea typeface="微软雅黑" pitchFamily="34" charset="-122"/>
              </a:rPr>
              <a:t>ENTER YOUR </a:t>
            </a:r>
            <a:r>
              <a:rPr lang="en-US" altLang="zh-CN" sz="1200" dirty="0" smtClean="0">
                <a:solidFill>
                  <a:schemeClr val="tx1">
                    <a:lumMod val="75000"/>
                    <a:lumOff val="25000"/>
                  </a:schemeClr>
                </a:solidFill>
                <a:latin typeface="微软雅黑" pitchFamily="34" charset="-122"/>
                <a:ea typeface="微软雅黑" pitchFamily="34" charset="-122"/>
              </a:rPr>
              <a:t>TITLE</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79" name="矩形 278"/>
          <p:cNvSpPr/>
          <p:nvPr/>
        </p:nvSpPr>
        <p:spPr>
          <a:xfrm>
            <a:off x="1046325" y="3293599"/>
            <a:ext cx="3380486" cy="336695"/>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tx1">
                    <a:lumMod val="75000"/>
                    <a:lumOff val="25000"/>
                  </a:schemeClr>
                </a:solidFill>
                <a:latin typeface="微软雅黑" pitchFamily="34" charset="-122"/>
                <a:ea typeface="微软雅黑" pitchFamily="34" charset="-122"/>
              </a:rPr>
              <a:t>ENTER YOUR </a:t>
            </a:r>
            <a:r>
              <a:rPr lang="en-US" altLang="zh-CN" sz="1200" dirty="0" smtClean="0">
                <a:solidFill>
                  <a:schemeClr val="tx1">
                    <a:lumMod val="75000"/>
                    <a:lumOff val="25000"/>
                  </a:schemeClr>
                </a:solidFill>
                <a:latin typeface="微软雅黑" pitchFamily="34" charset="-122"/>
                <a:ea typeface="微软雅黑" pitchFamily="34" charset="-122"/>
              </a:rPr>
              <a:t>TITLE</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0" name="矩形 279"/>
          <p:cNvSpPr/>
          <p:nvPr/>
        </p:nvSpPr>
        <p:spPr>
          <a:xfrm>
            <a:off x="1046325" y="4622669"/>
            <a:ext cx="3380486" cy="336695"/>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tx1">
                    <a:lumMod val="75000"/>
                    <a:lumOff val="25000"/>
                  </a:schemeClr>
                </a:solidFill>
                <a:latin typeface="微软雅黑" pitchFamily="34" charset="-122"/>
                <a:ea typeface="微软雅黑" pitchFamily="34" charset="-122"/>
              </a:rPr>
              <a:t>ENTER YOUR </a:t>
            </a:r>
            <a:r>
              <a:rPr lang="en-US" altLang="zh-CN" sz="1200" dirty="0" smtClean="0">
                <a:solidFill>
                  <a:schemeClr val="tx1">
                    <a:lumMod val="75000"/>
                    <a:lumOff val="25000"/>
                  </a:schemeClr>
                </a:solidFill>
                <a:latin typeface="微软雅黑" pitchFamily="34" charset="-122"/>
                <a:ea typeface="微软雅黑" pitchFamily="34" charset="-122"/>
              </a:rPr>
              <a:t>TITLE</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1" name="矩形 280"/>
          <p:cNvSpPr/>
          <p:nvPr/>
        </p:nvSpPr>
        <p:spPr>
          <a:xfrm>
            <a:off x="1046325" y="2113978"/>
            <a:ext cx="3380486" cy="526811"/>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chemeClr val="tx1">
                    <a:lumMod val="75000"/>
                    <a:lumOff val="25000"/>
                  </a:schemeClr>
                </a:solidFill>
                <a:latin typeface="微软雅黑" pitchFamily="34" charset="-122"/>
                <a:ea typeface="微软雅黑" pitchFamily="34" charset="-122"/>
              </a:rPr>
              <a:t>为客户服务是我们存在的唯一理由，客户需求是我们发展的原动力。我们坚持以客户为中心，快速响应客户需求</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2" name="矩形 281"/>
          <p:cNvSpPr/>
          <p:nvPr/>
        </p:nvSpPr>
        <p:spPr>
          <a:xfrm>
            <a:off x="1046325" y="3591903"/>
            <a:ext cx="3380486" cy="526811"/>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chemeClr val="tx1">
                    <a:lumMod val="75000"/>
                    <a:lumOff val="25000"/>
                  </a:schemeClr>
                </a:solidFill>
                <a:latin typeface="微软雅黑" pitchFamily="34" charset="-122"/>
                <a:ea typeface="微软雅黑" pitchFamily="34" charset="-122"/>
              </a:rPr>
              <a:t>为客户服务是我们存在的唯一理由，客户需求是我们发展的原动力。我们坚持以客户为中心，快速响应客户需求</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3" name="矩形 282"/>
          <p:cNvSpPr/>
          <p:nvPr/>
        </p:nvSpPr>
        <p:spPr>
          <a:xfrm>
            <a:off x="1046325" y="4920973"/>
            <a:ext cx="3380486" cy="526811"/>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chemeClr val="tx1">
                    <a:lumMod val="75000"/>
                    <a:lumOff val="25000"/>
                  </a:schemeClr>
                </a:solidFill>
                <a:latin typeface="微软雅黑" pitchFamily="34" charset="-122"/>
                <a:ea typeface="微软雅黑" pitchFamily="34" charset="-122"/>
              </a:rPr>
              <a:t>为客户服务是我们存在的唯一理由，客户需求是我们发展的原动力。我们坚持以客户为中心，快速响应客户需求</a:t>
            </a:r>
            <a:endParaRPr lang="en-US" altLang="zh-CN" sz="10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1+#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500" fill="hold"/>
                                        <p:tgtEl>
                                          <p:spTgt spid="82"/>
                                        </p:tgtEl>
                                        <p:attrNameLst>
                                          <p:attrName>ppt_x</p:attrName>
                                        </p:attrNameLst>
                                      </p:cBhvr>
                                      <p:tavLst>
                                        <p:tav tm="0">
                                          <p:val>
                                            <p:strVal val="0-#ppt_w/2"/>
                                          </p:val>
                                        </p:tav>
                                        <p:tav tm="100000">
                                          <p:val>
                                            <p:strVal val="#ppt_x"/>
                                          </p:val>
                                        </p:tav>
                                      </p:tavLst>
                                    </p:anim>
                                    <p:anim calcmode="lin" valueType="num">
                                      <p:cBhvr additive="base">
                                        <p:cTn id="12" dur="500" fill="hold"/>
                                        <p:tgtEl>
                                          <p:spTgt spid="8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dissolve">
                                      <p:cBhvr>
                                        <p:cTn id="16" dur="500"/>
                                        <p:tgtEl>
                                          <p:spTgt spid="83"/>
                                        </p:tgtEl>
                                      </p:cBhvr>
                                    </p:animEffect>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1+#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27"/>
                                        </p:tgtEl>
                                        <p:attrNameLst>
                                          <p:attrName>style.visibility</p:attrName>
                                        </p:attrNameLst>
                                      </p:cBhvr>
                                      <p:to>
                                        <p:strVal val="visible"/>
                                      </p:to>
                                    </p:set>
                                    <p:anim calcmode="lin" valueType="num">
                                      <p:cBhvr>
                                        <p:cTn id="25" dur="500" fill="hold"/>
                                        <p:tgtEl>
                                          <p:spTgt spid="127"/>
                                        </p:tgtEl>
                                        <p:attrNameLst>
                                          <p:attrName>ppt_w</p:attrName>
                                        </p:attrNameLst>
                                      </p:cBhvr>
                                      <p:tavLst>
                                        <p:tav tm="0">
                                          <p:val>
                                            <p:fltVal val="0"/>
                                          </p:val>
                                        </p:tav>
                                        <p:tav tm="100000">
                                          <p:val>
                                            <p:strVal val="#ppt_w"/>
                                          </p:val>
                                        </p:tav>
                                      </p:tavLst>
                                    </p:anim>
                                    <p:anim calcmode="lin" valueType="num">
                                      <p:cBhvr>
                                        <p:cTn id="26" dur="500" fill="hold"/>
                                        <p:tgtEl>
                                          <p:spTgt spid="127"/>
                                        </p:tgtEl>
                                        <p:attrNameLst>
                                          <p:attrName>ppt_h</p:attrName>
                                        </p:attrNameLst>
                                      </p:cBhvr>
                                      <p:tavLst>
                                        <p:tav tm="0">
                                          <p:val>
                                            <p:fltVal val="0"/>
                                          </p:val>
                                        </p:tav>
                                        <p:tav tm="100000">
                                          <p:val>
                                            <p:strVal val="#ppt_h"/>
                                          </p:val>
                                        </p:tav>
                                      </p:tavLst>
                                    </p:anim>
                                    <p:animEffect transition="in" filter="fade">
                                      <p:cBhvr>
                                        <p:cTn id="27" dur="500"/>
                                        <p:tgtEl>
                                          <p:spTgt spid="127"/>
                                        </p:tgtEl>
                                      </p:cBhvr>
                                    </p:animEffect>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128"/>
                                        </p:tgtEl>
                                        <p:attrNameLst>
                                          <p:attrName>style.visibility</p:attrName>
                                        </p:attrNameLst>
                                      </p:cBhvr>
                                      <p:to>
                                        <p:strVal val="visible"/>
                                      </p:to>
                                    </p:set>
                                    <p:anim calcmode="lin" valueType="num">
                                      <p:cBhvr additive="base">
                                        <p:cTn id="31" dur="500" fill="hold"/>
                                        <p:tgtEl>
                                          <p:spTgt spid="128"/>
                                        </p:tgtEl>
                                        <p:attrNameLst>
                                          <p:attrName>ppt_x</p:attrName>
                                        </p:attrNameLst>
                                      </p:cBhvr>
                                      <p:tavLst>
                                        <p:tav tm="0">
                                          <p:val>
                                            <p:strVal val="1+#ppt_w/2"/>
                                          </p:val>
                                        </p:tav>
                                        <p:tav tm="100000">
                                          <p:val>
                                            <p:strVal val="#ppt_x"/>
                                          </p:val>
                                        </p:tav>
                                      </p:tavLst>
                                    </p:anim>
                                    <p:anim calcmode="lin" valueType="num">
                                      <p:cBhvr additive="base">
                                        <p:cTn id="32" dur="500" fill="hold"/>
                                        <p:tgtEl>
                                          <p:spTgt spid="128"/>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183"/>
                                        </p:tgtEl>
                                        <p:attrNameLst>
                                          <p:attrName>style.visibility</p:attrName>
                                        </p:attrNameLst>
                                      </p:cBhvr>
                                      <p:to>
                                        <p:strVal val="visible"/>
                                      </p:to>
                                    </p:set>
                                    <p:anim calcmode="lin" valueType="num">
                                      <p:cBhvr>
                                        <p:cTn id="36" dur="500" fill="hold"/>
                                        <p:tgtEl>
                                          <p:spTgt spid="183"/>
                                        </p:tgtEl>
                                        <p:attrNameLst>
                                          <p:attrName>ppt_w</p:attrName>
                                        </p:attrNameLst>
                                      </p:cBhvr>
                                      <p:tavLst>
                                        <p:tav tm="0">
                                          <p:val>
                                            <p:fltVal val="0"/>
                                          </p:val>
                                        </p:tav>
                                        <p:tav tm="100000">
                                          <p:val>
                                            <p:strVal val="#ppt_w"/>
                                          </p:val>
                                        </p:tav>
                                      </p:tavLst>
                                    </p:anim>
                                    <p:anim calcmode="lin" valueType="num">
                                      <p:cBhvr>
                                        <p:cTn id="37" dur="500" fill="hold"/>
                                        <p:tgtEl>
                                          <p:spTgt spid="183"/>
                                        </p:tgtEl>
                                        <p:attrNameLst>
                                          <p:attrName>ppt_h</p:attrName>
                                        </p:attrNameLst>
                                      </p:cBhvr>
                                      <p:tavLst>
                                        <p:tav tm="0">
                                          <p:val>
                                            <p:fltVal val="0"/>
                                          </p:val>
                                        </p:tav>
                                        <p:tav tm="100000">
                                          <p:val>
                                            <p:strVal val="#ppt_h"/>
                                          </p:val>
                                        </p:tav>
                                      </p:tavLst>
                                    </p:anim>
                                    <p:animEffect transition="in" filter="fade">
                                      <p:cBhvr>
                                        <p:cTn id="38" dur="500"/>
                                        <p:tgtEl>
                                          <p:spTgt spid="183"/>
                                        </p:tgtEl>
                                      </p:cBhvr>
                                    </p:animEffect>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184"/>
                                        </p:tgtEl>
                                        <p:attrNameLst>
                                          <p:attrName>style.visibility</p:attrName>
                                        </p:attrNameLst>
                                      </p:cBhvr>
                                      <p:to>
                                        <p:strVal val="visible"/>
                                      </p:to>
                                    </p:set>
                                    <p:anim calcmode="lin" valueType="num">
                                      <p:cBhvr additive="base">
                                        <p:cTn id="42" dur="500" fill="hold"/>
                                        <p:tgtEl>
                                          <p:spTgt spid="184"/>
                                        </p:tgtEl>
                                        <p:attrNameLst>
                                          <p:attrName>ppt_x</p:attrName>
                                        </p:attrNameLst>
                                      </p:cBhvr>
                                      <p:tavLst>
                                        <p:tav tm="0">
                                          <p:val>
                                            <p:strVal val="1+#ppt_w/2"/>
                                          </p:val>
                                        </p:tav>
                                        <p:tav tm="100000">
                                          <p:val>
                                            <p:strVal val="#ppt_x"/>
                                          </p:val>
                                        </p:tav>
                                      </p:tavLst>
                                    </p:anim>
                                    <p:anim calcmode="lin" valueType="num">
                                      <p:cBhvr additive="base">
                                        <p:cTn id="43" dur="500" fill="hold"/>
                                        <p:tgtEl>
                                          <p:spTgt spid="184"/>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277"/>
                                        </p:tgtEl>
                                        <p:attrNameLst>
                                          <p:attrName>style.visibility</p:attrName>
                                        </p:attrNameLst>
                                      </p:cBhvr>
                                      <p:to>
                                        <p:strVal val="visible"/>
                                      </p:to>
                                    </p:set>
                                    <p:anim calcmode="lin" valueType="num">
                                      <p:cBhvr>
                                        <p:cTn id="47" dur="500" fill="hold"/>
                                        <p:tgtEl>
                                          <p:spTgt spid="277"/>
                                        </p:tgtEl>
                                        <p:attrNameLst>
                                          <p:attrName>ppt_w</p:attrName>
                                        </p:attrNameLst>
                                      </p:cBhvr>
                                      <p:tavLst>
                                        <p:tav tm="0">
                                          <p:val>
                                            <p:fltVal val="0"/>
                                          </p:val>
                                        </p:tav>
                                        <p:tav tm="100000">
                                          <p:val>
                                            <p:strVal val="#ppt_w"/>
                                          </p:val>
                                        </p:tav>
                                      </p:tavLst>
                                    </p:anim>
                                    <p:anim calcmode="lin" valueType="num">
                                      <p:cBhvr>
                                        <p:cTn id="48" dur="500" fill="hold"/>
                                        <p:tgtEl>
                                          <p:spTgt spid="277"/>
                                        </p:tgtEl>
                                        <p:attrNameLst>
                                          <p:attrName>ppt_h</p:attrName>
                                        </p:attrNameLst>
                                      </p:cBhvr>
                                      <p:tavLst>
                                        <p:tav tm="0">
                                          <p:val>
                                            <p:fltVal val="0"/>
                                          </p:val>
                                        </p:tav>
                                        <p:tav tm="100000">
                                          <p:val>
                                            <p:strVal val="#ppt_h"/>
                                          </p:val>
                                        </p:tav>
                                      </p:tavLst>
                                    </p:anim>
                                    <p:animEffect transition="in" filter="fade">
                                      <p:cBhvr>
                                        <p:cTn id="49" dur="500"/>
                                        <p:tgtEl>
                                          <p:spTgt spid="277"/>
                                        </p:tgtEl>
                                      </p:cBhvr>
                                    </p:animEffect>
                                  </p:childTnLst>
                                </p:cTn>
                              </p:par>
                              <p:par>
                                <p:cTn id="50" presetID="2" presetClass="entr" presetSubtype="8" fill="hold" grpId="0" nodeType="withEffect">
                                  <p:stCondLst>
                                    <p:cond delay="0"/>
                                  </p:stCondLst>
                                  <p:childTnLst>
                                    <p:set>
                                      <p:cBhvr>
                                        <p:cTn id="51" dur="1" fill="hold">
                                          <p:stCondLst>
                                            <p:cond delay="0"/>
                                          </p:stCondLst>
                                        </p:cTn>
                                        <p:tgtEl>
                                          <p:spTgt spid="278"/>
                                        </p:tgtEl>
                                        <p:attrNameLst>
                                          <p:attrName>style.visibility</p:attrName>
                                        </p:attrNameLst>
                                      </p:cBhvr>
                                      <p:to>
                                        <p:strVal val="visible"/>
                                      </p:to>
                                    </p:set>
                                    <p:anim calcmode="lin" valueType="num">
                                      <p:cBhvr additive="base">
                                        <p:cTn id="52" dur="500" fill="hold"/>
                                        <p:tgtEl>
                                          <p:spTgt spid="278"/>
                                        </p:tgtEl>
                                        <p:attrNameLst>
                                          <p:attrName>ppt_x</p:attrName>
                                        </p:attrNameLst>
                                      </p:cBhvr>
                                      <p:tavLst>
                                        <p:tav tm="0">
                                          <p:val>
                                            <p:strVal val="0-#ppt_w/2"/>
                                          </p:val>
                                        </p:tav>
                                        <p:tav tm="100000">
                                          <p:val>
                                            <p:strVal val="#ppt_x"/>
                                          </p:val>
                                        </p:tav>
                                      </p:tavLst>
                                    </p:anim>
                                    <p:anim calcmode="lin" valueType="num">
                                      <p:cBhvr additive="base">
                                        <p:cTn id="53" dur="500" fill="hold"/>
                                        <p:tgtEl>
                                          <p:spTgt spid="278"/>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279"/>
                                        </p:tgtEl>
                                        <p:attrNameLst>
                                          <p:attrName>style.visibility</p:attrName>
                                        </p:attrNameLst>
                                      </p:cBhvr>
                                      <p:to>
                                        <p:strVal val="visible"/>
                                      </p:to>
                                    </p:set>
                                    <p:anim calcmode="lin" valueType="num">
                                      <p:cBhvr additive="base">
                                        <p:cTn id="56" dur="500" fill="hold"/>
                                        <p:tgtEl>
                                          <p:spTgt spid="279"/>
                                        </p:tgtEl>
                                        <p:attrNameLst>
                                          <p:attrName>ppt_x</p:attrName>
                                        </p:attrNameLst>
                                      </p:cBhvr>
                                      <p:tavLst>
                                        <p:tav tm="0">
                                          <p:val>
                                            <p:strVal val="0-#ppt_w/2"/>
                                          </p:val>
                                        </p:tav>
                                        <p:tav tm="100000">
                                          <p:val>
                                            <p:strVal val="#ppt_x"/>
                                          </p:val>
                                        </p:tav>
                                      </p:tavLst>
                                    </p:anim>
                                    <p:anim calcmode="lin" valueType="num">
                                      <p:cBhvr additive="base">
                                        <p:cTn id="57" dur="500" fill="hold"/>
                                        <p:tgtEl>
                                          <p:spTgt spid="279"/>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280"/>
                                        </p:tgtEl>
                                        <p:attrNameLst>
                                          <p:attrName>style.visibility</p:attrName>
                                        </p:attrNameLst>
                                      </p:cBhvr>
                                      <p:to>
                                        <p:strVal val="visible"/>
                                      </p:to>
                                    </p:set>
                                    <p:anim calcmode="lin" valueType="num">
                                      <p:cBhvr additive="base">
                                        <p:cTn id="60" dur="500" fill="hold"/>
                                        <p:tgtEl>
                                          <p:spTgt spid="280"/>
                                        </p:tgtEl>
                                        <p:attrNameLst>
                                          <p:attrName>ppt_x</p:attrName>
                                        </p:attrNameLst>
                                      </p:cBhvr>
                                      <p:tavLst>
                                        <p:tav tm="0">
                                          <p:val>
                                            <p:strVal val="0-#ppt_w/2"/>
                                          </p:val>
                                        </p:tav>
                                        <p:tav tm="100000">
                                          <p:val>
                                            <p:strVal val="#ppt_x"/>
                                          </p:val>
                                        </p:tav>
                                      </p:tavLst>
                                    </p:anim>
                                    <p:anim calcmode="lin" valueType="num">
                                      <p:cBhvr additive="base">
                                        <p:cTn id="61" dur="500" fill="hold"/>
                                        <p:tgtEl>
                                          <p:spTgt spid="280"/>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281"/>
                                        </p:tgtEl>
                                        <p:attrNameLst>
                                          <p:attrName>style.visibility</p:attrName>
                                        </p:attrNameLst>
                                      </p:cBhvr>
                                      <p:to>
                                        <p:strVal val="visible"/>
                                      </p:to>
                                    </p:set>
                                    <p:anim calcmode="lin" valueType="num">
                                      <p:cBhvr additive="base">
                                        <p:cTn id="64" dur="500" fill="hold"/>
                                        <p:tgtEl>
                                          <p:spTgt spid="281"/>
                                        </p:tgtEl>
                                        <p:attrNameLst>
                                          <p:attrName>ppt_x</p:attrName>
                                        </p:attrNameLst>
                                      </p:cBhvr>
                                      <p:tavLst>
                                        <p:tav tm="0">
                                          <p:val>
                                            <p:strVal val="0-#ppt_w/2"/>
                                          </p:val>
                                        </p:tav>
                                        <p:tav tm="100000">
                                          <p:val>
                                            <p:strVal val="#ppt_x"/>
                                          </p:val>
                                        </p:tav>
                                      </p:tavLst>
                                    </p:anim>
                                    <p:anim calcmode="lin" valueType="num">
                                      <p:cBhvr additive="base">
                                        <p:cTn id="65" dur="500" fill="hold"/>
                                        <p:tgtEl>
                                          <p:spTgt spid="281"/>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82"/>
                                        </p:tgtEl>
                                        <p:attrNameLst>
                                          <p:attrName>style.visibility</p:attrName>
                                        </p:attrNameLst>
                                      </p:cBhvr>
                                      <p:to>
                                        <p:strVal val="visible"/>
                                      </p:to>
                                    </p:set>
                                    <p:anim calcmode="lin" valueType="num">
                                      <p:cBhvr additive="base">
                                        <p:cTn id="68" dur="500" fill="hold"/>
                                        <p:tgtEl>
                                          <p:spTgt spid="282"/>
                                        </p:tgtEl>
                                        <p:attrNameLst>
                                          <p:attrName>ppt_x</p:attrName>
                                        </p:attrNameLst>
                                      </p:cBhvr>
                                      <p:tavLst>
                                        <p:tav tm="0">
                                          <p:val>
                                            <p:strVal val="0-#ppt_w/2"/>
                                          </p:val>
                                        </p:tav>
                                        <p:tav tm="100000">
                                          <p:val>
                                            <p:strVal val="#ppt_x"/>
                                          </p:val>
                                        </p:tav>
                                      </p:tavLst>
                                    </p:anim>
                                    <p:anim calcmode="lin" valueType="num">
                                      <p:cBhvr additive="base">
                                        <p:cTn id="69" dur="500" fill="hold"/>
                                        <p:tgtEl>
                                          <p:spTgt spid="282"/>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283"/>
                                        </p:tgtEl>
                                        <p:attrNameLst>
                                          <p:attrName>style.visibility</p:attrName>
                                        </p:attrNameLst>
                                      </p:cBhvr>
                                      <p:to>
                                        <p:strVal val="visible"/>
                                      </p:to>
                                    </p:set>
                                    <p:anim calcmode="lin" valueType="num">
                                      <p:cBhvr additive="base">
                                        <p:cTn id="72" dur="500" fill="hold"/>
                                        <p:tgtEl>
                                          <p:spTgt spid="283"/>
                                        </p:tgtEl>
                                        <p:attrNameLst>
                                          <p:attrName>ppt_x</p:attrName>
                                        </p:attrNameLst>
                                      </p:cBhvr>
                                      <p:tavLst>
                                        <p:tav tm="0">
                                          <p:val>
                                            <p:strVal val="0-#ppt_w/2"/>
                                          </p:val>
                                        </p:tav>
                                        <p:tav tm="100000">
                                          <p:val>
                                            <p:strVal val="#ppt_x"/>
                                          </p:val>
                                        </p:tav>
                                      </p:tavLst>
                                    </p:anim>
                                    <p:anim calcmode="lin" valueType="num">
                                      <p:cBhvr additive="base">
                                        <p:cTn id="73" dur="500" fill="hold"/>
                                        <p:tgtEl>
                                          <p:spTgt spid="2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utoUpdateAnimBg="0"/>
      <p:bldP spid="82" grpId="0" autoUpdateAnimBg="0"/>
      <p:bldP spid="83" grpId="0" animBg="1"/>
      <p:bldP spid="127" grpId="0"/>
      <p:bldP spid="183" grpId="0"/>
      <p:bldP spid="277" grpId="0"/>
      <p:bldP spid="278" grpId="0"/>
      <p:bldP spid="279" grpId="0"/>
      <p:bldP spid="280" grpId="0"/>
      <p:bldP spid="281" grpId="0"/>
      <p:bldP spid="282" grpId="0"/>
      <p:bldP spid="28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AutoShape 5"/>
          <p:cNvSpPr/>
          <p:nvPr/>
        </p:nvSpPr>
        <p:spPr bwMode="auto">
          <a:xfrm>
            <a:off x="1356395" y="1359892"/>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400" dirty="0">
              <a:cs typeface="+mn-ea"/>
              <a:sym typeface="+mn-lt"/>
            </a:endParaRPr>
          </a:p>
          <a:p>
            <a:pPr defTabSz="323215">
              <a:lnSpc>
                <a:spcPct val="120000"/>
              </a:lnSpc>
              <a:spcBef>
                <a:spcPts val="850"/>
              </a:spcBef>
            </a:pPr>
            <a:endParaRPr lang="es-ES" altLang="zh-CN" sz="900" dirty="0">
              <a:cs typeface="+mn-ea"/>
              <a:sym typeface="+mn-lt"/>
            </a:endParaRPr>
          </a:p>
          <a:p>
            <a:pPr defTabSz="323215">
              <a:lnSpc>
                <a:spcPct val="120000"/>
              </a:lnSpc>
              <a:spcBef>
                <a:spcPts val="850"/>
              </a:spcBef>
            </a:pPr>
            <a:endParaRPr lang="es-ES" altLang="zh-CN" sz="900" dirty="0">
              <a:cs typeface="+mn-ea"/>
              <a:sym typeface="+mn-lt"/>
            </a:endParaRPr>
          </a:p>
        </p:txBody>
      </p:sp>
      <p:sp>
        <p:nvSpPr>
          <p:cNvPr id="27654" name="AutoShape 6"/>
          <p:cNvSpPr/>
          <p:nvPr/>
        </p:nvSpPr>
        <p:spPr bwMode="auto">
          <a:xfrm>
            <a:off x="8024217" y="2383036"/>
            <a:ext cx="1944088" cy="481806"/>
          </a:xfrm>
          <a:prstGeom prst="rightArrow">
            <a:avLst>
              <a:gd name="adj1" fmla="val 100000"/>
              <a:gd name="adj2" fmla="val 43165"/>
            </a:avLst>
          </a:prstGeom>
          <a:gradFill>
            <a:gsLst>
              <a:gs pos="0">
                <a:srgbClr val="00B0F0"/>
              </a:gs>
              <a:gs pos="100000">
                <a:srgbClr val="0070C0"/>
              </a:gs>
            </a:gsLst>
            <a:lin ang="5400000" scaled="1"/>
          </a:gra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mn-lt"/>
              <a:ea typeface="+mn-ea"/>
              <a:cs typeface="+mn-ea"/>
              <a:sym typeface="+mn-lt"/>
            </a:endParaRPr>
          </a:p>
        </p:txBody>
      </p:sp>
      <p:sp>
        <p:nvSpPr>
          <p:cNvPr id="27655" name="AutoShape 7"/>
          <p:cNvSpPr/>
          <p:nvPr/>
        </p:nvSpPr>
        <p:spPr bwMode="auto">
          <a:xfrm>
            <a:off x="6428479" y="2383036"/>
            <a:ext cx="1944088" cy="481806"/>
          </a:xfrm>
          <a:prstGeom prst="rightArrow">
            <a:avLst>
              <a:gd name="adj1" fmla="val 100000"/>
              <a:gd name="adj2" fmla="val 43165"/>
            </a:avLst>
          </a:prstGeom>
          <a:solidFill>
            <a:schemeClr val="tx1">
              <a:lumMod val="25000"/>
              <a:lumOff val="75000"/>
            </a:schemeClr>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mn-lt"/>
              <a:ea typeface="+mn-ea"/>
              <a:cs typeface="+mn-ea"/>
              <a:sym typeface="+mn-lt"/>
            </a:endParaRPr>
          </a:p>
        </p:txBody>
      </p:sp>
      <p:sp>
        <p:nvSpPr>
          <p:cNvPr id="27656" name="AutoShape 8"/>
          <p:cNvSpPr/>
          <p:nvPr/>
        </p:nvSpPr>
        <p:spPr bwMode="auto">
          <a:xfrm>
            <a:off x="4847023" y="2383036"/>
            <a:ext cx="1944088" cy="481806"/>
          </a:xfrm>
          <a:prstGeom prst="rightArrow">
            <a:avLst>
              <a:gd name="adj1" fmla="val 100000"/>
              <a:gd name="adj2" fmla="val 43165"/>
            </a:avLst>
          </a:prstGeom>
          <a:solidFill>
            <a:srgbClr val="4D4D4D"/>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mn-lt"/>
              <a:ea typeface="+mn-ea"/>
              <a:cs typeface="+mn-ea"/>
              <a:sym typeface="+mn-lt"/>
            </a:endParaRPr>
          </a:p>
        </p:txBody>
      </p:sp>
      <p:sp>
        <p:nvSpPr>
          <p:cNvPr id="27657" name="AutoShape 9"/>
          <p:cNvSpPr/>
          <p:nvPr/>
        </p:nvSpPr>
        <p:spPr bwMode="auto">
          <a:xfrm>
            <a:off x="3251285" y="2383036"/>
            <a:ext cx="1944088" cy="481806"/>
          </a:xfrm>
          <a:prstGeom prst="rightArrow">
            <a:avLst>
              <a:gd name="adj1" fmla="val 100000"/>
              <a:gd name="adj2" fmla="val 43165"/>
            </a:avLst>
          </a:prstGeom>
          <a:gradFill>
            <a:gsLst>
              <a:gs pos="0">
                <a:srgbClr val="00B0F0"/>
              </a:gs>
              <a:gs pos="100000">
                <a:srgbClr val="0070C0"/>
              </a:gs>
            </a:gsLst>
            <a:lin ang="5400000" scaled="1"/>
          </a:gra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mn-lt"/>
              <a:ea typeface="+mn-ea"/>
              <a:cs typeface="+mn-ea"/>
              <a:sym typeface="+mn-lt"/>
            </a:endParaRPr>
          </a:p>
        </p:txBody>
      </p:sp>
      <p:sp>
        <p:nvSpPr>
          <p:cNvPr id="27658" name="AutoShape 10"/>
          <p:cNvSpPr/>
          <p:nvPr/>
        </p:nvSpPr>
        <p:spPr bwMode="auto">
          <a:xfrm>
            <a:off x="1743625" y="2383036"/>
            <a:ext cx="1944088" cy="481806"/>
          </a:xfrm>
          <a:prstGeom prst="rightArrow">
            <a:avLst>
              <a:gd name="adj1" fmla="val 100000"/>
              <a:gd name="adj2" fmla="val 43165"/>
            </a:avLst>
          </a:prstGeom>
          <a:solidFill>
            <a:srgbClr val="4D4D4D"/>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mn-lt"/>
              <a:ea typeface="+mn-ea"/>
              <a:cs typeface="+mn-ea"/>
              <a:sym typeface="+mn-lt"/>
            </a:endParaRPr>
          </a:p>
        </p:txBody>
      </p:sp>
      <p:sp>
        <p:nvSpPr>
          <p:cNvPr id="27659" name="AutoShape 11"/>
          <p:cNvSpPr/>
          <p:nvPr/>
        </p:nvSpPr>
        <p:spPr bwMode="auto">
          <a:xfrm>
            <a:off x="1987234" y="2490989"/>
            <a:ext cx="1352133"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200" b="1">
                <a:solidFill>
                  <a:schemeClr val="bg1"/>
                </a:solidFill>
                <a:latin typeface="+mn-lt"/>
                <a:ea typeface="+mn-ea"/>
                <a:cs typeface="+mn-ea"/>
                <a:sym typeface="+mn-lt"/>
              </a:rPr>
              <a:t>First Process</a:t>
            </a:r>
            <a:endParaRPr lang="es-ES" altLang="zh-CN" sz="2485">
              <a:solidFill>
                <a:schemeClr val="bg1"/>
              </a:solidFill>
              <a:latin typeface="+mn-lt"/>
              <a:ea typeface="+mn-ea"/>
              <a:cs typeface="+mn-ea"/>
              <a:sym typeface="+mn-lt"/>
            </a:endParaRPr>
          </a:p>
        </p:txBody>
      </p:sp>
      <p:sp>
        <p:nvSpPr>
          <p:cNvPr id="27660" name="AutoShape 12"/>
          <p:cNvSpPr/>
          <p:nvPr/>
        </p:nvSpPr>
        <p:spPr bwMode="auto">
          <a:xfrm>
            <a:off x="3763889" y="2490989"/>
            <a:ext cx="1119636"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200" b="1">
                <a:solidFill>
                  <a:schemeClr val="bg1"/>
                </a:solidFill>
                <a:latin typeface="+mn-lt"/>
                <a:ea typeface="+mn-ea"/>
                <a:cs typeface="+mn-ea"/>
                <a:sym typeface="+mn-lt"/>
              </a:rPr>
              <a:t>Second Process</a:t>
            </a:r>
            <a:endParaRPr lang="es-ES" altLang="zh-CN" sz="2485">
              <a:solidFill>
                <a:schemeClr val="bg1"/>
              </a:solidFill>
              <a:latin typeface="+mn-lt"/>
              <a:ea typeface="+mn-ea"/>
              <a:cs typeface="+mn-ea"/>
              <a:sym typeface="+mn-lt"/>
            </a:endParaRPr>
          </a:p>
        </p:txBody>
      </p:sp>
      <p:sp>
        <p:nvSpPr>
          <p:cNvPr id="27661" name="AutoShape 13"/>
          <p:cNvSpPr/>
          <p:nvPr/>
        </p:nvSpPr>
        <p:spPr bwMode="auto">
          <a:xfrm>
            <a:off x="5308053" y="2490989"/>
            <a:ext cx="1120429"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200" b="1">
                <a:solidFill>
                  <a:schemeClr val="bg1"/>
                </a:solidFill>
                <a:latin typeface="+mn-lt"/>
                <a:ea typeface="+mn-ea"/>
                <a:cs typeface="+mn-ea"/>
                <a:sym typeface="+mn-lt"/>
              </a:rPr>
              <a:t>Third Process</a:t>
            </a:r>
            <a:endParaRPr lang="es-ES" altLang="zh-CN" sz="2485">
              <a:solidFill>
                <a:schemeClr val="bg1"/>
              </a:solidFill>
              <a:latin typeface="+mn-lt"/>
              <a:ea typeface="+mn-ea"/>
              <a:cs typeface="+mn-ea"/>
              <a:sym typeface="+mn-lt"/>
            </a:endParaRPr>
          </a:p>
        </p:txBody>
      </p:sp>
      <p:sp>
        <p:nvSpPr>
          <p:cNvPr id="27662" name="AutoShape 14"/>
          <p:cNvSpPr/>
          <p:nvPr/>
        </p:nvSpPr>
        <p:spPr bwMode="auto">
          <a:xfrm>
            <a:off x="6867291" y="2490989"/>
            <a:ext cx="1120429"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200" b="1">
                <a:solidFill>
                  <a:schemeClr val="bg1"/>
                </a:solidFill>
                <a:latin typeface="+mn-lt"/>
                <a:ea typeface="+mn-ea"/>
                <a:cs typeface="+mn-ea"/>
                <a:sym typeface="+mn-lt"/>
              </a:rPr>
              <a:t>Fourt Process</a:t>
            </a:r>
            <a:endParaRPr lang="es-ES" altLang="zh-CN" sz="2485">
              <a:solidFill>
                <a:schemeClr val="bg1"/>
              </a:solidFill>
              <a:latin typeface="+mn-lt"/>
              <a:ea typeface="+mn-ea"/>
              <a:cs typeface="+mn-ea"/>
              <a:sym typeface="+mn-lt"/>
            </a:endParaRPr>
          </a:p>
        </p:txBody>
      </p:sp>
      <p:sp>
        <p:nvSpPr>
          <p:cNvPr id="27663" name="AutoShape 15"/>
          <p:cNvSpPr/>
          <p:nvPr/>
        </p:nvSpPr>
        <p:spPr bwMode="auto">
          <a:xfrm>
            <a:off x="8485244" y="2490989"/>
            <a:ext cx="1119636"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200" b="1">
                <a:solidFill>
                  <a:schemeClr val="bg1"/>
                </a:solidFill>
                <a:latin typeface="+mn-lt"/>
                <a:ea typeface="+mn-ea"/>
                <a:cs typeface="+mn-ea"/>
                <a:sym typeface="+mn-lt"/>
              </a:rPr>
              <a:t>Final Process</a:t>
            </a:r>
            <a:endParaRPr lang="es-ES" altLang="zh-CN" sz="2485">
              <a:solidFill>
                <a:schemeClr val="bg1"/>
              </a:solidFill>
              <a:latin typeface="+mn-lt"/>
              <a:ea typeface="+mn-ea"/>
              <a:cs typeface="+mn-ea"/>
              <a:sym typeface="+mn-lt"/>
            </a:endParaRPr>
          </a:p>
        </p:txBody>
      </p:sp>
      <p:sp>
        <p:nvSpPr>
          <p:cNvPr id="27664" name="AutoShape 16"/>
          <p:cNvSpPr/>
          <p:nvPr/>
        </p:nvSpPr>
        <p:spPr bwMode="auto">
          <a:xfrm>
            <a:off x="1126281" y="2210792"/>
            <a:ext cx="793506" cy="812800"/>
          </a:xfrm>
          <a:custGeom>
            <a:avLst/>
            <a:gdLst>
              <a:gd name="T0" fmla="*/ 793710 w 19679"/>
              <a:gd name="T1" fmla="*/ 892143 h 19679"/>
              <a:gd name="T2" fmla="*/ 793710 w 19679"/>
              <a:gd name="T3" fmla="*/ 892143 h 19679"/>
              <a:gd name="T4" fmla="*/ 793710 w 19679"/>
              <a:gd name="T5" fmla="*/ 892143 h 19679"/>
              <a:gd name="T6" fmla="*/ 793710 w 19679"/>
              <a:gd name="T7" fmla="*/ 89214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gradFill>
            <a:gsLst>
              <a:gs pos="0">
                <a:srgbClr val="00B0F0"/>
              </a:gs>
              <a:gs pos="100000">
                <a:srgbClr val="0070C0"/>
              </a:gs>
            </a:gsLst>
            <a:lin ang="5400000" scaled="1"/>
          </a:gradFill>
          <a:ln>
            <a:noFill/>
          </a:ln>
          <a:effectLst/>
        </p:spPr>
        <p:txBody>
          <a:bodyPr lIns="0" tIns="0" rIns="0" bIns="0" anchor="ctr"/>
          <a:lstStyle/>
          <a:p>
            <a:endParaRPr lang="zh-CN" altLang="en-US" sz="2485">
              <a:solidFill>
                <a:schemeClr val="bg1"/>
              </a:solidFill>
              <a:latin typeface="+mn-lt"/>
              <a:ea typeface="+mn-ea"/>
              <a:cs typeface="+mn-ea"/>
              <a:sym typeface="+mn-lt"/>
            </a:endParaRPr>
          </a:p>
        </p:txBody>
      </p:sp>
      <p:sp>
        <p:nvSpPr>
          <p:cNvPr id="27665" name="AutoShape 17"/>
          <p:cNvSpPr/>
          <p:nvPr/>
        </p:nvSpPr>
        <p:spPr bwMode="auto">
          <a:xfrm>
            <a:off x="10174616" y="2210792"/>
            <a:ext cx="812549" cy="812800"/>
          </a:xfrm>
          <a:custGeom>
            <a:avLst/>
            <a:gdLst>
              <a:gd name="T0" fmla="*/ 812759 w 19679"/>
              <a:gd name="T1" fmla="*/ 892143 h 19679"/>
              <a:gd name="T2" fmla="*/ 812759 w 19679"/>
              <a:gd name="T3" fmla="*/ 892143 h 19679"/>
              <a:gd name="T4" fmla="*/ 812759 w 19679"/>
              <a:gd name="T5" fmla="*/ 892143 h 19679"/>
              <a:gd name="T6" fmla="*/ 812759 w 19679"/>
              <a:gd name="T7" fmla="*/ 89214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4D4D4D"/>
          </a:solidFill>
          <a:ln w="25400" cap="flat" cmpd="sng">
            <a:solidFill>
              <a:srgbClr val="000000">
                <a:alpha val="0"/>
              </a:srgbClr>
            </a:solidFill>
            <a:prstDash val="solid"/>
            <a:miter lim="0"/>
          </a:ln>
          <a:effectLst/>
        </p:spPr>
        <p:txBody>
          <a:bodyPr lIns="0" tIns="0" rIns="0" bIns="0" anchor="ctr"/>
          <a:lstStyle/>
          <a:p>
            <a:endParaRPr lang="zh-CN" altLang="en-US" sz="2485">
              <a:solidFill>
                <a:schemeClr val="bg1"/>
              </a:solidFill>
              <a:latin typeface="+mn-lt"/>
              <a:ea typeface="+mn-ea"/>
              <a:cs typeface="+mn-ea"/>
              <a:sym typeface="+mn-lt"/>
            </a:endParaRPr>
          </a:p>
        </p:txBody>
      </p:sp>
      <p:sp>
        <p:nvSpPr>
          <p:cNvPr id="27666" name="AutoShape 18"/>
          <p:cNvSpPr/>
          <p:nvPr/>
        </p:nvSpPr>
        <p:spPr bwMode="auto">
          <a:xfrm>
            <a:off x="8024217" y="4249936"/>
            <a:ext cx="1944088" cy="481806"/>
          </a:xfrm>
          <a:prstGeom prst="rightArrow">
            <a:avLst>
              <a:gd name="adj1" fmla="val 100000"/>
              <a:gd name="adj2" fmla="val 43165"/>
            </a:avLst>
          </a:prstGeom>
          <a:solidFill>
            <a:srgbClr val="4D4D4D"/>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mn-lt"/>
              <a:ea typeface="+mn-ea"/>
              <a:cs typeface="+mn-ea"/>
              <a:sym typeface="+mn-lt"/>
            </a:endParaRPr>
          </a:p>
        </p:txBody>
      </p:sp>
      <p:sp>
        <p:nvSpPr>
          <p:cNvPr id="27667" name="AutoShape 19"/>
          <p:cNvSpPr/>
          <p:nvPr/>
        </p:nvSpPr>
        <p:spPr bwMode="auto">
          <a:xfrm>
            <a:off x="6428479" y="4249936"/>
            <a:ext cx="1944088" cy="481806"/>
          </a:xfrm>
          <a:prstGeom prst="rightArrow">
            <a:avLst>
              <a:gd name="adj1" fmla="val 100000"/>
              <a:gd name="adj2" fmla="val 43165"/>
            </a:avLst>
          </a:prstGeom>
          <a:gradFill>
            <a:gsLst>
              <a:gs pos="0">
                <a:srgbClr val="00B0F0"/>
              </a:gs>
              <a:gs pos="100000">
                <a:srgbClr val="0070C0"/>
              </a:gs>
            </a:gsLst>
            <a:lin ang="5400000" scaled="1"/>
          </a:gra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mn-lt"/>
              <a:ea typeface="+mn-ea"/>
              <a:cs typeface="+mn-ea"/>
              <a:sym typeface="+mn-lt"/>
            </a:endParaRPr>
          </a:p>
        </p:txBody>
      </p:sp>
      <p:sp>
        <p:nvSpPr>
          <p:cNvPr id="27668" name="AutoShape 20"/>
          <p:cNvSpPr/>
          <p:nvPr/>
        </p:nvSpPr>
        <p:spPr bwMode="auto">
          <a:xfrm>
            <a:off x="4847023" y="4249936"/>
            <a:ext cx="1944088" cy="481806"/>
          </a:xfrm>
          <a:prstGeom prst="rightArrow">
            <a:avLst>
              <a:gd name="adj1" fmla="val 100000"/>
              <a:gd name="adj2" fmla="val 43165"/>
            </a:avLst>
          </a:prstGeom>
          <a:solidFill>
            <a:schemeClr val="tx1">
              <a:lumMod val="25000"/>
              <a:lumOff val="75000"/>
            </a:schemeClr>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mn-lt"/>
              <a:ea typeface="+mn-ea"/>
              <a:cs typeface="+mn-ea"/>
              <a:sym typeface="+mn-lt"/>
            </a:endParaRPr>
          </a:p>
        </p:txBody>
      </p:sp>
      <p:sp>
        <p:nvSpPr>
          <p:cNvPr id="27669" name="AutoShape 21"/>
          <p:cNvSpPr/>
          <p:nvPr/>
        </p:nvSpPr>
        <p:spPr bwMode="auto">
          <a:xfrm>
            <a:off x="3251285" y="4249936"/>
            <a:ext cx="1944088" cy="481806"/>
          </a:xfrm>
          <a:prstGeom prst="rightArrow">
            <a:avLst>
              <a:gd name="adj1" fmla="val 100000"/>
              <a:gd name="adj2" fmla="val 43165"/>
            </a:avLst>
          </a:prstGeom>
          <a:solidFill>
            <a:srgbClr val="4D4D4D"/>
          </a:soli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mn-lt"/>
              <a:ea typeface="+mn-ea"/>
              <a:cs typeface="+mn-ea"/>
              <a:sym typeface="+mn-lt"/>
            </a:endParaRPr>
          </a:p>
        </p:txBody>
      </p:sp>
      <p:sp>
        <p:nvSpPr>
          <p:cNvPr id="27670" name="AutoShape 22"/>
          <p:cNvSpPr/>
          <p:nvPr/>
        </p:nvSpPr>
        <p:spPr bwMode="auto">
          <a:xfrm>
            <a:off x="1743625" y="4249936"/>
            <a:ext cx="1944088" cy="481806"/>
          </a:xfrm>
          <a:prstGeom prst="rightArrow">
            <a:avLst>
              <a:gd name="adj1" fmla="val 100000"/>
              <a:gd name="adj2" fmla="val 43165"/>
            </a:avLst>
          </a:prstGeom>
          <a:gradFill>
            <a:gsLst>
              <a:gs pos="0">
                <a:srgbClr val="00B0F0"/>
              </a:gs>
              <a:gs pos="100000">
                <a:srgbClr val="0070C0"/>
              </a:gs>
            </a:gsLst>
            <a:lin ang="5400000" scaled="1"/>
          </a:gradFill>
          <a:ln>
            <a:noFill/>
          </a:ln>
          <a:effectLst/>
        </p:spPr>
        <p:txBody>
          <a:bodyPr lIns="0" tIns="0" rIns="0" bIns="0" anchor="ctr"/>
          <a:lstStyle/>
          <a:p>
            <a:pPr defTabSz="291465"/>
            <a:endParaRPr lang="zh-CN" altLang="zh-CN" sz="2000">
              <a:solidFill>
                <a:schemeClr val="bg1"/>
              </a:solidFill>
              <a:effectLst>
                <a:outerShdw blurRad="38100" dist="38100" dir="2700000" algn="tl">
                  <a:srgbClr val="000000"/>
                </a:outerShdw>
              </a:effectLst>
              <a:latin typeface="+mn-lt"/>
              <a:ea typeface="+mn-ea"/>
              <a:cs typeface="+mn-ea"/>
              <a:sym typeface="+mn-lt"/>
            </a:endParaRPr>
          </a:p>
        </p:txBody>
      </p:sp>
      <p:sp>
        <p:nvSpPr>
          <p:cNvPr id="27671" name="AutoShape 23"/>
          <p:cNvSpPr/>
          <p:nvPr/>
        </p:nvSpPr>
        <p:spPr bwMode="auto">
          <a:xfrm>
            <a:off x="1154847" y="4084042"/>
            <a:ext cx="793506" cy="812800"/>
          </a:xfrm>
          <a:custGeom>
            <a:avLst/>
            <a:gdLst>
              <a:gd name="T0" fmla="*/ 793710 w 19679"/>
              <a:gd name="T1" fmla="*/ 892143 h 19679"/>
              <a:gd name="T2" fmla="*/ 793710 w 19679"/>
              <a:gd name="T3" fmla="*/ 892143 h 19679"/>
              <a:gd name="T4" fmla="*/ 793710 w 19679"/>
              <a:gd name="T5" fmla="*/ 892143 h 19679"/>
              <a:gd name="T6" fmla="*/ 793710 w 19679"/>
              <a:gd name="T7" fmla="*/ 89214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4D4D4D"/>
          </a:solidFill>
          <a:ln>
            <a:noFill/>
          </a:ln>
          <a:effectLst/>
        </p:spPr>
        <p:txBody>
          <a:bodyPr lIns="0" tIns="0" rIns="0" bIns="0" anchor="ctr"/>
          <a:lstStyle/>
          <a:p>
            <a:endParaRPr lang="zh-CN" altLang="en-US" sz="2485">
              <a:solidFill>
                <a:schemeClr val="bg1"/>
              </a:solidFill>
              <a:latin typeface="+mn-lt"/>
              <a:ea typeface="+mn-ea"/>
              <a:cs typeface="+mn-ea"/>
              <a:sym typeface="+mn-lt"/>
            </a:endParaRPr>
          </a:p>
        </p:txBody>
      </p:sp>
      <p:sp>
        <p:nvSpPr>
          <p:cNvPr id="27672" name="AutoShape 24"/>
          <p:cNvSpPr/>
          <p:nvPr/>
        </p:nvSpPr>
        <p:spPr bwMode="auto">
          <a:xfrm>
            <a:off x="10201596" y="4084042"/>
            <a:ext cx="812549" cy="812800"/>
          </a:xfrm>
          <a:custGeom>
            <a:avLst/>
            <a:gdLst>
              <a:gd name="T0" fmla="*/ 812759 w 19679"/>
              <a:gd name="T1" fmla="*/ 892143 h 19679"/>
              <a:gd name="T2" fmla="*/ 812759 w 19679"/>
              <a:gd name="T3" fmla="*/ 892143 h 19679"/>
              <a:gd name="T4" fmla="*/ 812759 w 19679"/>
              <a:gd name="T5" fmla="*/ 892143 h 19679"/>
              <a:gd name="T6" fmla="*/ 812759 w 19679"/>
              <a:gd name="T7" fmla="*/ 89214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gradFill>
            <a:gsLst>
              <a:gs pos="0">
                <a:srgbClr val="00B0F0"/>
              </a:gs>
              <a:gs pos="100000">
                <a:srgbClr val="0070C0"/>
              </a:gs>
            </a:gsLst>
            <a:lin ang="5400000" scaled="1"/>
          </a:gradFill>
          <a:ln w="25400" cap="flat" cmpd="sng">
            <a:solidFill>
              <a:srgbClr val="000000">
                <a:alpha val="0"/>
              </a:srgbClr>
            </a:solidFill>
            <a:prstDash val="solid"/>
            <a:miter lim="0"/>
          </a:ln>
          <a:effectLst/>
        </p:spPr>
        <p:txBody>
          <a:bodyPr lIns="0" tIns="0" rIns="0" bIns="0" anchor="ctr"/>
          <a:lstStyle/>
          <a:p>
            <a:endParaRPr lang="zh-CN" altLang="en-US" sz="2485">
              <a:solidFill>
                <a:schemeClr val="bg1"/>
              </a:solidFill>
              <a:latin typeface="+mn-lt"/>
              <a:ea typeface="+mn-ea"/>
              <a:cs typeface="+mn-ea"/>
              <a:sym typeface="+mn-lt"/>
            </a:endParaRPr>
          </a:p>
        </p:txBody>
      </p:sp>
      <p:sp>
        <p:nvSpPr>
          <p:cNvPr id="27673" name="AutoShape 25"/>
          <p:cNvSpPr/>
          <p:nvPr/>
        </p:nvSpPr>
        <p:spPr bwMode="auto">
          <a:xfrm>
            <a:off x="1987234" y="4357889"/>
            <a:ext cx="1352133"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200" b="1" dirty="0">
                <a:solidFill>
                  <a:schemeClr val="bg1"/>
                </a:solidFill>
                <a:latin typeface="+mn-lt"/>
                <a:ea typeface="+mn-ea"/>
                <a:cs typeface="+mn-ea"/>
                <a:sym typeface="+mn-lt"/>
              </a:rPr>
              <a:t>First Process</a:t>
            </a:r>
            <a:endParaRPr lang="es-ES" altLang="zh-CN" sz="2485" dirty="0">
              <a:solidFill>
                <a:schemeClr val="bg1"/>
              </a:solidFill>
              <a:latin typeface="+mn-lt"/>
              <a:ea typeface="+mn-ea"/>
              <a:cs typeface="+mn-ea"/>
              <a:sym typeface="+mn-lt"/>
            </a:endParaRPr>
          </a:p>
        </p:txBody>
      </p:sp>
      <p:sp>
        <p:nvSpPr>
          <p:cNvPr id="27674" name="AutoShape 26"/>
          <p:cNvSpPr/>
          <p:nvPr/>
        </p:nvSpPr>
        <p:spPr bwMode="auto">
          <a:xfrm>
            <a:off x="3763889" y="4357889"/>
            <a:ext cx="1119636"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200" b="1">
                <a:solidFill>
                  <a:schemeClr val="bg1"/>
                </a:solidFill>
                <a:latin typeface="+mn-lt"/>
                <a:ea typeface="+mn-ea"/>
                <a:cs typeface="+mn-ea"/>
                <a:sym typeface="+mn-lt"/>
              </a:rPr>
              <a:t>Second Process</a:t>
            </a:r>
            <a:endParaRPr lang="es-ES" altLang="zh-CN" sz="2485">
              <a:solidFill>
                <a:schemeClr val="bg1"/>
              </a:solidFill>
              <a:latin typeface="+mn-lt"/>
              <a:ea typeface="+mn-ea"/>
              <a:cs typeface="+mn-ea"/>
              <a:sym typeface="+mn-lt"/>
            </a:endParaRPr>
          </a:p>
        </p:txBody>
      </p:sp>
      <p:sp>
        <p:nvSpPr>
          <p:cNvPr id="27675" name="AutoShape 27"/>
          <p:cNvSpPr/>
          <p:nvPr/>
        </p:nvSpPr>
        <p:spPr bwMode="auto">
          <a:xfrm>
            <a:off x="5308053" y="4357889"/>
            <a:ext cx="1120429"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200" b="1">
                <a:solidFill>
                  <a:schemeClr val="bg1"/>
                </a:solidFill>
                <a:latin typeface="+mn-lt"/>
                <a:ea typeface="+mn-ea"/>
                <a:cs typeface="+mn-ea"/>
                <a:sym typeface="+mn-lt"/>
              </a:rPr>
              <a:t>Third Process</a:t>
            </a:r>
            <a:endParaRPr lang="es-ES" altLang="zh-CN" sz="2485">
              <a:solidFill>
                <a:schemeClr val="bg1"/>
              </a:solidFill>
              <a:latin typeface="+mn-lt"/>
              <a:ea typeface="+mn-ea"/>
              <a:cs typeface="+mn-ea"/>
              <a:sym typeface="+mn-lt"/>
            </a:endParaRPr>
          </a:p>
        </p:txBody>
      </p:sp>
      <p:sp>
        <p:nvSpPr>
          <p:cNvPr id="27676" name="AutoShape 28"/>
          <p:cNvSpPr/>
          <p:nvPr/>
        </p:nvSpPr>
        <p:spPr bwMode="auto">
          <a:xfrm>
            <a:off x="6867291" y="4357889"/>
            <a:ext cx="1120429"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200" b="1">
                <a:solidFill>
                  <a:schemeClr val="bg1"/>
                </a:solidFill>
                <a:latin typeface="+mn-lt"/>
                <a:ea typeface="+mn-ea"/>
                <a:cs typeface="+mn-ea"/>
                <a:sym typeface="+mn-lt"/>
              </a:rPr>
              <a:t>Fourt Process</a:t>
            </a:r>
            <a:endParaRPr lang="es-ES" altLang="zh-CN" sz="2485">
              <a:solidFill>
                <a:schemeClr val="bg1"/>
              </a:solidFill>
              <a:latin typeface="+mn-lt"/>
              <a:ea typeface="+mn-ea"/>
              <a:cs typeface="+mn-ea"/>
              <a:sym typeface="+mn-lt"/>
            </a:endParaRPr>
          </a:p>
        </p:txBody>
      </p:sp>
      <p:sp>
        <p:nvSpPr>
          <p:cNvPr id="27677" name="AutoShape 29"/>
          <p:cNvSpPr/>
          <p:nvPr/>
        </p:nvSpPr>
        <p:spPr bwMode="auto">
          <a:xfrm>
            <a:off x="8485244" y="4357889"/>
            <a:ext cx="1119636"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200" b="1">
                <a:solidFill>
                  <a:schemeClr val="bg1"/>
                </a:solidFill>
                <a:latin typeface="+mn-lt"/>
                <a:ea typeface="+mn-ea"/>
                <a:cs typeface="+mn-ea"/>
                <a:sym typeface="+mn-lt"/>
              </a:rPr>
              <a:t>Final Process</a:t>
            </a:r>
            <a:endParaRPr lang="es-ES" altLang="zh-CN" sz="2485">
              <a:solidFill>
                <a:schemeClr val="bg1"/>
              </a:solidFill>
              <a:latin typeface="+mn-lt"/>
              <a:ea typeface="+mn-ea"/>
              <a:cs typeface="+mn-ea"/>
              <a:sym typeface="+mn-lt"/>
            </a:endParaRPr>
          </a:p>
        </p:txBody>
      </p:sp>
      <p:sp>
        <p:nvSpPr>
          <p:cNvPr id="27678" name="AutoShape 30"/>
          <p:cNvSpPr/>
          <p:nvPr/>
        </p:nvSpPr>
        <p:spPr bwMode="auto">
          <a:xfrm>
            <a:off x="10409494" y="2441772"/>
            <a:ext cx="349143" cy="368300"/>
          </a:xfrm>
          <a:custGeom>
            <a:avLst/>
            <a:gdLst>
              <a:gd name="T0" fmla="*/ 349250 w 21600"/>
              <a:gd name="T1" fmla="*/ 368300 h 21600"/>
              <a:gd name="T2" fmla="*/ 349250 w 21600"/>
              <a:gd name="T3" fmla="*/ 368300 h 21600"/>
              <a:gd name="T4" fmla="*/ 349250 w 21600"/>
              <a:gd name="T5" fmla="*/ 368300 h 21600"/>
              <a:gd name="T6" fmla="*/ 349250 w 21600"/>
              <a:gd name="T7" fmla="*/ 3683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6949"/>
                </a:moveTo>
                <a:cubicBezTo>
                  <a:pt x="21599" y="7542"/>
                  <a:pt x="21407" y="8153"/>
                  <a:pt x="21017" y="8781"/>
                </a:cubicBezTo>
                <a:cubicBezTo>
                  <a:pt x="20627"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29"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bg1"/>
              </a:solidFill>
              <a:latin typeface="+mn-lt"/>
              <a:ea typeface="+mn-ea"/>
              <a:cs typeface="+mn-ea"/>
              <a:sym typeface="+mn-lt"/>
            </a:endParaRPr>
          </a:p>
        </p:txBody>
      </p:sp>
      <p:sp>
        <p:nvSpPr>
          <p:cNvPr id="27679" name="AutoShape 31"/>
          <p:cNvSpPr/>
          <p:nvPr/>
        </p:nvSpPr>
        <p:spPr bwMode="auto">
          <a:xfrm>
            <a:off x="10407907" y="4348364"/>
            <a:ext cx="374535" cy="266700"/>
          </a:xfrm>
          <a:custGeom>
            <a:avLst/>
            <a:gdLst>
              <a:gd name="T0" fmla="*/ 374650 w 21600"/>
              <a:gd name="T1" fmla="*/ 266700 h 21600"/>
              <a:gd name="T2" fmla="*/ 374650 w 21600"/>
              <a:gd name="T3" fmla="*/ 266700 h 21600"/>
              <a:gd name="T4" fmla="*/ 374650 w 21600"/>
              <a:gd name="T5" fmla="*/ 266700 h 21600"/>
              <a:gd name="T6" fmla="*/ 374650 w 21600"/>
              <a:gd name="T7" fmla="*/ 266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611" y="9346"/>
                </a:moveTo>
                <a:cubicBezTo>
                  <a:pt x="19507" y="9887"/>
                  <a:pt x="20229" y="10667"/>
                  <a:pt x="20776" y="11686"/>
                </a:cubicBezTo>
                <a:cubicBezTo>
                  <a:pt x="21324" y="12708"/>
                  <a:pt x="21599" y="13846"/>
                  <a:pt x="21599" y="15107"/>
                </a:cubicBezTo>
                <a:cubicBezTo>
                  <a:pt x="21599" y="16005"/>
                  <a:pt x="21458" y="16846"/>
                  <a:pt x="21172" y="17629"/>
                </a:cubicBezTo>
                <a:cubicBezTo>
                  <a:pt x="20889" y="18409"/>
                  <a:pt x="20503" y="19097"/>
                  <a:pt x="20008" y="19690"/>
                </a:cubicBezTo>
                <a:cubicBezTo>
                  <a:pt x="19511" y="20281"/>
                  <a:pt x="18940" y="20747"/>
                  <a:pt x="18290" y="21090"/>
                </a:cubicBezTo>
                <a:cubicBezTo>
                  <a:pt x="17639" y="21427"/>
                  <a:pt x="16939" y="21599"/>
                  <a:pt x="16187" y="21599"/>
                </a:cubicBezTo>
                <a:lnTo>
                  <a:pt x="4490" y="21599"/>
                </a:lnTo>
                <a:cubicBezTo>
                  <a:pt x="3878" y="21599"/>
                  <a:pt x="3297" y="21458"/>
                  <a:pt x="2750" y="21176"/>
                </a:cubicBezTo>
                <a:cubicBezTo>
                  <a:pt x="2203" y="20900"/>
                  <a:pt x="1723" y="20511"/>
                  <a:pt x="1312" y="20022"/>
                </a:cubicBezTo>
                <a:cubicBezTo>
                  <a:pt x="904" y="19527"/>
                  <a:pt x="583" y="18954"/>
                  <a:pt x="350" y="18294"/>
                </a:cubicBezTo>
                <a:cubicBezTo>
                  <a:pt x="115" y="17641"/>
                  <a:pt x="0" y="16947"/>
                  <a:pt x="0" y="16210"/>
                </a:cubicBezTo>
                <a:cubicBezTo>
                  <a:pt x="0" y="15565"/>
                  <a:pt x="88" y="14957"/>
                  <a:pt x="268" y="14381"/>
                </a:cubicBezTo>
                <a:cubicBezTo>
                  <a:pt x="448" y="13809"/>
                  <a:pt x="696" y="13287"/>
                  <a:pt x="1010" y="12818"/>
                </a:cubicBezTo>
                <a:cubicBezTo>
                  <a:pt x="1324" y="12351"/>
                  <a:pt x="1694" y="11954"/>
                  <a:pt x="2119" y="11632"/>
                </a:cubicBezTo>
                <a:cubicBezTo>
                  <a:pt x="2544" y="11312"/>
                  <a:pt x="3004" y="11079"/>
                  <a:pt x="3503" y="10929"/>
                </a:cubicBezTo>
                <a:cubicBezTo>
                  <a:pt x="3249" y="10552"/>
                  <a:pt x="3055" y="10140"/>
                  <a:pt x="2916" y="9688"/>
                </a:cubicBezTo>
                <a:cubicBezTo>
                  <a:pt x="2779" y="9239"/>
                  <a:pt x="2712" y="8758"/>
                  <a:pt x="2712" y="8240"/>
                </a:cubicBezTo>
                <a:cubicBezTo>
                  <a:pt x="2712" y="7635"/>
                  <a:pt x="2805" y="7071"/>
                  <a:pt x="2992" y="6547"/>
                </a:cubicBezTo>
                <a:cubicBezTo>
                  <a:pt x="3179" y="6023"/>
                  <a:pt x="3434" y="5568"/>
                  <a:pt x="3755" y="5182"/>
                </a:cubicBezTo>
                <a:cubicBezTo>
                  <a:pt x="4077" y="4796"/>
                  <a:pt x="4456" y="4488"/>
                  <a:pt x="4893" y="4264"/>
                </a:cubicBezTo>
                <a:cubicBezTo>
                  <a:pt x="5330" y="4039"/>
                  <a:pt x="5800" y="3927"/>
                  <a:pt x="6307" y="3927"/>
                </a:cubicBezTo>
                <a:cubicBezTo>
                  <a:pt x="7171" y="3927"/>
                  <a:pt x="7922" y="4258"/>
                  <a:pt x="8558" y="4920"/>
                </a:cubicBezTo>
                <a:cubicBezTo>
                  <a:pt x="8697" y="4223"/>
                  <a:pt x="8932" y="3573"/>
                  <a:pt x="9264" y="2971"/>
                </a:cubicBezTo>
                <a:cubicBezTo>
                  <a:pt x="9597" y="2369"/>
                  <a:pt x="9993" y="1848"/>
                  <a:pt x="10449" y="1404"/>
                </a:cubicBezTo>
                <a:cubicBezTo>
                  <a:pt x="10905" y="964"/>
                  <a:pt x="11412" y="621"/>
                  <a:pt x="11976" y="374"/>
                </a:cubicBezTo>
                <a:cubicBezTo>
                  <a:pt x="12540" y="123"/>
                  <a:pt x="13142" y="0"/>
                  <a:pt x="13785" y="0"/>
                </a:cubicBezTo>
                <a:cubicBezTo>
                  <a:pt x="14519" y="0"/>
                  <a:pt x="15218" y="169"/>
                  <a:pt x="15875" y="509"/>
                </a:cubicBezTo>
                <a:cubicBezTo>
                  <a:pt x="16535" y="852"/>
                  <a:pt x="17109" y="1312"/>
                  <a:pt x="17594" y="1894"/>
                </a:cubicBezTo>
                <a:cubicBezTo>
                  <a:pt x="18081" y="2476"/>
                  <a:pt x="18465" y="3167"/>
                  <a:pt x="18748" y="3956"/>
                </a:cubicBezTo>
                <a:cubicBezTo>
                  <a:pt x="19031" y="4744"/>
                  <a:pt x="19173" y="5580"/>
                  <a:pt x="19173" y="6463"/>
                </a:cubicBezTo>
                <a:cubicBezTo>
                  <a:pt x="19173" y="6987"/>
                  <a:pt x="19125" y="7491"/>
                  <a:pt x="19024" y="7972"/>
                </a:cubicBezTo>
                <a:cubicBezTo>
                  <a:pt x="18923" y="8453"/>
                  <a:pt x="18784" y="8914"/>
                  <a:pt x="18611" y="9346"/>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bg1"/>
              </a:solidFill>
              <a:latin typeface="+mn-lt"/>
              <a:ea typeface="+mn-ea"/>
              <a:cs typeface="+mn-ea"/>
              <a:sym typeface="+mn-lt"/>
            </a:endParaRPr>
          </a:p>
        </p:txBody>
      </p:sp>
      <p:sp>
        <p:nvSpPr>
          <p:cNvPr id="27680" name="AutoShape 32"/>
          <p:cNvSpPr/>
          <p:nvPr/>
        </p:nvSpPr>
        <p:spPr bwMode="auto">
          <a:xfrm>
            <a:off x="1374644" y="2459239"/>
            <a:ext cx="349143" cy="285750"/>
          </a:xfrm>
          <a:custGeom>
            <a:avLst/>
            <a:gdLst>
              <a:gd name="T0" fmla="*/ 349250 w 21600"/>
              <a:gd name="T1" fmla="*/ 285750 h 21600"/>
              <a:gd name="T2" fmla="*/ 349250 w 21600"/>
              <a:gd name="T3" fmla="*/ 285750 h 21600"/>
              <a:gd name="T4" fmla="*/ 349250 w 21600"/>
              <a:gd name="T5" fmla="*/ 285750 h 21600"/>
              <a:gd name="T6" fmla="*/ 349250 w 21600"/>
              <a:gd name="T7" fmla="*/ 285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599" y="14810"/>
                  <a:pt x="21599" y="15115"/>
                </a:cubicBezTo>
                <a:lnTo>
                  <a:pt x="21599" y="20504"/>
                </a:lnTo>
                <a:cubicBezTo>
                  <a:pt x="21599" y="20815"/>
                  <a:pt x="21511" y="21071"/>
                  <a:pt x="21335" y="21285"/>
                </a:cubicBezTo>
                <a:cubicBezTo>
                  <a:pt x="21161" y="21494"/>
                  <a:pt x="20951" y="21600"/>
                  <a:pt x="20708" y="21600"/>
                </a:cubicBezTo>
                <a:lnTo>
                  <a:pt x="16197" y="21600"/>
                </a:lnTo>
                <a:cubicBezTo>
                  <a:pt x="15940" y="21600"/>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600"/>
                  <a:pt x="5402" y="21600"/>
                </a:cubicBezTo>
                <a:lnTo>
                  <a:pt x="913" y="21600"/>
                </a:lnTo>
                <a:cubicBezTo>
                  <a:pt x="658" y="21600"/>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8"/>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8"/>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bg1"/>
              </a:solidFill>
              <a:latin typeface="+mn-lt"/>
              <a:ea typeface="+mn-ea"/>
              <a:cs typeface="+mn-ea"/>
              <a:sym typeface="+mn-lt"/>
            </a:endParaRPr>
          </a:p>
        </p:txBody>
      </p:sp>
      <p:sp>
        <p:nvSpPr>
          <p:cNvPr id="27681" name="AutoShape 33"/>
          <p:cNvSpPr/>
          <p:nvPr/>
        </p:nvSpPr>
        <p:spPr bwMode="auto">
          <a:xfrm>
            <a:off x="1373851" y="4322167"/>
            <a:ext cx="349143" cy="349250"/>
          </a:xfrm>
          <a:custGeom>
            <a:avLst/>
            <a:gdLst>
              <a:gd name="T0" fmla="*/ 349250 w 21564"/>
              <a:gd name="T1" fmla="*/ 349250 h 21600"/>
              <a:gd name="T2" fmla="*/ 349250 w 21564"/>
              <a:gd name="T3" fmla="*/ 349250 h 21600"/>
              <a:gd name="T4" fmla="*/ 349250 w 21564"/>
              <a:gd name="T5" fmla="*/ 349250 h 21600"/>
              <a:gd name="T6" fmla="*/ 349250 w 21564"/>
              <a:gd name="T7" fmla="*/ 3492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lnTo>
                  <a:pt x="20680" y="3130"/>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bg1"/>
              </a:solidFill>
              <a:latin typeface="+mn-lt"/>
              <a:ea typeface="+mn-ea"/>
              <a:cs typeface="+mn-ea"/>
              <a:sym typeface="+mn-lt"/>
            </a:endParaRPr>
          </a:p>
        </p:txBody>
      </p:sp>
      <p:sp>
        <p:nvSpPr>
          <p:cNvPr id="27682" name="AutoShape 34"/>
          <p:cNvSpPr/>
          <p:nvPr/>
        </p:nvSpPr>
        <p:spPr bwMode="auto">
          <a:xfrm>
            <a:off x="1062004" y="5223073"/>
            <a:ext cx="9953728"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400" dirty="0">
              <a:cs typeface="+mn-ea"/>
              <a:sym typeface="+mn-lt"/>
            </a:endParaRPr>
          </a:p>
          <a:p>
            <a:pPr defTabSz="323215">
              <a:lnSpc>
                <a:spcPct val="120000"/>
              </a:lnSpc>
              <a:spcBef>
                <a:spcPts val="850"/>
              </a:spcBef>
            </a:pPr>
            <a:endParaRPr lang="es-ES" altLang="zh-CN" sz="900" dirty="0">
              <a:cs typeface="+mn-ea"/>
              <a:sym typeface="+mn-lt"/>
            </a:endParaRPr>
          </a:p>
          <a:p>
            <a:pPr defTabSz="323215">
              <a:lnSpc>
                <a:spcPct val="120000"/>
              </a:lnSpc>
              <a:spcBef>
                <a:spcPts val="850"/>
              </a:spcBef>
            </a:pPr>
            <a:endParaRPr lang="es-ES" altLang="zh-CN" sz="900" dirty="0">
              <a:cs typeface="+mn-ea"/>
              <a:sym typeface="+mn-lt"/>
            </a:endParaRPr>
          </a:p>
        </p:txBody>
      </p:sp>
      <p:sp>
        <p:nvSpPr>
          <p:cNvPr id="27683" name="AutoShape 35"/>
          <p:cNvSpPr/>
          <p:nvPr/>
        </p:nvSpPr>
        <p:spPr bwMode="auto">
          <a:xfrm>
            <a:off x="4623254" y="4948438"/>
            <a:ext cx="2812183" cy="190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spcBef>
                <a:spcPts val="850"/>
              </a:spcBef>
            </a:pPr>
            <a:r>
              <a:rPr lang="es-ES" altLang="zh-CN" sz="1200" b="1">
                <a:solidFill>
                  <a:schemeClr val="tx1">
                    <a:lumMod val="65000"/>
                    <a:lumOff val="35000"/>
                  </a:schemeClr>
                </a:solidFill>
                <a:latin typeface="+mn-lt"/>
                <a:ea typeface="+mn-ea"/>
                <a:cs typeface="+mn-ea"/>
                <a:sym typeface="+mn-lt"/>
              </a:rPr>
              <a:t>Subtitle in this area</a:t>
            </a:r>
            <a:endParaRPr lang="es-ES" altLang="zh-CN" sz="2485">
              <a:solidFill>
                <a:schemeClr val="tx1">
                  <a:lumMod val="65000"/>
                  <a:lumOff val="35000"/>
                </a:schemeClr>
              </a:solidFill>
              <a:latin typeface="+mn-lt"/>
              <a:ea typeface="+mn-ea"/>
              <a:cs typeface="+mn-ea"/>
              <a:sym typeface="+mn-lt"/>
            </a:endParaRPr>
          </a:p>
        </p:txBody>
      </p:sp>
      <p:sp>
        <p:nvSpPr>
          <p:cNvPr id="27684" name="AutoShape 36"/>
          <p:cNvSpPr/>
          <p:nvPr/>
        </p:nvSpPr>
        <p:spPr bwMode="auto">
          <a:xfrm>
            <a:off x="1062004" y="3356173"/>
            <a:ext cx="9953728"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400" dirty="0">
              <a:cs typeface="+mn-ea"/>
              <a:sym typeface="+mn-lt"/>
            </a:endParaRPr>
          </a:p>
          <a:p>
            <a:pPr defTabSz="323215">
              <a:lnSpc>
                <a:spcPct val="120000"/>
              </a:lnSpc>
              <a:spcBef>
                <a:spcPts val="850"/>
              </a:spcBef>
            </a:pPr>
            <a:endParaRPr lang="es-ES" altLang="zh-CN" sz="900" dirty="0">
              <a:cs typeface="+mn-ea"/>
              <a:sym typeface="+mn-lt"/>
            </a:endParaRPr>
          </a:p>
          <a:p>
            <a:pPr defTabSz="323215">
              <a:lnSpc>
                <a:spcPct val="120000"/>
              </a:lnSpc>
              <a:spcBef>
                <a:spcPts val="850"/>
              </a:spcBef>
            </a:pPr>
            <a:endParaRPr lang="es-ES" altLang="zh-CN" sz="900" dirty="0">
              <a:cs typeface="+mn-ea"/>
              <a:sym typeface="+mn-lt"/>
            </a:endParaRPr>
          </a:p>
        </p:txBody>
      </p:sp>
      <p:sp>
        <p:nvSpPr>
          <p:cNvPr id="27685" name="AutoShape 37"/>
          <p:cNvSpPr/>
          <p:nvPr/>
        </p:nvSpPr>
        <p:spPr bwMode="auto">
          <a:xfrm>
            <a:off x="4623254" y="3081538"/>
            <a:ext cx="2812183" cy="190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spcBef>
                <a:spcPts val="850"/>
              </a:spcBef>
            </a:pPr>
            <a:r>
              <a:rPr lang="es-ES" altLang="zh-CN" sz="1200" b="1">
                <a:solidFill>
                  <a:schemeClr val="tx1">
                    <a:lumMod val="65000"/>
                    <a:lumOff val="35000"/>
                  </a:schemeClr>
                </a:solidFill>
                <a:latin typeface="+mn-lt"/>
                <a:ea typeface="+mn-ea"/>
                <a:cs typeface="+mn-ea"/>
                <a:sym typeface="+mn-lt"/>
              </a:rPr>
              <a:t>Subtitle in this area</a:t>
            </a:r>
            <a:endParaRPr lang="es-ES" altLang="zh-CN" sz="2485">
              <a:solidFill>
                <a:schemeClr val="tx1">
                  <a:lumMod val="65000"/>
                  <a:lumOff val="35000"/>
                </a:schemeClr>
              </a:solidFill>
              <a:latin typeface="+mn-lt"/>
              <a:ea typeface="+mn-ea"/>
              <a:cs typeface="+mn-ea"/>
              <a:sym typeface="+mn-lt"/>
            </a:endParaRPr>
          </a:p>
        </p:txBody>
      </p:sp>
      <p:sp>
        <p:nvSpPr>
          <p:cNvPr id="39"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40"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41"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42"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dissolve">
                                      <p:cBhvr>
                                        <p:cTn id="16" dur="500"/>
                                        <p:tgtEl>
                                          <p:spTgt spid="42"/>
                                        </p:tgtEl>
                                      </p:cBhvr>
                                    </p:animEffect>
                                  </p:childTnLst>
                                </p:cTn>
                              </p:par>
                              <p:par>
                                <p:cTn id="17" presetID="22" presetClass="entr" presetSubtype="8"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7653"/>
                                        </p:tgtEl>
                                        <p:attrNameLst>
                                          <p:attrName>style.visibility</p:attrName>
                                        </p:attrNameLst>
                                      </p:cBhvr>
                                      <p:to>
                                        <p:strVal val="visible"/>
                                      </p:to>
                                    </p:set>
                                    <p:anim calcmode="lin" valueType="num">
                                      <p:cBhvr additive="base">
                                        <p:cTn id="23" dur="500" fill="hold"/>
                                        <p:tgtEl>
                                          <p:spTgt spid="27653"/>
                                        </p:tgtEl>
                                        <p:attrNameLst>
                                          <p:attrName>ppt_x</p:attrName>
                                        </p:attrNameLst>
                                      </p:cBhvr>
                                      <p:tavLst>
                                        <p:tav tm="0">
                                          <p:val>
                                            <p:strVal val="1+#ppt_w/2"/>
                                          </p:val>
                                        </p:tav>
                                        <p:tav tm="100000">
                                          <p:val>
                                            <p:strVal val="#ppt_x"/>
                                          </p:val>
                                        </p:tav>
                                      </p:tavLst>
                                    </p:anim>
                                    <p:anim calcmode="lin" valueType="num">
                                      <p:cBhvr additive="base">
                                        <p:cTn id="24" dur="500" fill="hold"/>
                                        <p:tgtEl>
                                          <p:spTgt spid="2765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500"/>
                                  </p:stCondLst>
                                  <p:childTnLst>
                                    <p:set>
                                      <p:cBhvr>
                                        <p:cTn id="27" dur="1" fill="hold">
                                          <p:stCondLst>
                                            <p:cond delay="0"/>
                                          </p:stCondLst>
                                        </p:cTn>
                                        <p:tgtEl>
                                          <p:spTgt spid="27683"/>
                                        </p:tgtEl>
                                        <p:attrNameLst>
                                          <p:attrName>style.visibility</p:attrName>
                                        </p:attrNameLst>
                                      </p:cBhvr>
                                      <p:to>
                                        <p:strVal val="visible"/>
                                      </p:to>
                                    </p:set>
                                    <p:animEffect transition="in" filter="wipe(left)">
                                      <p:cBhvr>
                                        <p:cTn id="28" dur="500"/>
                                        <p:tgtEl>
                                          <p:spTgt spid="27683"/>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7682"/>
                                        </p:tgtEl>
                                        <p:attrNameLst>
                                          <p:attrName>style.visibility</p:attrName>
                                        </p:attrNameLst>
                                      </p:cBhvr>
                                      <p:to>
                                        <p:strVal val="visible"/>
                                      </p:to>
                                    </p:set>
                                    <p:animEffect transition="in" filter="wipe(left)">
                                      <p:cBhvr>
                                        <p:cTn id="32" dur="500"/>
                                        <p:tgtEl>
                                          <p:spTgt spid="27682"/>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7685"/>
                                        </p:tgtEl>
                                        <p:attrNameLst>
                                          <p:attrName>style.visibility</p:attrName>
                                        </p:attrNameLst>
                                      </p:cBhvr>
                                      <p:to>
                                        <p:strVal val="visible"/>
                                      </p:to>
                                    </p:set>
                                    <p:animEffect transition="in" filter="wipe(left)">
                                      <p:cBhvr>
                                        <p:cTn id="36" dur="500"/>
                                        <p:tgtEl>
                                          <p:spTgt spid="27685"/>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27684"/>
                                        </p:tgtEl>
                                        <p:attrNameLst>
                                          <p:attrName>style.visibility</p:attrName>
                                        </p:attrNameLst>
                                      </p:cBhvr>
                                      <p:to>
                                        <p:strVal val="visible"/>
                                      </p:to>
                                    </p:set>
                                    <p:animEffect transition="in" filter="wipe(left)">
                                      <p:cBhvr>
                                        <p:cTn id="40" dur="500"/>
                                        <p:tgtEl>
                                          <p:spTgt spid="27684"/>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7654"/>
                                        </p:tgtEl>
                                        <p:attrNameLst>
                                          <p:attrName>style.visibility</p:attrName>
                                        </p:attrNameLst>
                                      </p:cBhvr>
                                      <p:to>
                                        <p:strVal val="visible"/>
                                      </p:to>
                                    </p:set>
                                    <p:animEffect transition="in" filter="wipe(left)">
                                      <p:cBhvr>
                                        <p:cTn id="44" dur="500"/>
                                        <p:tgtEl>
                                          <p:spTgt spid="27654"/>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27655"/>
                                        </p:tgtEl>
                                        <p:attrNameLst>
                                          <p:attrName>style.visibility</p:attrName>
                                        </p:attrNameLst>
                                      </p:cBhvr>
                                      <p:to>
                                        <p:strVal val="visible"/>
                                      </p:to>
                                    </p:set>
                                    <p:animEffect transition="in" filter="wipe(left)">
                                      <p:cBhvr>
                                        <p:cTn id="48" dur="500"/>
                                        <p:tgtEl>
                                          <p:spTgt spid="27655"/>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27656"/>
                                        </p:tgtEl>
                                        <p:attrNameLst>
                                          <p:attrName>style.visibility</p:attrName>
                                        </p:attrNameLst>
                                      </p:cBhvr>
                                      <p:to>
                                        <p:strVal val="visible"/>
                                      </p:to>
                                    </p:set>
                                    <p:animEffect transition="in" filter="wipe(left)">
                                      <p:cBhvr>
                                        <p:cTn id="52" dur="500"/>
                                        <p:tgtEl>
                                          <p:spTgt spid="27656"/>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27657"/>
                                        </p:tgtEl>
                                        <p:attrNameLst>
                                          <p:attrName>style.visibility</p:attrName>
                                        </p:attrNameLst>
                                      </p:cBhvr>
                                      <p:to>
                                        <p:strVal val="visible"/>
                                      </p:to>
                                    </p:set>
                                    <p:animEffect transition="in" filter="wipe(left)">
                                      <p:cBhvr>
                                        <p:cTn id="56" dur="500"/>
                                        <p:tgtEl>
                                          <p:spTgt spid="27657"/>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27658"/>
                                        </p:tgtEl>
                                        <p:attrNameLst>
                                          <p:attrName>style.visibility</p:attrName>
                                        </p:attrNameLst>
                                      </p:cBhvr>
                                      <p:to>
                                        <p:strVal val="visible"/>
                                      </p:to>
                                    </p:set>
                                    <p:animEffect transition="in" filter="wipe(left)">
                                      <p:cBhvr>
                                        <p:cTn id="60" dur="500"/>
                                        <p:tgtEl>
                                          <p:spTgt spid="2765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7659"/>
                                        </p:tgtEl>
                                        <p:attrNameLst>
                                          <p:attrName>style.visibility</p:attrName>
                                        </p:attrNameLst>
                                      </p:cBhvr>
                                      <p:to>
                                        <p:strVal val="visible"/>
                                      </p:to>
                                    </p:set>
                                    <p:animEffect transition="in" filter="wipe(left)">
                                      <p:cBhvr>
                                        <p:cTn id="63" dur="500"/>
                                        <p:tgtEl>
                                          <p:spTgt spid="2765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7660"/>
                                        </p:tgtEl>
                                        <p:attrNameLst>
                                          <p:attrName>style.visibility</p:attrName>
                                        </p:attrNameLst>
                                      </p:cBhvr>
                                      <p:to>
                                        <p:strVal val="visible"/>
                                      </p:to>
                                    </p:set>
                                    <p:animEffect transition="in" filter="wipe(left)">
                                      <p:cBhvr>
                                        <p:cTn id="66" dur="500"/>
                                        <p:tgtEl>
                                          <p:spTgt spid="2766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7661"/>
                                        </p:tgtEl>
                                        <p:attrNameLst>
                                          <p:attrName>style.visibility</p:attrName>
                                        </p:attrNameLst>
                                      </p:cBhvr>
                                      <p:to>
                                        <p:strVal val="visible"/>
                                      </p:to>
                                    </p:set>
                                    <p:animEffect transition="in" filter="wipe(left)">
                                      <p:cBhvr>
                                        <p:cTn id="69" dur="500"/>
                                        <p:tgtEl>
                                          <p:spTgt spid="2766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7662"/>
                                        </p:tgtEl>
                                        <p:attrNameLst>
                                          <p:attrName>style.visibility</p:attrName>
                                        </p:attrNameLst>
                                      </p:cBhvr>
                                      <p:to>
                                        <p:strVal val="visible"/>
                                      </p:to>
                                    </p:set>
                                    <p:animEffect transition="in" filter="wipe(left)">
                                      <p:cBhvr>
                                        <p:cTn id="72" dur="500"/>
                                        <p:tgtEl>
                                          <p:spTgt spid="2766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7663"/>
                                        </p:tgtEl>
                                        <p:attrNameLst>
                                          <p:attrName>style.visibility</p:attrName>
                                        </p:attrNameLst>
                                      </p:cBhvr>
                                      <p:to>
                                        <p:strVal val="visible"/>
                                      </p:to>
                                    </p:set>
                                    <p:animEffect transition="in" filter="wipe(left)">
                                      <p:cBhvr>
                                        <p:cTn id="75" dur="500"/>
                                        <p:tgtEl>
                                          <p:spTgt spid="27663"/>
                                        </p:tgtEl>
                                      </p:cBhvr>
                                    </p:animEffect>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27664"/>
                                        </p:tgtEl>
                                        <p:attrNameLst>
                                          <p:attrName>style.visibility</p:attrName>
                                        </p:attrNameLst>
                                      </p:cBhvr>
                                      <p:to>
                                        <p:strVal val="visible"/>
                                      </p:to>
                                    </p:set>
                                    <p:animEffect transition="in" filter="wipe(left)">
                                      <p:cBhvr>
                                        <p:cTn id="79" dur="500"/>
                                        <p:tgtEl>
                                          <p:spTgt spid="27664"/>
                                        </p:tgtEl>
                                      </p:cBhvr>
                                    </p:animEffect>
                                  </p:childTnLst>
                                </p:cTn>
                              </p:par>
                            </p:childTnLst>
                          </p:cTn>
                        </p:par>
                        <p:par>
                          <p:cTn id="80" fill="hold">
                            <p:stCondLst>
                              <p:cond delay="7000"/>
                            </p:stCondLst>
                            <p:childTnLst>
                              <p:par>
                                <p:cTn id="81" presetID="22" presetClass="entr" presetSubtype="8" fill="hold" grpId="0" nodeType="afterEffect">
                                  <p:stCondLst>
                                    <p:cond delay="0"/>
                                  </p:stCondLst>
                                  <p:childTnLst>
                                    <p:set>
                                      <p:cBhvr>
                                        <p:cTn id="82" dur="1" fill="hold">
                                          <p:stCondLst>
                                            <p:cond delay="0"/>
                                          </p:stCondLst>
                                        </p:cTn>
                                        <p:tgtEl>
                                          <p:spTgt spid="27665"/>
                                        </p:tgtEl>
                                        <p:attrNameLst>
                                          <p:attrName>style.visibility</p:attrName>
                                        </p:attrNameLst>
                                      </p:cBhvr>
                                      <p:to>
                                        <p:strVal val="visible"/>
                                      </p:to>
                                    </p:set>
                                    <p:animEffect transition="in" filter="wipe(left)">
                                      <p:cBhvr>
                                        <p:cTn id="83" dur="500"/>
                                        <p:tgtEl>
                                          <p:spTgt spid="27665"/>
                                        </p:tgtEl>
                                      </p:cBhvr>
                                    </p:animEffect>
                                  </p:childTnLst>
                                </p:cTn>
                              </p:par>
                            </p:childTnLst>
                          </p:cTn>
                        </p:par>
                        <p:par>
                          <p:cTn id="84" fill="hold">
                            <p:stCondLst>
                              <p:cond delay="7500"/>
                            </p:stCondLst>
                            <p:childTnLst>
                              <p:par>
                                <p:cTn id="85" presetID="22" presetClass="entr" presetSubtype="8" fill="hold" grpId="0" nodeType="afterEffect">
                                  <p:stCondLst>
                                    <p:cond delay="0"/>
                                  </p:stCondLst>
                                  <p:childTnLst>
                                    <p:set>
                                      <p:cBhvr>
                                        <p:cTn id="86" dur="1" fill="hold">
                                          <p:stCondLst>
                                            <p:cond delay="0"/>
                                          </p:stCondLst>
                                        </p:cTn>
                                        <p:tgtEl>
                                          <p:spTgt spid="27666"/>
                                        </p:tgtEl>
                                        <p:attrNameLst>
                                          <p:attrName>style.visibility</p:attrName>
                                        </p:attrNameLst>
                                      </p:cBhvr>
                                      <p:to>
                                        <p:strVal val="visible"/>
                                      </p:to>
                                    </p:set>
                                    <p:animEffect transition="in" filter="wipe(left)">
                                      <p:cBhvr>
                                        <p:cTn id="87" dur="500"/>
                                        <p:tgtEl>
                                          <p:spTgt spid="27666"/>
                                        </p:tgtEl>
                                      </p:cBhvr>
                                    </p:animEffect>
                                  </p:childTnLst>
                                </p:cTn>
                              </p:par>
                            </p:childTnLst>
                          </p:cTn>
                        </p:par>
                        <p:par>
                          <p:cTn id="88" fill="hold">
                            <p:stCondLst>
                              <p:cond delay="8000"/>
                            </p:stCondLst>
                            <p:childTnLst>
                              <p:par>
                                <p:cTn id="89" presetID="22" presetClass="entr" presetSubtype="8" fill="hold" grpId="0" nodeType="afterEffect">
                                  <p:stCondLst>
                                    <p:cond delay="0"/>
                                  </p:stCondLst>
                                  <p:childTnLst>
                                    <p:set>
                                      <p:cBhvr>
                                        <p:cTn id="90" dur="1" fill="hold">
                                          <p:stCondLst>
                                            <p:cond delay="0"/>
                                          </p:stCondLst>
                                        </p:cTn>
                                        <p:tgtEl>
                                          <p:spTgt spid="27667"/>
                                        </p:tgtEl>
                                        <p:attrNameLst>
                                          <p:attrName>style.visibility</p:attrName>
                                        </p:attrNameLst>
                                      </p:cBhvr>
                                      <p:to>
                                        <p:strVal val="visible"/>
                                      </p:to>
                                    </p:set>
                                    <p:animEffect transition="in" filter="wipe(left)">
                                      <p:cBhvr>
                                        <p:cTn id="91" dur="500"/>
                                        <p:tgtEl>
                                          <p:spTgt spid="27667"/>
                                        </p:tgtEl>
                                      </p:cBhvr>
                                    </p:animEffect>
                                  </p:childTnLst>
                                </p:cTn>
                              </p:par>
                            </p:childTnLst>
                          </p:cTn>
                        </p:par>
                        <p:par>
                          <p:cTn id="92" fill="hold">
                            <p:stCondLst>
                              <p:cond delay="8500"/>
                            </p:stCondLst>
                            <p:childTnLst>
                              <p:par>
                                <p:cTn id="93" presetID="22" presetClass="entr" presetSubtype="8" fill="hold" grpId="0" nodeType="afterEffect">
                                  <p:stCondLst>
                                    <p:cond delay="0"/>
                                  </p:stCondLst>
                                  <p:childTnLst>
                                    <p:set>
                                      <p:cBhvr>
                                        <p:cTn id="94" dur="1" fill="hold">
                                          <p:stCondLst>
                                            <p:cond delay="0"/>
                                          </p:stCondLst>
                                        </p:cTn>
                                        <p:tgtEl>
                                          <p:spTgt spid="27668"/>
                                        </p:tgtEl>
                                        <p:attrNameLst>
                                          <p:attrName>style.visibility</p:attrName>
                                        </p:attrNameLst>
                                      </p:cBhvr>
                                      <p:to>
                                        <p:strVal val="visible"/>
                                      </p:to>
                                    </p:set>
                                    <p:animEffect transition="in" filter="wipe(left)">
                                      <p:cBhvr>
                                        <p:cTn id="95" dur="500"/>
                                        <p:tgtEl>
                                          <p:spTgt spid="27668"/>
                                        </p:tgtEl>
                                      </p:cBhvr>
                                    </p:animEffect>
                                  </p:childTnLst>
                                </p:cTn>
                              </p:par>
                            </p:childTnLst>
                          </p:cTn>
                        </p:par>
                        <p:par>
                          <p:cTn id="96" fill="hold">
                            <p:stCondLst>
                              <p:cond delay="9000"/>
                            </p:stCondLst>
                            <p:childTnLst>
                              <p:par>
                                <p:cTn id="97" presetID="22" presetClass="entr" presetSubtype="8" fill="hold" grpId="0" nodeType="afterEffect">
                                  <p:stCondLst>
                                    <p:cond delay="0"/>
                                  </p:stCondLst>
                                  <p:childTnLst>
                                    <p:set>
                                      <p:cBhvr>
                                        <p:cTn id="98" dur="1" fill="hold">
                                          <p:stCondLst>
                                            <p:cond delay="0"/>
                                          </p:stCondLst>
                                        </p:cTn>
                                        <p:tgtEl>
                                          <p:spTgt spid="27669"/>
                                        </p:tgtEl>
                                        <p:attrNameLst>
                                          <p:attrName>style.visibility</p:attrName>
                                        </p:attrNameLst>
                                      </p:cBhvr>
                                      <p:to>
                                        <p:strVal val="visible"/>
                                      </p:to>
                                    </p:set>
                                    <p:animEffect transition="in" filter="wipe(left)">
                                      <p:cBhvr>
                                        <p:cTn id="99" dur="500"/>
                                        <p:tgtEl>
                                          <p:spTgt spid="27669"/>
                                        </p:tgtEl>
                                      </p:cBhvr>
                                    </p:animEffect>
                                  </p:childTnLst>
                                </p:cTn>
                              </p:par>
                            </p:childTnLst>
                          </p:cTn>
                        </p:par>
                        <p:par>
                          <p:cTn id="100" fill="hold">
                            <p:stCondLst>
                              <p:cond delay="9500"/>
                            </p:stCondLst>
                            <p:childTnLst>
                              <p:par>
                                <p:cTn id="101" presetID="22" presetClass="entr" presetSubtype="8" fill="hold" grpId="0" nodeType="afterEffect">
                                  <p:stCondLst>
                                    <p:cond delay="0"/>
                                  </p:stCondLst>
                                  <p:childTnLst>
                                    <p:set>
                                      <p:cBhvr>
                                        <p:cTn id="102" dur="1" fill="hold">
                                          <p:stCondLst>
                                            <p:cond delay="0"/>
                                          </p:stCondLst>
                                        </p:cTn>
                                        <p:tgtEl>
                                          <p:spTgt spid="27670"/>
                                        </p:tgtEl>
                                        <p:attrNameLst>
                                          <p:attrName>style.visibility</p:attrName>
                                        </p:attrNameLst>
                                      </p:cBhvr>
                                      <p:to>
                                        <p:strVal val="visible"/>
                                      </p:to>
                                    </p:set>
                                    <p:animEffect transition="in" filter="wipe(left)">
                                      <p:cBhvr>
                                        <p:cTn id="103" dur="500"/>
                                        <p:tgtEl>
                                          <p:spTgt spid="27670"/>
                                        </p:tgtEl>
                                      </p:cBhvr>
                                    </p:animEffect>
                                  </p:childTnLst>
                                </p:cTn>
                              </p:par>
                            </p:childTnLst>
                          </p:cTn>
                        </p:par>
                        <p:par>
                          <p:cTn id="104" fill="hold">
                            <p:stCondLst>
                              <p:cond delay="10000"/>
                            </p:stCondLst>
                            <p:childTnLst>
                              <p:par>
                                <p:cTn id="105" presetID="22" presetClass="entr" presetSubtype="8" fill="hold" grpId="0" nodeType="afterEffect">
                                  <p:stCondLst>
                                    <p:cond delay="0"/>
                                  </p:stCondLst>
                                  <p:childTnLst>
                                    <p:set>
                                      <p:cBhvr>
                                        <p:cTn id="106" dur="1" fill="hold">
                                          <p:stCondLst>
                                            <p:cond delay="0"/>
                                          </p:stCondLst>
                                        </p:cTn>
                                        <p:tgtEl>
                                          <p:spTgt spid="27671"/>
                                        </p:tgtEl>
                                        <p:attrNameLst>
                                          <p:attrName>style.visibility</p:attrName>
                                        </p:attrNameLst>
                                      </p:cBhvr>
                                      <p:to>
                                        <p:strVal val="visible"/>
                                      </p:to>
                                    </p:set>
                                    <p:animEffect transition="in" filter="wipe(left)">
                                      <p:cBhvr>
                                        <p:cTn id="107" dur="500"/>
                                        <p:tgtEl>
                                          <p:spTgt spid="27671"/>
                                        </p:tgtEl>
                                      </p:cBhvr>
                                    </p:animEffect>
                                  </p:childTnLst>
                                </p:cTn>
                              </p:par>
                            </p:childTnLst>
                          </p:cTn>
                        </p:par>
                        <p:par>
                          <p:cTn id="108" fill="hold">
                            <p:stCondLst>
                              <p:cond delay="10500"/>
                            </p:stCondLst>
                            <p:childTnLst>
                              <p:par>
                                <p:cTn id="109" presetID="22" presetClass="entr" presetSubtype="8" fill="hold" grpId="0" nodeType="afterEffect">
                                  <p:stCondLst>
                                    <p:cond delay="0"/>
                                  </p:stCondLst>
                                  <p:childTnLst>
                                    <p:set>
                                      <p:cBhvr>
                                        <p:cTn id="110" dur="1" fill="hold">
                                          <p:stCondLst>
                                            <p:cond delay="0"/>
                                          </p:stCondLst>
                                        </p:cTn>
                                        <p:tgtEl>
                                          <p:spTgt spid="27672"/>
                                        </p:tgtEl>
                                        <p:attrNameLst>
                                          <p:attrName>style.visibility</p:attrName>
                                        </p:attrNameLst>
                                      </p:cBhvr>
                                      <p:to>
                                        <p:strVal val="visible"/>
                                      </p:to>
                                    </p:set>
                                    <p:animEffect transition="in" filter="wipe(left)">
                                      <p:cBhvr>
                                        <p:cTn id="111" dur="500"/>
                                        <p:tgtEl>
                                          <p:spTgt spid="27672"/>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27673"/>
                                        </p:tgtEl>
                                        <p:attrNameLst>
                                          <p:attrName>style.visibility</p:attrName>
                                        </p:attrNameLst>
                                      </p:cBhvr>
                                      <p:to>
                                        <p:strVal val="visible"/>
                                      </p:to>
                                    </p:set>
                                    <p:animEffect transition="in" filter="wipe(left)">
                                      <p:cBhvr>
                                        <p:cTn id="114" dur="500"/>
                                        <p:tgtEl>
                                          <p:spTgt spid="27673"/>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27674"/>
                                        </p:tgtEl>
                                        <p:attrNameLst>
                                          <p:attrName>style.visibility</p:attrName>
                                        </p:attrNameLst>
                                      </p:cBhvr>
                                      <p:to>
                                        <p:strVal val="visible"/>
                                      </p:to>
                                    </p:set>
                                    <p:animEffect transition="in" filter="wipe(left)">
                                      <p:cBhvr>
                                        <p:cTn id="117" dur="500"/>
                                        <p:tgtEl>
                                          <p:spTgt spid="27674"/>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27675"/>
                                        </p:tgtEl>
                                        <p:attrNameLst>
                                          <p:attrName>style.visibility</p:attrName>
                                        </p:attrNameLst>
                                      </p:cBhvr>
                                      <p:to>
                                        <p:strVal val="visible"/>
                                      </p:to>
                                    </p:set>
                                    <p:animEffect transition="in" filter="wipe(left)">
                                      <p:cBhvr>
                                        <p:cTn id="120" dur="500"/>
                                        <p:tgtEl>
                                          <p:spTgt spid="27675"/>
                                        </p:tgtEl>
                                      </p:cBhvr>
                                    </p:animEffect>
                                  </p:childTnLst>
                                </p:cTn>
                              </p:par>
                              <p:par>
                                <p:cTn id="121" presetID="22" presetClass="entr" presetSubtype="8" fill="hold" grpId="0" nodeType="withEffect">
                                  <p:stCondLst>
                                    <p:cond delay="0"/>
                                  </p:stCondLst>
                                  <p:childTnLst>
                                    <p:set>
                                      <p:cBhvr>
                                        <p:cTn id="122" dur="1" fill="hold">
                                          <p:stCondLst>
                                            <p:cond delay="0"/>
                                          </p:stCondLst>
                                        </p:cTn>
                                        <p:tgtEl>
                                          <p:spTgt spid="27676"/>
                                        </p:tgtEl>
                                        <p:attrNameLst>
                                          <p:attrName>style.visibility</p:attrName>
                                        </p:attrNameLst>
                                      </p:cBhvr>
                                      <p:to>
                                        <p:strVal val="visible"/>
                                      </p:to>
                                    </p:set>
                                    <p:animEffect transition="in" filter="wipe(left)">
                                      <p:cBhvr>
                                        <p:cTn id="123" dur="500"/>
                                        <p:tgtEl>
                                          <p:spTgt spid="27676"/>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27677"/>
                                        </p:tgtEl>
                                        <p:attrNameLst>
                                          <p:attrName>style.visibility</p:attrName>
                                        </p:attrNameLst>
                                      </p:cBhvr>
                                      <p:to>
                                        <p:strVal val="visible"/>
                                      </p:to>
                                    </p:set>
                                    <p:animEffect transition="in" filter="wipe(left)">
                                      <p:cBhvr>
                                        <p:cTn id="126" dur="500"/>
                                        <p:tgtEl>
                                          <p:spTgt spid="27677"/>
                                        </p:tgtEl>
                                      </p:cBhvr>
                                    </p:animEffect>
                                  </p:childTnLst>
                                </p:cTn>
                              </p:par>
                            </p:childTnLst>
                          </p:cTn>
                        </p:par>
                        <p:par>
                          <p:cTn id="127" fill="hold">
                            <p:stCondLst>
                              <p:cond delay="11000"/>
                            </p:stCondLst>
                            <p:childTnLst>
                              <p:par>
                                <p:cTn id="128" presetID="22" presetClass="entr" presetSubtype="8" fill="hold" grpId="0" nodeType="afterEffect">
                                  <p:stCondLst>
                                    <p:cond delay="0"/>
                                  </p:stCondLst>
                                  <p:childTnLst>
                                    <p:set>
                                      <p:cBhvr>
                                        <p:cTn id="129" dur="1" fill="hold">
                                          <p:stCondLst>
                                            <p:cond delay="0"/>
                                          </p:stCondLst>
                                        </p:cTn>
                                        <p:tgtEl>
                                          <p:spTgt spid="27678"/>
                                        </p:tgtEl>
                                        <p:attrNameLst>
                                          <p:attrName>style.visibility</p:attrName>
                                        </p:attrNameLst>
                                      </p:cBhvr>
                                      <p:to>
                                        <p:strVal val="visible"/>
                                      </p:to>
                                    </p:set>
                                    <p:animEffect transition="in" filter="wipe(left)">
                                      <p:cBhvr>
                                        <p:cTn id="130" dur="500"/>
                                        <p:tgtEl>
                                          <p:spTgt spid="27678"/>
                                        </p:tgtEl>
                                      </p:cBhvr>
                                    </p:animEffect>
                                  </p:childTnLst>
                                </p:cTn>
                              </p:par>
                            </p:childTnLst>
                          </p:cTn>
                        </p:par>
                        <p:par>
                          <p:cTn id="131" fill="hold">
                            <p:stCondLst>
                              <p:cond delay="11500"/>
                            </p:stCondLst>
                            <p:childTnLst>
                              <p:par>
                                <p:cTn id="132" presetID="22" presetClass="entr" presetSubtype="8" fill="hold" grpId="0" nodeType="afterEffect">
                                  <p:stCondLst>
                                    <p:cond delay="0"/>
                                  </p:stCondLst>
                                  <p:childTnLst>
                                    <p:set>
                                      <p:cBhvr>
                                        <p:cTn id="133" dur="1" fill="hold">
                                          <p:stCondLst>
                                            <p:cond delay="0"/>
                                          </p:stCondLst>
                                        </p:cTn>
                                        <p:tgtEl>
                                          <p:spTgt spid="27679"/>
                                        </p:tgtEl>
                                        <p:attrNameLst>
                                          <p:attrName>style.visibility</p:attrName>
                                        </p:attrNameLst>
                                      </p:cBhvr>
                                      <p:to>
                                        <p:strVal val="visible"/>
                                      </p:to>
                                    </p:set>
                                    <p:animEffect transition="in" filter="wipe(left)">
                                      <p:cBhvr>
                                        <p:cTn id="134" dur="500"/>
                                        <p:tgtEl>
                                          <p:spTgt spid="27679"/>
                                        </p:tgtEl>
                                      </p:cBhvr>
                                    </p:animEffect>
                                  </p:childTnLst>
                                </p:cTn>
                              </p:par>
                            </p:childTnLst>
                          </p:cTn>
                        </p:par>
                        <p:par>
                          <p:cTn id="135" fill="hold">
                            <p:stCondLst>
                              <p:cond delay="12000"/>
                            </p:stCondLst>
                            <p:childTnLst>
                              <p:par>
                                <p:cTn id="136" presetID="22" presetClass="entr" presetSubtype="8" fill="hold" grpId="0" nodeType="afterEffect">
                                  <p:stCondLst>
                                    <p:cond delay="0"/>
                                  </p:stCondLst>
                                  <p:childTnLst>
                                    <p:set>
                                      <p:cBhvr>
                                        <p:cTn id="137" dur="1" fill="hold">
                                          <p:stCondLst>
                                            <p:cond delay="0"/>
                                          </p:stCondLst>
                                        </p:cTn>
                                        <p:tgtEl>
                                          <p:spTgt spid="27680"/>
                                        </p:tgtEl>
                                        <p:attrNameLst>
                                          <p:attrName>style.visibility</p:attrName>
                                        </p:attrNameLst>
                                      </p:cBhvr>
                                      <p:to>
                                        <p:strVal val="visible"/>
                                      </p:to>
                                    </p:set>
                                    <p:animEffect transition="in" filter="wipe(left)">
                                      <p:cBhvr>
                                        <p:cTn id="138" dur="500"/>
                                        <p:tgtEl>
                                          <p:spTgt spid="27680"/>
                                        </p:tgtEl>
                                      </p:cBhvr>
                                    </p:animEffect>
                                  </p:childTnLst>
                                </p:cTn>
                              </p:par>
                            </p:childTnLst>
                          </p:cTn>
                        </p:par>
                        <p:par>
                          <p:cTn id="139" fill="hold">
                            <p:stCondLst>
                              <p:cond delay="12500"/>
                            </p:stCondLst>
                            <p:childTnLst>
                              <p:par>
                                <p:cTn id="140" presetID="22" presetClass="entr" presetSubtype="8" fill="hold" grpId="0" nodeType="afterEffect">
                                  <p:stCondLst>
                                    <p:cond delay="0"/>
                                  </p:stCondLst>
                                  <p:childTnLst>
                                    <p:set>
                                      <p:cBhvr>
                                        <p:cTn id="141" dur="1" fill="hold">
                                          <p:stCondLst>
                                            <p:cond delay="0"/>
                                          </p:stCondLst>
                                        </p:cTn>
                                        <p:tgtEl>
                                          <p:spTgt spid="27681"/>
                                        </p:tgtEl>
                                        <p:attrNameLst>
                                          <p:attrName>style.visibility</p:attrName>
                                        </p:attrNameLst>
                                      </p:cBhvr>
                                      <p:to>
                                        <p:strVal val="visible"/>
                                      </p:to>
                                    </p:set>
                                    <p:animEffect transition="in" filter="wipe(left)">
                                      <p:cBhvr>
                                        <p:cTn id="142" dur="500"/>
                                        <p:tgtEl>
                                          <p:spTgt spid="27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utoUpdateAnimBg="0"/>
      <p:bldP spid="27654" grpId="0" animBg="1" autoUpdateAnimBg="0"/>
      <p:bldP spid="27655" grpId="0" animBg="1" autoUpdateAnimBg="0"/>
      <p:bldP spid="27656" grpId="0" animBg="1" autoUpdateAnimBg="0"/>
      <p:bldP spid="27657" grpId="0" animBg="1" autoUpdateAnimBg="0"/>
      <p:bldP spid="27658" grpId="0" animBg="1" autoUpdateAnimBg="0"/>
      <p:bldP spid="27659" grpId="0" autoUpdateAnimBg="0"/>
      <p:bldP spid="27660" grpId="0" autoUpdateAnimBg="0"/>
      <p:bldP spid="27661" grpId="0" autoUpdateAnimBg="0"/>
      <p:bldP spid="27662" grpId="0" autoUpdateAnimBg="0"/>
      <p:bldP spid="27663" grpId="0" autoUpdateAnimBg="0"/>
      <p:bldP spid="27664" grpId="0" animBg="1"/>
      <p:bldP spid="27665" grpId="0" animBg="1"/>
      <p:bldP spid="27666" grpId="0" animBg="1" autoUpdateAnimBg="0"/>
      <p:bldP spid="27667" grpId="0" animBg="1" autoUpdateAnimBg="0"/>
      <p:bldP spid="27668" grpId="0" animBg="1" autoUpdateAnimBg="0"/>
      <p:bldP spid="27669" grpId="0" animBg="1" autoUpdateAnimBg="0"/>
      <p:bldP spid="27670" grpId="0" animBg="1" autoUpdateAnimBg="0"/>
      <p:bldP spid="27671" grpId="0" animBg="1"/>
      <p:bldP spid="27672" grpId="0" animBg="1"/>
      <p:bldP spid="27673" grpId="0" autoUpdateAnimBg="0"/>
      <p:bldP spid="27674" grpId="0" autoUpdateAnimBg="0"/>
      <p:bldP spid="27675" grpId="0" autoUpdateAnimBg="0"/>
      <p:bldP spid="27676" grpId="0" autoUpdateAnimBg="0"/>
      <p:bldP spid="27677" grpId="0" autoUpdateAnimBg="0"/>
      <p:bldP spid="27678" grpId="0" animBg="1"/>
      <p:bldP spid="27679" grpId="0" animBg="1"/>
      <p:bldP spid="27680" grpId="0" animBg="1"/>
      <p:bldP spid="27681" grpId="0" animBg="1"/>
      <p:bldP spid="27682" grpId="0" autoUpdateAnimBg="0"/>
      <p:bldP spid="27683" grpId="0" autoUpdateAnimBg="0"/>
      <p:bldP spid="27684" grpId="0" autoUpdateAnimBg="0"/>
      <p:bldP spid="27685" grpId="0" autoUpdateAnimBg="0"/>
      <p:bldP spid="39" grpId="0" autoUpdateAnimBg="0"/>
      <p:bldP spid="41" grpId="0" autoUpdateAnimBg="0"/>
      <p:bldP spid="4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AutoShape 5"/>
          <p:cNvSpPr/>
          <p:nvPr/>
        </p:nvSpPr>
        <p:spPr bwMode="auto">
          <a:xfrm>
            <a:off x="1356395" y="1524050"/>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400" dirty="0">
              <a:cs typeface="+mn-ea"/>
              <a:sym typeface="+mn-lt"/>
            </a:endParaRPr>
          </a:p>
          <a:p>
            <a:pPr defTabSz="323215">
              <a:lnSpc>
                <a:spcPct val="120000"/>
              </a:lnSpc>
              <a:spcBef>
                <a:spcPts val="850"/>
              </a:spcBef>
            </a:pPr>
            <a:endParaRPr lang="es-ES" altLang="zh-CN" sz="900" dirty="0">
              <a:cs typeface="+mn-ea"/>
              <a:sym typeface="+mn-lt"/>
            </a:endParaRPr>
          </a:p>
          <a:p>
            <a:pPr defTabSz="323215">
              <a:lnSpc>
                <a:spcPct val="120000"/>
              </a:lnSpc>
              <a:spcBef>
                <a:spcPts val="850"/>
              </a:spcBef>
            </a:pPr>
            <a:endParaRPr lang="es-ES" altLang="zh-CN" sz="900" dirty="0">
              <a:cs typeface="+mn-ea"/>
              <a:sym typeface="+mn-lt"/>
            </a:endParaRPr>
          </a:p>
        </p:txBody>
      </p:sp>
      <p:sp>
        <p:nvSpPr>
          <p:cNvPr id="17414" name="AutoShape 6"/>
          <p:cNvSpPr/>
          <p:nvPr/>
        </p:nvSpPr>
        <p:spPr bwMode="auto">
          <a:xfrm>
            <a:off x="2120539" y="2390034"/>
            <a:ext cx="660991" cy="661195"/>
          </a:xfrm>
          <a:custGeom>
            <a:avLst/>
            <a:gdLst>
              <a:gd name="T0" fmla="*/ 661160 w 19679"/>
              <a:gd name="T1" fmla="*/ 725738 h 19679"/>
              <a:gd name="T2" fmla="*/ 661160 w 19679"/>
              <a:gd name="T3" fmla="*/ 725738 h 19679"/>
              <a:gd name="T4" fmla="*/ 661160 w 19679"/>
              <a:gd name="T5" fmla="*/ 725738 h 19679"/>
              <a:gd name="T6" fmla="*/ 661160 w 19679"/>
              <a:gd name="T7" fmla="*/ 7257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adFill>
            <a:gsLst>
              <a:gs pos="0">
                <a:srgbClr val="00B0F0"/>
              </a:gs>
              <a:gs pos="100000">
                <a:srgbClr val="0070C0"/>
              </a:gs>
            </a:gsLst>
            <a:lin ang="5400000" scaled="1"/>
          </a:gradFill>
          <a:ln w="25400" cap="flat" cmpd="sng">
            <a:solidFill>
              <a:srgbClr val="000000">
                <a:alpha val="0"/>
              </a:srgbClr>
            </a:solidFill>
            <a:prstDash val="solid"/>
            <a:miter lim="0"/>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17415" name="AutoShape 7"/>
          <p:cNvSpPr/>
          <p:nvPr/>
        </p:nvSpPr>
        <p:spPr bwMode="auto">
          <a:xfrm>
            <a:off x="6844279" y="2396384"/>
            <a:ext cx="660989" cy="661195"/>
          </a:xfrm>
          <a:custGeom>
            <a:avLst/>
            <a:gdLst>
              <a:gd name="T0" fmla="*/ 661160 w 19679"/>
              <a:gd name="T1" fmla="*/ 725738 h 19679"/>
              <a:gd name="T2" fmla="*/ 661160 w 19679"/>
              <a:gd name="T3" fmla="*/ 725738 h 19679"/>
              <a:gd name="T4" fmla="*/ 661160 w 19679"/>
              <a:gd name="T5" fmla="*/ 725738 h 19679"/>
              <a:gd name="T6" fmla="*/ 661160 w 19679"/>
              <a:gd name="T7" fmla="*/ 7257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adFill>
            <a:gsLst>
              <a:gs pos="0">
                <a:srgbClr val="00B0F0"/>
              </a:gs>
              <a:gs pos="100000">
                <a:srgbClr val="0070C0"/>
              </a:gs>
            </a:gsLst>
            <a:lin ang="5400000" scaled="1"/>
          </a:gradFill>
          <a:ln w="25400" cap="flat" cmpd="sng">
            <a:solidFill>
              <a:srgbClr val="000000">
                <a:alpha val="0"/>
              </a:srgbClr>
            </a:solidFill>
            <a:prstDash val="solid"/>
            <a:miter lim="0"/>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17416" name="AutoShape 8"/>
          <p:cNvSpPr/>
          <p:nvPr/>
        </p:nvSpPr>
        <p:spPr bwMode="auto">
          <a:xfrm>
            <a:off x="4482010" y="2390034"/>
            <a:ext cx="660991" cy="661195"/>
          </a:xfrm>
          <a:custGeom>
            <a:avLst/>
            <a:gdLst>
              <a:gd name="T0" fmla="*/ 661160 w 19679"/>
              <a:gd name="T1" fmla="*/ 725738 h 19679"/>
              <a:gd name="T2" fmla="*/ 661160 w 19679"/>
              <a:gd name="T3" fmla="*/ 725738 h 19679"/>
              <a:gd name="T4" fmla="*/ 661160 w 19679"/>
              <a:gd name="T5" fmla="*/ 725738 h 19679"/>
              <a:gd name="T6" fmla="*/ 661160 w 19679"/>
              <a:gd name="T7" fmla="*/ 7257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D4D4D"/>
          </a:solidFill>
          <a:ln w="25400" cap="flat" cmpd="sng">
            <a:solidFill>
              <a:srgbClr val="000000">
                <a:alpha val="0"/>
              </a:srgbClr>
            </a:solidFill>
            <a:prstDash val="solid"/>
            <a:miter lim="0"/>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17417" name="AutoShape 9"/>
          <p:cNvSpPr/>
          <p:nvPr/>
        </p:nvSpPr>
        <p:spPr bwMode="auto">
          <a:xfrm>
            <a:off x="9320015" y="2426547"/>
            <a:ext cx="660989" cy="661195"/>
          </a:xfrm>
          <a:custGeom>
            <a:avLst/>
            <a:gdLst>
              <a:gd name="T0" fmla="*/ 661160 w 19679"/>
              <a:gd name="T1" fmla="*/ 725738 h 19679"/>
              <a:gd name="T2" fmla="*/ 661160 w 19679"/>
              <a:gd name="T3" fmla="*/ 725738 h 19679"/>
              <a:gd name="T4" fmla="*/ 661160 w 19679"/>
              <a:gd name="T5" fmla="*/ 725738 h 19679"/>
              <a:gd name="T6" fmla="*/ 661160 w 19679"/>
              <a:gd name="T7" fmla="*/ 7257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D4D4D"/>
          </a:solidFill>
          <a:ln w="25400" cap="flat" cmpd="sng">
            <a:solidFill>
              <a:srgbClr val="000000">
                <a:alpha val="0"/>
              </a:srgbClr>
            </a:solidFill>
            <a:prstDash val="solid"/>
            <a:miter lim="0"/>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17418" name="AutoShape 10"/>
          <p:cNvSpPr/>
          <p:nvPr/>
        </p:nvSpPr>
        <p:spPr bwMode="auto">
          <a:xfrm>
            <a:off x="7060109" y="2611491"/>
            <a:ext cx="239638" cy="240506"/>
          </a:xfrm>
          <a:custGeom>
            <a:avLst/>
            <a:gdLst>
              <a:gd name="T0" fmla="*/ 239713 w 21600"/>
              <a:gd name="T1" fmla="*/ 240506 h 21600"/>
              <a:gd name="T2" fmla="*/ 239713 w 21600"/>
              <a:gd name="T3" fmla="*/ 240506 h 21600"/>
              <a:gd name="T4" fmla="*/ 239713 w 21600"/>
              <a:gd name="T5" fmla="*/ 240506 h 21600"/>
              <a:gd name="T6" fmla="*/ 239713 w 21600"/>
              <a:gd name="T7" fmla="*/ 2405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600"/>
                  <a:pt x="10798" y="21600"/>
                </a:cubicBezTo>
                <a:cubicBezTo>
                  <a:pt x="10553" y="21600"/>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7419" name="AutoShape 11"/>
          <p:cNvSpPr/>
          <p:nvPr/>
        </p:nvSpPr>
        <p:spPr bwMode="auto">
          <a:xfrm>
            <a:off x="9530291" y="2655939"/>
            <a:ext cx="240432" cy="198437"/>
          </a:xfrm>
          <a:custGeom>
            <a:avLst/>
            <a:gdLst>
              <a:gd name="T0" fmla="*/ 240507 w 21600"/>
              <a:gd name="T1" fmla="*/ 198438 h 21600"/>
              <a:gd name="T2" fmla="*/ 240507 w 21600"/>
              <a:gd name="T3" fmla="*/ 198438 h 21600"/>
              <a:gd name="T4" fmla="*/ 240507 w 21600"/>
              <a:gd name="T5" fmla="*/ 198438 h 21600"/>
              <a:gd name="T6" fmla="*/ 240507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lnTo>
                  <a:pt x="6791"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7420" name="AutoShape 12"/>
          <p:cNvSpPr/>
          <p:nvPr/>
        </p:nvSpPr>
        <p:spPr bwMode="auto">
          <a:xfrm>
            <a:off x="2340341" y="2585294"/>
            <a:ext cx="240432" cy="240507"/>
          </a:xfrm>
          <a:custGeom>
            <a:avLst/>
            <a:gdLst>
              <a:gd name="T0" fmla="*/ 240506 w 21376"/>
              <a:gd name="T1" fmla="*/ 240507 h 21600"/>
              <a:gd name="T2" fmla="*/ 240506 w 21376"/>
              <a:gd name="T3" fmla="*/ 240507 h 21600"/>
              <a:gd name="T4" fmla="*/ 240506 w 21376"/>
              <a:gd name="T5" fmla="*/ 240507 h 21600"/>
              <a:gd name="T6" fmla="*/ 240506 w 21376"/>
              <a:gd name="T7" fmla="*/ 2405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7421" name="AutoShape 13"/>
          <p:cNvSpPr/>
          <p:nvPr/>
        </p:nvSpPr>
        <p:spPr bwMode="auto">
          <a:xfrm>
            <a:off x="4706573" y="2585294"/>
            <a:ext cx="240432" cy="240507"/>
          </a:xfrm>
          <a:custGeom>
            <a:avLst/>
            <a:gdLst>
              <a:gd name="T0" fmla="*/ 240495 w 21591"/>
              <a:gd name="T1" fmla="*/ 241625 h 21498"/>
              <a:gd name="T2" fmla="*/ 240495 w 21591"/>
              <a:gd name="T3" fmla="*/ 241625 h 21498"/>
              <a:gd name="T4" fmla="*/ 240495 w 21591"/>
              <a:gd name="T5" fmla="*/ 241625 h 21498"/>
              <a:gd name="T6" fmla="*/ 240495 w 21591"/>
              <a:gd name="T7" fmla="*/ 241625 h 214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4"/>
                  <a:pt x="10017" y="11093"/>
                  <a:pt x="9664" y="11764"/>
                </a:cubicBezTo>
                <a:cubicBezTo>
                  <a:pt x="9234" y="12584"/>
                  <a:pt x="8793" y="13393"/>
                  <a:pt x="8336" y="14196"/>
                </a:cubicBezTo>
                <a:cubicBezTo>
                  <a:pt x="7876" y="14996"/>
                  <a:pt x="7384" y="15717"/>
                  <a:pt x="6858" y="16356"/>
                </a:cubicBezTo>
                <a:cubicBezTo>
                  <a:pt x="6329" y="16995"/>
                  <a:pt x="5752" y="17509"/>
                  <a:pt x="5118" y="17897"/>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3"/>
                  <a:pt x="6410" y="9875"/>
                </a:cubicBezTo>
                <a:cubicBezTo>
                  <a:pt x="5862" y="8926"/>
                  <a:pt x="5319" y="8127"/>
                  <a:pt x="4776" y="7473"/>
                </a:cubicBezTo>
                <a:cubicBezTo>
                  <a:pt x="4232" y="6822"/>
                  <a:pt x="3650" y="6495"/>
                  <a:pt x="3024" y="6495"/>
                </a:cubicBezTo>
                <a:lnTo>
                  <a:pt x="462" y="6495"/>
                </a:lnTo>
                <a:close/>
                <a:moveTo>
                  <a:pt x="21333" y="15997"/>
                </a:moveTo>
                <a:cubicBezTo>
                  <a:pt x="21514" y="16166"/>
                  <a:pt x="21600"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485">
              <a:solidFill>
                <a:schemeClr val="tx1">
                  <a:lumMod val="65000"/>
                  <a:lumOff val="35000"/>
                </a:schemeClr>
              </a:solidFill>
              <a:latin typeface="+mn-lt"/>
              <a:ea typeface="+mn-ea"/>
              <a:cs typeface="+mn-ea"/>
              <a:sym typeface="+mn-lt"/>
            </a:endParaRPr>
          </a:p>
        </p:txBody>
      </p:sp>
      <p:sp>
        <p:nvSpPr>
          <p:cNvPr id="17422" name="AutoShape 14"/>
          <p:cNvSpPr/>
          <p:nvPr/>
        </p:nvSpPr>
        <p:spPr bwMode="auto">
          <a:xfrm>
            <a:off x="1351634" y="3162353"/>
            <a:ext cx="2199596" cy="484188"/>
          </a:xfrm>
          <a:custGeom>
            <a:avLst/>
            <a:gdLst>
              <a:gd name="T0" fmla="*/ 2200275 w 21600"/>
              <a:gd name="T1" fmla="*/ 484188 h 21600"/>
              <a:gd name="T2" fmla="*/ 2200275 w 21600"/>
              <a:gd name="T3" fmla="*/ 484188 h 21600"/>
              <a:gd name="T4" fmla="*/ 2200275 w 21600"/>
              <a:gd name="T5" fmla="*/ 484188 h 21600"/>
              <a:gd name="T6" fmla="*/ 2200275 w 21600"/>
              <a:gd name="T7" fmla="*/ 484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0" y="0"/>
                </a:moveTo>
                <a:lnTo>
                  <a:pt x="9637" y="4975"/>
                </a:lnTo>
                <a:lnTo>
                  <a:pt x="1180" y="4975"/>
                </a:lnTo>
                <a:cubicBezTo>
                  <a:pt x="528" y="4975"/>
                  <a:pt x="0" y="7377"/>
                  <a:pt x="0" y="10339"/>
                </a:cubicBezTo>
                <a:lnTo>
                  <a:pt x="0" y="16235"/>
                </a:lnTo>
                <a:cubicBezTo>
                  <a:pt x="0" y="19197"/>
                  <a:pt x="528" y="21599"/>
                  <a:pt x="1180" y="21599"/>
                </a:cubicBezTo>
                <a:lnTo>
                  <a:pt x="20419" y="21599"/>
                </a:lnTo>
                <a:cubicBezTo>
                  <a:pt x="21071" y="21599"/>
                  <a:pt x="21599" y="19197"/>
                  <a:pt x="21599" y="16235"/>
                </a:cubicBezTo>
                <a:lnTo>
                  <a:pt x="21599" y="10339"/>
                </a:lnTo>
                <a:cubicBezTo>
                  <a:pt x="21599" y="7377"/>
                  <a:pt x="21071" y="4975"/>
                  <a:pt x="20419" y="4975"/>
                </a:cubicBezTo>
                <a:lnTo>
                  <a:pt x="11845" y="4975"/>
                </a:lnTo>
                <a:lnTo>
                  <a:pt x="10740" y="0"/>
                </a:lnTo>
                <a:close/>
              </a:path>
            </a:pathLst>
          </a:custGeom>
          <a:gradFill>
            <a:gsLst>
              <a:gs pos="0">
                <a:srgbClr val="00B0F0"/>
              </a:gs>
              <a:gs pos="100000">
                <a:srgbClr val="0070C0"/>
              </a:gs>
            </a:gsLst>
            <a:lin ang="5400000" scaled="1"/>
          </a:gradFill>
          <a:ln w="25400" cap="flat" cmpd="sng">
            <a:solidFill>
              <a:srgbClr val="000000">
                <a:alpha val="0"/>
              </a:srgbClr>
            </a:solidFill>
            <a:prstDash val="solid"/>
            <a:miter lim="0"/>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17423" name="AutoShape 15"/>
          <p:cNvSpPr/>
          <p:nvPr/>
        </p:nvSpPr>
        <p:spPr bwMode="auto">
          <a:xfrm>
            <a:off x="3725006" y="3162353"/>
            <a:ext cx="2199596" cy="484188"/>
          </a:xfrm>
          <a:custGeom>
            <a:avLst/>
            <a:gdLst>
              <a:gd name="T0" fmla="*/ 2200275 w 21600"/>
              <a:gd name="T1" fmla="*/ 484188 h 21600"/>
              <a:gd name="T2" fmla="*/ 2200275 w 21600"/>
              <a:gd name="T3" fmla="*/ 484188 h 21600"/>
              <a:gd name="T4" fmla="*/ 2200275 w 21600"/>
              <a:gd name="T5" fmla="*/ 484188 h 21600"/>
              <a:gd name="T6" fmla="*/ 2200275 w 21600"/>
              <a:gd name="T7" fmla="*/ 484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0" y="0"/>
                </a:moveTo>
                <a:lnTo>
                  <a:pt x="9637" y="4975"/>
                </a:lnTo>
                <a:lnTo>
                  <a:pt x="1180" y="4975"/>
                </a:lnTo>
                <a:cubicBezTo>
                  <a:pt x="528" y="4975"/>
                  <a:pt x="0" y="7377"/>
                  <a:pt x="0" y="10339"/>
                </a:cubicBezTo>
                <a:lnTo>
                  <a:pt x="0" y="16235"/>
                </a:lnTo>
                <a:cubicBezTo>
                  <a:pt x="0" y="19197"/>
                  <a:pt x="528" y="21599"/>
                  <a:pt x="1180" y="21599"/>
                </a:cubicBezTo>
                <a:lnTo>
                  <a:pt x="20419" y="21599"/>
                </a:lnTo>
                <a:cubicBezTo>
                  <a:pt x="21071" y="21599"/>
                  <a:pt x="21599" y="19197"/>
                  <a:pt x="21599" y="16235"/>
                </a:cubicBezTo>
                <a:lnTo>
                  <a:pt x="21599" y="10339"/>
                </a:lnTo>
                <a:cubicBezTo>
                  <a:pt x="21599" y="7377"/>
                  <a:pt x="21071" y="4975"/>
                  <a:pt x="20419" y="4975"/>
                </a:cubicBezTo>
                <a:lnTo>
                  <a:pt x="11845" y="4975"/>
                </a:lnTo>
                <a:lnTo>
                  <a:pt x="10740" y="0"/>
                </a:lnTo>
                <a:close/>
              </a:path>
            </a:pathLst>
          </a:custGeom>
          <a:solidFill>
            <a:srgbClr val="4D4D4D"/>
          </a:solidFill>
          <a:ln w="25400" cap="flat" cmpd="sng">
            <a:solidFill>
              <a:srgbClr val="000000">
                <a:alpha val="0"/>
              </a:srgbClr>
            </a:solidFill>
            <a:prstDash val="solid"/>
            <a:miter lim="0"/>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17424" name="AutoShape 16"/>
          <p:cNvSpPr/>
          <p:nvPr/>
        </p:nvSpPr>
        <p:spPr bwMode="auto">
          <a:xfrm>
            <a:off x="8556659" y="3162353"/>
            <a:ext cx="2199596" cy="484188"/>
          </a:xfrm>
          <a:custGeom>
            <a:avLst/>
            <a:gdLst>
              <a:gd name="T0" fmla="*/ 2200275 w 21600"/>
              <a:gd name="T1" fmla="*/ 484188 h 21600"/>
              <a:gd name="T2" fmla="*/ 2200275 w 21600"/>
              <a:gd name="T3" fmla="*/ 484188 h 21600"/>
              <a:gd name="T4" fmla="*/ 2200275 w 21600"/>
              <a:gd name="T5" fmla="*/ 484188 h 21600"/>
              <a:gd name="T6" fmla="*/ 2200275 w 21600"/>
              <a:gd name="T7" fmla="*/ 484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0" y="0"/>
                </a:moveTo>
                <a:lnTo>
                  <a:pt x="9637" y="4975"/>
                </a:lnTo>
                <a:lnTo>
                  <a:pt x="1180" y="4975"/>
                </a:lnTo>
                <a:cubicBezTo>
                  <a:pt x="528" y="4975"/>
                  <a:pt x="0" y="7377"/>
                  <a:pt x="0" y="10339"/>
                </a:cubicBezTo>
                <a:lnTo>
                  <a:pt x="0" y="16235"/>
                </a:lnTo>
                <a:cubicBezTo>
                  <a:pt x="0" y="19197"/>
                  <a:pt x="528" y="21599"/>
                  <a:pt x="1180" y="21599"/>
                </a:cubicBezTo>
                <a:lnTo>
                  <a:pt x="20419" y="21599"/>
                </a:lnTo>
                <a:cubicBezTo>
                  <a:pt x="21071" y="21599"/>
                  <a:pt x="21599" y="19197"/>
                  <a:pt x="21599" y="16235"/>
                </a:cubicBezTo>
                <a:lnTo>
                  <a:pt x="21599" y="10339"/>
                </a:lnTo>
                <a:cubicBezTo>
                  <a:pt x="21599" y="7377"/>
                  <a:pt x="21071" y="4975"/>
                  <a:pt x="20419" y="4975"/>
                </a:cubicBezTo>
                <a:lnTo>
                  <a:pt x="11845" y="4975"/>
                </a:lnTo>
                <a:lnTo>
                  <a:pt x="10740" y="0"/>
                </a:lnTo>
                <a:close/>
              </a:path>
            </a:pathLst>
          </a:custGeom>
          <a:solidFill>
            <a:srgbClr val="4D4D4D"/>
          </a:solidFill>
          <a:ln w="25400" cap="flat" cmpd="sng">
            <a:solidFill>
              <a:srgbClr val="000000">
                <a:alpha val="0"/>
              </a:srgbClr>
            </a:solidFill>
            <a:prstDash val="solid"/>
            <a:miter lim="0"/>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17425" name="AutoShape 17"/>
          <p:cNvSpPr/>
          <p:nvPr/>
        </p:nvSpPr>
        <p:spPr bwMode="auto">
          <a:xfrm>
            <a:off x="6080923" y="3162353"/>
            <a:ext cx="2199596" cy="484188"/>
          </a:xfrm>
          <a:custGeom>
            <a:avLst/>
            <a:gdLst>
              <a:gd name="T0" fmla="*/ 2200275 w 21600"/>
              <a:gd name="T1" fmla="*/ 484188 h 21600"/>
              <a:gd name="T2" fmla="*/ 2200275 w 21600"/>
              <a:gd name="T3" fmla="*/ 484188 h 21600"/>
              <a:gd name="T4" fmla="*/ 2200275 w 21600"/>
              <a:gd name="T5" fmla="*/ 484188 h 21600"/>
              <a:gd name="T6" fmla="*/ 2200275 w 21600"/>
              <a:gd name="T7" fmla="*/ 484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0" y="0"/>
                </a:moveTo>
                <a:lnTo>
                  <a:pt x="9637" y="4975"/>
                </a:lnTo>
                <a:lnTo>
                  <a:pt x="1180" y="4975"/>
                </a:lnTo>
                <a:cubicBezTo>
                  <a:pt x="528" y="4975"/>
                  <a:pt x="0" y="7377"/>
                  <a:pt x="0" y="10339"/>
                </a:cubicBezTo>
                <a:lnTo>
                  <a:pt x="0" y="16235"/>
                </a:lnTo>
                <a:cubicBezTo>
                  <a:pt x="0" y="19197"/>
                  <a:pt x="528" y="21599"/>
                  <a:pt x="1180" y="21599"/>
                </a:cubicBezTo>
                <a:lnTo>
                  <a:pt x="20419" y="21599"/>
                </a:lnTo>
                <a:cubicBezTo>
                  <a:pt x="21071" y="21599"/>
                  <a:pt x="21599" y="19197"/>
                  <a:pt x="21599" y="16235"/>
                </a:cubicBezTo>
                <a:lnTo>
                  <a:pt x="21599" y="10339"/>
                </a:lnTo>
                <a:cubicBezTo>
                  <a:pt x="21599" y="7377"/>
                  <a:pt x="21071" y="4975"/>
                  <a:pt x="20419" y="4975"/>
                </a:cubicBezTo>
                <a:lnTo>
                  <a:pt x="11845" y="4975"/>
                </a:lnTo>
                <a:lnTo>
                  <a:pt x="10740" y="0"/>
                </a:lnTo>
                <a:close/>
              </a:path>
            </a:pathLst>
          </a:custGeom>
          <a:gradFill>
            <a:gsLst>
              <a:gs pos="0">
                <a:srgbClr val="00B0F0"/>
              </a:gs>
              <a:gs pos="100000">
                <a:srgbClr val="0070C0"/>
              </a:gs>
            </a:gsLst>
            <a:lin ang="5400000" scaled="1"/>
          </a:gradFill>
          <a:ln w="25400" cap="flat" cmpd="sng">
            <a:solidFill>
              <a:srgbClr val="000000">
                <a:alpha val="0"/>
              </a:srgbClr>
            </a:solidFill>
            <a:prstDash val="solid"/>
            <a:miter lim="0"/>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
        <p:nvSpPr>
          <p:cNvPr id="17426" name="AutoShape 18"/>
          <p:cNvSpPr/>
          <p:nvPr/>
        </p:nvSpPr>
        <p:spPr bwMode="auto">
          <a:xfrm>
            <a:off x="8605066" y="3864822"/>
            <a:ext cx="2109137"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400" dirty="0">
              <a:cs typeface="+mn-ea"/>
              <a:sym typeface="+mn-lt"/>
            </a:endParaRPr>
          </a:p>
          <a:p>
            <a:pPr defTabSz="323215">
              <a:lnSpc>
                <a:spcPct val="120000"/>
              </a:lnSpc>
              <a:spcBef>
                <a:spcPts val="850"/>
              </a:spcBef>
            </a:pPr>
            <a:endParaRPr lang="es-ES" altLang="zh-CN" sz="900" dirty="0">
              <a:cs typeface="+mn-ea"/>
              <a:sym typeface="+mn-lt"/>
            </a:endParaRPr>
          </a:p>
          <a:p>
            <a:pPr defTabSz="323215">
              <a:lnSpc>
                <a:spcPct val="120000"/>
              </a:lnSpc>
              <a:spcBef>
                <a:spcPts val="850"/>
              </a:spcBef>
            </a:pPr>
            <a:endParaRPr lang="es-ES" altLang="zh-CN" sz="900" dirty="0">
              <a:cs typeface="+mn-ea"/>
              <a:sym typeface="+mn-lt"/>
            </a:endParaRPr>
          </a:p>
        </p:txBody>
      </p:sp>
      <p:sp>
        <p:nvSpPr>
          <p:cNvPr id="17427" name="AutoShape 19"/>
          <p:cNvSpPr/>
          <p:nvPr/>
        </p:nvSpPr>
        <p:spPr bwMode="auto">
          <a:xfrm>
            <a:off x="6122980" y="3864822"/>
            <a:ext cx="2109930"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400" dirty="0">
              <a:cs typeface="+mn-ea"/>
              <a:sym typeface="+mn-lt"/>
            </a:endParaRPr>
          </a:p>
          <a:p>
            <a:pPr defTabSz="323215">
              <a:lnSpc>
                <a:spcPct val="120000"/>
              </a:lnSpc>
              <a:spcBef>
                <a:spcPts val="850"/>
              </a:spcBef>
            </a:pPr>
            <a:endParaRPr lang="es-ES" altLang="zh-CN" sz="900" dirty="0">
              <a:cs typeface="+mn-ea"/>
              <a:sym typeface="+mn-lt"/>
            </a:endParaRPr>
          </a:p>
          <a:p>
            <a:pPr defTabSz="323215">
              <a:lnSpc>
                <a:spcPct val="120000"/>
              </a:lnSpc>
              <a:spcBef>
                <a:spcPts val="850"/>
              </a:spcBef>
            </a:pPr>
            <a:endParaRPr lang="es-ES" altLang="zh-CN" sz="900" dirty="0">
              <a:cs typeface="+mn-ea"/>
              <a:sym typeface="+mn-lt"/>
            </a:endParaRPr>
          </a:p>
        </p:txBody>
      </p:sp>
      <p:sp>
        <p:nvSpPr>
          <p:cNvPr id="17428" name="AutoShape 20"/>
          <p:cNvSpPr/>
          <p:nvPr/>
        </p:nvSpPr>
        <p:spPr bwMode="auto">
          <a:xfrm>
            <a:off x="3761512" y="3864822"/>
            <a:ext cx="2109137"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400" dirty="0">
              <a:cs typeface="+mn-ea"/>
              <a:sym typeface="+mn-lt"/>
            </a:endParaRPr>
          </a:p>
          <a:p>
            <a:pPr defTabSz="323215">
              <a:lnSpc>
                <a:spcPct val="120000"/>
              </a:lnSpc>
              <a:spcBef>
                <a:spcPts val="850"/>
              </a:spcBef>
            </a:pPr>
            <a:endParaRPr lang="es-ES" altLang="zh-CN" sz="900" dirty="0">
              <a:cs typeface="+mn-ea"/>
              <a:sym typeface="+mn-lt"/>
            </a:endParaRPr>
          </a:p>
          <a:p>
            <a:pPr defTabSz="323215">
              <a:lnSpc>
                <a:spcPct val="120000"/>
              </a:lnSpc>
              <a:spcBef>
                <a:spcPts val="850"/>
              </a:spcBef>
            </a:pPr>
            <a:endParaRPr lang="es-ES" altLang="zh-CN" sz="900" dirty="0">
              <a:cs typeface="+mn-ea"/>
              <a:sym typeface="+mn-lt"/>
            </a:endParaRPr>
          </a:p>
        </p:txBody>
      </p:sp>
      <p:sp>
        <p:nvSpPr>
          <p:cNvPr id="17429" name="AutoShape 21"/>
          <p:cNvSpPr/>
          <p:nvPr/>
        </p:nvSpPr>
        <p:spPr bwMode="auto">
          <a:xfrm>
            <a:off x="1387341" y="3864822"/>
            <a:ext cx="2109930"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900" dirty="0">
                <a:solidFill>
                  <a:srgbClr val="838383"/>
                </a:solidFill>
                <a:cs typeface="+mn-ea"/>
                <a:sym typeface="+mn-lt"/>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s-ES" altLang="zh-CN" sz="2400" dirty="0">
              <a:cs typeface="+mn-ea"/>
              <a:sym typeface="+mn-lt"/>
            </a:endParaRPr>
          </a:p>
          <a:p>
            <a:pPr defTabSz="323215">
              <a:lnSpc>
                <a:spcPct val="120000"/>
              </a:lnSpc>
              <a:spcBef>
                <a:spcPts val="850"/>
              </a:spcBef>
            </a:pPr>
            <a:endParaRPr lang="es-ES" altLang="zh-CN" sz="900" dirty="0">
              <a:cs typeface="+mn-ea"/>
              <a:sym typeface="+mn-lt"/>
            </a:endParaRPr>
          </a:p>
          <a:p>
            <a:pPr defTabSz="323215">
              <a:lnSpc>
                <a:spcPct val="120000"/>
              </a:lnSpc>
              <a:spcBef>
                <a:spcPts val="850"/>
              </a:spcBef>
            </a:pPr>
            <a:endParaRPr lang="es-ES" altLang="zh-CN" sz="900" dirty="0">
              <a:cs typeface="+mn-ea"/>
              <a:sym typeface="+mn-lt"/>
            </a:endParaRPr>
          </a:p>
        </p:txBody>
      </p:sp>
      <p:sp>
        <p:nvSpPr>
          <p:cNvPr id="23" name="AutoShape 6"/>
          <p:cNvSpPr/>
          <p:nvPr/>
        </p:nvSpPr>
        <p:spPr bwMode="auto">
          <a:xfrm>
            <a:off x="2978318" y="384236"/>
            <a:ext cx="623536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r>
              <a:rPr lang="zh-CN" altLang="en-US" sz="2485" b="1" dirty="0">
                <a:solidFill>
                  <a:schemeClr val="tx1">
                    <a:lumMod val="65000"/>
                    <a:lumOff val="35000"/>
                  </a:schemeClr>
                </a:solidFill>
                <a:latin typeface="+mn-lt"/>
                <a:ea typeface="+mn-ea"/>
                <a:cs typeface="+mn-ea"/>
                <a:sym typeface="+mn-lt"/>
              </a:rPr>
              <a:t>请在这里输入标题</a:t>
            </a:r>
            <a:endParaRPr lang="es-ES" altLang="zh-CN" sz="2485" b="1" dirty="0">
              <a:solidFill>
                <a:schemeClr val="tx1">
                  <a:lumMod val="65000"/>
                  <a:lumOff val="35000"/>
                </a:schemeClr>
              </a:solidFill>
              <a:latin typeface="+mn-lt"/>
              <a:ea typeface="+mn-ea"/>
              <a:cs typeface="+mn-ea"/>
              <a:sym typeface="+mn-lt"/>
            </a:endParaRPr>
          </a:p>
        </p:txBody>
      </p:sp>
      <p:sp>
        <p:nvSpPr>
          <p:cNvPr id="24" name="Line 7"/>
          <p:cNvSpPr>
            <a:spLocks noChangeShapeType="1"/>
          </p:cNvSpPr>
          <p:nvPr/>
        </p:nvSpPr>
        <p:spPr bwMode="auto">
          <a:xfrm>
            <a:off x="1393689" y="1066862"/>
            <a:ext cx="9404623" cy="0"/>
          </a:xfrm>
          <a:prstGeom prst="line">
            <a:avLst/>
          </a:prstGeom>
          <a:noFill/>
          <a:ln w="25400" cap="flat" cmpd="sng">
            <a:solidFill>
              <a:srgbClr val="DCDEE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solidFill>
                <a:schemeClr val="tx1">
                  <a:lumMod val="65000"/>
                  <a:lumOff val="35000"/>
                </a:schemeClr>
              </a:solidFill>
              <a:effectLst>
                <a:outerShdw blurRad="38100" dist="38100" dir="2700000" algn="tl">
                  <a:srgbClr val="DDDDDD"/>
                </a:outerShdw>
              </a:effectLst>
              <a:latin typeface="+mn-lt"/>
              <a:ea typeface="+mn-ea"/>
              <a:cs typeface="+mn-ea"/>
              <a:sym typeface="+mn-lt"/>
            </a:endParaRPr>
          </a:p>
        </p:txBody>
      </p:sp>
      <p:sp>
        <p:nvSpPr>
          <p:cNvPr id="25" name="AutoShape 9"/>
          <p:cNvSpPr/>
          <p:nvPr/>
        </p:nvSpPr>
        <p:spPr bwMode="auto">
          <a:xfrm>
            <a:off x="4151516" y="746190"/>
            <a:ext cx="3888969"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935" b="1" dirty="0">
                <a:solidFill>
                  <a:schemeClr val="tx1">
                    <a:lumMod val="65000"/>
                    <a:lumOff val="35000"/>
                  </a:schemeClr>
                </a:solidFill>
                <a:latin typeface="+mn-lt"/>
                <a:ea typeface="+mn-ea"/>
                <a:cs typeface="+mn-ea"/>
                <a:sym typeface="+mn-lt"/>
              </a:rPr>
              <a:t>Lorem ipsum</a:t>
            </a:r>
            <a:r>
              <a:rPr lang="es-ES" altLang="zh-CN" sz="935" dirty="0">
                <a:solidFill>
                  <a:schemeClr val="tx1">
                    <a:lumMod val="65000"/>
                    <a:lumOff val="35000"/>
                  </a:schemeClr>
                </a:solidFill>
                <a:latin typeface="+mn-lt"/>
                <a:ea typeface="+mn-ea"/>
                <a:cs typeface="+mn-ea"/>
                <a:sym typeface="+mn-lt"/>
              </a:rPr>
              <a:t> dolor sit amet, consectetur adipiscing elit.</a:t>
            </a:r>
            <a:endParaRPr lang="es-ES" altLang="zh-CN" sz="2485" dirty="0">
              <a:solidFill>
                <a:schemeClr val="tx1">
                  <a:lumMod val="65000"/>
                  <a:lumOff val="35000"/>
                </a:schemeClr>
              </a:solidFill>
              <a:latin typeface="+mn-lt"/>
              <a:ea typeface="+mn-ea"/>
              <a:cs typeface="+mn-ea"/>
              <a:sym typeface="+mn-lt"/>
            </a:endParaRPr>
          </a:p>
        </p:txBody>
      </p:sp>
      <p:sp>
        <p:nvSpPr>
          <p:cNvPr id="26" name="AutoShape 11"/>
          <p:cNvSpPr/>
          <p:nvPr/>
        </p:nvSpPr>
        <p:spPr bwMode="auto">
          <a:xfrm>
            <a:off x="5254660" y="999397"/>
            <a:ext cx="1682680" cy="46339"/>
          </a:xfrm>
          <a:custGeom>
            <a:avLst/>
            <a:gdLst>
              <a:gd name="T0" fmla="*/ 78582 w 21600"/>
              <a:gd name="T1" fmla="*/ 642144 h 21600"/>
              <a:gd name="T2" fmla="*/ 78582 w 21600"/>
              <a:gd name="T3" fmla="*/ 642144 h 21600"/>
              <a:gd name="T4" fmla="*/ 78582 w 21600"/>
              <a:gd name="T5" fmla="*/ 642144 h 21600"/>
              <a:gd name="T6" fmla="*/ 78582 w 21600"/>
              <a:gd name="T7" fmla="*/ 642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0070C0"/>
          </a:solidFill>
          <a:ln>
            <a:noFill/>
          </a:ln>
          <a:effectLst/>
        </p:spPr>
        <p:txBody>
          <a:bodyPr lIns="0" tIns="0" rIns="0" bIns="0" anchor="ctr"/>
          <a:lstStyle/>
          <a:p>
            <a:endParaRPr lang="zh-CN" altLang="en-US" sz="2485">
              <a:solidFill>
                <a:schemeClr val="tx1">
                  <a:lumMod val="65000"/>
                  <a:lumOff val="35000"/>
                </a:schemeClr>
              </a:solidFill>
              <a:latin typeface="+mn-lt"/>
              <a:ea typeface="+mn-ea"/>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dissolve">
                                      <p:cBhvr>
                                        <p:cTn id="16" dur="500"/>
                                        <p:tgtEl>
                                          <p:spTgt spid="26"/>
                                        </p:tgtEl>
                                      </p:cBhvr>
                                    </p:animEffect>
                                  </p:childTnLst>
                                </p:cTn>
                              </p:par>
                              <p:par>
                                <p:cTn id="17" presetID="22" presetClass="entr" presetSubtype="8"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7413"/>
                                        </p:tgtEl>
                                        <p:attrNameLst>
                                          <p:attrName>style.visibility</p:attrName>
                                        </p:attrNameLst>
                                      </p:cBhvr>
                                      <p:to>
                                        <p:strVal val="visible"/>
                                      </p:to>
                                    </p:set>
                                    <p:anim calcmode="lin" valueType="num">
                                      <p:cBhvr additive="base">
                                        <p:cTn id="23" dur="500" fill="hold"/>
                                        <p:tgtEl>
                                          <p:spTgt spid="17413"/>
                                        </p:tgtEl>
                                        <p:attrNameLst>
                                          <p:attrName>ppt_x</p:attrName>
                                        </p:attrNameLst>
                                      </p:cBhvr>
                                      <p:tavLst>
                                        <p:tav tm="0">
                                          <p:val>
                                            <p:strVal val="1+#ppt_w/2"/>
                                          </p:val>
                                        </p:tav>
                                        <p:tav tm="100000">
                                          <p:val>
                                            <p:strVal val="#ppt_x"/>
                                          </p:val>
                                        </p:tav>
                                      </p:tavLst>
                                    </p:anim>
                                    <p:anim calcmode="lin" valueType="num">
                                      <p:cBhvr additive="base">
                                        <p:cTn id="24" dur="500" fill="hold"/>
                                        <p:tgtEl>
                                          <p:spTgt spid="1741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7414"/>
                                        </p:tgtEl>
                                        <p:attrNameLst>
                                          <p:attrName>style.visibility</p:attrName>
                                        </p:attrNameLst>
                                      </p:cBhvr>
                                      <p:to>
                                        <p:strVal val="visible"/>
                                      </p:to>
                                    </p:set>
                                    <p:animEffect transition="in" filter="fade">
                                      <p:cBhvr>
                                        <p:cTn id="28" dur="1000"/>
                                        <p:tgtEl>
                                          <p:spTgt spid="17414"/>
                                        </p:tgtEl>
                                      </p:cBhvr>
                                    </p:animEffect>
                                    <p:anim calcmode="lin" valueType="num">
                                      <p:cBhvr>
                                        <p:cTn id="29" dur="1000" fill="hold"/>
                                        <p:tgtEl>
                                          <p:spTgt spid="17414"/>
                                        </p:tgtEl>
                                        <p:attrNameLst>
                                          <p:attrName>ppt_x</p:attrName>
                                        </p:attrNameLst>
                                      </p:cBhvr>
                                      <p:tavLst>
                                        <p:tav tm="0">
                                          <p:val>
                                            <p:strVal val="#ppt_x"/>
                                          </p:val>
                                        </p:tav>
                                        <p:tav tm="100000">
                                          <p:val>
                                            <p:strVal val="#ppt_x"/>
                                          </p:val>
                                        </p:tav>
                                      </p:tavLst>
                                    </p:anim>
                                    <p:anim calcmode="lin" valueType="num">
                                      <p:cBhvr>
                                        <p:cTn id="30" dur="1000" fill="hold"/>
                                        <p:tgtEl>
                                          <p:spTgt spid="1741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7415"/>
                                        </p:tgtEl>
                                        <p:attrNameLst>
                                          <p:attrName>style.visibility</p:attrName>
                                        </p:attrNameLst>
                                      </p:cBhvr>
                                      <p:to>
                                        <p:strVal val="visible"/>
                                      </p:to>
                                    </p:set>
                                    <p:animEffect transition="in" filter="fade">
                                      <p:cBhvr>
                                        <p:cTn id="33" dur="1000"/>
                                        <p:tgtEl>
                                          <p:spTgt spid="17415"/>
                                        </p:tgtEl>
                                      </p:cBhvr>
                                    </p:animEffect>
                                    <p:anim calcmode="lin" valueType="num">
                                      <p:cBhvr>
                                        <p:cTn id="34" dur="1000" fill="hold"/>
                                        <p:tgtEl>
                                          <p:spTgt spid="17415"/>
                                        </p:tgtEl>
                                        <p:attrNameLst>
                                          <p:attrName>ppt_x</p:attrName>
                                        </p:attrNameLst>
                                      </p:cBhvr>
                                      <p:tavLst>
                                        <p:tav tm="0">
                                          <p:val>
                                            <p:strVal val="#ppt_x"/>
                                          </p:val>
                                        </p:tav>
                                        <p:tav tm="100000">
                                          <p:val>
                                            <p:strVal val="#ppt_x"/>
                                          </p:val>
                                        </p:tav>
                                      </p:tavLst>
                                    </p:anim>
                                    <p:anim calcmode="lin" valueType="num">
                                      <p:cBhvr>
                                        <p:cTn id="35" dur="1000" fill="hold"/>
                                        <p:tgtEl>
                                          <p:spTgt spid="174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7416"/>
                                        </p:tgtEl>
                                        <p:attrNameLst>
                                          <p:attrName>style.visibility</p:attrName>
                                        </p:attrNameLst>
                                      </p:cBhvr>
                                      <p:to>
                                        <p:strVal val="visible"/>
                                      </p:to>
                                    </p:set>
                                    <p:animEffect transition="in" filter="fade">
                                      <p:cBhvr>
                                        <p:cTn id="38" dur="1000"/>
                                        <p:tgtEl>
                                          <p:spTgt spid="17416"/>
                                        </p:tgtEl>
                                      </p:cBhvr>
                                    </p:animEffect>
                                    <p:anim calcmode="lin" valueType="num">
                                      <p:cBhvr>
                                        <p:cTn id="39" dur="1000" fill="hold"/>
                                        <p:tgtEl>
                                          <p:spTgt spid="17416"/>
                                        </p:tgtEl>
                                        <p:attrNameLst>
                                          <p:attrName>ppt_x</p:attrName>
                                        </p:attrNameLst>
                                      </p:cBhvr>
                                      <p:tavLst>
                                        <p:tav tm="0">
                                          <p:val>
                                            <p:strVal val="#ppt_x"/>
                                          </p:val>
                                        </p:tav>
                                        <p:tav tm="100000">
                                          <p:val>
                                            <p:strVal val="#ppt_x"/>
                                          </p:val>
                                        </p:tav>
                                      </p:tavLst>
                                    </p:anim>
                                    <p:anim calcmode="lin" valueType="num">
                                      <p:cBhvr>
                                        <p:cTn id="40" dur="1000" fill="hold"/>
                                        <p:tgtEl>
                                          <p:spTgt spid="174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7417"/>
                                        </p:tgtEl>
                                        <p:attrNameLst>
                                          <p:attrName>style.visibility</p:attrName>
                                        </p:attrNameLst>
                                      </p:cBhvr>
                                      <p:to>
                                        <p:strVal val="visible"/>
                                      </p:to>
                                    </p:set>
                                    <p:animEffect transition="in" filter="fade">
                                      <p:cBhvr>
                                        <p:cTn id="43" dur="1000"/>
                                        <p:tgtEl>
                                          <p:spTgt spid="17417"/>
                                        </p:tgtEl>
                                      </p:cBhvr>
                                    </p:animEffect>
                                    <p:anim calcmode="lin" valueType="num">
                                      <p:cBhvr>
                                        <p:cTn id="44" dur="1000" fill="hold"/>
                                        <p:tgtEl>
                                          <p:spTgt spid="17417"/>
                                        </p:tgtEl>
                                        <p:attrNameLst>
                                          <p:attrName>ppt_x</p:attrName>
                                        </p:attrNameLst>
                                      </p:cBhvr>
                                      <p:tavLst>
                                        <p:tav tm="0">
                                          <p:val>
                                            <p:strVal val="#ppt_x"/>
                                          </p:val>
                                        </p:tav>
                                        <p:tav tm="100000">
                                          <p:val>
                                            <p:strVal val="#ppt_x"/>
                                          </p:val>
                                        </p:tav>
                                      </p:tavLst>
                                    </p:anim>
                                    <p:anim calcmode="lin" valueType="num">
                                      <p:cBhvr>
                                        <p:cTn id="45" dur="1000" fill="hold"/>
                                        <p:tgtEl>
                                          <p:spTgt spid="174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7418"/>
                                        </p:tgtEl>
                                        <p:attrNameLst>
                                          <p:attrName>style.visibility</p:attrName>
                                        </p:attrNameLst>
                                      </p:cBhvr>
                                      <p:to>
                                        <p:strVal val="visible"/>
                                      </p:to>
                                    </p:set>
                                    <p:animEffect transition="in" filter="fade">
                                      <p:cBhvr>
                                        <p:cTn id="48" dur="1000"/>
                                        <p:tgtEl>
                                          <p:spTgt spid="17418"/>
                                        </p:tgtEl>
                                      </p:cBhvr>
                                    </p:animEffect>
                                    <p:anim calcmode="lin" valueType="num">
                                      <p:cBhvr>
                                        <p:cTn id="49" dur="1000" fill="hold"/>
                                        <p:tgtEl>
                                          <p:spTgt spid="17418"/>
                                        </p:tgtEl>
                                        <p:attrNameLst>
                                          <p:attrName>ppt_x</p:attrName>
                                        </p:attrNameLst>
                                      </p:cBhvr>
                                      <p:tavLst>
                                        <p:tav tm="0">
                                          <p:val>
                                            <p:strVal val="#ppt_x"/>
                                          </p:val>
                                        </p:tav>
                                        <p:tav tm="100000">
                                          <p:val>
                                            <p:strVal val="#ppt_x"/>
                                          </p:val>
                                        </p:tav>
                                      </p:tavLst>
                                    </p:anim>
                                    <p:anim calcmode="lin" valueType="num">
                                      <p:cBhvr>
                                        <p:cTn id="50" dur="1000" fill="hold"/>
                                        <p:tgtEl>
                                          <p:spTgt spid="1741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7419"/>
                                        </p:tgtEl>
                                        <p:attrNameLst>
                                          <p:attrName>style.visibility</p:attrName>
                                        </p:attrNameLst>
                                      </p:cBhvr>
                                      <p:to>
                                        <p:strVal val="visible"/>
                                      </p:to>
                                    </p:set>
                                    <p:animEffect transition="in" filter="fade">
                                      <p:cBhvr>
                                        <p:cTn id="53" dur="1000"/>
                                        <p:tgtEl>
                                          <p:spTgt spid="17419"/>
                                        </p:tgtEl>
                                      </p:cBhvr>
                                    </p:animEffect>
                                    <p:anim calcmode="lin" valueType="num">
                                      <p:cBhvr>
                                        <p:cTn id="54" dur="1000" fill="hold"/>
                                        <p:tgtEl>
                                          <p:spTgt spid="17419"/>
                                        </p:tgtEl>
                                        <p:attrNameLst>
                                          <p:attrName>ppt_x</p:attrName>
                                        </p:attrNameLst>
                                      </p:cBhvr>
                                      <p:tavLst>
                                        <p:tav tm="0">
                                          <p:val>
                                            <p:strVal val="#ppt_x"/>
                                          </p:val>
                                        </p:tav>
                                        <p:tav tm="100000">
                                          <p:val>
                                            <p:strVal val="#ppt_x"/>
                                          </p:val>
                                        </p:tav>
                                      </p:tavLst>
                                    </p:anim>
                                    <p:anim calcmode="lin" valueType="num">
                                      <p:cBhvr>
                                        <p:cTn id="55" dur="1000" fill="hold"/>
                                        <p:tgtEl>
                                          <p:spTgt spid="1741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7420"/>
                                        </p:tgtEl>
                                        <p:attrNameLst>
                                          <p:attrName>style.visibility</p:attrName>
                                        </p:attrNameLst>
                                      </p:cBhvr>
                                      <p:to>
                                        <p:strVal val="visible"/>
                                      </p:to>
                                    </p:set>
                                    <p:animEffect transition="in" filter="fade">
                                      <p:cBhvr>
                                        <p:cTn id="58" dur="1000"/>
                                        <p:tgtEl>
                                          <p:spTgt spid="17420"/>
                                        </p:tgtEl>
                                      </p:cBhvr>
                                    </p:animEffect>
                                    <p:anim calcmode="lin" valueType="num">
                                      <p:cBhvr>
                                        <p:cTn id="59" dur="1000" fill="hold"/>
                                        <p:tgtEl>
                                          <p:spTgt spid="17420"/>
                                        </p:tgtEl>
                                        <p:attrNameLst>
                                          <p:attrName>ppt_x</p:attrName>
                                        </p:attrNameLst>
                                      </p:cBhvr>
                                      <p:tavLst>
                                        <p:tav tm="0">
                                          <p:val>
                                            <p:strVal val="#ppt_x"/>
                                          </p:val>
                                        </p:tav>
                                        <p:tav tm="100000">
                                          <p:val>
                                            <p:strVal val="#ppt_x"/>
                                          </p:val>
                                        </p:tav>
                                      </p:tavLst>
                                    </p:anim>
                                    <p:anim calcmode="lin" valueType="num">
                                      <p:cBhvr>
                                        <p:cTn id="60" dur="1000" fill="hold"/>
                                        <p:tgtEl>
                                          <p:spTgt spid="1742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7421"/>
                                        </p:tgtEl>
                                        <p:attrNameLst>
                                          <p:attrName>style.visibility</p:attrName>
                                        </p:attrNameLst>
                                      </p:cBhvr>
                                      <p:to>
                                        <p:strVal val="visible"/>
                                      </p:to>
                                    </p:set>
                                    <p:animEffect transition="in" filter="fade">
                                      <p:cBhvr>
                                        <p:cTn id="63" dur="1000"/>
                                        <p:tgtEl>
                                          <p:spTgt spid="17421"/>
                                        </p:tgtEl>
                                      </p:cBhvr>
                                    </p:animEffect>
                                    <p:anim calcmode="lin" valueType="num">
                                      <p:cBhvr>
                                        <p:cTn id="64" dur="1000" fill="hold"/>
                                        <p:tgtEl>
                                          <p:spTgt spid="17421"/>
                                        </p:tgtEl>
                                        <p:attrNameLst>
                                          <p:attrName>ppt_x</p:attrName>
                                        </p:attrNameLst>
                                      </p:cBhvr>
                                      <p:tavLst>
                                        <p:tav tm="0">
                                          <p:val>
                                            <p:strVal val="#ppt_x"/>
                                          </p:val>
                                        </p:tav>
                                        <p:tav tm="100000">
                                          <p:val>
                                            <p:strVal val="#ppt_x"/>
                                          </p:val>
                                        </p:tav>
                                      </p:tavLst>
                                    </p:anim>
                                    <p:anim calcmode="lin" valueType="num">
                                      <p:cBhvr>
                                        <p:cTn id="65" dur="1000" fill="hold"/>
                                        <p:tgtEl>
                                          <p:spTgt spid="1742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7422"/>
                                        </p:tgtEl>
                                        <p:attrNameLst>
                                          <p:attrName>style.visibility</p:attrName>
                                        </p:attrNameLst>
                                      </p:cBhvr>
                                      <p:to>
                                        <p:strVal val="visible"/>
                                      </p:to>
                                    </p:set>
                                    <p:animEffect transition="in" filter="fade">
                                      <p:cBhvr>
                                        <p:cTn id="68" dur="1000"/>
                                        <p:tgtEl>
                                          <p:spTgt spid="17422"/>
                                        </p:tgtEl>
                                      </p:cBhvr>
                                    </p:animEffect>
                                    <p:anim calcmode="lin" valueType="num">
                                      <p:cBhvr>
                                        <p:cTn id="69" dur="1000" fill="hold"/>
                                        <p:tgtEl>
                                          <p:spTgt spid="17422"/>
                                        </p:tgtEl>
                                        <p:attrNameLst>
                                          <p:attrName>ppt_x</p:attrName>
                                        </p:attrNameLst>
                                      </p:cBhvr>
                                      <p:tavLst>
                                        <p:tav tm="0">
                                          <p:val>
                                            <p:strVal val="#ppt_x"/>
                                          </p:val>
                                        </p:tav>
                                        <p:tav tm="100000">
                                          <p:val>
                                            <p:strVal val="#ppt_x"/>
                                          </p:val>
                                        </p:tav>
                                      </p:tavLst>
                                    </p:anim>
                                    <p:anim calcmode="lin" valueType="num">
                                      <p:cBhvr>
                                        <p:cTn id="70" dur="1000" fill="hold"/>
                                        <p:tgtEl>
                                          <p:spTgt spid="1742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7423"/>
                                        </p:tgtEl>
                                        <p:attrNameLst>
                                          <p:attrName>style.visibility</p:attrName>
                                        </p:attrNameLst>
                                      </p:cBhvr>
                                      <p:to>
                                        <p:strVal val="visible"/>
                                      </p:to>
                                    </p:set>
                                    <p:animEffect transition="in" filter="fade">
                                      <p:cBhvr>
                                        <p:cTn id="73" dur="1000"/>
                                        <p:tgtEl>
                                          <p:spTgt spid="17423"/>
                                        </p:tgtEl>
                                      </p:cBhvr>
                                    </p:animEffect>
                                    <p:anim calcmode="lin" valueType="num">
                                      <p:cBhvr>
                                        <p:cTn id="74" dur="1000" fill="hold"/>
                                        <p:tgtEl>
                                          <p:spTgt spid="17423"/>
                                        </p:tgtEl>
                                        <p:attrNameLst>
                                          <p:attrName>ppt_x</p:attrName>
                                        </p:attrNameLst>
                                      </p:cBhvr>
                                      <p:tavLst>
                                        <p:tav tm="0">
                                          <p:val>
                                            <p:strVal val="#ppt_x"/>
                                          </p:val>
                                        </p:tav>
                                        <p:tav tm="100000">
                                          <p:val>
                                            <p:strVal val="#ppt_x"/>
                                          </p:val>
                                        </p:tav>
                                      </p:tavLst>
                                    </p:anim>
                                    <p:anim calcmode="lin" valueType="num">
                                      <p:cBhvr>
                                        <p:cTn id="75" dur="1000" fill="hold"/>
                                        <p:tgtEl>
                                          <p:spTgt spid="1742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7424"/>
                                        </p:tgtEl>
                                        <p:attrNameLst>
                                          <p:attrName>style.visibility</p:attrName>
                                        </p:attrNameLst>
                                      </p:cBhvr>
                                      <p:to>
                                        <p:strVal val="visible"/>
                                      </p:to>
                                    </p:set>
                                    <p:animEffect transition="in" filter="fade">
                                      <p:cBhvr>
                                        <p:cTn id="78" dur="1000"/>
                                        <p:tgtEl>
                                          <p:spTgt spid="17424"/>
                                        </p:tgtEl>
                                      </p:cBhvr>
                                    </p:animEffect>
                                    <p:anim calcmode="lin" valueType="num">
                                      <p:cBhvr>
                                        <p:cTn id="79" dur="1000" fill="hold"/>
                                        <p:tgtEl>
                                          <p:spTgt spid="17424"/>
                                        </p:tgtEl>
                                        <p:attrNameLst>
                                          <p:attrName>ppt_x</p:attrName>
                                        </p:attrNameLst>
                                      </p:cBhvr>
                                      <p:tavLst>
                                        <p:tav tm="0">
                                          <p:val>
                                            <p:strVal val="#ppt_x"/>
                                          </p:val>
                                        </p:tav>
                                        <p:tav tm="100000">
                                          <p:val>
                                            <p:strVal val="#ppt_x"/>
                                          </p:val>
                                        </p:tav>
                                      </p:tavLst>
                                    </p:anim>
                                    <p:anim calcmode="lin" valueType="num">
                                      <p:cBhvr>
                                        <p:cTn id="80" dur="1000" fill="hold"/>
                                        <p:tgtEl>
                                          <p:spTgt spid="1742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7425"/>
                                        </p:tgtEl>
                                        <p:attrNameLst>
                                          <p:attrName>style.visibility</p:attrName>
                                        </p:attrNameLst>
                                      </p:cBhvr>
                                      <p:to>
                                        <p:strVal val="visible"/>
                                      </p:to>
                                    </p:set>
                                    <p:animEffect transition="in" filter="fade">
                                      <p:cBhvr>
                                        <p:cTn id="83" dur="1000"/>
                                        <p:tgtEl>
                                          <p:spTgt spid="17425"/>
                                        </p:tgtEl>
                                      </p:cBhvr>
                                    </p:animEffect>
                                    <p:anim calcmode="lin" valueType="num">
                                      <p:cBhvr>
                                        <p:cTn id="84" dur="1000" fill="hold"/>
                                        <p:tgtEl>
                                          <p:spTgt spid="17425"/>
                                        </p:tgtEl>
                                        <p:attrNameLst>
                                          <p:attrName>ppt_x</p:attrName>
                                        </p:attrNameLst>
                                      </p:cBhvr>
                                      <p:tavLst>
                                        <p:tav tm="0">
                                          <p:val>
                                            <p:strVal val="#ppt_x"/>
                                          </p:val>
                                        </p:tav>
                                        <p:tav tm="100000">
                                          <p:val>
                                            <p:strVal val="#ppt_x"/>
                                          </p:val>
                                        </p:tav>
                                      </p:tavLst>
                                    </p:anim>
                                    <p:anim calcmode="lin" valueType="num">
                                      <p:cBhvr>
                                        <p:cTn id="85" dur="1000" fill="hold"/>
                                        <p:tgtEl>
                                          <p:spTgt spid="1742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7426"/>
                                        </p:tgtEl>
                                        <p:attrNameLst>
                                          <p:attrName>style.visibility</p:attrName>
                                        </p:attrNameLst>
                                      </p:cBhvr>
                                      <p:to>
                                        <p:strVal val="visible"/>
                                      </p:to>
                                    </p:set>
                                    <p:animEffect transition="in" filter="fade">
                                      <p:cBhvr>
                                        <p:cTn id="88" dur="1000"/>
                                        <p:tgtEl>
                                          <p:spTgt spid="17426"/>
                                        </p:tgtEl>
                                      </p:cBhvr>
                                    </p:animEffect>
                                    <p:anim calcmode="lin" valueType="num">
                                      <p:cBhvr>
                                        <p:cTn id="89" dur="1000" fill="hold"/>
                                        <p:tgtEl>
                                          <p:spTgt spid="17426"/>
                                        </p:tgtEl>
                                        <p:attrNameLst>
                                          <p:attrName>ppt_x</p:attrName>
                                        </p:attrNameLst>
                                      </p:cBhvr>
                                      <p:tavLst>
                                        <p:tav tm="0">
                                          <p:val>
                                            <p:strVal val="#ppt_x"/>
                                          </p:val>
                                        </p:tav>
                                        <p:tav tm="100000">
                                          <p:val>
                                            <p:strVal val="#ppt_x"/>
                                          </p:val>
                                        </p:tav>
                                      </p:tavLst>
                                    </p:anim>
                                    <p:anim calcmode="lin" valueType="num">
                                      <p:cBhvr>
                                        <p:cTn id="90" dur="1000" fill="hold"/>
                                        <p:tgtEl>
                                          <p:spTgt spid="1742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7427"/>
                                        </p:tgtEl>
                                        <p:attrNameLst>
                                          <p:attrName>style.visibility</p:attrName>
                                        </p:attrNameLst>
                                      </p:cBhvr>
                                      <p:to>
                                        <p:strVal val="visible"/>
                                      </p:to>
                                    </p:set>
                                    <p:animEffect transition="in" filter="fade">
                                      <p:cBhvr>
                                        <p:cTn id="93" dur="1000"/>
                                        <p:tgtEl>
                                          <p:spTgt spid="17427"/>
                                        </p:tgtEl>
                                      </p:cBhvr>
                                    </p:animEffect>
                                    <p:anim calcmode="lin" valueType="num">
                                      <p:cBhvr>
                                        <p:cTn id="94" dur="1000" fill="hold"/>
                                        <p:tgtEl>
                                          <p:spTgt spid="17427"/>
                                        </p:tgtEl>
                                        <p:attrNameLst>
                                          <p:attrName>ppt_x</p:attrName>
                                        </p:attrNameLst>
                                      </p:cBhvr>
                                      <p:tavLst>
                                        <p:tav tm="0">
                                          <p:val>
                                            <p:strVal val="#ppt_x"/>
                                          </p:val>
                                        </p:tav>
                                        <p:tav tm="100000">
                                          <p:val>
                                            <p:strVal val="#ppt_x"/>
                                          </p:val>
                                        </p:tav>
                                      </p:tavLst>
                                    </p:anim>
                                    <p:anim calcmode="lin" valueType="num">
                                      <p:cBhvr>
                                        <p:cTn id="95" dur="1000" fill="hold"/>
                                        <p:tgtEl>
                                          <p:spTgt spid="17427"/>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7428"/>
                                        </p:tgtEl>
                                        <p:attrNameLst>
                                          <p:attrName>style.visibility</p:attrName>
                                        </p:attrNameLst>
                                      </p:cBhvr>
                                      <p:to>
                                        <p:strVal val="visible"/>
                                      </p:to>
                                    </p:set>
                                    <p:animEffect transition="in" filter="fade">
                                      <p:cBhvr>
                                        <p:cTn id="98" dur="1000"/>
                                        <p:tgtEl>
                                          <p:spTgt spid="17428"/>
                                        </p:tgtEl>
                                      </p:cBhvr>
                                    </p:animEffect>
                                    <p:anim calcmode="lin" valueType="num">
                                      <p:cBhvr>
                                        <p:cTn id="99" dur="1000" fill="hold"/>
                                        <p:tgtEl>
                                          <p:spTgt spid="17428"/>
                                        </p:tgtEl>
                                        <p:attrNameLst>
                                          <p:attrName>ppt_x</p:attrName>
                                        </p:attrNameLst>
                                      </p:cBhvr>
                                      <p:tavLst>
                                        <p:tav tm="0">
                                          <p:val>
                                            <p:strVal val="#ppt_x"/>
                                          </p:val>
                                        </p:tav>
                                        <p:tav tm="100000">
                                          <p:val>
                                            <p:strVal val="#ppt_x"/>
                                          </p:val>
                                        </p:tav>
                                      </p:tavLst>
                                    </p:anim>
                                    <p:anim calcmode="lin" valueType="num">
                                      <p:cBhvr>
                                        <p:cTn id="100" dur="1000" fill="hold"/>
                                        <p:tgtEl>
                                          <p:spTgt spid="17428"/>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7429"/>
                                        </p:tgtEl>
                                        <p:attrNameLst>
                                          <p:attrName>style.visibility</p:attrName>
                                        </p:attrNameLst>
                                      </p:cBhvr>
                                      <p:to>
                                        <p:strVal val="visible"/>
                                      </p:to>
                                    </p:set>
                                    <p:animEffect transition="in" filter="fade">
                                      <p:cBhvr>
                                        <p:cTn id="103" dur="1000"/>
                                        <p:tgtEl>
                                          <p:spTgt spid="17429"/>
                                        </p:tgtEl>
                                      </p:cBhvr>
                                    </p:animEffect>
                                    <p:anim calcmode="lin" valueType="num">
                                      <p:cBhvr>
                                        <p:cTn id="104" dur="1000" fill="hold"/>
                                        <p:tgtEl>
                                          <p:spTgt spid="17429"/>
                                        </p:tgtEl>
                                        <p:attrNameLst>
                                          <p:attrName>ppt_x</p:attrName>
                                        </p:attrNameLst>
                                      </p:cBhvr>
                                      <p:tavLst>
                                        <p:tav tm="0">
                                          <p:val>
                                            <p:strVal val="#ppt_x"/>
                                          </p:val>
                                        </p:tav>
                                        <p:tav tm="100000">
                                          <p:val>
                                            <p:strVal val="#ppt_x"/>
                                          </p:val>
                                        </p:tav>
                                      </p:tavLst>
                                    </p:anim>
                                    <p:anim calcmode="lin" valueType="num">
                                      <p:cBhvr>
                                        <p:cTn id="105" dur="1000" fill="hold"/>
                                        <p:tgtEl>
                                          <p:spTgt spid="174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autoUpdateAnimBg="0"/>
      <p:bldP spid="17414" grpId="0" animBg="1"/>
      <p:bldP spid="17415" grpId="0" animBg="1"/>
      <p:bldP spid="17416" grpId="0" animBg="1"/>
      <p:bldP spid="17417" grpId="0" animBg="1"/>
      <p:bldP spid="17418" grpId="0" animBg="1"/>
      <p:bldP spid="17419" grpId="0" animBg="1"/>
      <p:bldP spid="17420" grpId="0" animBg="1"/>
      <p:bldP spid="17421" grpId="0" animBg="1"/>
      <p:bldP spid="17422" grpId="0" animBg="1"/>
      <p:bldP spid="17423" grpId="0" animBg="1"/>
      <p:bldP spid="17424" grpId="0" animBg="1"/>
      <p:bldP spid="17425" grpId="0" animBg="1"/>
      <p:bldP spid="17426" grpId="0"/>
      <p:bldP spid="17427" grpId="0"/>
      <p:bldP spid="17428" grpId="0"/>
      <p:bldP spid="17429" grpId="0"/>
      <p:bldP spid="23" grpId="0" autoUpdateAnimBg="0"/>
      <p:bldP spid="25" grpId="0" autoUpdateAnimBg="0"/>
      <p:bldP spid="2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621114017"/>
  <p:tag name="MH_LIBRARY" val="CONTENTS"/>
  <p:tag name="MH_AUTOCOLOR" val="TRUE"/>
  <p:tag name="MH_TYPE" val="CONTENTS"/>
  <p:tag name="ID" val="545842"/>
</p:tagLst>
</file>

<file path=ppt/tags/tag2.xml><?xml version="1.0" encoding="utf-8"?>
<p:tagLst xmlns:a="http://schemas.openxmlformats.org/drawingml/2006/main" xmlns:r="http://schemas.openxmlformats.org/officeDocument/2006/relationships" xmlns:p="http://schemas.openxmlformats.org/presentationml/2006/main">
  <p:tag name="MH" val="20160621114017"/>
  <p:tag name="MH_LIBRARY" val="CONTENTS"/>
  <p:tag name="MH_TYPE" val="OTHERS"/>
  <p:tag name="ID" val="545842"/>
</p:tagLst>
</file>

<file path=ppt/tags/tag3.xml><?xml version="1.0" encoding="utf-8"?>
<p:tagLst xmlns:a="http://schemas.openxmlformats.org/drawingml/2006/main" xmlns:r="http://schemas.openxmlformats.org/officeDocument/2006/relationships" xmlns:p="http://schemas.openxmlformats.org/presentationml/2006/main">
  <p:tag name="MH" val="20160621114017"/>
  <p:tag name="MH_LIBRARY" val="CONTENTS"/>
  <p:tag name="MH_TYPE" val="OTHERS"/>
  <p:tag name="ID" val="545842"/>
</p:tagLst>
</file>

<file path=ppt/theme/theme1.xml><?xml version="1.0" encoding="utf-8"?>
<a:theme xmlns:a="http://schemas.openxmlformats.org/drawingml/2006/main" name="sample">
  <a:themeElements>
    <a:clrScheme name="蓝绿">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Temp">
      <a:majorFont>
        <a:latin typeface="Abadi MT"/>
        <a:ea typeface="方正正纤黑简体"/>
        <a:cs typeface=""/>
      </a:majorFont>
      <a:minorFont>
        <a:latin typeface="Abadi MT"/>
        <a:ea typeface="方正正纤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0" fontAlgn="ctr" latinLnBrk="0" hangingPunct="0">
          <a:lnSpc>
            <a:spcPct val="100000"/>
          </a:lnSpc>
          <a:spcBef>
            <a:spcPct val="0"/>
          </a:spcBef>
          <a:spcAft>
            <a:spcPct val="0"/>
          </a:spcAft>
          <a:buClr>
            <a:srgbClr val="FF0000"/>
          </a:buClr>
          <a:buSzPct val="70000"/>
          <a:buFont typeface="Arial" panose="020B0604020202020204" pitchFamily="34" charset="0"/>
          <a:buNone/>
          <a:defRPr kumimoji="0" lang="zh-CN" sz="1400" b="0" i="0" u="none" strike="noStrike" cap="none" normalizeH="0" baseline="0" smtClean="0">
            <a:ln>
              <a:noFill/>
            </a:ln>
            <a:solidFill>
              <a:schemeClr val="tx1"/>
            </a:solidFill>
            <a:effectLst/>
            <a:latin typeface="微软雅黑" pitchFamily="34" charset="-122"/>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0" fontAlgn="ctr" latinLnBrk="0" hangingPunct="0">
          <a:lnSpc>
            <a:spcPct val="100000"/>
          </a:lnSpc>
          <a:spcBef>
            <a:spcPct val="0"/>
          </a:spcBef>
          <a:spcAft>
            <a:spcPct val="0"/>
          </a:spcAft>
          <a:buClr>
            <a:srgbClr val="FF0000"/>
          </a:buClr>
          <a:buSzPct val="70000"/>
          <a:buFont typeface="Arial" panose="020B0604020202020204" pitchFamily="34" charset="0"/>
          <a:buNone/>
          <a:defRPr kumimoji="0" lang="zh-CN" sz="1400" b="0" i="0" u="none" strike="noStrike" cap="none" normalizeH="0" baseline="0" smtClean="0">
            <a:ln>
              <a:noFill/>
            </a:ln>
            <a:solidFill>
              <a:schemeClr val="tx1"/>
            </a:solidFill>
            <a:effectLst/>
            <a:latin typeface="微软雅黑" pitchFamily="34" charset="-122"/>
            <a:ea typeface="宋体" pitchFamily="2" charset="-122"/>
          </a:defRPr>
        </a:defPPr>
      </a:lstStyle>
    </a:lnDef>
  </a:objectDefaults>
  <a:extraClrSchemeLst>
    <a:extraClrScheme>
      <a:clrScheme name="sample 1">
        <a:dk1>
          <a:srgbClr val="1C1C1C"/>
        </a:dk1>
        <a:lt1>
          <a:srgbClr val="A3E7FF"/>
        </a:lt1>
        <a:dk2>
          <a:srgbClr val="1C1C1C"/>
        </a:dk2>
        <a:lt2>
          <a:srgbClr val="B2B2B2"/>
        </a:lt2>
        <a:accent1>
          <a:srgbClr val="0066CC"/>
        </a:accent1>
        <a:accent2>
          <a:srgbClr val="0099FF"/>
        </a:accent2>
        <a:accent3>
          <a:srgbClr val="CEF1FF"/>
        </a:accent3>
        <a:accent4>
          <a:srgbClr val="161616"/>
        </a:accent4>
        <a:accent5>
          <a:srgbClr val="AAB8E2"/>
        </a:accent5>
        <a:accent6>
          <a:srgbClr val="008AE7"/>
        </a:accent6>
        <a:hlink>
          <a:srgbClr val="0066CC"/>
        </a:hlink>
        <a:folHlink>
          <a:srgbClr val="3366FF"/>
        </a:folHlink>
      </a:clrScheme>
      <a:clrMap bg1="lt1" tx1="dk1" bg2="lt2" tx2="dk2" accent1="accent1" accent2="accent2" accent3="accent3" accent4="accent4" accent5="accent5" accent6="accent6" hlink="hlink" folHlink="folHlink"/>
    </a:extraClrScheme>
    <a:extraClrScheme>
      <a:clrScheme name="sample 2">
        <a:dk1>
          <a:srgbClr val="1C1C1C"/>
        </a:dk1>
        <a:lt1>
          <a:srgbClr val="DDDDDD"/>
        </a:lt1>
        <a:dk2>
          <a:srgbClr val="1C1C1C"/>
        </a:dk2>
        <a:lt2>
          <a:srgbClr val="B2B2B2"/>
        </a:lt2>
        <a:accent1>
          <a:srgbClr val="CC0000"/>
        </a:accent1>
        <a:accent2>
          <a:srgbClr val="4D4D4D"/>
        </a:accent2>
        <a:accent3>
          <a:srgbClr val="EBEBEB"/>
        </a:accent3>
        <a:accent4>
          <a:srgbClr val="161616"/>
        </a:accent4>
        <a:accent5>
          <a:srgbClr val="E2AAAA"/>
        </a:accent5>
        <a:accent6>
          <a:srgbClr val="454545"/>
        </a:accent6>
        <a:hlink>
          <a:srgbClr val="969696"/>
        </a:hlink>
        <a:folHlink>
          <a:srgbClr val="4D4D4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10532</Words>
  <Application>Microsoft Office PowerPoint</Application>
  <PresentationFormat>宽屏</PresentationFormat>
  <Paragraphs>379</Paragraphs>
  <Slides>33</Slides>
  <Notes>32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33</vt:i4>
      </vt:variant>
    </vt:vector>
  </HeadingPairs>
  <TitlesOfParts>
    <vt:vector size="49" baseType="lpstr">
      <vt:lpstr>Abadi MT</vt:lpstr>
      <vt:lpstr>Century Gothic</vt:lpstr>
      <vt:lpstr>MS PGothic</vt:lpstr>
      <vt:lpstr>Roboto Condensed</vt:lpstr>
      <vt:lpstr>方正正纤黑简体</vt:lpstr>
      <vt:lpstr>黑体</vt:lpstr>
      <vt:lpstr>华文细黑</vt:lpstr>
      <vt:lpstr>宋体</vt:lpstr>
      <vt:lpstr>微软雅黑</vt:lpstr>
      <vt:lpstr>小米兰亭_GB外压缩</vt:lpstr>
      <vt:lpstr>造字工房艺尚（非商用）常规体</vt:lpstr>
      <vt:lpstr>Arial</vt:lpstr>
      <vt:lpstr>Calibri</vt:lpstr>
      <vt:lpstr>Verdana</vt:lpstr>
      <vt:lpstr>Wingdings</vt:lpstr>
      <vt:lpstr>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简约清晰医院医生护士医疗系统专用PPT模板</dc:title>
  <dc:creator>USER</dc:creator>
  <cp:keywords>USER</cp:keywords>
  <cp:lastModifiedBy>阳光 男孩</cp:lastModifiedBy>
  <cp:revision>252</cp:revision>
  <dcterms:created xsi:type="dcterms:W3CDTF">2019-01-12T14:28:45Z</dcterms:created>
  <dcterms:modified xsi:type="dcterms:W3CDTF">2019-10-16T13:41:41Z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