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2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70" r:id="rId13"/>
    <p:sldId id="271" r:id="rId14"/>
    <p:sldId id="279" r:id="rId15"/>
    <p:sldId id="283" r:id="rId16"/>
    <p:sldId id="28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432" userDrawn="1">
          <p15:clr>
            <a:srgbClr val="A4A3A4"/>
          </p15:clr>
        </p15:guide>
        <p15:guide id="4" orient="horz" pos="2682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pos="98" userDrawn="1">
          <p15:clr>
            <a:srgbClr val="A4A3A4"/>
          </p15:clr>
        </p15:guide>
        <p15:guide id="9" pos="7582" userDrawn="1">
          <p15:clr>
            <a:srgbClr val="A4A3A4"/>
          </p15:clr>
        </p15:guide>
        <p15:guide id="10" pos="7355" userDrawn="1">
          <p15:clr>
            <a:srgbClr val="A4A3A4"/>
          </p15:clr>
        </p15:guide>
        <p15:guide id="11" pos="54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7FE"/>
    <a:srgbClr val="E2F6F4"/>
    <a:srgbClr val="F0FAF9"/>
    <a:srgbClr val="E7FAFF"/>
    <a:srgbClr val="167DF2"/>
    <a:srgbClr val="C1D0DD"/>
    <a:srgbClr val="1CB8E8"/>
    <a:srgbClr val="5A37F4"/>
    <a:srgbClr val="1AB4EA"/>
    <a:srgbClr val="2175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0" autoAdjust="0"/>
    <p:restoredTop sz="95833" autoAdjust="0"/>
  </p:normalViewPr>
  <p:slideViewPr>
    <p:cSldViewPr snapToGrid="0" showGuides="1">
      <p:cViewPr varScale="1">
        <p:scale>
          <a:sx n="84" d="100"/>
          <a:sy n="84" d="100"/>
        </p:scale>
        <p:origin x="518" y="86"/>
      </p:cViewPr>
      <p:guideLst>
        <p:guide orient="horz" pos="2160"/>
        <p:guide pos="3840"/>
        <p:guide orient="horz" pos="2432"/>
        <p:guide orient="horz" pos="2682"/>
        <p:guide pos="325"/>
        <p:guide orient="horz" pos="323"/>
        <p:guide orient="horz" pos="572"/>
        <p:guide pos="98"/>
        <p:guide pos="7582"/>
        <p:guide pos="7355"/>
        <p:guide pos="54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8" Type="http://schemas.openxmlformats.org/officeDocument/2006/relationships/oleObject" Target="NULL" TargetMode="External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package" Target="../embeddings/Microsoft_Excel____2.xlsx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9378258178925754"/>
          <c:w val="1"/>
          <c:h val="0.706217418210742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session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1249999999999811E-3"/>
                  <c:y val="-0.1656410912674032"/>
                </c:manualLayout>
              </c:layout>
              <c:tx>
                <c:rich>
                  <a:bodyPr/>
                  <a:lstStyle/>
                  <a:p>
                    <a:fld id="{F8532A6D-0770-4BA5-AA2E-657F69063B9E}" type="VALUE">
                      <a:rPr lang="en-US" altLang="zh-CN" sz="1400" dirty="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E50-43B0-B6B5-A6100385E8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session2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1250000000000002E-3"/>
                  <c:y val="-0.19790050443666152"/>
                </c:manualLayout>
              </c:layout>
              <c:tx>
                <c:rich>
                  <a:bodyPr/>
                  <a:lstStyle/>
                  <a:p>
                    <a:fld id="{714AF3D5-BF47-4BAF-B1D6-39B520A81510}" type="VALUE">
                      <a:rPr lang="en-US" altLang="zh-CN" sz="1400">
                        <a:solidFill>
                          <a:schemeClr val="bg1"/>
                        </a:solidFill>
                        <a:latin typeface="Segoe UI Light" panose="020B0502040204020203" pitchFamily="34" charset="0"/>
                        <a:ea typeface="微软雅黑" panose="020B0503020204020204" pitchFamily="34" charset="-122"/>
                        <a:cs typeface="Segoe UI Light" panose="020B0502040204020203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E50-43B0-B6B5-A6100385E8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session3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3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retch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3E50-43B0-B6B5-A6100385E8D0}"/>
              </c:ext>
            </c:extLst>
          </c:dPt>
          <c:dLbls>
            <c:dLbl>
              <c:idx val="0"/>
              <c:layout>
                <c:manualLayout>
                  <c:x val="-2.0833333333334096E-3"/>
                  <c:y val="-0.19502740774649516"/>
                </c:manualLayout>
              </c:layout>
              <c:tx>
                <c:rich>
                  <a:bodyPr/>
                  <a:lstStyle/>
                  <a:p>
                    <a:fld id="{25DED5A3-87EC-4970-A569-948E993BA8A3}" type="VALUE">
                      <a:rPr lang="en-US" altLang="zh-CN" sz="180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E50-43B0-B6B5-A6100385E8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session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41666666666743E-3"/>
                  <c:y val="-0.15004130951918607"/>
                </c:manualLayout>
              </c:layout>
              <c:tx>
                <c:rich>
                  <a:bodyPr/>
                  <a:lstStyle/>
                  <a:p>
                    <a:fld id="{08F8758D-A0D2-472F-B8CE-A7E761DEAB46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E50-43B0-B6B5-A6100385E8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session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E50-43B0-B6B5-A6100385E8D0}"/>
              </c:ext>
            </c:extLst>
          </c:dPt>
          <c:dLbls>
            <c:dLbl>
              <c:idx val="0"/>
              <c:layout>
                <c:manualLayout>
                  <c:x val="-2.0833333333333333E-3"/>
                  <c:y val="-0.16511031753257488"/>
                </c:manualLayout>
              </c:layout>
              <c:tx>
                <c:rich>
                  <a:bodyPr/>
                  <a:lstStyle/>
                  <a:p>
                    <a:fld id="{6E382074-B137-445E-ADC3-2E3EC4220B88}" type="VALUE">
                      <a:rPr lang="en-US" altLang="zh-CN" sz="2000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E50-43B0-B6B5-A6100385E8D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session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416666666668195E-3"/>
                  <c:y val="-0.15155404649713736"/>
                </c:manualLayout>
              </c:layout>
              <c:tx>
                <c:rich>
                  <a:bodyPr/>
                  <a:lstStyle/>
                  <a:p>
                    <a:fld id="{0705BBEC-68CD-4C6F-8534-8CA71F1FF054}" type="VALUE">
                      <a:rPr lang="en-US" altLang="zh-CN">
                        <a:solidFill>
                          <a:schemeClr val="bg1"/>
                        </a:solidFill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3E50-43B0-B6B5-A6100385E8D0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E50-43B0-B6B5-A6100385E8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35"/>
        <c:axId val="582261480"/>
        <c:axId val="582264224"/>
      </c:barChart>
      <c:catAx>
        <c:axId val="582261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2264224"/>
        <c:crosses val="autoZero"/>
        <c:auto val="1"/>
        <c:lblAlgn val="ctr"/>
        <c:lblOffset val="100"/>
        <c:noMultiLvlLbl val="0"/>
      </c:catAx>
      <c:valAx>
        <c:axId val="5822642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582261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 Light" panose="020B0502040204020203" pitchFamily="34" charset="0"/>
          <a:ea typeface="微软雅黑" panose="020B0503020204020204" pitchFamily="34" charset="-122"/>
          <a:sym typeface="Segoe UI Light" panose="020B0502040204020203" pitchFamily="34" charset="0"/>
        </a:defRPr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A26-402B-A44B-BDCBB24CCBC3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A26-402B-A44B-BDCBB24CCBC3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A26-402B-A44B-BDCBB24CCBC3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A26-402B-A44B-BDCBB24CCBC3}"/>
              </c:ext>
            </c:extLst>
          </c:dPt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A26-402B-A44B-BDCBB24CC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1505160"/>
        <c:axId val="331503592"/>
      </c:barChart>
      <c:catAx>
        <c:axId val="331505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+mn-cs"/>
                <a:sym typeface="Segoe UI Light" panose="020B0502040204020203" pitchFamily="34" charset="0"/>
              </a:defRPr>
            </a:pPr>
            <a:endParaRPr lang="zh-CN"/>
          </a:p>
        </c:txPr>
        <c:crossAx val="331503592"/>
        <c:crosses val="autoZero"/>
        <c:auto val="1"/>
        <c:lblAlgn val="ctr"/>
        <c:lblOffset val="100"/>
        <c:noMultiLvlLbl val="0"/>
      </c:catAx>
      <c:valAx>
        <c:axId val="331503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31505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 Light" panose="020B0502040204020203" pitchFamily="34" charset="0"/>
          <a:ea typeface="微软雅黑" panose="020B0503020204020204" pitchFamily="34" charset="-122"/>
          <a:sym typeface="Segoe UI Light" panose="020B0502040204020203" pitchFamily="34" charset="0"/>
        </a:defRPr>
      </a:pPr>
      <a:endParaRPr lang="zh-CN"/>
    </a:p>
  </c:txPr>
  <c:externalData r:id="rId8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A65-4CF6-92FE-D16E1906CC7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A65-4CF6-92FE-D16E1906CC79}"/>
              </c:ext>
            </c:extLst>
          </c:dPt>
          <c:dLbls>
            <c:dLbl>
              <c:idx val="0"/>
              <c:layout>
                <c:manualLayout>
                  <c:x val="0"/>
                  <c:y val="1.4866211413328964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bg1"/>
                        </a:solidFill>
                        <a:latin typeface="Segoe UI Light" panose="020B0502040204020203" pitchFamily="34" charset="0"/>
                        <a:ea typeface="微软雅黑" panose="020B0503020204020204" pitchFamily="34" charset="-122"/>
                        <a:cs typeface="+mn-cs"/>
                        <a:sym typeface="Segoe UI Light" panose="020B0502040204020203" pitchFamily="34" charset="0"/>
                      </a:defRPr>
                    </a:pPr>
                    <a:fld id="{DCAC1724-B83F-4A0F-9B2D-E178DBBD2FC6}" type="CATEGORYNAME">
                      <a:rPr lang="en-US" altLang="zh-CN" sz="1600" baseline="0">
                        <a:solidFill>
                          <a:schemeClr val="bg1"/>
                        </a:solidFill>
                      </a:rPr>
                      <a:pPr>
                        <a:defRPr sz="16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Segoe UI Light" panose="020B0502040204020203" pitchFamily="34" charset="0"/>
                      <a:ea typeface="微软雅黑" panose="020B0503020204020204" pitchFamily="34" charset="-122"/>
                      <a:cs typeface="+mn-cs"/>
                      <a:sym typeface="Segoe UI Light" panose="020B0502040204020203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A65-4CF6-92FE-D16E1906CC79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-3681"/>
                        <a:gd name="adj2" fmla="val 26735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8736659035816797"/>
                      <c:h val="0.1585203437372426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3.4518203286818942E-3"/>
                  <c:y val="-2.9732276505679466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0" i="0" u="none" strike="noStrike" kern="1200" baseline="0">
                        <a:solidFill>
                          <a:schemeClr val="bg1"/>
                        </a:solidFill>
                        <a:latin typeface="Segoe UI Light" panose="020B0502040204020203" pitchFamily="34" charset="0"/>
                        <a:ea typeface="微软雅黑" panose="020B0503020204020204" pitchFamily="34" charset="-122"/>
                        <a:cs typeface="+mn-cs"/>
                        <a:sym typeface="Segoe UI Light" panose="020B0502040204020203" pitchFamily="34" charset="0"/>
                      </a:defRPr>
                    </a:pPr>
                    <a:fld id="{AF95FC60-C26D-4B69-8E19-E8EE052BC3B5}" type="CATEGORYNAME">
                      <a:rPr lang="en-US" altLang="zh-CN" sz="1600" baseline="0">
                        <a:solidFill>
                          <a:schemeClr val="bg1"/>
                        </a:solidFill>
                      </a:rPr>
                      <a:pPr>
                        <a:defRPr sz="16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endParaRPr lang="zh-CN" altLang="en-US"/>
                  </a:p>
                </c:rich>
              </c:tx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Segoe UI Light" panose="020B0502040204020203" pitchFamily="34" charset="0"/>
                      <a:ea typeface="微软雅黑" panose="020B0503020204020204" pitchFamily="34" charset="-122"/>
                      <a:cs typeface="+mn-cs"/>
                      <a:sym typeface="Segoe UI Light" panose="020B0502040204020203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A65-4CF6-92FE-D16E1906CC79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3231"/>
                        <a:gd name="adj2" fmla="val 4616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18302352880104514"/>
                      <c:h val="6.633168917327182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65-4CF6-92FE-D16E1906CC7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AA65-4CF6-92FE-D16E1906CC7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6-AA65-4CF6-92FE-D16E1906CC79}"/>
              </c:ext>
            </c:extLst>
          </c:dPt>
          <c:dLbls>
            <c:dLbl>
              <c:idx val="0"/>
              <c:layout>
                <c:manualLayout>
                  <c:x val="-0.15902589660221075"/>
                  <c:y val="-0.13379590271996067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Segoe UI Light" panose="020B0502040204020203" pitchFamily="34" charset="0"/>
                        <a:ea typeface="微软雅黑" panose="020B0503020204020204" pitchFamily="34" charset="-122"/>
                        <a:cs typeface="+mn-cs"/>
                        <a:sym typeface="Segoe UI Light" panose="020B0502040204020203" pitchFamily="34" charset="0"/>
                      </a:defRPr>
                    </a:pPr>
                    <a:fld id="{606C8E13-40C7-4911-A52A-9B07380E099F}" type="VALUE">
                      <a:rPr lang="en-US" altLang="zh-CN" sz="2000">
                        <a:solidFill>
                          <a:schemeClr val="bg1"/>
                        </a:solidFill>
                      </a:rPr>
                      <a:pPr>
                        <a:defRPr sz="2000"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Segoe UI Light" panose="020B0502040204020203" pitchFamily="34" charset="0"/>
                      <a:ea typeface="微软雅黑" panose="020B0503020204020204" pitchFamily="34" charset="-122"/>
                      <a:cs typeface="+mn-cs"/>
                      <a:sym typeface="Segoe UI Light" panose="020B0502040204020203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A65-4CF6-92FE-D16E1906CC79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26686"/>
                        <a:gd name="adj2" fmla="val 26734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622291684729123"/>
                  <c:y val="2.9732422826657893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dk1">
                            <a:lumMod val="65000"/>
                            <a:lumOff val="35000"/>
                          </a:schemeClr>
                        </a:solidFill>
                        <a:latin typeface="Segoe UI Light" panose="020B0502040204020203" pitchFamily="34" charset="0"/>
                        <a:ea typeface="微软雅黑" panose="020B0503020204020204" pitchFamily="34" charset="-122"/>
                        <a:cs typeface="+mn-cs"/>
                        <a:sym typeface="Segoe UI Light" panose="020B0502040204020203" pitchFamily="34" charset="0"/>
                      </a:defRPr>
                    </a:pPr>
                    <a:fld id="{73D5ED83-6E85-40DE-A003-796F16FD001D}" type="VALUE">
                      <a:rPr lang="en-US" altLang="zh-CN" sz="2000">
                        <a:solidFill>
                          <a:schemeClr val="bg1"/>
                        </a:solidFill>
                      </a:rPr>
                      <a:pPr>
                        <a:defRPr sz="2000"/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Segoe UI Light" panose="020B0502040204020203" pitchFamily="34" charset="0"/>
                      <a:ea typeface="微软雅黑" panose="020B0503020204020204" pitchFamily="34" charset="-122"/>
                      <a:cs typeface="+mn-cs"/>
                      <a:sym typeface="Segoe UI Light" panose="020B0502040204020203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A65-4CF6-92FE-D16E1906CC79}"/>
                </c:ex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>
                        <a:gd name="adj1" fmla="val 27494"/>
                        <a:gd name="adj2" fmla="val 26735"/>
                      </a:avLst>
                    </a:prstGeom>
                    <a:noFill/>
                    <a:ln>
                      <a:noFill/>
                    </a:ln>
                  </c15:spPr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+mn-cs"/>
                    <a:sym typeface="Segoe UI Light" panose="020B0502040204020203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Female</c:v>
                </c:pt>
                <c:pt idx="1">
                  <c:v>Male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0.62</c:v>
                </c:pt>
                <c:pt idx="1">
                  <c:v>0.85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65-4CF6-92FE-D16E1906CC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582260696"/>
        <c:axId val="582265008"/>
      </c:barChart>
      <c:catAx>
        <c:axId val="582260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82265008"/>
        <c:crosses val="autoZero"/>
        <c:auto val="1"/>
        <c:lblAlgn val="ctr"/>
        <c:lblOffset val="100"/>
        <c:noMultiLvlLbl val="0"/>
      </c:catAx>
      <c:valAx>
        <c:axId val="58226500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82260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Segoe UI Light" panose="020B0502040204020203" pitchFamily="34" charset="0"/>
          <a:ea typeface="微软雅黑" panose="020B0503020204020204" pitchFamily="34" charset="-122"/>
          <a:sym typeface="Segoe UI Light" panose="020B0502040204020203" pitchFamily="34" charset="0"/>
        </a:defRPr>
      </a:pPr>
      <a:endParaRPr lang="zh-CN"/>
    </a:p>
  </c:txPr>
  <c:externalData r:id="rId7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9525E6-3EBE-46A8-A97B-F2D1BA6E08DA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D7459-BC12-4E44-A479-061B53674B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156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1BE82-E645-4195-BF18-4E9E0096B1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524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A900E-B7B3-4965-AFE2-89A97F06E5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9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42E7EB-E04C-4146-AAF4-0DF58B63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58D31E2-B4F5-4840-8442-DD8D2E09FB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2EFEBA6-72CC-43BB-B481-A213914733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A5F704B-4E9E-4E88-B06F-32F45F7E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36B511-9E31-4703-9EBF-0143715B9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24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FA39E1-B5A5-4BC7-A7B9-2D03DE09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2597FC8-9457-4AA4-BD32-AD9B33D490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DDC456B-7897-4C48-8470-3D664F24B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B9E859-F2F4-4082-AD5D-1925F8401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1C8948E-FE6C-41DA-8048-C09865315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011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17384C7-003F-4167-9E23-1D4378F5E8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7CD9C98-6A3A-4593-ABA7-037D1087D6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C296A3C-C803-4ABD-BB80-709876AD0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9166A5F-DBF9-4ECE-B176-241837B7E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F43638-BA63-4970-A2FA-EE203A356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535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2DBCA69-585E-4641-A14B-E713BDE77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621AE1E-0DD2-4EBD-8CFF-7FB8B37B57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5F3F694-34A1-4B6B-8E8C-D391F052E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88547EC-B063-422F-B471-1BCD60D5F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A43EDC7-5AD6-476B-817B-0A6591D10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997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BFDAF2-03AF-47DB-8F27-A516CE1C4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2668D14-1C80-4594-AD23-0E1B45662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3A9529-AE2A-4C35-AA21-390DADE92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2792E27-D521-4086-B736-F3E2DE83A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B29641-7444-45E6-9F6D-D0CC83162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795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C3FB0CF-84EC-4EF6-83FD-6FE4B18A1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632F0CF-E4CA-4DA5-B403-2CCE88EAF1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DB61F49-89AD-4902-A16F-FE45648887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3275907-6CEE-4E26-AFCB-8A05DB4F9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6D757DF-7C35-44BE-960E-A58CF063C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8F9020A-722F-4AE3-B1FE-F369740F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54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519DEF-629D-4839-AC63-8DEB64764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C81A9AA-2143-497C-B51F-F6736AF1D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C1B06C-8A77-49AE-9A3C-396B59CC9F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A946125-0C71-47F4-89ED-30459B9EE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AAB1188-26C4-48D1-85CB-E20992B93F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77BE602-88B3-4BC1-85D3-A0BB3FA78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7FC9FD0-654B-4DBF-8EFA-B9EC4CEA3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1F1FFD2-4C5B-4105-B7D8-41B2542C7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57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FF6F006-F235-41B5-B979-2C519A997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D16C2A8-F679-477E-BBBB-16F12C074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F3C81A8-CBE0-4FB8-8C8B-C4D5FFCDD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20493E-8F33-40EA-931F-22B5A1F10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982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6C8CA33-0A9B-444A-B135-3668DD27A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693F61A-021C-40E5-B046-679BF1C19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224DBD3-F45F-4B7D-968C-20EF29590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275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5627B6-DC4E-4DD7-B9EC-E34DE09A7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40931E3-B2F3-4F05-AD97-3C40564253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A888C14-75EF-4056-87AF-3C001A55DB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AF7EB8-BD3D-403C-AA2E-B2E9CEEB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4686EDA-E967-43F1-8C80-1A5672D20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FF4AB53-3B50-4FAD-AC90-42E4CD203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168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8CC08F-C80A-41B6-A87D-6E96CBFAA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89AFF4E-E0CB-42B6-8C50-AD9F8E4F72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4927C4A-2F7F-49F4-A1BA-60C79A362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3523FA4F-04FC-4DF9-88E8-B891911C9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E94B51-F7A8-4CE5-81BF-D59A80AA7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AC68220-5147-47EA-B662-596E73388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5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546123D-E9C0-4D0A-B283-9037EE57D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C9ECE04-AC69-436A-A05E-8ED371C87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72D66A4-159F-43F1-857C-D4229850B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1825E-CFA5-4A0A-95A0-80DA4BE2D587}" type="datetimeFigureOut">
              <a:rPr lang="zh-CN" altLang="en-US" smtClean="0"/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EED2FB-2AFF-4192-AFB4-1B89DBAFE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120EBF5-B73D-4F3F-B99C-F24CCBA700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D6B2E-8E25-452F-B1CE-86E2D93879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563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chart" Target="../charts/chart3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10" Type="http://schemas.openxmlformats.org/officeDocument/2006/relationships/image" Target="../media/image21.jpeg"/><Relationship Id="rId4" Type="http://schemas.openxmlformats.org/officeDocument/2006/relationships/tags" Target="../tags/tag58.xml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69.xml"/><Relationship Id="rId13" Type="http://schemas.openxmlformats.org/officeDocument/2006/relationships/image" Target="../media/image22.jpeg"/><Relationship Id="rId3" Type="http://schemas.openxmlformats.org/officeDocument/2006/relationships/tags" Target="../tags/tag64.xml"/><Relationship Id="rId7" Type="http://schemas.openxmlformats.org/officeDocument/2006/relationships/tags" Target="../tags/tag6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6" Type="http://schemas.openxmlformats.org/officeDocument/2006/relationships/image" Target="../media/image25.jpeg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11" Type="http://schemas.openxmlformats.org/officeDocument/2006/relationships/tags" Target="../tags/tag72.xml"/><Relationship Id="rId5" Type="http://schemas.openxmlformats.org/officeDocument/2006/relationships/tags" Target="../tags/tag66.xml"/><Relationship Id="rId15" Type="http://schemas.openxmlformats.org/officeDocument/2006/relationships/image" Target="../media/image24.jpeg"/><Relationship Id="rId10" Type="http://schemas.openxmlformats.org/officeDocument/2006/relationships/tags" Target="../tags/tag71.xml"/><Relationship Id="rId4" Type="http://schemas.openxmlformats.org/officeDocument/2006/relationships/tags" Target="../tags/tag65.xml"/><Relationship Id="rId9" Type="http://schemas.openxmlformats.org/officeDocument/2006/relationships/tags" Target="../tags/tag70.xml"/><Relationship Id="rId1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image" Target="../media/image4.jpe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1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chart" Target="../charts/chart1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14.jpeg"/><Relationship Id="rId4" Type="http://schemas.openxmlformats.org/officeDocument/2006/relationships/tags" Target="../tags/tag44.xml"/><Relationship Id="rId9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4F7FE"/>
            </a:gs>
            <a:gs pos="100000">
              <a:schemeClr val="bg1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35013F0-6185-432E-9B77-9B0DD0B1301E}"/>
              </a:ext>
            </a:extLst>
          </p:cNvPr>
          <p:cNvSpPr/>
          <p:nvPr/>
        </p:nvSpPr>
        <p:spPr>
          <a:xfrm>
            <a:off x="-1491453" y="5974330"/>
            <a:ext cx="2304254" cy="2304254"/>
          </a:xfrm>
          <a:prstGeom prst="ellipse">
            <a:avLst/>
          </a:prstGeom>
          <a:solidFill>
            <a:srgbClr val="2658D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CEC88BAF-B659-474C-B7D4-CEFA5878732C}"/>
              </a:ext>
            </a:extLst>
          </p:cNvPr>
          <p:cNvSpPr/>
          <p:nvPr/>
        </p:nvSpPr>
        <p:spPr>
          <a:xfrm>
            <a:off x="-2304254" y="-6435272"/>
            <a:ext cx="11927112" cy="11927112"/>
          </a:xfrm>
          <a:prstGeom prst="ellipse">
            <a:avLst/>
          </a:prstGeom>
          <a:solidFill>
            <a:srgbClr val="167D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17C8D609-ED8F-449D-AEA6-6DB5DE79E817}"/>
              </a:ext>
            </a:extLst>
          </p:cNvPr>
          <p:cNvSpPr/>
          <p:nvPr/>
        </p:nvSpPr>
        <p:spPr>
          <a:xfrm>
            <a:off x="7353470" y="3429000"/>
            <a:ext cx="8022769" cy="8022769"/>
          </a:xfrm>
          <a:prstGeom prst="ellipse">
            <a:avLst/>
          </a:prstGeom>
          <a:solidFill>
            <a:srgbClr val="0FDED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PA_椭圆 7">
            <a:extLst>
              <a:ext uri="{FF2B5EF4-FFF2-40B4-BE49-F238E27FC236}">
                <a16:creationId xmlns:a16="http://schemas.microsoft.com/office/drawing/2014/main" xmlns="" id="{D4CFC828-48A5-4F3A-8A1B-B66341D290B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182896" y="5225995"/>
            <a:ext cx="894304" cy="894304"/>
          </a:xfrm>
          <a:prstGeom prst="ellipse">
            <a:avLst/>
          </a:prstGeom>
          <a:solidFill>
            <a:srgbClr val="F2F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6" name="PA_椭圆 2">
            <a:extLst>
              <a:ext uri="{FF2B5EF4-FFF2-40B4-BE49-F238E27FC236}">
                <a16:creationId xmlns:a16="http://schemas.microsoft.com/office/drawing/2014/main" xmlns="" id="{DB5BC903-17F5-41E9-8FE5-9BB4FA2E78D4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424185" y="650314"/>
            <a:ext cx="1691365" cy="1691365"/>
          </a:xfrm>
          <a:prstGeom prst="ellipse">
            <a:avLst/>
          </a:prstGeom>
          <a:gradFill>
            <a:gsLst>
              <a:gs pos="18000">
                <a:srgbClr val="7EFBB8"/>
              </a:gs>
              <a:gs pos="0">
                <a:srgbClr val="0AFFBD"/>
              </a:gs>
              <a:gs pos="100000">
                <a:srgbClr val="F2F7B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A03AE94-8DB2-4B5B-9905-C738FA12D159}"/>
              </a:ext>
            </a:extLst>
          </p:cNvPr>
          <p:cNvSpPr txBox="1"/>
          <p:nvPr/>
        </p:nvSpPr>
        <p:spPr>
          <a:xfrm>
            <a:off x="1247719" y="2264425"/>
            <a:ext cx="5747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egoe UI Light" panose="020B0502040204020203" pitchFamily="34" charset="0"/>
              </a:rPr>
              <a:t>炫彩简约模板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7D4A3F1-57CD-429D-89A1-442D3FCA08A6}"/>
              </a:ext>
            </a:extLst>
          </p:cNvPr>
          <p:cNvSpPr txBox="1"/>
          <p:nvPr/>
        </p:nvSpPr>
        <p:spPr>
          <a:xfrm>
            <a:off x="1247720" y="3059668"/>
            <a:ext cx="4624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pc="6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Segoe UI Light" panose="020B0502040204020203" pitchFamily="34" charset="0"/>
              </a:rPr>
              <a:t>上帝粒子原创设计</a:t>
            </a:r>
          </a:p>
        </p:txBody>
      </p:sp>
    </p:spTree>
    <p:extLst>
      <p:ext uri="{BB962C8B-B14F-4D97-AF65-F5344CB8AC3E}">
        <p14:creationId xmlns:p14="http://schemas.microsoft.com/office/powerpoint/2010/main" val="404680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椭圆 3">
            <a:extLst>
              <a:ext uri="{FF2B5EF4-FFF2-40B4-BE49-F238E27FC236}">
                <a16:creationId xmlns:a16="http://schemas.microsoft.com/office/drawing/2014/main" xmlns="" id="{6F2023E3-8AB9-4405-9E2D-C3D0F231CE2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691713" y="691902"/>
            <a:ext cx="1209284" cy="1209284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FDF6B637-C90A-439F-813B-7E6BEF66C0D4}"/>
              </a:ext>
            </a:extLst>
          </p:cNvPr>
          <p:cNvSpPr/>
          <p:nvPr/>
        </p:nvSpPr>
        <p:spPr>
          <a:xfrm>
            <a:off x="1209675" y="909638"/>
            <a:ext cx="2261092" cy="23040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" name="PA_椭圆 7">
            <a:extLst>
              <a:ext uri="{FF2B5EF4-FFF2-40B4-BE49-F238E27FC236}">
                <a16:creationId xmlns:a16="http://schemas.microsoft.com/office/drawing/2014/main" xmlns="" id="{B7BBB62B-4D2B-4E2B-BD8C-BFA2AE7842A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8000000">
            <a:off x="6560039" y="922194"/>
            <a:ext cx="7367914" cy="7367904"/>
          </a:xfrm>
          <a:prstGeom prst="ellipse">
            <a:avLst/>
          </a:prstGeom>
          <a:gradFill>
            <a:gsLst>
              <a:gs pos="50000">
                <a:srgbClr val="167DF2"/>
              </a:gs>
              <a:gs pos="100000">
                <a:srgbClr val="2658DD"/>
              </a:gs>
              <a:gs pos="0">
                <a:srgbClr val="0FDED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2C91D0-C55E-466C-B765-ADEE9AE21B34}"/>
              </a:ext>
            </a:extLst>
          </p:cNvPr>
          <p:cNvSpPr/>
          <p:nvPr/>
        </p:nvSpPr>
        <p:spPr>
          <a:xfrm>
            <a:off x="3644517" y="2331270"/>
            <a:ext cx="2547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Calibri Light" panose="020F0302020204030204" pitchFamily="34" charset="0"/>
                <a:sym typeface="Segoe UI Light" panose="020B0502040204020203" pitchFamily="34" charset="0"/>
              </a:rPr>
              <a:t>SIMON GODLIZI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cs typeface="Calibri Light" panose="020F0302020204030204" pitchFamily="34" charset="0"/>
              <a:sym typeface="Segoe UI Light" panose="020B0502040204020203" pitchFamily="34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38CD2416-2B1B-4BE8-B515-D59EA9C93E1A}"/>
              </a:ext>
            </a:extLst>
          </p:cNvPr>
          <p:cNvSpPr/>
          <p:nvPr/>
        </p:nvSpPr>
        <p:spPr>
          <a:xfrm>
            <a:off x="7688852" y="2490704"/>
            <a:ext cx="658761" cy="543188"/>
          </a:xfrm>
          <a:custGeom>
            <a:avLst/>
            <a:gdLst/>
            <a:ahLst/>
            <a:cxnLst/>
            <a:rect l="l" t="t" r="r" b="b"/>
            <a:pathLst>
              <a:path w="373261" h="307776">
                <a:moveTo>
                  <a:pt x="281582" y="0"/>
                </a:moveTo>
                <a:lnTo>
                  <a:pt x="373261" y="0"/>
                </a:lnTo>
                <a:cubicBezTo>
                  <a:pt x="328414" y="60722"/>
                  <a:pt x="305990" y="118268"/>
                  <a:pt x="305990" y="172640"/>
                </a:cubicBezTo>
                <a:lnTo>
                  <a:pt x="369689" y="172640"/>
                </a:lnTo>
                <a:lnTo>
                  <a:pt x="369689" y="307776"/>
                </a:lnTo>
                <a:lnTo>
                  <a:pt x="226218" y="307776"/>
                </a:lnTo>
                <a:lnTo>
                  <a:pt x="226218" y="206573"/>
                </a:lnTo>
                <a:cubicBezTo>
                  <a:pt x="226218" y="162520"/>
                  <a:pt x="230683" y="124122"/>
                  <a:pt x="239613" y="91380"/>
                </a:cubicBezTo>
                <a:cubicBezTo>
                  <a:pt x="248543" y="58638"/>
                  <a:pt x="262532" y="28178"/>
                  <a:pt x="281582" y="0"/>
                </a:cubicBezTo>
                <a:close/>
                <a:moveTo>
                  <a:pt x="56554" y="0"/>
                </a:moveTo>
                <a:lnTo>
                  <a:pt x="147042" y="0"/>
                </a:lnTo>
                <a:cubicBezTo>
                  <a:pt x="101798" y="61118"/>
                  <a:pt x="79176" y="118665"/>
                  <a:pt x="79176" y="172640"/>
                </a:cubicBezTo>
                <a:lnTo>
                  <a:pt x="143470" y="172640"/>
                </a:lnTo>
                <a:lnTo>
                  <a:pt x="143470" y="307776"/>
                </a:lnTo>
                <a:lnTo>
                  <a:pt x="0" y="307776"/>
                </a:lnTo>
                <a:lnTo>
                  <a:pt x="0" y="206573"/>
                </a:lnTo>
                <a:cubicBezTo>
                  <a:pt x="0" y="164901"/>
                  <a:pt x="4365" y="127397"/>
                  <a:pt x="13096" y="94059"/>
                </a:cubicBezTo>
                <a:cubicBezTo>
                  <a:pt x="21828" y="60722"/>
                  <a:pt x="36314" y="29369"/>
                  <a:pt x="565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b="1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cs typeface="Calibri Light" panose="020F0302020204030204" pitchFamily="34" charset="0"/>
              <a:sym typeface="Segoe UI Light" panose="020B0502040204020203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2EE918D-8079-44BC-8174-7E370EA0D10E}"/>
              </a:ext>
            </a:extLst>
          </p:cNvPr>
          <p:cNvSpPr/>
          <p:nvPr/>
        </p:nvSpPr>
        <p:spPr>
          <a:xfrm>
            <a:off x="7263580" y="4447254"/>
            <a:ext cx="45728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Is the design, content, content is designed, the radical young banner, bright saturated colors, showing young crisp.</a:t>
            </a:r>
            <a:endParaRPr lang="zh-CN" altLang="en-US" sz="12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EEFB8797-7698-43F7-9564-71C55541DC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 flipH="1">
            <a:off x="1317993" y="1044575"/>
            <a:ext cx="2044456" cy="2044456"/>
          </a:xfrm>
          <a:prstGeom prst="ellipse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B781210-38D1-419A-868E-CF15A536F012}"/>
              </a:ext>
            </a:extLst>
          </p:cNvPr>
          <p:cNvSpPr/>
          <p:nvPr/>
        </p:nvSpPr>
        <p:spPr>
          <a:xfrm>
            <a:off x="7263580" y="3089031"/>
            <a:ext cx="7753350" cy="114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WITH A MORE DIRECT WAY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TO DESIGN THE CONTENT ITSELF.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2286A3AC-334C-4811-9A30-52DFA194B15C}"/>
              </a:ext>
            </a:extLst>
          </p:cNvPr>
          <p:cNvCxnSpPr/>
          <p:nvPr/>
        </p:nvCxnSpPr>
        <p:spPr>
          <a:xfrm>
            <a:off x="7366000" y="4268473"/>
            <a:ext cx="13843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65C527B-E051-42A5-BBC4-6B30DCD79246}"/>
              </a:ext>
            </a:extLst>
          </p:cNvPr>
          <p:cNvSpPr txBox="1"/>
          <p:nvPr/>
        </p:nvSpPr>
        <p:spPr>
          <a:xfrm>
            <a:off x="3659005" y="2080774"/>
            <a:ext cx="1744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rgbClr val="C1D0DD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2014-2017</a:t>
            </a:r>
            <a:endParaRPr lang="zh-CN" altLang="en-US" sz="1400" spc="300" dirty="0">
              <a:solidFill>
                <a:srgbClr val="C1D0DD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30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A_椭圆 2">
            <a:extLst>
              <a:ext uri="{FF2B5EF4-FFF2-40B4-BE49-F238E27FC236}">
                <a16:creationId xmlns:a16="http://schemas.microsoft.com/office/drawing/2014/main" xmlns="" id="{52DD8C43-3811-4A76-8EDC-6FE51C53832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9500719" y="643100"/>
            <a:ext cx="1020666" cy="1020666"/>
          </a:xfrm>
          <a:prstGeom prst="ellipse">
            <a:avLst/>
          </a:prstGeom>
          <a:gradFill>
            <a:gsLst>
              <a:gs pos="18000">
                <a:srgbClr val="7EFBB8"/>
              </a:gs>
              <a:gs pos="0">
                <a:srgbClr val="0AFFBD"/>
              </a:gs>
              <a:gs pos="100000">
                <a:srgbClr val="F2F7B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" name="椭圆 1" descr="OQAAAB+LCAAAAAAABACrVlIpqSxIVbJSCs5NLCpxyUxML0rM9SxJzVXSUfJMUbLKK83J0VFyysxLycxLdy/KLy0oVrKKjq0FALpUkis5AAAA">
            <a:extLst>
              <a:ext uri="{FF2B5EF4-FFF2-40B4-BE49-F238E27FC236}">
                <a16:creationId xmlns:a16="http://schemas.microsoft.com/office/drawing/2014/main" xmlns="" id="{BCB668EC-D601-4E21-B902-FE9FF6E687DA}"/>
              </a:ext>
            </a:extLst>
          </p:cNvPr>
          <p:cNvSpPr/>
          <p:nvPr/>
        </p:nvSpPr>
        <p:spPr>
          <a:xfrm>
            <a:off x="4047768" y="1524010"/>
            <a:ext cx="4096464" cy="4096462"/>
          </a:xfrm>
          <a:prstGeom prst="ellipse">
            <a:avLst/>
          </a:prstGeom>
          <a:gradFill>
            <a:gsLst>
              <a:gs pos="0">
                <a:srgbClr val="167DF2"/>
              </a:gs>
              <a:gs pos="100000">
                <a:srgbClr val="0078D2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3" name="椭圆 12" descr="e7d195523061f1c0c989bbdf341b111e769f2ee359bd8df638E53E9931A62DC22263A6E1A75FFBC630BB5D77BA969D9175F253EB94D93A1189E24A7D909BAD0376573965191318DE1FD009565C070D0758BE63ED47B2EDEA56FC10A3D3E7CD3C1320CAD8A76F92AB1DEBEBE25DE9B17888F3B6619AEC2E2CF2FED08135EE0B61C4F48EE3E22792FFBF47BA55F98C438A">
            <a:extLst>
              <a:ext uri="{FF2B5EF4-FFF2-40B4-BE49-F238E27FC236}">
                <a16:creationId xmlns:a16="http://schemas.microsoft.com/office/drawing/2014/main" xmlns="" id="{4548CF65-DE59-4364-B18B-9DBC5255C486}"/>
              </a:ext>
            </a:extLst>
          </p:cNvPr>
          <p:cNvSpPr/>
          <p:nvPr/>
        </p:nvSpPr>
        <p:spPr>
          <a:xfrm rot="8100000">
            <a:off x="1731393" y="3937978"/>
            <a:ext cx="2038466" cy="2038466"/>
          </a:xfrm>
          <a:prstGeom prst="ellipse">
            <a:avLst/>
          </a:prstGeom>
          <a:gradFill>
            <a:gsLst>
              <a:gs pos="0">
                <a:srgbClr val="00B0F0">
                  <a:alpha val="54000"/>
                </a:srgbClr>
              </a:gs>
              <a:gs pos="49000">
                <a:srgbClr val="0DFFBE"/>
              </a:gs>
              <a:gs pos="100000">
                <a:srgbClr val="0DFFBE"/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0" name="矩形 29" descr="e7d195523061f1c0c989bbdf341b111e769f2ee359bd8df638E53E9931A62DC22263A6E1A75FFBC630BB5D77BA969D9175F253EB94D93A1189E24A7D909BAD0376573965191318DE1FD009565C070D0758BE63ED47B2EDEA56FC10A3D3E7CD3C1320CAD8A76F92AB1DEBEBE25DE9B17888F3B6619AEC2E2CF2FED08135EE0B61C4F48EE3E22792FFBF47BA55F98C438A">
            <a:extLst>
              <a:ext uri="{FF2B5EF4-FFF2-40B4-BE49-F238E27FC236}">
                <a16:creationId xmlns:a16="http://schemas.microsoft.com/office/drawing/2014/main" xmlns="" id="{9A7E96BB-94DA-427C-AE3A-FB32A65F98C3}"/>
              </a:ext>
            </a:extLst>
          </p:cNvPr>
          <p:cNvSpPr/>
          <p:nvPr/>
        </p:nvSpPr>
        <p:spPr>
          <a:xfrm>
            <a:off x="2177801" y="4413042"/>
            <a:ext cx="137249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TEXT HERE</a:t>
            </a:r>
            <a:endParaRPr lang="en-US" altLang="zh-CN" sz="2000" b="0" i="0" dirty="0">
              <a:solidFill>
                <a:schemeClr val="bg1"/>
              </a:solidFill>
              <a:effectLst/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2" name="Freeform 30" descr="e7d195523061f1c0c989bbdf341b111e769f2ee359bd8df638E53E9931A62DC22263A6E1A75FFBC630BB5D77BA969D9175F253EB94D93A1189E24A7D909BAD0376573965191318DE1FD009565C070D0758BE63ED47B2EDEA56FC10A3D3E7CD3C1320CAD8A76F92AB1DEBEBE25DE9B17888F3B6619AEC2E2CF2FED08135EE0B61C4F48EE3E22792FFBF47BA55F98C438A">
            <a:extLst>
              <a:ext uri="{FF2B5EF4-FFF2-40B4-BE49-F238E27FC236}">
                <a16:creationId xmlns:a16="http://schemas.microsoft.com/office/drawing/2014/main" xmlns="" id="{FA478BC8-9B2A-40D8-B887-50AE7A37D862}"/>
              </a:ext>
            </a:extLst>
          </p:cNvPr>
          <p:cNvSpPr>
            <a:spLocks noEditPoints="1"/>
          </p:cNvSpPr>
          <p:nvPr/>
        </p:nvSpPr>
        <p:spPr bwMode="auto">
          <a:xfrm rot="3376029">
            <a:off x="972432" y="2655040"/>
            <a:ext cx="644476" cy="473763"/>
          </a:xfrm>
          <a:custGeom>
            <a:avLst/>
            <a:gdLst>
              <a:gd name="T0" fmla="*/ 195 w 206"/>
              <a:gd name="T1" fmla="*/ 113 h 151"/>
              <a:gd name="T2" fmla="*/ 165 w 206"/>
              <a:gd name="T3" fmla="*/ 147 h 151"/>
              <a:gd name="T4" fmla="*/ 105 w 206"/>
              <a:gd name="T5" fmla="*/ 147 h 151"/>
              <a:gd name="T6" fmla="*/ 33 w 206"/>
              <a:gd name="T7" fmla="*/ 151 h 151"/>
              <a:gd name="T8" fmla="*/ 0 w 206"/>
              <a:gd name="T9" fmla="*/ 117 h 151"/>
              <a:gd name="T10" fmla="*/ 59 w 206"/>
              <a:gd name="T11" fmla="*/ 81 h 151"/>
              <a:gd name="T12" fmla="*/ 104 w 206"/>
              <a:gd name="T13" fmla="*/ 88 h 151"/>
              <a:gd name="T14" fmla="*/ 151 w 206"/>
              <a:gd name="T15" fmla="*/ 88 h 151"/>
              <a:gd name="T16" fmla="*/ 151 w 206"/>
              <a:gd name="T17" fmla="*/ 107 h 151"/>
              <a:gd name="T18" fmla="*/ 112 w 206"/>
              <a:gd name="T19" fmla="*/ 107 h 151"/>
              <a:gd name="T20" fmla="*/ 120 w 206"/>
              <a:gd name="T21" fmla="*/ 115 h 151"/>
              <a:gd name="T22" fmla="*/ 158 w 206"/>
              <a:gd name="T23" fmla="*/ 115 h 151"/>
              <a:gd name="T24" fmla="*/ 176 w 206"/>
              <a:gd name="T25" fmla="*/ 97 h 151"/>
              <a:gd name="T26" fmla="*/ 188 w 206"/>
              <a:gd name="T27" fmla="*/ 96 h 151"/>
              <a:gd name="T28" fmla="*/ 195 w 206"/>
              <a:gd name="T29" fmla="*/ 113 h 151"/>
              <a:gd name="T30" fmla="*/ 171 w 206"/>
              <a:gd name="T31" fmla="*/ 12 h 151"/>
              <a:gd name="T32" fmla="*/ 139 w 206"/>
              <a:gd name="T33" fmla="*/ 12 h 151"/>
              <a:gd name="T34" fmla="*/ 139 w 206"/>
              <a:gd name="T35" fmla="*/ 48 h 151"/>
              <a:gd name="T36" fmla="*/ 95 w 206"/>
              <a:gd name="T37" fmla="*/ 48 h 151"/>
              <a:gd name="T38" fmla="*/ 95 w 206"/>
              <a:gd name="T39" fmla="*/ 12 h 151"/>
              <a:gd name="T40" fmla="*/ 63 w 206"/>
              <a:gd name="T41" fmla="*/ 12 h 151"/>
              <a:gd name="T42" fmla="*/ 63 w 206"/>
              <a:gd name="T43" fmla="*/ 69 h 151"/>
              <a:gd name="T44" fmla="*/ 51 w 206"/>
              <a:gd name="T45" fmla="*/ 71 h 151"/>
              <a:gd name="T46" fmla="*/ 51 w 206"/>
              <a:gd name="T47" fmla="*/ 12 h 151"/>
              <a:gd name="T48" fmla="*/ 51 w 206"/>
              <a:gd name="T49" fmla="*/ 8 h 151"/>
              <a:gd name="T50" fmla="*/ 51 w 206"/>
              <a:gd name="T51" fmla="*/ 0 h 151"/>
              <a:gd name="T52" fmla="*/ 183 w 206"/>
              <a:gd name="T53" fmla="*/ 0 h 151"/>
              <a:gd name="T54" fmla="*/ 183 w 206"/>
              <a:gd name="T55" fmla="*/ 8 h 151"/>
              <a:gd name="T56" fmla="*/ 183 w 206"/>
              <a:gd name="T57" fmla="*/ 12 h 151"/>
              <a:gd name="T58" fmla="*/ 183 w 206"/>
              <a:gd name="T59" fmla="*/ 84 h 151"/>
              <a:gd name="T60" fmla="*/ 171 w 206"/>
              <a:gd name="T61" fmla="*/ 84 h 151"/>
              <a:gd name="T62" fmla="*/ 171 w 206"/>
              <a:gd name="T63" fmla="*/ 1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6" h="151">
                <a:moveTo>
                  <a:pt x="195" y="113"/>
                </a:moveTo>
                <a:cubicBezTo>
                  <a:pt x="198" y="110"/>
                  <a:pt x="165" y="147"/>
                  <a:pt x="165" y="147"/>
                </a:cubicBezTo>
                <a:cubicBezTo>
                  <a:pt x="165" y="147"/>
                  <a:pt x="110" y="147"/>
                  <a:pt x="105" y="147"/>
                </a:cubicBezTo>
                <a:cubicBezTo>
                  <a:pt x="90" y="147"/>
                  <a:pt x="63" y="129"/>
                  <a:pt x="33" y="151"/>
                </a:cubicBezTo>
                <a:cubicBezTo>
                  <a:pt x="31" y="149"/>
                  <a:pt x="0" y="117"/>
                  <a:pt x="0" y="117"/>
                </a:cubicBezTo>
                <a:cubicBezTo>
                  <a:pt x="0" y="117"/>
                  <a:pt x="56" y="83"/>
                  <a:pt x="59" y="81"/>
                </a:cubicBezTo>
                <a:cubicBezTo>
                  <a:pt x="81" y="70"/>
                  <a:pt x="98" y="88"/>
                  <a:pt x="104" y="88"/>
                </a:cubicBezTo>
                <a:cubicBezTo>
                  <a:pt x="110" y="88"/>
                  <a:pt x="148" y="88"/>
                  <a:pt x="151" y="88"/>
                </a:cubicBezTo>
                <a:cubicBezTo>
                  <a:pt x="158" y="88"/>
                  <a:pt x="167" y="102"/>
                  <a:pt x="151" y="107"/>
                </a:cubicBezTo>
                <a:cubicBezTo>
                  <a:pt x="146" y="107"/>
                  <a:pt x="112" y="107"/>
                  <a:pt x="112" y="107"/>
                </a:cubicBezTo>
                <a:cubicBezTo>
                  <a:pt x="112" y="107"/>
                  <a:pt x="112" y="115"/>
                  <a:pt x="120" y="115"/>
                </a:cubicBezTo>
                <a:cubicBezTo>
                  <a:pt x="128" y="115"/>
                  <a:pt x="158" y="115"/>
                  <a:pt x="158" y="115"/>
                </a:cubicBezTo>
                <a:cubicBezTo>
                  <a:pt x="158" y="115"/>
                  <a:pt x="174" y="100"/>
                  <a:pt x="176" y="97"/>
                </a:cubicBezTo>
                <a:cubicBezTo>
                  <a:pt x="183" y="89"/>
                  <a:pt x="188" y="96"/>
                  <a:pt x="188" y="96"/>
                </a:cubicBezTo>
                <a:cubicBezTo>
                  <a:pt x="188" y="96"/>
                  <a:pt x="206" y="95"/>
                  <a:pt x="195" y="113"/>
                </a:cubicBezTo>
                <a:close/>
                <a:moveTo>
                  <a:pt x="171" y="12"/>
                </a:moveTo>
                <a:cubicBezTo>
                  <a:pt x="139" y="12"/>
                  <a:pt x="139" y="12"/>
                  <a:pt x="139" y="12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95" y="48"/>
                  <a:pt x="95" y="48"/>
                  <a:pt x="95" y="48"/>
                </a:cubicBezTo>
                <a:cubicBezTo>
                  <a:pt x="95" y="12"/>
                  <a:pt x="95" y="12"/>
                  <a:pt x="95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69"/>
                  <a:pt x="63" y="69"/>
                  <a:pt x="63" y="69"/>
                </a:cubicBezTo>
                <a:cubicBezTo>
                  <a:pt x="59" y="69"/>
                  <a:pt x="55" y="69"/>
                  <a:pt x="51" y="71"/>
                </a:cubicBezTo>
                <a:cubicBezTo>
                  <a:pt x="51" y="12"/>
                  <a:pt x="51" y="12"/>
                  <a:pt x="51" y="12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0"/>
                  <a:pt x="51" y="0"/>
                  <a:pt x="51" y="0"/>
                </a:cubicBezTo>
                <a:cubicBezTo>
                  <a:pt x="183" y="0"/>
                  <a:pt x="183" y="0"/>
                  <a:pt x="183" y="0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12"/>
                  <a:pt x="183" y="12"/>
                  <a:pt x="183" y="12"/>
                </a:cubicBezTo>
                <a:cubicBezTo>
                  <a:pt x="183" y="84"/>
                  <a:pt x="183" y="84"/>
                  <a:pt x="183" y="84"/>
                </a:cubicBezTo>
                <a:cubicBezTo>
                  <a:pt x="180" y="84"/>
                  <a:pt x="176" y="84"/>
                  <a:pt x="171" y="84"/>
                </a:cubicBezTo>
                <a:lnTo>
                  <a:pt x="171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17B1F2E4-B542-47D4-BDF9-4376E1656E04}"/>
              </a:ext>
            </a:extLst>
          </p:cNvPr>
          <p:cNvSpPr/>
          <p:nvPr/>
        </p:nvSpPr>
        <p:spPr>
          <a:xfrm>
            <a:off x="515938" y="520204"/>
            <a:ext cx="2979737" cy="392357"/>
          </a:xfrm>
          <a:prstGeom prst="roundRect">
            <a:avLst>
              <a:gd name="adj" fmla="val 50000"/>
            </a:avLst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7C6550A-6CD2-41AE-810E-66B89A4352FE}"/>
              </a:ext>
            </a:extLst>
          </p:cNvPr>
          <p:cNvSpPr txBox="1"/>
          <p:nvPr/>
        </p:nvSpPr>
        <p:spPr>
          <a:xfrm>
            <a:off x="636775" y="520204"/>
            <a:ext cx="2747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40" name="PA_椭圆 3">
            <a:extLst>
              <a:ext uri="{FF2B5EF4-FFF2-40B4-BE49-F238E27FC236}">
                <a16:creationId xmlns:a16="http://schemas.microsoft.com/office/drawing/2014/main" xmlns="" id="{E9CD732B-7F9F-49EB-A809-3738EF352A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64251" y="2094855"/>
            <a:ext cx="1033074" cy="1033074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aphicFrame>
        <p:nvGraphicFramePr>
          <p:cNvPr id="43" name="图表 42">
            <a:extLst>
              <a:ext uri="{FF2B5EF4-FFF2-40B4-BE49-F238E27FC236}">
                <a16:creationId xmlns:a16="http://schemas.microsoft.com/office/drawing/2014/main" xmlns="" id="{C2ABEA10-485C-49EC-BD58-87714230D8DE}"/>
              </a:ext>
            </a:extLst>
          </p:cNvPr>
          <p:cNvGraphicFramePr/>
          <p:nvPr/>
        </p:nvGraphicFramePr>
        <p:xfrm>
          <a:off x="4256319" y="1863668"/>
          <a:ext cx="3679363" cy="3417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69" name="PA_椭圆 7">
            <a:extLst>
              <a:ext uri="{FF2B5EF4-FFF2-40B4-BE49-F238E27FC236}">
                <a16:creationId xmlns:a16="http://schemas.microsoft.com/office/drawing/2014/main" xmlns="" id="{E6A47F1E-2C80-4773-8B12-577891B37A0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5971060">
            <a:off x="8213351" y="589323"/>
            <a:ext cx="2148887" cy="2148887"/>
          </a:xfrm>
          <a:prstGeom prst="ellipse">
            <a:avLst/>
          </a:prstGeom>
          <a:gradFill>
            <a:gsLst>
              <a:gs pos="60000">
                <a:srgbClr val="167DF2"/>
              </a:gs>
              <a:gs pos="100000">
                <a:srgbClr val="2658DD"/>
              </a:gs>
              <a:gs pos="0">
                <a:srgbClr val="7B4BFD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C3C20E83-7D0F-484D-A1E7-0AC900BBBA78}"/>
              </a:ext>
            </a:extLst>
          </p:cNvPr>
          <p:cNvSpPr/>
          <p:nvPr/>
        </p:nvSpPr>
        <p:spPr>
          <a:xfrm>
            <a:off x="8451741" y="903783"/>
            <a:ext cx="1372492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TEXT HERE</a:t>
            </a:r>
            <a:endParaRPr lang="en-US" altLang="zh-CN" sz="2000" b="0" i="0" dirty="0">
              <a:solidFill>
                <a:schemeClr val="bg1"/>
              </a:solidFill>
              <a:effectLst/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0" name="PA_椭圆 13">
            <a:extLst>
              <a:ext uri="{FF2B5EF4-FFF2-40B4-BE49-F238E27FC236}">
                <a16:creationId xmlns:a16="http://schemas.microsoft.com/office/drawing/2014/main" xmlns="" id="{086F4C5A-3A7B-4CA5-BE9F-8010CC825B6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9900000">
            <a:off x="8489065" y="5417863"/>
            <a:ext cx="718040" cy="718040"/>
          </a:xfrm>
          <a:prstGeom prst="ellipse">
            <a:avLst/>
          </a:prstGeom>
          <a:gradFill>
            <a:gsLst>
              <a:gs pos="55000">
                <a:srgbClr val="7EFBB8">
                  <a:lumMod val="93000"/>
                </a:srgbClr>
              </a:gs>
              <a:gs pos="21000">
                <a:srgbClr val="0AFFBD"/>
              </a:gs>
              <a:gs pos="100000">
                <a:srgbClr val="92D050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D9711D6C-69CE-4296-8FF0-2A5B3D551E0A}"/>
              </a:ext>
            </a:extLst>
          </p:cNvPr>
          <p:cNvSpPr/>
          <p:nvPr/>
        </p:nvSpPr>
        <p:spPr>
          <a:xfrm>
            <a:off x="8473048" y="1224642"/>
            <a:ext cx="1932267" cy="1165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</a:t>
            </a:r>
            <a:endParaRPr lang="zh-CN" altLang="en-US" sz="12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24BA87F0-D323-4B18-9B0C-5590CCBF0CEB}"/>
              </a:ext>
            </a:extLst>
          </p:cNvPr>
          <p:cNvSpPr/>
          <p:nvPr/>
        </p:nvSpPr>
        <p:spPr>
          <a:xfrm>
            <a:off x="1708400" y="4807031"/>
            <a:ext cx="1841893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</a:t>
            </a:r>
            <a:endParaRPr lang="zh-CN" altLang="en-US" sz="12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7" name="cloud-computing_222352">
            <a:extLst>
              <a:ext uri="{FF2B5EF4-FFF2-40B4-BE49-F238E27FC236}">
                <a16:creationId xmlns:a16="http://schemas.microsoft.com/office/drawing/2014/main" xmlns="" id="{1C3FD1CE-8207-4F50-B2D4-DC0C654E8ED0}"/>
              </a:ext>
            </a:extLst>
          </p:cNvPr>
          <p:cNvSpPr>
            <a:spLocks noChangeAspect="1"/>
          </p:cNvSpPr>
          <p:nvPr/>
        </p:nvSpPr>
        <p:spPr bwMode="auto">
          <a:xfrm>
            <a:off x="8614381" y="5620472"/>
            <a:ext cx="467408" cy="263802"/>
          </a:xfrm>
          <a:custGeom>
            <a:avLst/>
            <a:gdLst>
              <a:gd name="T0" fmla="*/ 5639 w 6827"/>
              <a:gd name="T1" fmla="*/ 1484 h 3859"/>
              <a:gd name="T2" fmla="*/ 5302 w 6827"/>
              <a:gd name="T3" fmla="*/ 1533 h 3859"/>
              <a:gd name="T4" fmla="*/ 3413 w 6827"/>
              <a:gd name="T5" fmla="*/ 0 h 3859"/>
              <a:gd name="T6" fmla="*/ 1525 w 6827"/>
              <a:gd name="T7" fmla="*/ 1533 h 3859"/>
              <a:gd name="T8" fmla="*/ 1187 w 6827"/>
              <a:gd name="T9" fmla="*/ 1484 h 3859"/>
              <a:gd name="T10" fmla="*/ 0 w 6827"/>
              <a:gd name="T11" fmla="*/ 2671 h 3859"/>
              <a:gd name="T12" fmla="*/ 1187 w 6827"/>
              <a:gd name="T13" fmla="*/ 3859 h 3859"/>
              <a:gd name="T14" fmla="*/ 5639 w 6827"/>
              <a:gd name="T15" fmla="*/ 3859 h 3859"/>
              <a:gd name="T16" fmla="*/ 6827 w 6827"/>
              <a:gd name="T17" fmla="*/ 2671 h 3859"/>
              <a:gd name="T18" fmla="*/ 5639 w 6827"/>
              <a:gd name="T19" fmla="*/ 1484 h 38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27" h="3859">
                <a:moveTo>
                  <a:pt x="5639" y="1484"/>
                </a:moveTo>
                <a:cubicBezTo>
                  <a:pt x="5522" y="1484"/>
                  <a:pt x="5409" y="1501"/>
                  <a:pt x="5302" y="1533"/>
                </a:cubicBezTo>
                <a:cubicBezTo>
                  <a:pt x="5119" y="658"/>
                  <a:pt x="4343" y="0"/>
                  <a:pt x="3413" y="0"/>
                </a:cubicBezTo>
                <a:cubicBezTo>
                  <a:pt x="2484" y="0"/>
                  <a:pt x="1708" y="658"/>
                  <a:pt x="1525" y="1533"/>
                </a:cubicBezTo>
                <a:cubicBezTo>
                  <a:pt x="1418" y="1501"/>
                  <a:pt x="1305" y="1484"/>
                  <a:pt x="1187" y="1484"/>
                </a:cubicBezTo>
                <a:cubicBezTo>
                  <a:pt x="532" y="1484"/>
                  <a:pt x="0" y="2016"/>
                  <a:pt x="0" y="2671"/>
                </a:cubicBezTo>
                <a:cubicBezTo>
                  <a:pt x="0" y="3327"/>
                  <a:pt x="532" y="3859"/>
                  <a:pt x="1187" y="3859"/>
                </a:cubicBezTo>
                <a:lnTo>
                  <a:pt x="5639" y="3859"/>
                </a:lnTo>
                <a:cubicBezTo>
                  <a:pt x="6295" y="3859"/>
                  <a:pt x="6827" y="3327"/>
                  <a:pt x="6827" y="2671"/>
                </a:cubicBezTo>
                <a:cubicBezTo>
                  <a:pt x="6827" y="2016"/>
                  <a:pt x="6295" y="1484"/>
                  <a:pt x="5639" y="14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9" name="PA_椭圆 4">
            <a:extLst>
              <a:ext uri="{FF2B5EF4-FFF2-40B4-BE49-F238E27FC236}">
                <a16:creationId xmlns:a16="http://schemas.microsoft.com/office/drawing/2014/main" xmlns="" id="{65DD9D4C-193B-478B-988F-E82DA9186B7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702142" y="4813152"/>
            <a:ext cx="1782678" cy="1782678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95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60000">
                                      <p:stCondLst>
                                        <p:cond delay="7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60000">
                                      <p:stCondLst>
                                        <p:cond delay="4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60000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40" grpId="0" animBg="1"/>
          <p:bldP spid="69" grpId="0" animBg="1"/>
          <p:bldP spid="70" grpId="0" animBg="1"/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7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4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8" grpId="0" animBg="1"/>
          <p:bldP spid="40" grpId="0" animBg="1"/>
          <p:bldP spid="69" grpId="0" animBg="1"/>
          <p:bldP spid="70" grpId="0" animBg="1"/>
          <p:bldP spid="89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椭圆 13"/>
          <p:cNvSpPr/>
          <p:nvPr>
            <p:custDataLst>
              <p:tags r:id="rId1"/>
            </p:custDataLst>
          </p:nvPr>
        </p:nvSpPr>
        <p:spPr>
          <a:xfrm>
            <a:off x="1745674" y="3020219"/>
            <a:ext cx="3372600" cy="3372600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4" name="PA_椭圆 3"/>
          <p:cNvSpPr/>
          <p:nvPr>
            <p:custDataLst>
              <p:tags r:id="rId2"/>
            </p:custDataLst>
          </p:nvPr>
        </p:nvSpPr>
        <p:spPr>
          <a:xfrm>
            <a:off x="9783490" y="1590810"/>
            <a:ext cx="2277553" cy="2277553"/>
          </a:xfrm>
          <a:prstGeom prst="ellipse">
            <a:avLst/>
          </a:prstGeom>
          <a:gradFill>
            <a:gsLst>
              <a:gs pos="36000">
                <a:srgbClr val="2658DD"/>
              </a:gs>
              <a:gs pos="0">
                <a:srgbClr val="2658DD"/>
              </a:gs>
              <a:gs pos="86000">
                <a:srgbClr val="167DF2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838218"/>
            <a:ext cx="12192000" cy="2019782"/>
          </a:xfrm>
          <a:prstGeom prst="rect">
            <a:avLst/>
          </a:prstGeom>
          <a:gradFill>
            <a:gsLst>
              <a:gs pos="0">
                <a:srgbClr val="2658DD"/>
              </a:gs>
              <a:gs pos="100000">
                <a:srgbClr val="167DF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6" name="PA_椭圆 6"/>
          <p:cNvSpPr/>
          <p:nvPr>
            <p:custDataLst>
              <p:tags r:id="rId3"/>
            </p:custDataLst>
          </p:nvPr>
        </p:nvSpPr>
        <p:spPr>
          <a:xfrm>
            <a:off x="10544925" y="-929195"/>
            <a:ext cx="2274844" cy="2274838"/>
          </a:xfrm>
          <a:prstGeom prst="ellipse">
            <a:avLst/>
          </a:prstGeom>
          <a:solidFill>
            <a:srgbClr val="0AF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2E47AA0-FFB2-4C0B-8CAB-C23C966FFFBF}"/>
              </a:ext>
            </a:extLst>
          </p:cNvPr>
          <p:cNvSpPr/>
          <p:nvPr/>
        </p:nvSpPr>
        <p:spPr>
          <a:xfrm>
            <a:off x="2166086" y="3429000"/>
            <a:ext cx="2850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</a:t>
            </a:r>
            <a:endParaRPr lang="zh-CN" altLang="en-US" sz="12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xmlns="" id="{AAA26448-11EC-44CB-8851-6468B9F91F9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3591" y="2328683"/>
            <a:ext cx="7871380" cy="4755669"/>
          </a:xfrm>
          <a:prstGeom prst="rect">
            <a:avLst/>
          </a:prstGeom>
        </p:spPr>
      </p:pic>
      <p:sp>
        <p:nvSpPr>
          <p:cNvPr id="11" name="PA_椭圆 2">
            <a:extLst>
              <a:ext uri="{FF2B5EF4-FFF2-40B4-BE49-F238E27FC236}">
                <a16:creationId xmlns:a16="http://schemas.microsoft.com/office/drawing/2014/main" xmlns="" id="{16556A08-8EAC-4D49-996B-195A1CD6A52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43582" y="5322621"/>
            <a:ext cx="1221663" cy="1221663"/>
          </a:xfrm>
          <a:prstGeom prst="ellipse">
            <a:avLst/>
          </a:prstGeom>
          <a:gradFill>
            <a:gsLst>
              <a:gs pos="50000">
                <a:srgbClr val="7EFBB8"/>
              </a:gs>
              <a:gs pos="0">
                <a:srgbClr val="F2F7B2"/>
              </a:gs>
              <a:gs pos="100000">
                <a:srgbClr val="0AFFB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FE74081E-C5B7-44F8-8FDE-D1193CD40FF7}"/>
              </a:ext>
            </a:extLst>
          </p:cNvPr>
          <p:cNvSpPr/>
          <p:nvPr/>
        </p:nvSpPr>
        <p:spPr>
          <a:xfrm>
            <a:off x="515938" y="515693"/>
            <a:ext cx="1700435" cy="392357"/>
          </a:xfrm>
          <a:prstGeom prst="roundRect">
            <a:avLst>
              <a:gd name="adj" fmla="val 50000"/>
            </a:avLst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731E26B-B790-427E-A4C2-86127DC0A1AA}"/>
              </a:ext>
            </a:extLst>
          </p:cNvPr>
          <p:cNvSpPr txBox="1"/>
          <p:nvPr/>
        </p:nvSpPr>
        <p:spPr>
          <a:xfrm>
            <a:off x="673322" y="510931"/>
            <a:ext cx="15430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PA_椭圆 3">
            <a:extLst>
              <a:ext uri="{FF2B5EF4-FFF2-40B4-BE49-F238E27FC236}">
                <a16:creationId xmlns:a16="http://schemas.microsoft.com/office/drawing/2014/main" xmlns="" id="{4A7B3D71-10A2-4E60-B0FD-8144DBA753DF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72685" y="395788"/>
            <a:ext cx="1447967" cy="1447967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6" name="PA_椭圆 4">
            <a:extLst>
              <a:ext uri="{FF2B5EF4-FFF2-40B4-BE49-F238E27FC236}">
                <a16:creationId xmlns:a16="http://schemas.microsoft.com/office/drawing/2014/main" xmlns="" id="{78B5D859-03DE-4E36-8AA1-2F900BD37CC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-497188" y="1742354"/>
            <a:ext cx="1579662" cy="1579662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18" name="图片 17" descr="图片包含 草, 户外, 人员, 树&#10;&#10;已生成极高可信度的说明">
            <a:extLst>
              <a:ext uri="{FF2B5EF4-FFF2-40B4-BE49-F238E27FC236}">
                <a16:creationId xmlns:a16="http://schemas.microsoft.com/office/drawing/2014/main" xmlns="" id="{31662BF1-8A2F-4D16-8FB1-A050CA5DC3A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0621"/>
          <a:stretch/>
        </p:blipFill>
        <p:spPr>
          <a:xfrm>
            <a:off x="5991866" y="2517674"/>
            <a:ext cx="5330184" cy="3373539"/>
          </a:xfrm>
          <a:prstGeom prst="rect">
            <a:avLst/>
          </a:prstGeom>
        </p:spPr>
      </p:pic>
      <p:sp>
        <p:nvSpPr>
          <p:cNvPr id="17" name="PA_椭圆 7">
            <a:extLst>
              <a:ext uri="{FF2B5EF4-FFF2-40B4-BE49-F238E27FC236}">
                <a16:creationId xmlns:a16="http://schemas.microsoft.com/office/drawing/2014/main" xmlns="" id="{D6F914C9-D98E-4EE6-8082-B3D7FD82A52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1038787" y="5178938"/>
            <a:ext cx="871428" cy="871426"/>
          </a:xfrm>
          <a:prstGeom prst="ellipse">
            <a:avLst/>
          </a:prstGeom>
          <a:solidFill>
            <a:srgbClr val="F2F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0924E26-2537-4E33-8E1F-7364B58C9F66}"/>
              </a:ext>
            </a:extLst>
          </p:cNvPr>
          <p:cNvSpPr/>
          <p:nvPr/>
        </p:nvSpPr>
        <p:spPr>
          <a:xfrm>
            <a:off x="421959" y="930824"/>
            <a:ext cx="11614465" cy="888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flyme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 system, original design by Simon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Godlizi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, excellent content is the soul of the design. We break the normal procedure, with a more direct way to design the content itself. Inspired by the classic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flyme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 system, original design by Simon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Godlizi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, excellent content is the soul of the design. We break the normal procedure, with a more direct way to design the content itself.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04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60000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A_椭圆 13">
            <a:extLst>
              <a:ext uri="{FF2B5EF4-FFF2-40B4-BE49-F238E27FC236}">
                <a16:creationId xmlns:a16="http://schemas.microsoft.com/office/drawing/2014/main" xmlns="" id="{711ED11F-4992-4195-87CB-F14DB69360A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571523" y="4813721"/>
            <a:ext cx="2783834" cy="2783834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80" name="图片 79" descr="图片包含 美食, 户外, 堆叠, 建筑物&#10;&#10;已生成高可信度的说明">
            <a:extLst>
              <a:ext uri="{FF2B5EF4-FFF2-40B4-BE49-F238E27FC236}">
                <a16:creationId xmlns:a16="http://schemas.microsoft.com/office/drawing/2014/main" xmlns="" id="{43DD9A97-D62D-4B89-8FE2-CAA298D755F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8" t="2025" r="19916" b="2753"/>
          <a:stretch>
            <a:fillRect/>
          </a:stretch>
        </p:blipFill>
        <p:spPr>
          <a:xfrm>
            <a:off x="8598888" y="-360760"/>
            <a:ext cx="2739918" cy="2739910"/>
          </a:xfrm>
          <a:custGeom>
            <a:avLst/>
            <a:gdLst>
              <a:gd name="connsiteX0" fmla="*/ 3265184 w 6530368"/>
              <a:gd name="connsiteY0" fmla="*/ 0 h 6530350"/>
              <a:gd name="connsiteX1" fmla="*/ 6530368 w 6530368"/>
              <a:gd name="connsiteY1" fmla="*/ 3265175 h 6530350"/>
              <a:gd name="connsiteX2" fmla="*/ 3265184 w 6530368"/>
              <a:gd name="connsiteY2" fmla="*/ 6530350 h 6530350"/>
              <a:gd name="connsiteX3" fmla="*/ 0 w 6530368"/>
              <a:gd name="connsiteY3" fmla="*/ 3265175 h 6530350"/>
              <a:gd name="connsiteX4" fmla="*/ 3265184 w 6530368"/>
              <a:gd name="connsiteY4" fmla="*/ 0 h 653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30368" h="6530350">
                <a:moveTo>
                  <a:pt x="3265184" y="0"/>
                </a:moveTo>
                <a:cubicBezTo>
                  <a:pt x="5068495" y="0"/>
                  <a:pt x="6530368" y="1461869"/>
                  <a:pt x="6530368" y="3265175"/>
                </a:cubicBezTo>
                <a:cubicBezTo>
                  <a:pt x="6530368" y="5068481"/>
                  <a:pt x="5068495" y="6530350"/>
                  <a:pt x="3265184" y="6530350"/>
                </a:cubicBezTo>
                <a:cubicBezTo>
                  <a:pt x="1461873" y="6530350"/>
                  <a:pt x="0" y="5068481"/>
                  <a:pt x="0" y="3265175"/>
                </a:cubicBezTo>
                <a:cubicBezTo>
                  <a:pt x="0" y="1461869"/>
                  <a:pt x="1461873" y="0"/>
                  <a:pt x="3265184" y="0"/>
                </a:cubicBezTo>
                <a:close/>
              </a:path>
            </a:pathLst>
          </a:custGeom>
        </p:spPr>
      </p:pic>
      <p:sp>
        <p:nvSpPr>
          <p:cNvPr id="36" name="PA_椭圆 7">
            <a:extLst>
              <a:ext uri="{FF2B5EF4-FFF2-40B4-BE49-F238E27FC236}">
                <a16:creationId xmlns:a16="http://schemas.microsoft.com/office/drawing/2014/main" xmlns="" id="{719F496B-EDD3-47E2-97DF-574045A8EE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863197" y="5496522"/>
            <a:ext cx="1638300" cy="1638300"/>
          </a:xfrm>
          <a:prstGeom prst="ellipse">
            <a:avLst/>
          </a:prstGeom>
          <a:solidFill>
            <a:srgbClr val="F2F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5" name="PA_椭圆 4">
            <a:extLst>
              <a:ext uri="{FF2B5EF4-FFF2-40B4-BE49-F238E27FC236}">
                <a16:creationId xmlns:a16="http://schemas.microsoft.com/office/drawing/2014/main" xmlns="" id="{6EB29351-229F-4992-ACD9-EC5E672DE3F4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96251" y="5833284"/>
            <a:ext cx="1579662" cy="1579662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" name="PA_椭圆 4"/>
          <p:cNvSpPr/>
          <p:nvPr>
            <p:custDataLst>
              <p:tags r:id="rId4"/>
            </p:custDataLst>
          </p:nvPr>
        </p:nvSpPr>
        <p:spPr>
          <a:xfrm>
            <a:off x="6159412" y="712874"/>
            <a:ext cx="1782678" cy="1782678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6" name="PA_椭圆 8"/>
          <p:cNvSpPr/>
          <p:nvPr>
            <p:custDataLst>
              <p:tags r:id="rId5"/>
            </p:custDataLst>
          </p:nvPr>
        </p:nvSpPr>
        <p:spPr>
          <a:xfrm>
            <a:off x="4352435" y="1423866"/>
            <a:ext cx="3982240" cy="3982240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3C31761-2C55-4527-8D3A-79F9502BD455}"/>
              </a:ext>
            </a:extLst>
          </p:cNvPr>
          <p:cNvSpPr/>
          <p:nvPr/>
        </p:nvSpPr>
        <p:spPr>
          <a:xfrm>
            <a:off x="619125" y="5854007"/>
            <a:ext cx="10953750" cy="3349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2" name="PA_椭圆 6">
            <a:extLst>
              <a:ext uri="{FF2B5EF4-FFF2-40B4-BE49-F238E27FC236}">
                <a16:creationId xmlns:a16="http://schemas.microsoft.com/office/drawing/2014/main" xmlns="" id="{6DF1F7E6-1A1C-46EC-8906-03E1D514A20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544925" y="-929195"/>
            <a:ext cx="2274844" cy="2274838"/>
          </a:xfrm>
          <a:prstGeom prst="ellipse">
            <a:avLst/>
          </a:prstGeom>
          <a:solidFill>
            <a:srgbClr val="0AF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3" name="PA_椭圆 3">
            <a:extLst>
              <a:ext uri="{FF2B5EF4-FFF2-40B4-BE49-F238E27FC236}">
                <a16:creationId xmlns:a16="http://schemas.microsoft.com/office/drawing/2014/main" xmlns="" id="{60671EA2-ACA8-4192-9691-9AA91B36926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767656" y="2151858"/>
            <a:ext cx="1447967" cy="1447967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4" name="PA_椭圆 4">
            <a:extLst>
              <a:ext uri="{FF2B5EF4-FFF2-40B4-BE49-F238E27FC236}">
                <a16:creationId xmlns:a16="http://schemas.microsoft.com/office/drawing/2014/main" xmlns="" id="{9C7564DA-2797-46C1-AB42-77CB4B9C9F7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-497188" y="1551646"/>
            <a:ext cx="1579662" cy="1579662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7" name="PA_椭圆 13">
            <a:extLst>
              <a:ext uri="{FF2B5EF4-FFF2-40B4-BE49-F238E27FC236}">
                <a16:creationId xmlns:a16="http://schemas.microsoft.com/office/drawing/2014/main" xmlns="" id="{C1987F95-D860-44C1-BE05-FC0AEE89BCFD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9900000">
            <a:off x="-517461" y="-1676618"/>
            <a:ext cx="4391375" cy="4391375"/>
          </a:xfrm>
          <a:prstGeom prst="ellipse">
            <a:avLst/>
          </a:prstGeom>
          <a:gradFill>
            <a:gsLst>
              <a:gs pos="55000">
                <a:srgbClr val="7EFBB8">
                  <a:lumMod val="93000"/>
                </a:srgbClr>
              </a:gs>
              <a:gs pos="21000">
                <a:srgbClr val="0AFFBD"/>
              </a:gs>
              <a:gs pos="100000">
                <a:srgbClr val="92D050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8" name="PA_椭圆 13">
            <a:extLst>
              <a:ext uri="{FF2B5EF4-FFF2-40B4-BE49-F238E27FC236}">
                <a16:creationId xmlns:a16="http://schemas.microsoft.com/office/drawing/2014/main" xmlns="" id="{40C8B8D2-0FA7-4AE8-A1F1-3BAA1E7A9CE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9900000">
            <a:off x="7348231" y="3137537"/>
            <a:ext cx="1999214" cy="1999214"/>
          </a:xfrm>
          <a:prstGeom prst="ellipse">
            <a:avLst/>
          </a:prstGeom>
          <a:gradFill>
            <a:gsLst>
              <a:gs pos="55000">
                <a:srgbClr val="7EFBB8">
                  <a:lumMod val="93000"/>
                </a:srgbClr>
              </a:gs>
              <a:gs pos="21000">
                <a:srgbClr val="0AFFBD"/>
              </a:gs>
              <a:gs pos="100000">
                <a:srgbClr val="92D050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B60E69D-43A7-4CAC-9020-2735AC735EB0}"/>
              </a:ext>
            </a:extLst>
          </p:cNvPr>
          <p:cNvGrpSpPr/>
          <p:nvPr/>
        </p:nvGrpSpPr>
        <p:grpSpPr>
          <a:xfrm>
            <a:off x="4932931" y="815738"/>
            <a:ext cx="2326138" cy="4829702"/>
            <a:chOff x="5238500" y="1370606"/>
            <a:chExt cx="1779883" cy="3695528"/>
          </a:xfrm>
        </p:grpSpPr>
        <p:sp>
          <p:nvSpPr>
            <p:cNvPr id="41" name="圆角矩形 58">
              <a:extLst>
                <a:ext uri="{FF2B5EF4-FFF2-40B4-BE49-F238E27FC236}">
                  <a16:creationId xmlns:a16="http://schemas.microsoft.com/office/drawing/2014/main" xmlns="" id="{FB6F9038-1342-4D19-9332-D2B9B62E4DB1}"/>
                </a:ext>
              </a:extLst>
            </p:cNvPr>
            <p:cNvSpPr/>
            <p:nvPr/>
          </p:nvSpPr>
          <p:spPr>
            <a:xfrm>
              <a:off x="5264106" y="1370606"/>
              <a:ext cx="1754277" cy="3695528"/>
            </a:xfrm>
            <a:prstGeom prst="roundRect">
              <a:avLst>
                <a:gd name="adj" fmla="val 12190"/>
              </a:avLst>
            </a:prstGeom>
            <a:solidFill>
              <a:schemeClr val="bg1"/>
            </a:solidFill>
            <a:ln w="12700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65A6ABB7-9B1B-4DCA-A3D1-6B5DD35A384F}"/>
                </a:ext>
              </a:extLst>
            </p:cNvPr>
            <p:cNvSpPr/>
            <p:nvPr/>
          </p:nvSpPr>
          <p:spPr>
            <a:xfrm>
              <a:off x="6000108" y="4714319"/>
              <a:ext cx="271582" cy="268968"/>
            </a:xfrm>
            <a:prstGeom prst="ellipse">
              <a:avLst/>
            </a:prstGeom>
            <a:noFill/>
            <a:ln w="19050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2D87C89E-68B1-428C-8A79-49CE74305773}"/>
                </a:ext>
              </a:extLst>
            </p:cNvPr>
            <p:cNvCxnSpPr/>
            <p:nvPr/>
          </p:nvCxnSpPr>
          <p:spPr>
            <a:xfrm>
              <a:off x="5238500" y="2030741"/>
              <a:ext cx="0" cy="148521"/>
            </a:xfrm>
            <a:prstGeom prst="line">
              <a:avLst/>
            </a:prstGeom>
            <a:noFill/>
            <a:ln w="28575" cap="rnd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BFE2C4A2-38EA-40C7-95A7-C6FF4ACB6C99}"/>
                </a:ext>
              </a:extLst>
            </p:cNvPr>
            <p:cNvCxnSpPr/>
            <p:nvPr/>
          </p:nvCxnSpPr>
          <p:spPr>
            <a:xfrm>
              <a:off x="5238500" y="2385386"/>
              <a:ext cx="0" cy="102588"/>
            </a:xfrm>
            <a:prstGeom prst="line">
              <a:avLst/>
            </a:prstGeom>
            <a:noFill/>
            <a:ln w="28575" cap="rnd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xmlns="" id="{3C777345-4237-4A95-998E-858BC252B857}"/>
                </a:ext>
              </a:extLst>
            </p:cNvPr>
            <p:cNvCxnSpPr/>
            <p:nvPr/>
          </p:nvCxnSpPr>
          <p:spPr>
            <a:xfrm>
              <a:off x="5238500" y="2675359"/>
              <a:ext cx="0" cy="102588"/>
            </a:xfrm>
            <a:prstGeom prst="line">
              <a:avLst/>
            </a:prstGeom>
            <a:noFill/>
            <a:ln w="28575" cap="rnd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29BDDB09-9571-4E23-BEFB-5A8D83F7C1B0}"/>
                </a:ext>
              </a:extLst>
            </p:cNvPr>
            <p:cNvCxnSpPr/>
            <p:nvPr/>
          </p:nvCxnSpPr>
          <p:spPr>
            <a:xfrm>
              <a:off x="5998117" y="1616668"/>
              <a:ext cx="261244" cy="0"/>
            </a:xfrm>
            <a:prstGeom prst="line">
              <a:avLst/>
            </a:prstGeom>
            <a:noFill/>
            <a:ln w="57150" cap="rnd">
              <a:solidFill>
                <a:srgbClr val="C1D0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BF90E7D1-E7BA-4FD4-8A6E-A72D626D7A96}"/>
                </a:ext>
              </a:extLst>
            </p:cNvPr>
            <p:cNvSpPr/>
            <p:nvPr/>
          </p:nvSpPr>
          <p:spPr>
            <a:xfrm>
              <a:off x="5359183" y="1805267"/>
              <a:ext cx="1564122" cy="282620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400" dirty="0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606BA086-FC6E-4F0A-858E-A0C643BBC4BE}"/>
                </a:ext>
              </a:extLst>
            </p:cNvPr>
            <p:cNvSpPr/>
            <p:nvPr/>
          </p:nvSpPr>
          <p:spPr>
            <a:xfrm>
              <a:off x="5819039" y="1577641"/>
              <a:ext cx="81280" cy="81280"/>
            </a:xfrm>
            <a:prstGeom prst="ellipse">
              <a:avLst/>
            </a:prstGeom>
            <a:solidFill>
              <a:srgbClr val="C1D0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pic>
        <p:nvPicPr>
          <p:cNvPr id="74" name="图片 73" descr="图片包含 墙壁, 家具, 就坐, 餐桌&#10;&#10;已生成极高可信度的说明">
            <a:extLst>
              <a:ext uri="{FF2B5EF4-FFF2-40B4-BE49-F238E27FC236}">
                <a16:creationId xmlns:a16="http://schemas.microsoft.com/office/drawing/2014/main" xmlns="" id="{24BCDEBB-7F41-4359-B4F9-646D8FC46683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2" t="2784" r="14092" b="2950"/>
          <a:stretch>
            <a:fillRect/>
          </a:stretch>
        </p:blipFill>
        <p:spPr>
          <a:xfrm>
            <a:off x="7195874" y="3465513"/>
            <a:ext cx="1801641" cy="1801637"/>
          </a:xfrm>
          <a:custGeom>
            <a:avLst/>
            <a:gdLst>
              <a:gd name="connsiteX0" fmla="*/ 1070726 w 2141452"/>
              <a:gd name="connsiteY0" fmla="*/ 0 h 2141446"/>
              <a:gd name="connsiteX1" fmla="*/ 2141452 w 2141452"/>
              <a:gd name="connsiteY1" fmla="*/ 1070723 h 2141446"/>
              <a:gd name="connsiteX2" fmla="*/ 1070726 w 2141452"/>
              <a:gd name="connsiteY2" fmla="*/ 2141446 h 2141446"/>
              <a:gd name="connsiteX3" fmla="*/ 0 w 2141452"/>
              <a:gd name="connsiteY3" fmla="*/ 1070723 h 2141446"/>
              <a:gd name="connsiteX4" fmla="*/ 1070726 w 2141452"/>
              <a:gd name="connsiteY4" fmla="*/ 0 h 214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1452" h="2141446">
                <a:moveTo>
                  <a:pt x="1070726" y="0"/>
                </a:moveTo>
                <a:cubicBezTo>
                  <a:pt x="1662072" y="0"/>
                  <a:pt x="2141452" y="479379"/>
                  <a:pt x="2141452" y="1070723"/>
                </a:cubicBezTo>
                <a:cubicBezTo>
                  <a:pt x="2141452" y="1662067"/>
                  <a:pt x="1662072" y="2141446"/>
                  <a:pt x="1070726" y="2141446"/>
                </a:cubicBezTo>
                <a:cubicBezTo>
                  <a:pt x="479380" y="2141446"/>
                  <a:pt x="0" y="1662067"/>
                  <a:pt x="0" y="1070723"/>
                </a:cubicBezTo>
                <a:cubicBezTo>
                  <a:pt x="0" y="479379"/>
                  <a:pt x="479380" y="0"/>
                  <a:pt x="1070726" y="0"/>
                </a:cubicBezTo>
                <a:close/>
              </a:path>
            </a:pathLst>
          </a:custGeom>
        </p:spPr>
      </p:pic>
      <p:pic>
        <p:nvPicPr>
          <p:cNvPr id="78" name="图片 77" descr="图片包含 户外, 围栏, 木制&#10;&#10;已生成高可信度的说明">
            <a:extLst>
              <a:ext uri="{FF2B5EF4-FFF2-40B4-BE49-F238E27FC236}">
                <a16:creationId xmlns:a16="http://schemas.microsoft.com/office/drawing/2014/main" xmlns="" id="{1C59CA9D-7F44-49A8-8FD3-8E7CBA0B8AA4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0" t="936" r="14721" b="1643"/>
          <a:stretch>
            <a:fillRect/>
          </a:stretch>
        </p:blipFill>
        <p:spPr>
          <a:xfrm>
            <a:off x="222888" y="-685394"/>
            <a:ext cx="3297151" cy="3272971"/>
          </a:xfrm>
          <a:custGeom>
            <a:avLst/>
            <a:gdLst>
              <a:gd name="connsiteX0" fmla="*/ 3081056 w 6162112"/>
              <a:gd name="connsiteY0" fmla="*/ 0 h 6116922"/>
              <a:gd name="connsiteX1" fmla="*/ 6162112 w 6162112"/>
              <a:gd name="connsiteY1" fmla="*/ 3058461 h 6116922"/>
              <a:gd name="connsiteX2" fmla="*/ 3081056 w 6162112"/>
              <a:gd name="connsiteY2" fmla="*/ 6116922 h 6116922"/>
              <a:gd name="connsiteX3" fmla="*/ 0 w 6162112"/>
              <a:gd name="connsiteY3" fmla="*/ 3058461 h 6116922"/>
              <a:gd name="connsiteX4" fmla="*/ 3081056 w 6162112"/>
              <a:gd name="connsiteY4" fmla="*/ 0 h 6116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2112" h="6116922">
                <a:moveTo>
                  <a:pt x="3081056" y="0"/>
                </a:moveTo>
                <a:cubicBezTo>
                  <a:pt x="4782676" y="0"/>
                  <a:pt x="6162112" y="1369320"/>
                  <a:pt x="6162112" y="3058461"/>
                </a:cubicBezTo>
                <a:cubicBezTo>
                  <a:pt x="6162112" y="4747602"/>
                  <a:pt x="4782676" y="6116922"/>
                  <a:pt x="3081056" y="6116922"/>
                </a:cubicBezTo>
                <a:cubicBezTo>
                  <a:pt x="1379436" y="6116922"/>
                  <a:pt x="0" y="4747602"/>
                  <a:pt x="0" y="3058461"/>
                </a:cubicBezTo>
                <a:cubicBezTo>
                  <a:pt x="0" y="1369320"/>
                  <a:pt x="1379436" y="0"/>
                  <a:pt x="3081056" y="0"/>
                </a:cubicBezTo>
                <a:close/>
              </a:path>
            </a:pathLst>
          </a:custGeom>
        </p:spPr>
      </p:pic>
      <p:pic>
        <p:nvPicPr>
          <p:cNvPr id="24" name="图片 23" descr="图片包含 运输, 航空器, 气球, 色彩绚丽的&#10;&#10;已生成极高可信度的说明">
            <a:extLst>
              <a:ext uri="{FF2B5EF4-FFF2-40B4-BE49-F238E27FC236}">
                <a16:creationId xmlns:a16="http://schemas.microsoft.com/office/drawing/2014/main" xmlns="" id="{AD2E72B2-0203-443B-9FA1-1C4FC28FCD8B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8" r="28852"/>
          <a:stretch/>
        </p:blipFill>
        <p:spPr>
          <a:xfrm>
            <a:off x="5093885" y="1391763"/>
            <a:ext cx="2036163" cy="3685614"/>
          </a:xfrm>
          <a:prstGeom prst="rect">
            <a:avLst/>
          </a:prstGeom>
        </p:spPr>
      </p:pic>
      <p:sp>
        <p:nvSpPr>
          <p:cNvPr id="82" name="PA_椭圆 5">
            <a:extLst>
              <a:ext uri="{FF2B5EF4-FFF2-40B4-BE49-F238E27FC236}">
                <a16:creationId xmlns:a16="http://schemas.microsoft.com/office/drawing/2014/main" xmlns="" id="{31D94528-AD98-46E9-8C10-165CC4B317A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2700000">
            <a:off x="3008832" y="4103245"/>
            <a:ext cx="766188" cy="766188"/>
          </a:xfrm>
          <a:prstGeom prst="ellipse">
            <a:avLst/>
          </a:prstGeom>
          <a:gradFill flip="none" rotWithShape="1">
            <a:gsLst>
              <a:gs pos="29000">
                <a:srgbClr val="572FF6"/>
              </a:gs>
              <a:gs pos="10000">
                <a:srgbClr val="572FF6"/>
              </a:gs>
              <a:gs pos="50000">
                <a:srgbClr val="8049DD"/>
              </a:gs>
              <a:gs pos="76000">
                <a:srgbClr val="9556D1"/>
              </a:gs>
              <a:gs pos="100000">
                <a:srgbClr val="A963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77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60000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60000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0000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 p14:presetBounceEnd="60000">
                                      <p:stCondLst>
                                        <p:cond delay="117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3" grpId="0" animBg="1"/>
          <p:bldP spid="34" grpId="0" animBg="1"/>
          <p:bldP spid="37" grpId="0" animBg="1"/>
          <p:bldP spid="38" grpId="0" animBg="1"/>
          <p:bldP spid="8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44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588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grpId="0" nodeType="withEffect">
                                      <p:stCondLst>
                                        <p:cond delay="117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3" grpId="0" animBg="1"/>
          <p:bldP spid="34" grpId="0" animBg="1"/>
          <p:bldP spid="37" grpId="0" animBg="1"/>
          <p:bldP spid="38" grpId="0" animBg="1"/>
          <p:bldP spid="82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476830" y="5341257"/>
            <a:ext cx="8164286" cy="8164286"/>
          </a:xfrm>
          <a:prstGeom prst="ellipse">
            <a:avLst/>
          </a:prstGeom>
          <a:solidFill>
            <a:srgbClr val="2658D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-1509485" y="6008912"/>
            <a:ext cx="9637487" cy="9637487"/>
          </a:xfrm>
          <a:prstGeom prst="ellipse">
            <a:avLst/>
          </a:prstGeom>
          <a:solidFill>
            <a:srgbClr val="167DF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730171" y="5631543"/>
            <a:ext cx="9637487" cy="9637487"/>
          </a:xfrm>
          <a:prstGeom prst="ellipse">
            <a:avLst/>
          </a:prstGeom>
          <a:solidFill>
            <a:srgbClr val="0FDED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397676" y="5065484"/>
            <a:ext cx="493483" cy="493483"/>
          </a:xfrm>
          <a:prstGeom prst="ellipse">
            <a:avLst/>
          </a:prstGeom>
          <a:gradFill>
            <a:gsLst>
              <a:gs pos="0">
                <a:srgbClr val="A963C4"/>
              </a:gs>
              <a:gs pos="100000">
                <a:srgbClr val="B376EE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F39AF52-8061-4DF2-A844-B4551CE220C1}"/>
              </a:ext>
            </a:extLst>
          </p:cNvPr>
          <p:cNvSpPr txBox="1"/>
          <p:nvPr/>
        </p:nvSpPr>
        <p:spPr>
          <a:xfrm>
            <a:off x="3222172" y="2654440"/>
            <a:ext cx="5747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gradFill>
                  <a:gsLst>
                    <a:gs pos="53000">
                      <a:srgbClr val="167DF2"/>
                    </a:gs>
                    <a:gs pos="0">
                      <a:srgbClr val="0FDED2"/>
                    </a:gs>
                    <a:gs pos="100000">
                      <a:srgbClr val="A963C4"/>
                    </a:gs>
                  </a:gsLst>
                  <a:lin ang="13200000" scaled="0"/>
                </a:gra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THANK YOU</a:t>
            </a:r>
            <a:endParaRPr lang="zh-CN" altLang="en-US" sz="5400" dirty="0">
              <a:gradFill>
                <a:gsLst>
                  <a:gs pos="53000">
                    <a:srgbClr val="167DF2"/>
                  </a:gs>
                  <a:gs pos="0">
                    <a:srgbClr val="0FDED2"/>
                  </a:gs>
                  <a:gs pos="100000">
                    <a:srgbClr val="A963C4"/>
                  </a:gs>
                </a:gsLst>
                <a:lin ang="13200000" scaled="0"/>
              </a:gra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32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606B757-8EBD-4ABD-ACA9-CE7E596CE9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4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7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上帝粒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作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27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07B81C0-DC8A-4028-9740-C0C6ECB2D4EA}"/>
              </a:ext>
            </a:extLst>
          </p:cNvPr>
          <p:cNvSpPr/>
          <p:nvPr/>
        </p:nvSpPr>
        <p:spPr>
          <a:xfrm>
            <a:off x="-986469" y="1704512"/>
            <a:ext cx="4803867" cy="4589756"/>
          </a:xfrm>
          <a:prstGeom prst="ellipse">
            <a:avLst/>
          </a:prstGeom>
          <a:noFill/>
          <a:ln w="6350">
            <a:solidFill>
              <a:srgbClr val="0AF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58974059-6C18-4938-8575-0550FD6A650D}"/>
              </a:ext>
            </a:extLst>
          </p:cNvPr>
          <p:cNvSpPr/>
          <p:nvPr/>
        </p:nvSpPr>
        <p:spPr>
          <a:xfrm>
            <a:off x="-922014" y="1660125"/>
            <a:ext cx="3345618" cy="3659465"/>
          </a:xfrm>
          <a:prstGeom prst="ellipse">
            <a:avLst/>
          </a:prstGeom>
          <a:noFill/>
          <a:ln w="6350">
            <a:solidFill>
              <a:srgbClr val="167D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ACD401D-6EC8-4EBC-BA5D-409EACF44348}"/>
              </a:ext>
            </a:extLst>
          </p:cNvPr>
          <p:cNvSpPr/>
          <p:nvPr/>
        </p:nvSpPr>
        <p:spPr>
          <a:xfrm rot="2700000">
            <a:off x="-721618" y="1831591"/>
            <a:ext cx="3145222" cy="3145222"/>
          </a:xfrm>
          <a:prstGeom prst="ellipse">
            <a:avLst/>
          </a:prstGeom>
          <a:gradFill>
            <a:gsLst>
              <a:gs pos="0">
                <a:srgbClr val="167DF2">
                  <a:alpha val="95000"/>
                </a:srgbClr>
              </a:gs>
              <a:gs pos="100000">
                <a:srgbClr val="7030A0">
                  <a:alpha val="9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1A605F7-BE8C-47A0-B088-FD2D517A1617}"/>
              </a:ext>
            </a:extLst>
          </p:cNvPr>
          <p:cNvSpPr/>
          <p:nvPr/>
        </p:nvSpPr>
        <p:spPr>
          <a:xfrm>
            <a:off x="-986469" y="1704512"/>
            <a:ext cx="4013754" cy="3764133"/>
          </a:xfrm>
          <a:prstGeom prst="ellipse">
            <a:avLst/>
          </a:prstGeom>
          <a:noFill/>
          <a:ln w="6350">
            <a:solidFill>
              <a:srgbClr val="572F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62690AED-F218-470C-9FC6-196F28609187}"/>
              </a:ext>
            </a:extLst>
          </p:cNvPr>
          <p:cNvSpPr/>
          <p:nvPr/>
        </p:nvSpPr>
        <p:spPr>
          <a:xfrm>
            <a:off x="-1146267" y="512763"/>
            <a:ext cx="4803867" cy="5095782"/>
          </a:xfrm>
          <a:prstGeom prst="ellipse">
            <a:avLst/>
          </a:prstGeom>
          <a:noFill/>
          <a:ln w="6350">
            <a:solidFill>
              <a:srgbClr val="C1D0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979A70B8-FBCA-41D1-8379-2C546FF9E82F}"/>
              </a:ext>
            </a:extLst>
          </p:cNvPr>
          <p:cNvSpPr/>
          <p:nvPr/>
        </p:nvSpPr>
        <p:spPr>
          <a:xfrm>
            <a:off x="-1432998" y="677494"/>
            <a:ext cx="5453416" cy="5453416"/>
          </a:xfrm>
          <a:prstGeom prst="ellipse">
            <a:avLst/>
          </a:prstGeom>
          <a:noFill/>
          <a:ln w="6350">
            <a:solidFill>
              <a:srgbClr val="3B96D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7738E471-D2C6-43ED-9F7E-65C148479D0C}"/>
              </a:ext>
            </a:extLst>
          </p:cNvPr>
          <p:cNvSpPr/>
          <p:nvPr/>
        </p:nvSpPr>
        <p:spPr>
          <a:xfrm>
            <a:off x="4894987" y="3004092"/>
            <a:ext cx="2902638" cy="392357"/>
          </a:xfrm>
          <a:prstGeom prst="roundRect">
            <a:avLst>
              <a:gd name="adj" fmla="val 50000"/>
            </a:avLst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EA5076E-5B46-421E-9C76-EF4552DD96D6}"/>
              </a:ext>
            </a:extLst>
          </p:cNvPr>
          <p:cNvSpPr txBox="1"/>
          <p:nvPr/>
        </p:nvSpPr>
        <p:spPr>
          <a:xfrm>
            <a:off x="5015823" y="3004092"/>
            <a:ext cx="2781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65D3F5F4-76A8-46EF-AE65-524E76A717F8}"/>
              </a:ext>
            </a:extLst>
          </p:cNvPr>
          <p:cNvSpPr/>
          <p:nvPr/>
        </p:nvSpPr>
        <p:spPr>
          <a:xfrm>
            <a:off x="4972050" y="3478818"/>
            <a:ext cx="67405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Is the design, content, content is designed, the radical young banner, bright saturated colors, showing young crisp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E9840B0-46D8-47F5-A6DB-2CE1CCD50991}"/>
              </a:ext>
            </a:extLst>
          </p:cNvPr>
          <p:cNvSpPr txBox="1"/>
          <p:nvPr/>
        </p:nvSpPr>
        <p:spPr>
          <a:xfrm>
            <a:off x="-721895" y="2946161"/>
            <a:ext cx="3145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77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A_椭圆 5">
            <a:extLst>
              <a:ext uri="{FF2B5EF4-FFF2-40B4-BE49-F238E27FC236}">
                <a16:creationId xmlns:a16="http://schemas.microsoft.com/office/drawing/2014/main" xmlns="" id="{C8B526DD-A56C-4494-B570-C36AD26AE53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2700000">
            <a:off x="7105621" y="-544917"/>
            <a:ext cx="2811716" cy="2811712"/>
          </a:xfrm>
          <a:prstGeom prst="ellipse">
            <a:avLst/>
          </a:prstGeom>
          <a:gradFill flip="none" rotWithShape="1">
            <a:gsLst>
              <a:gs pos="29000">
                <a:srgbClr val="572FF6"/>
              </a:gs>
              <a:gs pos="10000">
                <a:srgbClr val="572FF6"/>
              </a:gs>
              <a:gs pos="50000">
                <a:srgbClr val="8049DD"/>
              </a:gs>
              <a:gs pos="76000">
                <a:srgbClr val="9556D1"/>
              </a:gs>
              <a:gs pos="100000">
                <a:srgbClr val="A963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768977A-2DB3-4B5F-A0A4-8C70EC1DAE0D}"/>
              </a:ext>
            </a:extLst>
          </p:cNvPr>
          <p:cNvSpPr/>
          <p:nvPr/>
        </p:nvSpPr>
        <p:spPr>
          <a:xfrm>
            <a:off x="7913716" y="0"/>
            <a:ext cx="4278284" cy="6858000"/>
          </a:xfrm>
          <a:prstGeom prst="rect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506B1E-7E5B-4F7B-9026-F47041618AD3}"/>
              </a:ext>
            </a:extLst>
          </p:cNvPr>
          <p:cNvGrpSpPr/>
          <p:nvPr/>
        </p:nvGrpSpPr>
        <p:grpSpPr>
          <a:xfrm>
            <a:off x="515938" y="508918"/>
            <a:ext cx="2138362" cy="400110"/>
            <a:chOff x="515938" y="508918"/>
            <a:chExt cx="2138362" cy="40011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15DF82FF-A6A9-4A80-A6A7-75009DD8B8E1}"/>
                </a:ext>
              </a:extLst>
            </p:cNvPr>
            <p:cNvSpPr/>
            <p:nvPr/>
          </p:nvSpPr>
          <p:spPr>
            <a:xfrm>
              <a:off x="515938" y="512763"/>
              <a:ext cx="2138362" cy="395286"/>
            </a:xfrm>
            <a:prstGeom prst="roundRect">
              <a:avLst>
                <a:gd name="adj" fmla="val 50000"/>
              </a:avLst>
            </a:prstGeom>
            <a:solidFill>
              <a:srgbClr val="167D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043F2E33-6ECD-4382-9072-93623E6B72F7}"/>
                </a:ext>
              </a:extLst>
            </p:cNvPr>
            <p:cNvSpPr txBox="1"/>
            <p:nvPr/>
          </p:nvSpPr>
          <p:spPr>
            <a:xfrm>
              <a:off x="556635" y="508918"/>
              <a:ext cx="20569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SUMMER LIGHT </a:t>
              </a:r>
              <a:endParaRPr lang="zh-CN" altLang="en-US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DCB23E2E-FA82-4A19-80FF-7DDD7597B2CF}"/>
              </a:ext>
            </a:extLst>
          </p:cNvPr>
          <p:cNvGrpSpPr/>
          <p:nvPr/>
        </p:nvGrpSpPr>
        <p:grpSpPr>
          <a:xfrm>
            <a:off x="515938" y="2951092"/>
            <a:ext cx="668142" cy="668142"/>
            <a:chOff x="1168528" y="2635688"/>
            <a:chExt cx="668142" cy="668142"/>
          </a:xfrm>
        </p:grpSpPr>
        <p:sp>
          <p:nvSpPr>
            <p:cNvPr id="26" name="PA_椭圆 8">
              <a:extLst>
                <a:ext uri="{FF2B5EF4-FFF2-40B4-BE49-F238E27FC236}">
                  <a16:creationId xmlns:a16="http://schemas.microsoft.com/office/drawing/2014/main" xmlns="" id="{96E0CCCD-1F3A-4C38-B978-8DE458970FDB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1168528" y="2635688"/>
              <a:ext cx="668142" cy="668142"/>
            </a:xfrm>
            <a:prstGeom prst="ellipse">
              <a:avLst/>
            </a:prstGeom>
            <a:solidFill>
              <a:srgbClr val="167D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1" name="drink_121618">
              <a:extLst>
                <a:ext uri="{FF2B5EF4-FFF2-40B4-BE49-F238E27FC236}">
                  <a16:creationId xmlns:a16="http://schemas.microsoft.com/office/drawing/2014/main" xmlns="" id="{8A6CBEC0-1879-4C02-88FE-191222DA9C9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405265" y="2767646"/>
              <a:ext cx="194668" cy="404228"/>
            </a:xfrm>
            <a:custGeom>
              <a:avLst/>
              <a:gdLst>
                <a:gd name="connsiteX0" fmla="*/ 0 w 292423"/>
                <a:gd name="connsiteY0" fmla="*/ 113681 h 607216"/>
                <a:gd name="connsiteX1" fmla="*/ 292423 w 292423"/>
                <a:gd name="connsiteY1" fmla="*/ 113681 h 607216"/>
                <a:gd name="connsiteX2" fmla="*/ 261851 w 292423"/>
                <a:gd name="connsiteY2" fmla="*/ 607216 h 607216"/>
                <a:gd name="connsiteX3" fmla="*/ 30572 w 292423"/>
                <a:gd name="connsiteY3" fmla="*/ 607216 h 607216"/>
                <a:gd name="connsiteX4" fmla="*/ 165544 w 292423"/>
                <a:gd name="connsiteY4" fmla="*/ 0 h 607216"/>
                <a:gd name="connsiteX5" fmla="*/ 292352 w 292423"/>
                <a:gd name="connsiteY5" fmla="*/ 0 h 607216"/>
                <a:gd name="connsiteX6" fmla="*/ 292352 w 292423"/>
                <a:gd name="connsiteY6" fmla="*/ 38743 h 607216"/>
                <a:gd name="connsiteX7" fmla="*/ 165544 w 292423"/>
                <a:gd name="connsiteY7" fmla="*/ 38743 h 607216"/>
                <a:gd name="connsiteX8" fmla="*/ 165544 w 292423"/>
                <a:gd name="connsiteY8" fmla="*/ 74870 h 607216"/>
                <a:gd name="connsiteX9" fmla="*/ 126735 w 292423"/>
                <a:gd name="connsiteY9" fmla="*/ 74870 h 607216"/>
                <a:gd name="connsiteX10" fmla="*/ 126735 w 292423"/>
                <a:gd name="connsiteY10" fmla="*/ 38743 h 607216"/>
                <a:gd name="connsiteX11" fmla="*/ 165544 w 292423"/>
                <a:gd name="connsiteY11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2423" h="607216">
                  <a:moveTo>
                    <a:pt x="0" y="113681"/>
                  </a:moveTo>
                  <a:lnTo>
                    <a:pt x="292423" y="113681"/>
                  </a:lnTo>
                  <a:lnTo>
                    <a:pt x="261851" y="607216"/>
                  </a:lnTo>
                  <a:lnTo>
                    <a:pt x="30572" y="607216"/>
                  </a:lnTo>
                  <a:close/>
                  <a:moveTo>
                    <a:pt x="165544" y="0"/>
                  </a:moveTo>
                  <a:lnTo>
                    <a:pt x="292352" y="0"/>
                  </a:lnTo>
                  <a:lnTo>
                    <a:pt x="292352" y="38743"/>
                  </a:lnTo>
                  <a:lnTo>
                    <a:pt x="165544" y="38743"/>
                  </a:lnTo>
                  <a:lnTo>
                    <a:pt x="165544" y="74870"/>
                  </a:lnTo>
                  <a:lnTo>
                    <a:pt x="126735" y="74870"/>
                  </a:lnTo>
                  <a:lnTo>
                    <a:pt x="126735" y="38743"/>
                  </a:lnTo>
                  <a:cubicBezTo>
                    <a:pt x="126735" y="17337"/>
                    <a:pt x="144199" y="0"/>
                    <a:pt x="1655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6E90562-C946-4C7D-A871-9EE723704C28}"/>
              </a:ext>
            </a:extLst>
          </p:cNvPr>
          <p:cNvGrpSpPr/>
          <p:nvPr/>
        </p:nvGrpSpPr>
        <p:grpSpPr>
          <a:xfrm>
            <a:off x="515938" y="1636577"/>
            <a:ext cx="668142" cy="668142"/>
            <a:chOff x="1168528" y="1396433"/>
            <a:chExt cx="668142" cy="668142"/>
          </a:xfrm>
        </p:grpSpPr>
        <p:sp>
          <p:nvSpPr>
            <p:cNvPr id="25" name="PA_椭圆 8">
              <a:extLst>
                <a:ext uri="{FF2B5EF4-FFF2-40B4-BE49-F238E27FC236}">
                  <a16:creationId xmlns:a16="http://schemas.microsoft.com/office/drawing/2014/main" xmlns="" id="{B91E1695-EA84-416E-9E45-39F22EC7727B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1168528" y="1396433"/>
              <a:ext cx="668142" cy="668142"/>
            </a:xfrm>
            <a:prstGeom prst="ellipse">
              <a:avLst/>
            </a:prstGeom>
            <a:solidFill>
              <a:srgbClr val="167D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2" name="coffee-cup-of-hot-drink-black-silhouette_34706">
              <a:extLst>
                <a:ext uri="{FF2B5EF4-FFF2-40B4-BE49-F238E27FC236}">
                  <a16:creationId xmlns:a16="http://schemas.microsoft.com/office/drawing/2014/main" xmlns="" id="{5DBB9027-6914-4717-826A-29276E61CA4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26218" y="1505011"/>
              <a:ext cx="404226" cy="400168"/>
            </a:xfrm>
            <a:custGeom>
              <a:avLst/>
              <a:gdLst>
                <a:gd name="connsiteX0" fmla="*/ 483628 w 604559"/>
                <a:gd name="connsiteY0" fmla="*/ 325326 h 598490"/>
                <a:gd name="connsiteX1" fmla="*/ 456562 w 604559"/>
                <a:gd name="connsiteY1" fmla="*/ 426823 h 598490"/>
                <a:gd name="connsiteX2" fmla="*/ 569489 w 604559"/>
                <a:gd name="connsiteY2" fmla="*/ 334097 h 598490"/>
                <a:gd name="connsiteX3" fmla="*/ 569668 w 604559"/>
                <a:gd name="connsiteY3" fmla="*/ 328548 h 598490"/>
                <a:gd name="connsiteX4" fmla="*/ 561422 w 604559"/>
                <a:gd name="connsiteY4" fmla="*/ 325326 h 598490"/>
                <a:gd name="connsiteX5" fmla="*/ 17043 w 604559"/>
                <a:gd name="connsiteY5" fmla="*/ 252649 h 598490"/>
                <a:gd name="connsiteX6" fmla="*/ 476996 w 604559"/>
                <a:gd name="connsiteY6" fmla="*/ 252649 h 598490"/>
                <a:gd name="connsiteX7" fmla="*/ 488468 w 604559"/>
                <a:gd name="connsiteY7" fmla="*/ 264105 h 598490"/>
                <a:gd name="connsiteX8" fmla="*/ 487213 w 604559"/>
                <a:gd name="connsiteY8" fmla="*/ 291135 h 598490"/>
                <a:gd name="connsiteX9" fmla="*/ 561422 w 604559"/>
                <a:gd name="connsiteY9" fmla="*/ 291135 h 598490"/>
                <a:gd name="connsiteX10" fmla="*/ 597989 w 604559"/>
                <a:gd name="connsiteY10" fmla="*/ 309394 h 598490"/>
                <a:gd name="connsiteX11" fmla="*/ 601395 w 604559"/>
                <a:gd name="connsiteY11" fmla="*/ 346986 h 598490"/>
                <a:gd name="connsiteX12" fmla="*/ 438637 w 604559"/>
                <a:gd name="connsiteY12" fmla="*/ 462445 h 598490"/>
                <a:gd name="connsiteX13" fmla="*/ 324455 w 604559"/>
                <a:gd name="connsiteY13" fmla="*/ 555170 h 598490"/>
                <a:gd name="connsiteX14" fmla="*/ 465166 w 604559"/>
                <a:gd name="connsiteY14" fmla="*/ 555170 h 598490"/>
                <a:gd name="connsiteX15" fmla="*/ 488110 w 604559"/>
                <a:gd name="connsiteY15" fmla="*/ 570923 h 598490"/>
                <a:gd name="connsiteX16" fmla="*/ 492770 w 604559"/>
                <a:gd name="connsiteY16" fmla="*/ 582737 h 598490"/>
                <a:gd name="connsiteX17" fmla="*/ 482015 w 604559"/>
                <a:gd name="connsiteY17" fmla="*/ 598490 h 598490"/>
                <a:gd name="connsiteX18" fmla="*/ 11845 w 604559"/>
                <a:gd name="connsiteY18" fmla="*/ 598490 h 598490"/>
                <a:gd name="connsiteX19" fmla="*/ 1090 w 604559"/>
                <a:gd name="connsiteY19" fmla="*/ 582737 h 598490"/>
                <a:gd name="connsiteX20" fmla="*/ 5750 w 604559"/>
                <a:gd name="connsiteY20" fmla="*/ 570923 h 598490"/>
                <a:gd name="connsiteX21" fmla="*/ 28873 w 604559"/>
                <a:gd name="connsiteY21" fmla="*/ 555170 h 598490"/>
                <a:gd name="connsiteX22" fmla="*/ 176574 w 604559"/>
                <a:gd name="connsiteY22" fmla="*/ 555170 h 598490"/>
                <a:gd name="connsiteX23" fmla="*/ 5571 w 604559"/>
                <a:gd name="connsiteY23" fmla="*/ 264105 h 598490"/>
                <a:gd name="connsiteX24" fmla="*/ 17043 w 604559"/>
                <a:gd name="connsiteY24" fmla="*/ 252649 h 598490"/>
                <a:gd name="connsiteX25" fmla="*/ 238289 w 604559"/>
                <a:gd name="connsiteY25" fmla="*/ 82124 h 598490"/>
                <a:gd name="connsiteX26" fmla="*/ 247204 w 604559"/>
                <a:gd name="connsiteY26" fmla="*/ 84764 h 598490"/>
                <a:gd name="connsiteX27" fmla="*/ 249175 w 604559"/>
                <a:gd name="connsiteY27" fmla="*/ 157777 h 598490"/>
                <a:gd name="connsiteX28" fmla="*/ 261001 w 604559"/>
                <a:gd name="connsiteY28" fmla="*/ 222021 h 598490"/>
                <a:gd name="connsiteX29" fmla="*/ 259747 w 604559"/>
                <a:gd name="connsiteY29" fmla="*/ 239022 h 598490"/>
                <a:gd name="connsiteX30" fmla="*/ 251863 w 604559"/>
                <a:gd name="connsiteY30" fmla="*/ 242064 h 598490"/>
                <a:gd name="connsiteX31" fmla="*/ 242545 w 604559"/>
                <a:gd name="connsiteY31" fmla="*/ 237769 h 598490"/>
                <a:gd name="connsiteX32" fmla="*/ 230181 w 604559"/>
                <a:gd name="connsiteY32" fmla="*/ 142745 h 598490"/>
                <a:gd name="connsiteX33" fmla="*/ 231973 w 604559"/>
                <a:gd name="connsiteY33" fmla="*/ 103554 h 598490"/>
                <a:gd name="connsiteX34" fmla="*/ 230181 w 604559"/>
                <a:gd name="connsiteY34" fmla="*/ 86732 h 598490"/>
                <a:gd name="connsiteX35" fmla="*/ 238289 w 604559"/>
                <a:gd name="connsiteY35" fmla="*/ 82124 h 598490"/>
                <a:gd name="connsiteX36" fmla="*/ 301212 w 604559"/>
                <a:gd name="connsiteY36" fmla="*/ 83 h 598490"/>
                <a:gd name="connsiteX37" fmla="*/ 309387 w 604559"/>
                <a:gd name="connsiteY37" fmla="*/ 4558 h 598490"/>
                <a:gd name="connsiteX38" fmla="*/ 307416 w 604559"/>
                <a:gd name="connsiteY38" fmla="*/ 21562 h 598490"/>
                <a:gd name="connsiteX39" fmla="*/ 309387 w 604559"/>
                <a:gd name="connsiteY39" fmla="*/ 60583 h 598490"/>
                <a:gd name="connsiteX40" fmla="*/ 296844 w 604559"/>
                <a:gd name="connsiteY40" fmla="*/ 155809 h 598490"/>
                <a:gd name="connsiteX41" fmla="*/ 287705 w 604559"/>
                <a:gd name="connsiteY41" fmla="*/ 159926 h 598490"/>
                <a:gd name="connsiteX42" fmla="*/ 279821 w 604559"/>
                <a:gd name="connsiteY42" fmla="*/ 157062 h 598490"/>
                <a:gd name="connsiteX43" fmla="*/ 278567 w 604559"/>
                <a:gd name="connsiteY43" fmla="*/ 139879 h 598490"/>
                <a:gd name="connsiteX44" fmla="*/ 290393 w 604559"/>
                <a:gd name="connsiteY44" fmla="*/ 75619 h 598490"/>
                <a:gd name="connsiteX45" fmla="*/ 292364 w 604559"/>
                <a:gd name="connsiteY45" fmla="*/ 2589 h 598490"/>
                <a:gd name="connsiteX46" fmla="*/ 301212 w 604559"/>
                <a:gd name="connsiteY46" fmla="*/ 83 h 598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4559" h="598490">
                  <a:moveTo>
                    <a:pt x="483628" y="325326"/>
                  </a:moveTo>
                  <a:cubicBezTo>
                    <a:pt x="479326" y="355578"/>
                    <a:pt x="471439" y="391737"/>
                    <a:pt x="456562" y="426823"/>
                  </a:cubicBezTo>
                  <a:cubicBezTo>
                    <a:pt x="521988" y="417693"/>
                    <a:pt x="554073" y="372763"/>
                    <a:pt x="569489" y="334097"/>
                  </a:cubicBezTo>
                  <a:cubicBezTo>
                    <a:pt x="570564" y="331770"/>
                    <a:pt x="570564" y="329801"/>
                    <a:pt x="569668" y="328548"/>
                  </a:cubicBezTo>
                  <a:cubicBezTo>
                    <a:pt x="568592" y="326937"/>
                    <a:pt x="565904" y="325326"/>
                    <a:pt x="561422" y="325326"/>
                  </a:cubicBezTo>
                  <a:close/>
                  <a:moveTo>
                    <a:pt x="17043" y="252649"/>
                  </a:moveTo>
                  <a:lnTo>
                    <a:pt x="476996" y="252649"/>
                  </a:lnTo>
                  <a:cubicBezTo>
                    <a:pt x="483270" y="252649"/>
                    <a:pt x="488468" y="257840"/>
                    <a:pt x="488468" y="264105"/>
                  </a:cubicBezTo>
                  <a:cubicBezTo>
                    <a:pt x="488289" y="270729"/>
                    <a:pt x="488110" y="280037"/>
                    <a:pt x="487213" y="291135"/>
                  </a:cubicBezTo>
                  <a:lnTo>
                    <a:pt x="561422" y="291135"/>
                  </a:lnTo>
                  <a:cubicBezTo>
                    <a:pt x="576659" y="291135"/>
                    <a:pt x="590281" y="297938"/>
                    <a:pt x="597989" y="309394"/>
                  </a:cubicBezTo>
                  <a:cubicBezTo>
                    <a:pt x="605338" y="320314"/>
                    <a:pt x="606593" y="333918"/>
                    <a:pt x="601395" y="346986"/>
                  </a:cubicBezTo>
                  <a:cubicBezTo>
                    <a:pt x="584187" y="389231"/>
                    <a:pt x="540450" y="459581"/>
                    <a:pt x="438637" y="462445"/>
                  </a:cubicBezTo>
                  <a:cubicBezTo>
                    <a:pt x="414259" y="503258"/>
                    <a:pt x="378051" y="538344"/>
                    <a:pt x="324455" y="555170"/>
                  </a:cubicBezTo>
                  <a:lnTo>
                    <a:pt x="465166" y="555170"/>
                  </a:lnTo>
                  <a:cubicBezTo>
                    <a:pt x="474487" y="555170"/>
                    <a:pt x="484883" y="562152"/>
                    <a:pt x="488110" y="570923"/>
                  </a:cubicBezTo>
                  <a:lnTo>
                    <a:pt x="492770" y="582737"/>
                  </a:lnTo>
                  <a:cubicBezTo>
                    <a:pt x="496176" y="591509"/>
                    <a:pt x="491336" y="598490"/>
                    <a:pt x="482015" y="598490"/>
                  </a:cubicBezTo>
                  <a:lnTo>
                    <a:pt x="11845" y="598490"/>
                  </a:lnTo>
                  <a:cubicBezTo>
                    <a:pt x="2524" y="598490"/>
                    <a:pt x="-2316" y="591509"/>
                    <a:pt x="1090" y="582737"/>
                  </a:cubicBezTo>
                  <a:lnTo>
                    <a:pt x="5750" y="570923"/>
                  </a:lnTo>
                  <a:cubicBezTo>
                    <a:pt x="9156" y="562152"/>
                    <a:pt x="19373" y="555170"/>
                    <a:pt x="28873" y="555170"/>
                  </a:cubicBezTo>
                  <a:lnTo>
                    <a:pt x="176574" y="555170"/>
                  </a:lnTo>
                  <a:cubicBezTo>
                    <a:pt x="18835" y="507734"/>
                    <a:pt x="6109" y="313332"/>
                    <a:pt x="5571" y="264105"/>
                  </a:cubicBezTo>
                  <a:cubicBezTo>
                    <a:pt x="5392" y="257840"/>
                    <a:pt x="10769" y="252649"/>
                    <a:pt x="17043" y="252649"/>
                  </a:cubicBezTo>
                  <a:close/>
                  <a:moveTo>
                    <a:pt x="238289" y="82124"/>
                  </a:moveTo>
                  <a:cubicBezTo>
                    <a:pt x="241380" y="81767"/>
                    <a:pt x="244606" y="82617"/>
                    <a:pt x="247204" y="84764"/>
                  </a:cubicBezTo>
                  <a:cubicBezTo>
                    <a:pt x="259926" y="94785"/>
                    <a:pt x="276770" y="123060"/>
                    <a:pt x="249175" y="157777"/>
                  </a:cubicBezTo>
                  <a:cubicBezTo>
                    <a:pt x="228568" y="183725"/>
                    <a:pt x="260643" y="221663"/>
                    <a:pt x="261001" y="222021"/>
                  </a:cubicBezTo>
                  <a:cubicBezTo>
                    <a:pt x="265302" y="227032"/>
                    <a:pt x="264764" y="234727"/>
                    <a:pt x="259747" y="239022"/>
                  </a:cubicBezTo>
                  <a:cubicBezTo>
                    <a:pt x="257417" y="240990"/>
                    <a:pt x="254550" y="242064"/>
                    <a:pt x="251863" y="242064"/>
                  </a:cubicBezTo>
                  <a:cubicBezTo>
                    <a:pt x="248458" y="242064"/>
                    <a:pt x="245053" y="240632"/>
                    <a:pt x="242545" y="237769"/>
                  </a:cubicBezTo>
                  <a:cubicBezTo>
                    <a:pt x="240753" y="235622"/>
                    <a:pt x="197031" y="184262"/>
                    <a:pt x="230181" y="142745"/>
                  </a:cubicBezTo>
                  <a:cubicBezTo>
                    <a:pt x="248637" y="119481"/>
                    <a:pt x="235019" y="106059"/>
                    <a:pt x="231973" y="103554"/>
                  </a:cubicBezTo>
                  <a:cubicBezTo>
                    <a:pt x="226955" y="99438"/>
                    <a:pt x="226059" y="91922"/>
                    <a:pt x="230181" y="86732"/>
                  </a:cubicBezTo>
                  <a:cubicBezTo>
                    <a:pt x="232242" y="84048"/>
                    <a:pt x="235198" y="82482"/>
                    <a:pt x="238289" y="82124"/>
                  </a:cubicBezTo>
                  <a:close/>
                  <a:moveTo>
                    <a:pt x="301212" y="83"/>
                  </a:moveTo>
                  <a:cubicBezTo>
                    <a:pt x="304280" y="441"/>
                    <a:pt x="307237" y="1963"/>
                    <a:pt x="309387" y="4558"/>
                  </a:cubicBezTo>
                  <a:cubicBezTo>
                    <a:pt x="313509" y="9749"/>
                    <a:pt x="312613" y="17267"/>
                    <a:pt x="307416" y="21562"/>
                  </a:cubicBezTo>
                  <a:cubicBezTo>
                    <a:pt x="304549" y="24068"/>
                    <a:pt x="290931" y="37493"/>
                    <a:pt x="309387" y="60583"/>
                  </a:cubicBezTo>
                  <a:cubicBezTo>
                    <a:pt x="342537" y="102289"/>
                    <a:pt x="298815" y="153661"/>
                    <a:pt x="296844" y="155809"/>
                  </a:cubicBezTo>
                  <a:cubicBezTo>
                    <a:pt x="294515" y="158494"/>
                    <a:pt x="291110" y="159926"/>
                    <a:pt x="287705" y="159926"/>
                  </a:cubicBezTo>
                  <a:cubicBezTo>
                    <a:pt x="284838" y="159926"/>
                    <a:pt x="281971" y="159031"/>
                    <a:pt x="279821" y="157062"/>
                  </a:cubicBezTo>
                  <a:cubicBezTo>
                    <a:pt x="274625" y="152587"/>
                    <a:pt x="274087" y="144890"/>
                    <a:pt x="278567" y="139879"/>
                  </a:cubicBezTo>
                  <a:cubicBezTo>
                    <a:pt x="278925" y="139521"/>
                    <a:pt x="311000" y="101573"/>
                    <a:pt x="290393" y="75619"/>
                  </a:cubicBezTo>
                  <a:cubicBezTo>
                    <a:pt x="262798" y="41073"/>
                    <a:pt x="279642" y="12792"/>
                    <a:pt x="292364" y="2589"/>
                  </a:cubicBezTo>
                  <a:cubicBezTo>
                    <a:pt x="294963" y="531"/>
                    <a:pt x="298143" y="-275"/>
                    <a:pt x="301212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4015A3B8-3666-499D-A021-EAC28CB2E5EB}"/>
              </a:ext>
            </a:extLst>
          </p:cNvPr>
          <p:cNvGrpSpPr/>
          <p:nvPr/>
        </p:nvGrpSpPr>
        <p:grpSpPr>
          <a:xfrm>
            <a:off x="515938" y="4263230"/>
            <a:ext cx="668142" cy="668142"/>
            <a:chOff x="1168528" y="3874943"/>
            <a:chExt cx="668142" cy="668142"/>
          </a:xfrm>
        </p:grpSpPr>
        <p:sp>
          <p:nvSpPr>
            <p:cNvPr id="27" name="PA_椭圆 8">
              <a:extLst>
                <a:ext uri="{FF2B5EF4-FFF2-40B4-BE49-F238E27FC236}">
                  <a16:creationId xmlns:a16="http://schemas.microsoft.com/office/drawing/2014/main" xmlns="" id="{EB8552DC-6E9A-4136-980F-907D6A4AF8F2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168528" y="3874943"/>
              <a:ext cx="668142" cy="668142"/>
            </a:xfrm>
            <a:prstGeom prst="ellipse">
              <a:avLst/>
            </a:prstGeom>
            <a:solidFill>
              <a:srgbClr val="167D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3" name="pear_730">
              <a:extLst>
                <a:ext uri="{FF2B5EF4-FFF2-40B4-BE49-F238E27FC236}">
                  <a16:creationId xmlns:a16="http://schemas.microsoft.com/office/drawing/2014/main" xmlns="" id="{1146AD48-28AE-4A01-B5DD-088A0B1C42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68597" y="4009963"/>
              <a:ext cx="268006" cy="404226"/>
            </a:xfrm>
            <a:custGeom>
              <a:avLst/>
              <a:gdLst>
                <a:gd name="connsiteX0" fmla="*/ 183447 w 375487"/>
                <a:gd name="connsiteY0" fmla="*/ 125170 h 566337"/>
                <a:gd name="connsiteX1" fmla="*/ 184390 w 375487"/>
                <a:gd name="connsiteY1" fmla="*/ 139622 h 566337"/>
                <a:gd name="connsiteX2" fmla="*/ 188180 w 375487"/>
                <a:gd name="connsiteY2" fmla="*/ 159338 h 566337"/>
                <a:gd name="connsiteX3" fmla="*/ 196513 w 375487"/>
                <a:gd name="connsiteY3" fmla="*/ 125855 h 566337"/>
                <a:gd name="connsiteX4" fmla="*/ 235198 w 375487"/>
                <a:gd name="connsiteY4" fmla="*/ 133211 h 566337"/>
                <a:gd name="connsiteX5" fmla="*/ 314597 w 375487"/>
                <a:gd name="connsiteY5" fmla="*/ 240317 h 566337"/>
                <a:gd name="connsiteX6" fmla="*/ 375487 w 375487"/>
                <a:gd name="connsiteY6" fmla="*/ 378461 h 566337"/>
                <a:gd name="connsiteX7" fmla="*/ 188205 w 375487"/>
                <a:gd name="connsiteY7" fmla="*/ 566337 h 566337"/>
                <a:gd name="connsiteX8" fmla="*/ 0 w 375487"/>
                <a:gd name="connsiteY8" fmla="*/ 378461 h 566337"/>
                <a:gd name="connsiteX9" fmla="*/ 60890 w 375487"/>
                <a:gd name="connsiteY9" fmla="*/ 240317 h 566337"/>
                <a:gd name="connsiteX10" fmla="*/ 140678 w 375487"/>
                <a:gd name="connsiteY10" fmla="*/ 133211 h 566337"/>
                <a:gd name="connsiteX11" fmla="*/ 227837 w 375487"/>
                <a:gd name="connsiteY11" fmla="*/ 0 h 566337"/>
                <a:gd name="connsiteX12" fmla="*/ 196513 w 375487"/>
                <a:gd name="connsiteY12" fmla="*/ 125855 h 566337"/>
                <a:gd name="connsiteX13" fmla="*/ 188205 w 375487"/>
                <a:gd name="connsiteY13" fmla="*/ 124275 h 566337"/>
                <a:gd name="connsiteX14" fmla="*/ 183447 w 375487"/>
                <a:gd name="connsiteY14" fmla="*/ 125170 h 566337"/>
                <a:gd name="connsiteX15" fmla="*/ 181378 w 375487"/>
                <a:gd name="connsiteY15" fmla="*/ 93485 h 566337"/>
                <a:gd name="connsiteX16" fmla="*/ 227837 w 375487"/>
                <a:gd name="connsiteY16" fmla="*/ 0 h 56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5487" h="566337">
                  <a:moveTo>
                    <a:pt x="183447" y="125170"/>
                  </a:moveTo>
                  <a:lnTo>
                    <a:pt x="184390" y="139622"/>
                  </a:lnTo>
                  <a:cubicBezTo>
                    <a:pt x="186220" y="151682"/>
                    <a:pt x="188180" y="159338"/>
                    <a:pt x="188180" y="159338"/>
                  </a:cubicBezTo>
                  <a:lnTo>
                    <a:pt x="196513" y="125855"/>
                  </a:lnTo>
                  <a:lnTo>
                    <a:pt x="235198" y="133211"/>
                  </a:lnTo>
                  <a:cubicBezTo>
                    <a:pt x="278790" y="150523"/>
                    <a:pt x="310446" y="191275"/>
                    <a:pt x="314597" y="240317"/>
                  </a:cubicBezTo>
                  <a:cubicBezTo>
                    <a:pt x="352423" y="274392"/>
                    <a:pt x="375487" y="324124"/>
                    <a:pt x="375487" y="378461"/>
                  </a:cubicBezTo>
                  <a:cubicBezTo>
                    <a:pt x="375487" y="482530"/>
                    <a:pt x="291533" y="566337"/>
                    <a:pt x="188205" y="566337"/>
                  </a:cubicBezTo>
                  <a:cubicBezTo>
                    <a:pt x="83954" y="566337"/>
                    <a:pt x="0" y="482530"/>
                    <a:pt x="0" y="378461"/>
                  </a:cubicBezTo>
                  <a:cubicBezTo>
                    <a:pt x="0" y="324124"/>
                    <a:pt x="23064" y="274392"/>
                    <a:pt x="60890" y="240317"/>
                  </a:cubicBezTo>
                  <a:cubicBezTo>
                    <a:pt x="65041" y="191275"/>
                    <a:pt x="96697" y="150523"/>
                    <a:pt x="140678" y="133211"/>
                  </a:cubicBezTo>
                  <a:close/>
                  <a:moveTo>
                    <a:pt x="227837" y="0"/>
                  </a:moveTo>
                  <a:lnTo>
                    <a:pt x="196513" y="125855"/>
                  </a:lnTo>
                  <a:lnTo>
                    <a:pt x="188205" y="124275"/>
                  </a:lnTo>
                  <a:lnTo>
                    <a:pt x="183447" y="125170"/>
                  </a:lnTo>
                  <a:lnTo>
                    <a:pt x="181378" y="93485"/>
                  </a:lnTo>
                  <a:cubicBezTo>
                    <a:pt x="182416" y="58255"/>
                    <a:pt x="192330" y="18421"/>
                    <a:pt x="2278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E184C2D-2024-411D-AC39-8861773040DA}"/>
              </a:ext>
            </a:extLst>
          </p:cNvPr>
          <p:cNvGrpSpPr/>
          <p:nvPr/>
        </p:nvGrpSpPr>
        <p:grpSpPr>
          <a:xfrm>
            <a:off x="515938" y="5577745"/>
            <a:ext cx="668142" cy="668142"/>
            <a:chOff x="1168528" y="5068556"/>
            <a:chExt cx="668142" cy="668142"/>
          </a:xfrm>
        </p:grpSpPr>
        <p:sp>
          <p:nvSpPr>
            <p:cNvPr id="28" name="PA_椭圆 8">
              <a:extLst>
                <a:ext uri="{FF2B5EF4-FFF2-40B4-BE49-F238E27FC236}">
                  <a16:creationId xmlns:a16="http://schemas.microsoft.com/office/drawing/2014/main" xmlns="" id="{018578DA-315D-4872-BD6E-C2BC85187A6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168528" y="5068556"/>
              <a:ext cx="668142" cy="668142"/>
            </a:xfrm>
            <a:prstGeom prst="ellipse">
              <a:avLst/>
            </a:prstGeom>
            <a:solidFill>
              <a:srgbClr val="167D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4" name="bunch-of-grapes_76284">
              <a:extLst>
                <a:ext uri="{FF2B5EF4-FFF2-40B4-BE49-F238E27FC236}">
                  <a16:creationId xmlns:a16="http://schemas.microsoft.com/office/drawing/2014/main" xmlns="" id="{2E009EC5-CFD9-4125-AB79-23ABDBD7D95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00487" y="5252040"/>
              <a:ext cx="404226" cy="403282"/>
            </a:xfrm>
            <a:custGeom>
              <a:avLst/>
              <a:gdLst>
                <a:gd name="T0" fmla="*/ 6066 w 6792"/>
                <a:gd name="T1" fmla="*/ 54 h 6787"/>
                <a:gd name="T2" fmla="*/ 4254 w 6792"/>
                <a:gd name="T3" fmla="*/ 369 h 6787"/>
                <a:gd name="T4" fmla="*/ 2523 w 6792"/>
                <a:gd name="T5" fmla="*/ 844 h 6787"/>
                <a:gd name="T6" fmla="*/ 933 w 6792"/>
                <a:gd name="T7" fmla="*/ 2560 h 6787"/>
                <a:gd name="T8" fmla="*/ 825 w 6792"/>
                <a:gd name="T9" fmla="*/ 4395 h 6787"/>
                <a:gd name="T10" fmla="*/ 672 w 6792"/>
                <a:gd name="T11" fmla="*/ 6419 h 6787"/>
                <a:gd name="T12" fmla="*/ 2483 w 6792"/>
                <a:gd name="T13" fmla="*/ 5715 h 6787"/>
                <a:gd name="T14" fmla="*/ 4183 w 6792"/>
                <a:gd name="T15" fmla="*/ 5465 h 6787"/>
                <a:gd name="T16" fmla="*/ 5628 w 6792"/>
                <a:gd name="T17" fmla="*/ 4403 h 6787"/>
                <a:gd name="T18" fmla="*/ 5040 w 6792"/>
                <a:gd name="T19" fmla="*/ 1510 h 6787"/>
                <a:gd name="T20" fmla="*/ 6625 w 6792"/>
                <a:gd name="T21" fmla="*/ 985 h 6787"/>
                <a:gd name="T22" fmla="*/ 6792 w 6792"/>
                <a:gd name="T23" fmla="*/ 600 h 6787"/>
                <a:gd name="T24" fmla="*/ 944 w 6792"/>
                <a:gd name="T25" fmla="*/ 3067 h 6787"/>
                <a:gd name="T26" fmla="*/ 1216 w 6792"/>
                <a:gd name="T27" fmla="*/ 3253 h 6787"/>
                <a:gd name="T28" fmla="*/ 1381 w 6792"/>
                <a:gd name="T29" fmla="*/ 4142 h 6787"/>
                <a:gd name="T30" fmla="*/ 1151 w 6792"/>
                <a:gd name="T31" fmla="*/ 4184 h 6787"/>
                <a:gd name="T32" fmla="*/ 1281 w 6792"/>
                <a:gd name="T33" fmla="*/ 5020 h 6787"/>
                <a:gd name="T34" fmla="*/ 858 w 6792"/>
                <a:gd name="T35" fmla="*/ 5635 h 6787"/>
                <a:gd name="T36" fmla="*/ 696 w 6792"/>
                <a:gd name="T37" fmla="*/ 5830 h 6787"/>
                <a:gd name="T38" fmla="*/ 670 w 6792"/>
                <a:gd name="T39" fmla="*/ 5053 h 6787"/>
                <a:gd name="T40" fmla="*/ 1413 w 6792"/>
                <a:gd name="T41" fmla="*/ 4827 h 6787"/>
                <a:gd name="T42" fmla="*/ 1771 w 6792"/>
                <a:gd name="T43" fmla="*/ 1313 h 6787"/>
                <a:gd name="T44" fmla="*/ 1216 w 6792"/>
                <a:gd name="T45" fmla="*/ 2121 h 6787"/>
                <a:gd name="T46" fmla="*/ 1024 w 6792"/>
                <a:gd name="T47" fmla="*/ 1988 h 6787"/>
                <a:gd name="T48" fmla="*/ 1903 w 6792"/>
                <a:gd name="T49" fmla="*/ 1121 h 6787"/>
                <a:gd name="T50" fmla="*/ 3097 w 6792"/>
                <a:gd name="T51" fmla="*/ 4144 h 6787"/>
                <a:gd name="T52" fmla="*/ 2543 w 6792"/>
                <a:gd name="T53" fmla="*/ 4951 h 6787"/>
                <a:gd name="T54" fmla="*/ 2350 w 6792"/>
                <a:gd name="T55" fmla="*/ 4819 h 6787"/>
                <a:gd name="T56" fmla="*/ 3037 w 6792"/>
                <a:gd name="T57" fmla="*/ 3820 h 6787"/>
                <a:gd name="T58" fmla="*/ 3097 w 6792"/>
                <a:gd name="T59" fmla="*/ 4144 h 6787"/>
                <a:gd name="T60" fmla="*/ 2886 w 6792"/>
                <a:gd name="T61" fmla="*/ 2577 h 6787"/>
                <a:gd name="T62" fmla="*/ 2670 w 6792"/>
                <a:gd name="T63" fmla="*/ 3164 h 6787"/>
                <a:gd name="T64" fmla="*/ 2478 w 6792"/>
                <a:gd name="T65" fmla="*/ 3032 h 6787"/>
                <a:gd name="T66" fmla="*/ 3164 w 6792"/>
                <a:gd name="T67" fmla="*/ 2033 h 6787"/>
                <a:gd name="T68" fmla="*/ 3224 w 6792"/>
                <a:gd name="T69" fmla="*/ 2357 h 6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92" h="6787">
                  <a:moveTo>
                    <a:pt x="6565" y="146"/>
                  </a:moveTo>
                  <a:cubicBezTo>
                    <a:pt x="6423" y="39"/>
                    <a:pt x="6238" y="5"/>
                    <a:pt x="6066" y="54"/>
                  </a:cubicBezTo>
                  <a:cubicBezTo>
                    <a:pt x="5442" y="233"/>
                    <a:pt x="4993" y="677"/>
                    <a:pt x="4719" y="1034"/>
                  </a:cubicBezTo>
                  <a:cubicBezTo>
                    <a:pt x="4649" y="773"/>
                    <a:pt x="4494" y="534"/>
                    <a:pt x="4254" y="369"/>
                  </a:cubicBezTo>
                  <a:cubicBezTo>
                    <a:pt x="3718" y="0"/>
                    <a:pt x="2985" y="136"/>
                    <a:pt x="2617" y="672"/>
                  </a:cubicBezTo>
                  <a:cubicBezTo>
                    <a:pt x="2580" y="727"/>
                    <a:pt x="2550" y="785"/>
                    <a:pt x="2523" y="844"/>
                  </a:cubicBezTo>
                  <a:cubicBezTo>
                    <a:pt x="1961" y="454"/>
                    <a:pt x="1207" y="577"/>
                    <a:pt x="839" y="1113"/>
                  </a:cubicBezTo>
                  <a:cubicBezTo>
                    <a:pt x="526" y="1569"/>
                    <a:pt x="581" y="2165"/>
                    <a:pt x="933" y="2560"/>
                  </a:cubicBezTo>
                  <a:cubicBezTo>
                    <a:pt x="821" y="2639"/>
                    <a:pt x="718" y="2735"/>
                    <a:pt x="636" y="2855"/>
                  </a:cubicBezTo>
                  <a:cubicBezTo>
                    <a:pt x="297" y="3349"/>
                    <a:pt x="390" y="4006"/>
                    <a:pt x="825" y="4395"/>
                  </a:cubicBezTo>
                  <a:cubicBezTo>
                    <a:pt x="648" y="4481"/>
                    <a:pt x="488" y="4608"/>
                    <a:pt x="368" y="4782"/>
                  </a:cubicBezTo>
                  <a:cubicBezTo>
                    <a:pt x="0" y="5318"/>
                    <a:pt x="136" y="6051"/>
                    <a:pt x="672" y="6419"/>
                  </a:cubicBezTo>
                  <a:cubicBezTo>
                    <a:pt x="1207" y="6787"/>
                    <a:pt x="1941" y="6652"/>
                    <a:pt x="2308" y="6115"/>
                  </a:cubicBezTo>
                  <a:cubicBezTo>
                    <a:pt x="2394" y="5990"/>
                    <a:pt x="2450" y="5854"/>
                    <a:pt x="2483" y="5715"/>
                  </a:cubicBezTo>
                  <a:cubicBezTo>
                    <a:pt x="2504" y="5732"/>
                    <a:pt x="2523" y="5753"/>
                    <a:pt x="2546" y="5769"/>
                  </a:cubicBezTo>
                  <a:cubicBezTo>
                    <a:pt x="3082" y="6136"/>
                    <a:pt x="3815" y="6001"/>
                    <a:pt x="4183" y="5465"/>
                  </a:cubicBezTo>
                  <a:cubicBezTo>
                    <a:pt x="4307" y="5284"/>
                    <a:pt x="4369" y="5081"/>
                    <a:pt x="4383" y="4878"/>
                  </a:cubicBezTo>
                  <a:cubicBezTo>
                    <a:pt x="4843" y="4988"/>
                    <a:pt x="5343" y="4816"/>
                    <a:pt x="5628" y="4403"/>
                  </a:cubicBezTo>
                  <a:cubicBezTo>
                    <a:pt x="5948" y="3936"/>
                    <a:pt x="5886" y="3321"/>
                    <a:pt x="5512" y="2927"/>
                  </a:cubicBezTo>
                  <a:cubicBezTo>
                    <a:pt x="5702" y="2432"/>
                    <a:pt x="5535" y="1816"/>
                    <a:pt x="5040" y="1510"/>
                  </a:cubicBezTo>
                  <a:cubicBezTo>
                    <a:pt x="5501" y="1141"/>
                    <a:pt x="5922" y="1077"/>
                    <a:pt x="6235" y="1111"/>
                  </a:cubicBezTo>
                  <a:cubicBezTo>
                    <a:pt x="6377" y="1126"/>
                    <a:pt x="6519" y="1081"/>
                    <a:pt x="6625" y="985"/>
                  </a:cubicBezTo>
                  <a:cubicBezTo>
                    <a:pt x="6731" y="890"/>
                    <a:pt x="6792" y="754"/>
                    <a:pt x="6792" y="612"/>
                  </a:cubicBezTo>
                  <a:lnTo>
                    <a:pt x="6792" y="600"/>
                  </a:lnTo>
                  <a:cubicBezTo>
                    <a:pt x="6792" y="421"/>
                    <a:pt x="6708" y="253"/>
                    <a:pt x="6565" y="146"/>
                  </a:cubicBezTo>
                  <a:close/>
                  <a:moveTo>
                    <a:pt x="944" y="3067"/>
                  </a:moveTo>
                  <a:cubicBezTo>
                    <a:pt x="995" y="2992"/>
                    <a:pt x="1098" y="2972"/>
                    <a:pt x="1173" y="3024"/>
                  </a:cubicBezTo>
                  <a:cubicBezTo>
                    <a:pt x="1248" y="3076"/>
                    <a:pt x="1267" y="3178"/>
                    <a:pt x="1216" y="3253"/>
                  </a:cubicBezTo>
                  <a:cubicBezTo>
                    <a:pt x="1068" y="3469"/>
                    <a:pt x="1123" y="3765"/>
                    <a:pt x="1338" y="3913"/>
                  </a:cubicBezTo>
                  <a:cubicBezTo>
                    <a:pt x="1413" y="3964"/>
                    <a:pt x="1432" y="4067"/>
                    <a:pt x="1381" y="4142"/>
                  </a:cubicBezTo>
                  <a:cubicBezTo>
                    <a:pt x="1349" y="4189"/>
                    <a:pt x="1297" y="4213"/>
                    <a:pt x="1244" y="4213"/>
                  </a:cubicBezTo>
                  <a:cubicBezTo>
                    <a:pt x="1212" y="4213"/>
                    <a:pt x="1180" y="4204"/>
                    <a:pt x="1151" y="4184"/>
                  </a:cubicBezTo>
                  <a:cubicBezTo>
                    <a:pt x="786" y="3933"/>
                    <a:pt x="693" y="3432"/>
                    <a:pt x="944" y="3067"/>
                  </a:cubicBezTo>
                  <a:close/>
                  <a:moveTo>
                    <a:pt x="1281" y="5020"/>
                  </a:moveTo>
                  <a:cubicBezTo>
                    <a:pt x="1142" y="5045"/>
                    <a:pt x="1022" y="5123"/>
                    <a:pt x="942" y="5240"/>
                  </a:cubicBezTo>
                  <a:cubicBezTo>
                    <a:pt x="862" y="5356"/>
                    <a:pt x="832" y="5496"/>
                    <a:pt x="858" y="5635"/>
                  </a:cubicBezTo>
                  <a:cubicBezTo>
                    <a:pt x="875" y="5724"/>
                    <a:pt x="815" y="5810"/>
                    <a:pt x="726" y="5827"/>
                  </a:cubicBezTo>
                  <a:cubicBezTo>
                    <a:pt x="716" y="5829"/>
                    <a:pt x="706" y="5830"/>
                    <a:pt x="696" y="5830"/>
                  </a:cubicBezTo>
                  <a:cubicBezTo>
                    <a:pt x="618" y="5830"/>
                    <a:pt x="549" y="5774"/>
                    <a:pt x="534" y="5695"/>
                  </a:cubicBezTo>
                  <a:cubicBezTo>
                    <a:pt x="492" y="5470"/>
                    <a:pt x="540" y="5241"/>
                    <a:pt x="670" y="5053"/>
                  </a:cubicBezTo>
                  <a:cubicBezTo>
                    <a:pt x="800" y="4864"/>
                    <a:pt x="995" y="4737"/>
                    <a:pt x="1220" y="4695"/>
                  </a:cubicBezTo>
                  <a:cubicBezTo>
                    <a:pt x="1310" y="4678"/>
                    <a:pt x="1396" y="4738"/>
                    <a:pt x="1413" y="4827"/>
                  </a:cubicBezTo>
                  <a:cubicBezTo>
                    <a:pt x="1429" y="4917"/>
                    <a:pt x="1370" y="5003"/>
                    <a:pt x="1281" y="5020"/>
                  </a:cubicBezTo>
                  <a:close/>
                  <a:moveTo>
                    <a:pt x="1771" y="1313"/>
                  </a:moveTo>
                  <a:cubicBezTo>
                    <a:pt x="1485" y="1366"/>
                    <a:pt x="1295" y="1642"/>
                    <a:pt x="1348" y="1928"/>
                  </a:cubicBezTo>
                  <a:cubicBezTo>
                    <a:pt x="1365" y="2018"/>
                    <a:pt x="1306" y="2104"/>
                    <a:pt x="1216" y="2121"/>
                  </a:cubicBezTo>
                  <a:cubicBezTo>
                    <a:pt x="1206" y="2123"/>
                    <a:pt x="1196" y="2123"/>
                    <a:pt x="1186" y="2123"/>
                  </a:cubicBezTo>
                  <a:cubicBezTo>
                    <a:pt x="1108" y="2123"/>
                    <a:pt x="1039" y="2068"/>
                    <a:pt x="1024" y="1988"/>
                  </a:cubicBezTo>
                  <a:cubicBezTo>
                    <a:pt x="938" y="1524"/>
                    <a:pt x="1246" y="1075"/>
                    <a:pt x="1711" y="989"/>
                  </a:cubicBezTo>
                  <a:cubicBezTo>
                    <a:pt x="1799" y="972"/>
                    <a:pt x="1886" y="1031"/>
                    <a:pt x="1903" y="1121"/>
                  </a:cubicBezTo>
                  <a:cubicBezTo>
                    <a:pt x="1920" y="1211"/>
                    <a:pt x="1860" y="1297"/>
                    <a:pt x="1771" y="1313"/>
                  </a:cubicBezTo>
                  <a:close/>
                  <a:moveTo>
                    <a:pt x="3097" y="4144"/>
                  </a:moveTo>
                  <a:cubicBezTo>
                    <a:pt x="2811" y="4197"/>
                    <a:pt x="2622" y="4473"/>
                    <a:pt x="2675" y="4759"/>
                  </a:cubicBezTo>
                  <a:cubicBezTo>
                    <a:pt x="2691" y="4849"/>
                    <a:pt x="2632" y="4935"/>
                    <a:pt x="2543" y="4951"/>
                  </a:cubicBezTo>
                  <a:cubicBezTo>
                    <a:pt x="2532" y="4953"/>
                    <a:pt x="2522" y="4954"/>
                    <a:pt x="2512" y="4954"/>
                  </a:cubicBezTo>
                  <a:cubicBezTo>
                    <a:pt x="2434" y="4954"/>
                    <a:pt x="2365" y="4899"/>
                    <a:pt x="2350" y="4819"/>
                  </a:cubicBezTo>
                  <a:cubicBezTo>
                    <a:pt x="2308" y="4594"/>
                    <a:pt x="2357" y="4366"/>
                    <a:pt x="2487" y="4177"/>
                  </a:cubicBezTo>
                  <a:cubicBezTo>
                    <a:pt x="2616" y="3988"/>
                    <a:pt x="2812" y="3861"/>
                    <a:pt x="3037" y="3820"/>
                  </a:cubicBezTo>
                  <a:cubicBezTo>
                    <a:pt x="3125" y="3802"/>
                    <a:pt x="3213" y="3862"/>
                    <a:pt x="3229" y="3952"/>
                  </a:cubicBezTo>
                  <a:cubicBezTo>
                    <a:pt x="3246" y="4041"/>
                    <a:pt x="3187" y="4127"/>
                    <a:pt x="3097" y="4144"/>
                  </a:cubicBezTo>
                  <a:close/>
                  <a:moveTo>
                    <a:pt x="3224" y="2357"/>
                  </a:moveTo>
                  <a:cubicBezTo>
                    <a:pt x="3086" y="2383"/>
                    <a:pt x="2966" y="2461"/>
                    <a:pt x="2886" y="2577"/>
                  </a:cubicBezTo>
                  <a:cubicBezTo>
                    <a:pt x="2806" y="2693"/>
                    <a:pt x="2776" y="2834"/>
                    <a:pt x="2802" y="2972"/>
                  </a:cubicBezTo>
                  <a:cubicBezTo>
                    <a:pt x="2819" y="3062"/>
                    <a:pt x="2759" y="3148"/>
                    <a:pt x="2670" y="3164"/>
                  </a:cubicBezTo>
                  <a:cubicBezTo>
                    <a:pt x="2660" y="3166"/>
                    <a:pt x="2650" y="3167"/>
                    <a:pt x="2639" y="3167"/>
                  </a:cubicBezTo>
                  <a:cubicBezTo>
                    <a:pt x="2561" y="3167"/>
                    <a:pt x="2492" y="3112"/>
                    <a:pt x="2478" y="3032"/>
                  </a:cubicBezTo>
                  <a:cubicBezTo>
                    <a:pt x="2436" y="2807"/>
                    <a:pt x="2484" y="2579"/>
                    <a:pt x="2614" y="2390"/>
                  </a:cubicBezTo>
                  <a:cubicBezTo>
                    <a:pt x="2743" y="2202"/>
                    <a:pt x="2939" y="2075"/>
                    <a:pt x="3164" y="2033"/>
                  </a:cubicBezTo>
                  <a:cubicBezTo>
                    <a:pt x="3254" y="2016"/>
                    <a:pt x="3340" y="2075"/>
                    <a:pt x="3356" y="2165"/>
                  </a:cubicBezTo>
                  <a:cubicBezTo>
                    <a:pt x="3373" y="2255"/>
                    <a:pt x="3314" y="2341"/>
                    <a:pt x="3224" y="23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9FC12C9D-258D-4759-AAF9-992E0F3FD17B}"/>
              </a:ext>
            </a:extLst>
          </p:cNvPr>
          <p:cNvGrpSpPr/>
          <p:nvPr/>
        </p:nvGrpSpPr>
        <p:grpSpPr>
          <a:xfrm>
            <a:off x="1359066" y="1500191"/>
            <a:ext cx="6096000" cy="925111"/>
            <a:chOff x="1586492" y="1500191"/>
            <a:chExt cx="6096000" cy="92511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C59D52EF-770C-412B-8856-654011E8565B}"/>
                </a:ext>
              </a:extLst>
            </p:cNvPr>
            <p:cNvSpPr txBox="1"/>
            <p:nvPr/>
          </p:nvSpPr>
          <p:spPr>
            <a:xfrm>
              <a:off x="1586492" y="1500191"/>
              <a:ext cx="2056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CATERING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C699AE9B-D496-4A0A-ABA3-977BAFE5F2A0}"/>
                </a:ext>
              </a:extLst>
            </p:cNvPr>
            <p:cNvSpPr/>
            <p:nvPr/>
          </p:nvSpPr>
          <p:spPr>
            <a:xfrm>
              <a:off x="1586492" y="1808466"/>
              <a:ext cx="6096000" cy="6168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Inspired by the classic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flyme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 system, excellent content is the soul of the design. We break the normal procedure, with a more direct way to design the content itself. </a:t>
              </a:r>
              <a:endParaRPr lang="zh-CN" altLang="en-US" sz="1200" dirty="0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451925F-1184-4C63-BCF4-851280F01524}"/>
              </a:ext>
            </a:extLst>
          </p:cNvPr>
          <p:cNvGrpSpPr/>
          <p:nvPr/>
        </p:nvGrpSpPr>
        <p:grpSpPr>
          <a:xfrm>
            <a:off x="1359066" y="2822607"/>
            <a:ext cx="6096000" cy="925111"/>
            <a:chOff x="1586492" y="1500191"/>
            <a:chExt cx="6096000" cy="92511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BBD73B13-0938-4F88-981F-96CBD195CC5A}"/>
                </a:ext>
              </a:extLst>
            </p:cNvPr>
            <p:cNvSpPr txBox="1"/>
            <p:nvPr/>
          </p:nvSpPr>
          <p:spPr>
            <a:xfrm>
              <a:off x="1586492" y="1500191"/>
              <a:ext cx="2056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CATERING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FC159748-7404-4C59-8780-ED0B6E3B5C30}"/>
                </a:ext>
              </a:extLst>
            </p:cNvPr>
            <p:cNvSpPr/>
            <p:nvPr/>
          </p:nvSpPr>
          <p:spPr>
            <a:xfrm>
              <a:off x="1586492" y="1808466"/>
              <a:ext cx="6096000" cy="6168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Inspired by the classic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flyme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 system, excellent content is the soul of the design. We break the normal procedure, with a more direct way to design the content itself. </a:t>
              </a:r>
              <a:endParaRPr lang="zh-CN" altLang="en-US" sz="1200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7373BD69-3368-4083-8EF2-2027BC4DFF7A}"/>
              </a:ext>
            </a:extLst>
          </p:cNvPr>
          <p:cNvGrpSpPr/>
          <p:nvPr/>
        </p:nvGrpSpPr>
        <p:grpSpPr>
          <a:xfrm>
            <a:off x="1359066" y="4132150"/>
            <a:ext cx="6096000" cy="925111"/>
            <a:chOff x="1586492" y="1500191"/>
            <a:chExt cx="6096000" cy="92511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DA766CB4-327A-44F7-A4A3-237801D2B8EC}"/>
                </a:ext>
              </a:extLst>
            </p:cNvPr>
            <p:cNvSpPr txBox="1"/>
            <p:nvPr/>
          </p:nvSpPr>
          <p:spPr>
            <a:xfrm>
              <a:off x="1586492" y="1500191"/>
              <a:ext cx="2056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CATERING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B6BFDF66-1D81-4044-85E2-133397518E5A}"/>
                </a:ext>
              </a:extLst>
            </p:cNvPr>
            <p:cNvSpPr/>
            <p:nvPr/>
          </p:nvSpPr>
          <p:spPr>
            <a:xfrm>
              <a:off x="1586492" y="1808466"/>
              <a:ext cx="6096000" cy="6168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Inspired by the classic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flyme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 system, excellent content is the soul of the design. We break the normal procedure, with a more direct way to design the content itself. </a:t>
              </a:r>
              <a:endParaRPr lang="zh-CN" altLang="en-US" sz="1200" dirty="0"/>
            </a:p>
          </p:txBody>
        </p:sp>
      </p:grpSp>
      <p:sp>
        <p:nvSpPr>
          <p:cNvPr id="53" name="PA_椭圆 13">
            <a:extLst>
              <a:ext uri="{FF2B5EF4-FFF2-40B4-BE49-F238E27FC236}">
                <a16:creationId xmlns:a16="http://schemas.microsoft.com/office/drawing/2014/main" xmlns="" id="{2BCB96AF-9120-457C-A70A-CECB2CAFA31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9900000">
            <a:off x="7306055" y="5700254"/>
            <a:ext cx="1090206" cy="1090206"/>
          </a:xfrm>
          <a:prstGeom prst="ellipse">
            <a:avLst/>
          </a:prstGeom>
          <a:gradFill>
            <a:gsLst>
              <a:gs pos="55000">
                <a:srgbClr val="7EFBB8">
                  <a:lumMod val="93000"/>
                </a:srgbClr>
              </a:gs>
              <a:gs pos="21000">
                <a:srgbClr val="0AFFBD"/>
              </a:gs>
              <a:gs pos="100000">
                <a:srgbClr val="92D050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44497E1C-032D-4D51-92DE-6BDD78432C40}"/>
              </a:ext>
            </a:extLst>
          </p:cNvPr>
          <p:cNvGrpSpPr/>
          <p:nvPr/>
        </p:nvGrpSpPr>
        <p:grpSpPr>
          <a:xfrm>
            <a:off x="1359066" y="5449260"/>
            <a:ext cx="6096000" cy="925111"/>
            <a:chOff x="1586492" y="1500191"/>
            <a:chExt cx="6096000" cy="92511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A73A7FEA-B9F2-4C7E-A867-768172684A9C}"/>
                </a:ext>
              </a:extLst>
            </p:cNvPr>
            <p:cNvSpPr txBox="1"/>
            <p:nvPr/>
          </p:nvSpPr>
          <p:spPr>
            <a:xfrm>
              <a:off x="1586492" y="1500191"/>
              <a:ext cx="20569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CATERING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57B4F869-6F79-4C91-AF9B-C837C8D21F44}"/>
                </a:ext>
              </a:extLst>
            </p:cNvPr>
            <p:cNvSpPr/>
            <p:nvPr/>
          </p:nvSpPr>
          <p:spPr>
            <a:xfrm>
              <a:off x="1586492" y="1808466"/>
              <a:ext cx="6096000" cy="6168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Inspired by the classic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flyme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 system, excellent content is the soul of the design. We break the normal procedure, with a more direct way to design the content itself. </a:t>
              </a:r>
              <a:endParaRPr lang="zh-CN" altLang="en-US" sz="1200" dirty="0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56EB615C-F7D1-4A87-9EA9-07EA6A73E3D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696" y="163462"/>
            <a:ext cx="4601475" cy="6647631"/>
          </a:xfrm>
          <a:prstGeom prst="rect">
            <a:avLst/>
          </a:prstGeom>
          <a:effectLst>
            <a:outerShdw blurRad="1143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 descr="图片包含 罂粟, 绘图, 自然&#10;&#10;已生成高可信度的说明">
            <a:extLst>
              <a:ext uri="{FF2B5EF4-FFF2-40B4-BE49-F238E27FC236}">
                <a16:creationId xmlns:a16="http://schemas.microsoft.com/office/drawing/2014/main" xmlns="" id="{8482A11B-9CC8-4D2F-8660-B8FFC3CE17B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7" b="27803"/>
          <a:stretch/>
        </p:blipFill>
        <p:spPr>
          <a:xfrm>
            <a:off x="8755234" y="966931"/>
            <a:ext cx="3732398" cy="49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0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A_椭圆 11">
            <a:extLst>
              <a:ext uri="{FF2B5EF4-FFF2-40B4-BE49-F238E27FC236}">
                <a16:creationId xmlns:a16="http://schemas.microsoft.com/office/drawing/2014/main" xmlns="" id="{AAA6C35F-F934-4036-B1A9-E7C0CBC8A09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343674" y="5331392"/>
            <a:ext cx="808059" cy="808059"/>
          </a:xfrm>
          <a:prstGeom prst="ellipse">
            <a:avLst/>
          </a:prstGeom>
          <a:solidFill>
            <a:srgbClr val="0FDE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" name="PA_椭圆 3"/>
          <p:cNvSpPr/>
          <p:nvPr>
            <p:custDataLst>
              <p:tags r:id="rId2"/>
            </p:custDataLst>
          </p:nvPr>
        </p:nvSpPr>
        <p:spPr>
          <a:xfrm>
            <a:off x="1308100" y="1068067"/>
            <a:ext cx="1980134" cy="1980134"/>
          </a:xfrm>
          <a:prstGeom prst="ellipse">
            <a:avLst/>
          </a:prstGeom>
          <a:gradFill>
            <a:gsLst>
              <a:gs pos="36000">
                <a:srgbClr val="2658DD"/>
              </a:gs>
              <a:gs pos="0">
                <a:srgbClr val="2658DD"/>
              </a:gs>
              <a:gs pos="86000">
                <a:srgbClr val="167DF2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4" name="PA_椭圆 3"/>
          <p:cNvSpPr/>
          <p:nvPr>
            <p:custDataLst>
              <p:tags r:id="rId3"/>
            </p:custDataLst>
          </p:nvPr>
        </p:nvSpPr>
        <p:spPr>
          <a:xfrm>
            <a:off x="8916713" y="1068067"/>
            <a:ext cx="1980134" cy="1980134"/>
          </a:xfrm>
          <a:prstGeom prst="ellipse">
            <a:avLst/>
          </a:prstGeom>
          <a:gradFill>
            <a:gsLst>
              <a:gs pos="36000">
                <a:srgbClr val="2658DD"/>
              </a:gs>
              <a:gs pos="0">
                <a:srgbClr val="2658DD"/>
              </a:gs>
              <a:gs pos="86000">
                <a:srgbClr val="167DF2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" name="PA_椭圆 7"/>
          <p:cNvSpPr/>
          <p:nvPr>
            <p:custDataLst>
              <p:tags r:id="rId4"/>
            </p:custDataLst>
          </p:nvPr>
        </p:nvSpPr>
        <p:spPr>
          <a:xfrm rot="11700000">
            <a:off x="10109158" y="1025798"/>
            <a:ext cx="1008708" cy="1008708"/>
          </a:xfrm>
          <a:prstGeom prst="ellipse">
            <a:avLst/>
          </a:prstGeom>
          <a:gradFill>
            <a:gsLst>
              <a:gs pos="0">
                <a:srgbClr val="2658DD"/>
              </a:gs>
              <a:gs pos="90000">
                <a:srgbClr val="0DFFBE"/>
              </a:gs>
              <a:gs pos="100000">
                <a:srgbClr val="0AFFB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4" name="PA_椭圆 2"/>
          <p:cNvSpPr/>
          <p:nvPr>
            <p:custDataLst>
              <p:tags r:id="rId5"/>
            </p:custDataLst>
          </p:nvPr>
        </p:nvSpPr>
        <p:spPr>
          <a:xfrm>
            <a:off x="10834565" y="4073052"/>
            <a:ext cx="2019008" cy="2019008"/>
          </a:xfrm>
          <a:prstGeom prst="ellipse">
            <a:avLst/>
          </a:prstGeom>
          <a:gradFill>
            <a:gsLst>
              <a:gs pos="18000">
                <a:srgbClr val="7EFBB8"/>
              </a:gs>
              <a:gs pos="0">
                <a:srgbClr val="0AFFBD"/>
              </a:gs>
              <a:gs pos="100000">
                <a:srgbClr val="F2F7B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5497975"/>
            <a:ext cx="12192000" cy="1360025"/>
          </a:xfrm>
          <a:prstGeom prst="rect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5" name="PA_椭圆 7"/>
          <p:cNvSpPr/>
          <p:nvPr>
            <p:custDataLst>
              <p:tags r:id="rId6"/>
            </p:custDataLst>
          </p:nvPr>
        </p:nvSpPr>
        <p:spPr>
          <a:xfrm rot="11700000">
            <a:off x="2385357" y="946488"/>
            <a:ext cx="1008708" cy="1008708"/>
          </a:xfrm>
          <a:prstGeom prst="ellipse">
            <a:avLst/>
          </a:prstGeom>
          <a:gradFill>
            <a:gsLst>
              <a:gs pos="0">
                <a:srgbClr val="2658DD"/>
              </a:gs>
              <a:gs pos="90000">
                <a:srgbClr val="0DFFBE"/>
              </a:gs>
              <a:gs pos="100000">
                <a:srgbClr val="0AFFB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" name="PA_椭圆 3"/>
          <p:cNvSpPr/>
          <p:nvPr>
            <p:custDataLst>
              <p:tags r:id="rId7"/>
            </p:custDataLst>
          </p:nvPr>
        </p:nvSpPr>
        <p:spPr>
          <a:xfrm>
            <a:off x="4711899" y="645516"/>
            <a:ext cx="2782376" cy="2782376"/>
          </a:xfrm>
          <a:prstGeom prst="ellipse">
            <a:avLst/>
          </a:prstGeom>
          <a:gradFill>
            <a:gsLst>
              <a:gs pos="36000">
                <a:srgbClr val="2658DD"/>
              </a:gs>
              <a:gs pos="0">
                <a:srgbClr val="2658DD"/>
              </a:gs>
              <a:gs pos="86000">
                <a:srgbClr val="167DF2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6" name="PA_椭圆 7"/>
          <p:cNvSpPr/>
          <p:nvPr>
            <p:custDataLst>
              <p:tags r:id="rId8"/>
            </p:custDataLst>
          </p:nvPr>
        </p:nvSpPr>
        <p:spPr>
          <a:xfrm rot="11700000">
            <a:off x="6227728" y="400422"/>
            <a:ext cx="1499962" cy="1499962"/>
          </a:xfrm>
          <a:prstGeom prst="ellipse">
            <a:avLst/>
          </a:prstGeom>
          <a:gradFill>
            <a:gsLst>
              <a:gs pos="0">
                <a:srgbClr val="2658DD"/>
              </a:gs>
              <a:gs pos="90000">
                <a:srgbClr val="0DFFBE"/>
              </a:gs>
              <a:gs pos="100000">
                <a:srgbClr val="0AFFB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86" name="图片 85" descr="图片包含 黄色, 事情&#10;&#10;已生成高可信度的说明">
            <a:extLst>
              <a:ext uri="{FF2B5EF4-FFF2-40B4-BE49-F238E27FC236}">
                <a16:creationId xmlns:a16="http://schemas.microsoft.com/office/drawing/2014/main" xmlns="" id="{5631DE92-FB79-4116-9247-B8C4F3184392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4979" t="-725" r="-72712" b="8430"/>
          <a:stretch/>
        </p:blipFill>
        <p:spPr>
          <a:xfrm>
            <a:off x="4885617" y="819235"/>
            <a:ext cx="2434940" cy="2434938"/>
          </a:xfrm>
          <a:custGeom>
            <a:avLst/>
            <a:gdLst>
              <a:gd name="connsiteX0" fmla="*/ 2247247 w 4494494"/>
              <a:gd name="connsiteY0" fmla="*/ 0 h 4494488"/>
              <a:gd name="connsiteX1" fmla="*/ 4494494 w 4494494"/>
              <a:gd name="connsiteY1" fmla="*/ 2247244 h 4494488"/>
              <a:gd name="connsiteX2" fmla="*/ 2247247 w 4494494"/>
              <a:gd name="connsiteY2" fmla="*/ 4494488 h 4494488"/>
              <a:gd name="connsiteX3" fmla="*/ 0 w 4494494"/>
              <a:gd name="connsiteY3" fmla="*/ 2247244 h 4494488"/>
              <a:gd name="connsiteX4" fmla="*/ 2247247 w 4494494"/>
              <a:gd name="connsiteY4" fmla="*/ 0 h 4494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4494" h="4494488">
                <a:moveTo>
                  <a:pt x="2247247" y="0"/>
                </a:moveTo>
                <a:cubicBezTo>
                  <a:pt x="3488367" y="0"/>
                  <a:pt x="4494494" y="1006125"/>
                  <a:pt x="4494494" y="2247244"/>
                </a:cubicBezTo>
                <a:cubicBezTo>
                  <a:pt x="4494494" y="3488363"/>
                  <a:pt x="3488367" y="4494488"/>
                  <a:pt x="2247247" y="4494488"/>
                </a:cubicBezTo>
                <a:cubicBezTo>
                  <a:pt x="1006127" y="4494488"/>
                  <a:pt x="0" y="3488363"/>
                  <a:pt x="0" y="2247244"/>
                </a:cubicBezTo>
                <a:cubicBezTo>
                  <a:pt x="0" y="1006125"/>
                  <a:pt x="1006127" y="0"/>
                  <a:pt x="2247247" y="0"/>
                </a:cubicBezTo>
                <a:close/>
              </a:path>
            </a:pathLst>
          </a:custGeom>
          <a:solidFill>
            <a:srgbClr val="FFFFFF"/>
          </a:solidFill>
          <a:effectLst/>
        </p:spPr>
      </p:pic>
      <p:pic>
        <p:nvPicPr>
          <p:cNvPr id="93" name="图片 92" descr="图片包含 事情&#10;&#10;已生成高可信度的说明">
            <a:extLst>
              <a:ext uri="{FF2B5EF4-FFF2-40B4-BE49-F238E27FC236}">
                <a16:creationId xmlns:a16="http://schemas.microsoft.com/office/drawing/2014/main" xmlns="" id="{39BA5504-992A-4528-B256-8441431B7CB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8" t="20525" r="13406" b="6564"/>
          <a:stretch>
            <a:fillRect/>
          </a:stretch>
        </p:blipFill>
        <p:spPr>
          <a:xfrm>
            <a:off x="1411866" y="1171833"/>
            <a:ext cx="1772602" cy="1772602"/>
          </a:xfrm>
          <a:custGeom>
            <a:avLst/>
            <a:gdLst>
              <a:gd name="connsiteX0" fmla="*/ 1894754 w 3789508"/>
              <a:gd name="connsiteY0" fmla="*/ 0 h 3789508"/>
              <a:gd name="connsiteX1" fmla="*/ 3789508 w 3789508"/>
              <a:gd name="connsiteY1" fmla="*/ 1894754 h 3789508"/>
              <a:gd name="connsiteX2" fmla="*/ 1894754 w 3789508"/>
              <a:gd name="connsiteY2" fmla="*/ 3789508 h 3789508"/>
              <a:gd name="connsiteX3" fmla="*/ 0 w 3789508"/>
              <a:gd name="connsiteY3" fmla="*/ 1894754 h 3789508"/>
              <a:gd name="connsiteX4" fmla="*/ 1894754 w 3789508"/>
              <a:gd name="connsiteY4" fmla="*/ 0 h 37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508" h="3789508">
                <a:moveTo>
                  <a:pt x="1894754" y="0"/>
                </a:moveTo>
                <a:cubicBezTo>
                  <a:pt x="2941198" y="0"/>
                  <a:pt x="3789508" y="848310"/>
                  <a:pt x="3789508" y="1894754"/>
                </a:cubicBezTo>
                <a:cubicBezTo>
                  <a:pt x="3789508" y="2941198"/>
                  <a:pt x="2941198" y="3789508"/>
                  <a:pt x="1894754" y="3789508"/>
                </a:cubicBezTo>
                <a:cubicBezTo>
                  <a:pt x="848310" y="3789508"/>
                  <a:pt x="0" y="2941198"/>
                  <a:pt x="0" y="1894754"/>
                </a:cubicBezTo>
                <a:cubicBezTo>
                  <a:pt x="0" y="848310"/>
                  <a:pt x="848310" y="0"/>
                  <a:pt x="1894754" y="0"/>
                </a:cubicBezTo>
                <a:close/>
              </a:path>
            </a:pathLst>
          </a:custGeom>
        </p:spPr>
      </p:pic>
      <p:pic>
        <p:nvPicPr>
          <p:cNvPr id="94" name="图片 93" descr="图片包含 LEGO, 事情, 玩具&#10;&#10;已生成极高可信度的说明">
            <a:extLst>
              <a:ext uri="{FF2B5EF4-FFF2-40B4-BE49-F238E27FC236}">
                <a16:creationId xmlns:a16="http://schemas.microsoft.com/office/drawing/2014/main" xmlns="" id="{835EB4C3-7753-4F6F-9746-4626BEBEE0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8" t="7371" r="17273" b="20377"/>
          <a:stretch>
            <a:fillRect/>
          </a:stretch>
        </p:blipFill>
        <p:spPr>
          <a:xfrm>
            <a:off x="9020479" y="1171833"/>
            <a:ext cx="1772602" cy="1772602"/>
          </a:xfrm>
          <a:custGeom>
            <a:avLst/>
            <a:gdLst>
              <a:gd name="connsiteX0" fmla="*/ 1894754 w 3789508"/>
              <a:gd name="connsiteY0" fmla="*/ 0 h 3789508"/>
              <a:gd name="connsiteX1" fmla="*/ 3789508 w 3789508"/>
              <a:gd name="connsiteY1" fmla="*/ 1894754 h 3789508"/>
              <a:gd name="connsiteX2" fmla="*/ 1894754 w 3789508"/>
              <a:gd name="connsiteY2" fmla="*/ 3789508 h 3789508"/>
              <a:gd name="connsiteX3" fmla="*/ 0 w 3789508"/>
              <a:gd name="connsiteY3" fmla="*/ 1894754 h 3789508"/>
              <a:gd name="connsiteX4" fmla="*/ 1894754 w 3789508"/>
              <a:gd name="connsiteY4" fmla="*/ 0 h 3789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9508" h="3789508">
                <a:moveTo>
                  <a:pt x="1894754" y="0"/>
                </a:moveTo>
                <a:cubicBezTo>
                  <a:pt x="2941198" y="0"/>
                  <a:pt x="3789508" y="848310"/>
                  <a:pt x="3789508" y="1894754"/>
                </a:cubicBezTo>
                <a:cubicBezTo>
                  <a:pt x="3789508" y="2941198"/>
                  <a:pt x="2941198" y="3789508"/>
                  <a:pt x="1894754" y="3789508"/>
                </a:cubicBezTo>
                <a:cubicBezTo>
                  <a:pt x="848310" y="3789508"/>
                  <a:pt x="0" y="2941198"/>
                  <a:pt x="0" y="1894754"/>
                </a:cubicBezTo>
                <a:cubicBezTo>
                  <a:pt x="0" y="848310"/>
                  <a:pt x="848310" y="0"/>
                  <a:pt x="1894754" y="0"/>
                </a:cubicBezTo>
                <a:close/>
              </a:path>
            </a:pathLst>
          </a:custGeom>
        </p:spPr>
      </p:pic>
      <p:sp>
        <p:nvSpPr>
          <p:cNvPr id="95" name="矩形: 圆角 94">
            <a:extLst>
              <a:ext uri="{FF2B5EF4-FFF2-40B4-BE49-F238E27FC236}">
                <a16:creationId xmlns:a16="http://schemas.microsoft.com/office/drawing/2014/main" xmlns="" id="{6D16F9CB-B17D-4328-9D96-05866A705ACB}"/>
              </a:ext>
            </a:extLst>
          </p:cNvPr>
          <p:cNvSpPr/>
          <p:nvPr/>
        </p:nvSpPr>
        <p:spPr>
          <a:xfrm>
            <a:off x="1011015" y="3309034"/>
            <a:ext cx="1700435" cy="392357"/>
          </a:xfrm>
          <a:prstGeom prst="roundRect">
            <a:avLst>
              <a:gd name="adj" fmla="val 50000"/>
            </a:avLst>
          </a:prstGeom>
          <a:solidFill>
            <a:srgbClr val="265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B0993074-3550-4C4F-98B9-297F8F2A6315}"/>
              </a:ext>
            </a:extLst>
          </p:cNvPr>
          <p:cNvSpPr txBox="1"/>
          <p:nvPr/>
        </p:nvSpPr>
        <p:spPr>
          <a:xfrm>
            <a:off x="1168400" y="3301281"/>
            <a:ext cx="1543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xmlns="" id="{DF684E45-61F4-4297-8AAC-8B97794C8E58}"/>
              </a:ext>
            </a:extLst>
          </p:cNvPr>
          <p:cNvSpPr/>
          <p:nvPr/>
        </p:nvSpPr>
        <p:spPr>
          <a:xfrm>
            <a:off x="5257460" y="3542177"/>
            <a:ext cx="1700435" cy="392357"/>
          </a:xfrm>
          <a:prstGeom prst="roundRect">
            <a:avLst>
              <a:gd name="adj" fmla="val 50000"/>
            </a:avLst>
          </a:prstGeom>
          <a:solidFill>
            <a:srgbClr val="265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AD9C2967-BE2C-44E3-AFFF-C47F4195E8E0}"/>
              </a:ext>
            </a:extLst>
          </p:cNvPr>
          <p:cNvSpPr txBox="1"/>
          <p:nvPr/>
        </p:nvSpPr>
        <p:spPr>
          <a:xfrm>
            <a:off x="5414845" y="3534424"/>
            <a:ext cx="1543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xmlns="" id="{CF6805B4-5600-4DF0-A808-6DA0E44AEC09}"/>
              </a:ext>
            </a:extLst>
          </p:cNvPr>
          <p:cNvSpPr/>
          <p:nvPr/>
        </p:nvSpPr>
        <p:spPr>
          <a:xfrm>
            <a:off x="9480550" y="3312805"/>
            <a:ext cx="1700435" cy="392357"/>
          </a:xfrm>
          <a:prstGeom prst="roundRect">
            <a:avLst>
              <a:gd name="adj" fmla="val 50000"/>
            </a:avLst>
          </a:prstGeom>
          <a:solidFill>
            <a:srgbClr val="265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BFB0ABA6-047D-4D0A-AB7D-30823776B1F6}"/>
              </a:ext>
            </a:extLst>
          </p:cNvPr>
          <p:cNvSpPr txBox="1"/>
          <p:nvPr/>
        </p:nvSpPr>
        <p:spPr>
          <a:xfrm>
            <a:off x="9637935" y="3305052"/>
            <a:ext cx="15430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TITLE HERE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3A59031D-A533-4CEB-811E-F68D380F8A94}"/>
              </a:ext>
            </a:extLst>
          </p:cNvPr>
          <p:cNvSpPr/>
          <p:nvPr/>
        </p:nvSpPr>
        <p:spPr>
          <a:xfrm>
            <a:off x="1501800" y="3803328"/>
            <a:ext cx="2078878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82B48E7C-2D15-433A-8485-ADBB4D66CE3D}"/>
              </a:ext>
            </a:extLst>
          </p:cNvPr>
          <p:cNvSpPr/>
          <p:nvPr/>
        </p:nvSpPr>
        <p:spPr>
          <a:xfrm>
            <a:off x="8755687" y="3803328"/>
            <a:ext cx="2078878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57409D23-3DB9-412F-B2F1-FF922E07E9FD}"/>
              </a:ext>
            </a:extLst>
          </p:cNvPr>
          <p:cNvSpPr/>
          <p:nvPr/>
        </p:nvSpPr>
        <p:spPr>
          <a:xfrm>
            <a:off x="4382655" y="4016234"/>
            <a:ext cx="34266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original design by Simon Godlizi, excellent content is the soul of the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5" name="PA_椭圆 3">
            <a:extLst>
              <a:ext uri="{FF2B5EF4-FFF2-40B4-BE49-F238E27FC236}">
                <a16:creationId xmlns:a16="http://schemas.microsoft.com/office/drawing/2014/main" xmlns="" id="{2C0EF33C-C676-4F27-A2DF-2CFA45878A9C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3600000">
            <a:off x="287031" y="4943760"/>
            <a:ext cx="1447967" cy="1447967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6435" y="5854821"/>
            <a:ext cx="10179131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Is the design, content, content is designed, the radical young banner, bright saturated colors, showing young crisp</a:t>
            </a:r>
            <a:endParaRPr lang="zh-CN" altLang="en-US" sz="12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52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A_椭圆 7">
            <a:extLst>
              <a:ext uri="{FF2B5EF4-FFF2-40B4-BE49-F238E27FC236}">
                <a16:creationId xmlns:a16="http://schemas.microsoft.com/office/drawing/2014/main" xmlns="" id="{B2D65283-29AF-4778-B4C8-B1A1147ABCF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178401" y="2907623"/>
            <a:ext cx="1115780" cy="1115780"/>
          </a:xfrm>
          <a:prstGeom prst="ellipse">
            <a:avLst/>
          </a:prstGeom>
          <a:solidFill>
            <a:srgbClr val="F2F7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7" name="PA_椭圆 5">
            <a:extLst>
              <a:ext uri="{FF2B5EF4-FFF2-40B4-BE49-F238E27FC236}">
                <a16:creationId xmlns:a16="http://schemas.microsoft.com/office/drawing/2014/main" xmlns="" id="{77E76182-5C61-4405-9DB1-FE0DB67FD39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2700000">
            <a:off x="6227052" y="5871345"/>
            <a:ext cx="1443285" cy="1443285"/>
          </a:xfrm>
          <a:prstGeom prst="ellipse">
            <a:avLst/>
          </a:prstGeom>
          <a:gradFill flip="none" rotWithShape="1">
            <a:gsLst>
              <a:gs pos="29000">
                <a:srgbClr val="572FF6"/>
              </a:gs>
              <a:gs pos="0">
                <a:srgbClr val="572FF6"/>
              </a:gs>
              <a:gs pos="100000">
                <a:srgbClr val="A963C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4" name="PA_椭圆 3">
            <a:extLst>
              <a:ext uri="{FF2B5EF4-FFF2-40B4-BE49-F238E27FC236}">
                <a16:creationId xmlns:a16="http://schemas.microsoft.com/office/drawing/2014/main" xmlns="" id="{91F93782-CA89-46FF-899A-49AA186548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446159" y="731851"/>
            <a:ext cx="1447967" cy="1447967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PA_椭圆 2">
            <a:extLst>
              <a:ext uri="{FF2B5EF4-FFF2-40B4-BE49-F238E27FC236}">
                <a16:creationId xmlns:a16="http://schemas.microsoft.com/office/drawing/2014/main" xmlns="" id="{428ACA92-347B-47EF-B033-84F336ABDEB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789185" y="89006"/>
            <a:ext cx="1691365" cy="1691365"/>
          </a:xfrm>
          <a:prstGeom prst="ellipse">
            <a:avLst/>
          </a:prstGeom>
          <a:gradFill>
            <a:gsLst>
              <a:gs pos="18000">
                <a:srgbClr val="7EFBB8"/>
              </a:gs>
              <a:gs pos="0">
                <a:srgbClr val="0AFFBD"/>
              </a:gs>
              <a:gs pos="100000">
                <a:srgbClr val="F2F7B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6" name="PA_椭圆 4">
            <a:extLst>
              <a:ext uri="{FF2B5EF4-FFF2-40B4-BE49-F238E27FC236}">
                <a16:creationId xmlns:a16="http://schemas.microsoft.com/office/drawing/2014/main" xmlns="" id="{94BDCDDD-3114-4282-9F2F-6E900C803F0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-724079" y="4514819"/>
            <a:ext cx="2557362" cy="2557362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0" name="PA_椭圆 8">
            <a:extLst>
              <a:ext uri="{FF2B5EF4-FFF2-40B4-BE49-F238E27FC236}">
                <a16:creationId xmlns:a16="http://schemas.microsoft.com/office/drawing/2014/main" xmlns="" id="{69321C62-F487-4119-AA89-F4780ECD489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8776849" y="5537178"/>
            <a:ext cx="850711" cy="850711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1808635-6CA7-460C-8381-A4B413F55DD7}"/>
              </a:ext>
            </a:extLst>
          </p:cNvPr>
          <p:cNvGrpSpPr/>
          <p:nvPr/>
        </p:nvGrpSpPr>
        <p:grpSpPr>
          <a:xfrm>
            <a:off x="833535" y="1137525"/>
            <a:ext cx="10524931" cy="4655975"/>
            <a:chOff x="833535" y="1137525"/>
            <a:chExt cx="10524931" cy="465597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4D733FFF-249B-4A03-987A-292B2FD46382}"/>
                </a:ext>
              </a:extLst>
            </p:cNvPr>
            <p:cNvSpPr/>
            <p:nvPr/>
          </p:nvSpPr>
          <p:spPr>
            <a:xfrm>
              <a:off x="833535" y="1137525"/>
              <a:ext cx="10524931" cy="4655975"/>
            </a:xfrm>
            <a:prstGeom prst="roundRect">
              <a:avLst>
                <a:gd name="adj" fmla="val 1133"/>
              </a:avLst>
            </a:prstGeom>
            <a:solidFill>
              <a:schemeClr val="bg1"/>
            </a:solidFill>
            <a:ln>
              <a:solidFill>
                <a:srgbClr val="167D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8D36A63-EFFA-4CF7-A698-805260DB6785}"/>
                </a:ext>
              </a:extLst>
            </p:cNvPr>
            <p:cNvCxnSpPr/>
            <p:nvPr/>
          </p:nvCxnSpPr>
          <p:spPr>
            <a:xfrm>
              <a:off x="3467100" y="1137525"/>
              <a:ext cx="0" cy="4655975"/>
            </a:xfrm>
            <a:prstGeom prst="line">
              <a:avLst/>
            </a:prstGeom>
            <a:ln w="12700">
              <a:solidFill>
                <a:srgbClr val="167D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61DF699A-EEAB-4988-8E54-3602C932AF79}"/>
                </a:ext>
              </a:extLst>
            </p:cNvPr>
            <p:cNvCxnSpPr/>
            <p:nvPr/>
          </p:nvCxnSpPr>
          <p:spPr>
            <a:xfrm>
              <a:off x="6096000" y="1137525"/>
              <a:ext cx="0" cy="4655975"/>
            </a:xfrm>
            <a:prstGeom prst="line">
              <a:avLst/>
            </a:prstGeom>
            <a:ln w="12700">
              <a:solidFill>
                <a:srgbClr val="167D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4168BAE-4A58-4B5F-BE33-5044000CA433}"/>
                </a:ext>
              </a:extLst>
            </p:cNvPr>
            <p:cNvCxnSpPr/>
            <p:nvPr/>
          </p:nvCxnSpPr>
          <p:spPr>
            <a:xfrm>
              <a:off x="8724900" y="1137525"/>
              <a:ext cx="0" cy="4655975"/>
            </a:xfrm>
            <a:prstGeom prst="line">
              <a:avLst/>
            </a:prstGeom>
            <a:ln w="12700">
              <a:solidFill>
                <a:srgbClr val="167DF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87BA987E-8F4A-4828-BD43-F87A69206D3C}"/>
                </a:ext>
              </a:extLst>
            </p:cNvPr>
            <p:cNvGrpSpPr/>
            <p:nvPr/>
          </p:nvGrpSpPr>
          <p:grpSpPr>
            <a:xfrm>
              <a:off x="1339480" y="5157665"/>
              <a:ext cx="1476993" cy="379513"/>
              <a:chOff x="1339480" y="5157665"/>
              <a:chExt cx="1476993" cy="379513"/>
            </a:xfrm>
          </p:grpSpPr>
          <p:sp>
            <p:nvSpPr>
              <p:cNvPr id="26" name="矩形: 圆角 25">
                <a:extLst>
                  <a:ext uri="{FF2B5EF4-FFF2-40B4-BE49-F238E27FC236}">
                    <a16:creationId xmlns:a16="http://schemas.microsoft.com/office/drawing/2014/main" xmlns="" id="{2A58E831-412A-4FB2-AC6C-D817149EEA6F}"/>
                  </a:ext>
                </a:extLst>
              </p:cNvPr>
              <p:cNvSpPr/>
              <p:nvPr/>
            </p:nvSpPr>
            <p:spPr>
              <a:xfrm>
                <a:off x="1339480" y="5157665"/>
                <a:ext cx="1476993" cy="379513"/>
              </a:xfrm>
              <a:prstGeom prst="roundRect">
                <a:avLst>
                  <a:gd name="adj" fmla="val 50000"/>
                </a:avLst>
              </a:prstGeom>
              <a:solidFill>
                <a:srgbClr val="167D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D505771F-E4C1-4E02-A52C-ED488FDAF752}"/>
                  </a:ext>
                </a:extLst>
              </p:cNvPr>
              <p:cNvSpPr/>
              <p:nvPr/>
            </p:nvSpPr>
            <p:spPr>
              <a:xfrm>
                <a:off x="1579281" y="5192180"/>
                <a:ext cx="9685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BUY NOW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9F62A244-9D0E-4F9A-B984-DB8F05C62C93}"/>
                </a:ext>
              </a:extLst>
            </p:cNvPr>
            <p:cNvSpPr/>
            <p:nvPr/>
          </p:nvSpPr>
          <p:spPr>
            <a:xfrm>
              <a:off x="3467100" y="1137525"/>
              <a:ext cx="2646391" cy="4655975"/>
            </a:xfrm>
            <a:prstGeom prst="rect">
              <a:avLst/>
            </a:prstGeom>
            <a:solidFill>
              <a:srgbClr val="167DF2"/>
            </a:solidFill>
            <a:ln w="12700">
              <a:solidFill>
                <a:srgbClr val="167DF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C588B906-D18A-49C8-AF35-BB3DDB0E80D2}"/>
                </a:ext>
              </a:extLst>
            </p:cNvPr>
            <p:cNvSpPr/>
            <p:nvPr/>
          </p:nvSpPr>
          <p:spPr>
            <a:xfrm>
              <a:off x="1523811" y="1411039"/>
              <a:ext cx="1259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COLORFUL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38618928-BE2A-440C-82A4-D6CD28F2D51C}"/>
                </a:ext>
              </a:extLst>
            </p:cNvPr>
            <p:cNvSpPr/>
            <p:nvPr/>
          </p:nvSpPr>
          <p:spPr>
            <a:xfrm>
              <a:off x="6764119" y="1411039"/>
              <a:ext cx="1259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COLORFUL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0B1D6285-ED64-42F3-ADBD-83EA320B9C4A}"/>
                </a:ext>
              </a:extLst>
            </p:cNvPr>
            <p:cNvSpPr/>
            <p:nvPr/>
          </p:nvSpPr>
          <p:spPr>
            <a:xfrm>
              <a:off x="9393020" y="1411039"/>
              <a:ext cx="1259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COLORFUL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19D3EF13-7689-496F-BED2-F6C6429B0136}"/>
                </a:ext>
              </a:extLst>
            </p:cNvPr>
            <p:cNvSpPr/>
            <p:nvPr/>
          </p:nvSpPr>
          <p:spPr>
            <a:xfrm>
              <a:off x="4225275" y="1411039"/>
              <a:ext cx="12597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COLORFUL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D8F55E44-9A24-4DBA-9896-E388358D2367}"/>
                </a:ext>
              </a:extLst>
            </p:cNvPr>
            <p:cNvGrpSpPr/>
            <p:nvPr/>
          </p:nvGrpSpPr>
          <p:grpSpPr>
            <a:xfrm>
              <a:off x="4043054" y="5157665"/>
              <a:ext cx="1476993" cy="379513"/>
              <a:chOff x="1339480" y="5157665"/>
              <a:chExt cx="1476993" cy="379513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C128AAB8-5637-4731-B424-8982EAE09C1B}"/>
                  </a:ext>
                </a:extLst>
              </p:cNvPr>
              <p:cNvSpPr/>
              <p:nvPr/>
            </p:nvSpPr>
            <p:spPr>
              <a:xfrm>
                <a:off x="1339480" y="5157665"/>
                <a:ext cx="1476993" cy="37951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96BC23E5-6929-4065-B056-CC9EA31A2A52}"/>
                  </a:ext>
                </a:extLst>
              </p:cNvPr>
              <p:cNvSpPr/>
              <p:nvPr/>
            </p:nvSpPr>
            <p:spPr>
              <a:xfrm>
                <a:off x="1579281" y="5192180"/>
                <a:ext cx="9685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rgbClr val="167DF2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BUY NOW</a:t>
                </a:r>
                <a:endParaRPr lang="zh-CN" altLang="en-US" sz="14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4F51D5FA-9875-43B4-B52F-AA9A4B956542}"/>
                </a:ext>
              </a:extLst>
            </p:cNvPr>
            <p:cNvGrpSpPr/>
            <p:nvPr/>
          </p:nvGrpSpPr>
          <p:grpSpPr>
            <a:xfrm>
              <a:off x="6764119" y="5157665"/>
              <a:ext cx="1476993" cy="379513"/>
              <a:chOff x="1339480" y="5157665"/>
              <a:chExt cx="1476993" cy="379513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xmlns="" id="{1CD78621-A8E9-467A-A58B-F85F92081FDB}"/>
                  </a:ext>
                </a:extLst>
              </p:cNvPr>
              <p:cNvSpPr/>
              <p:nvPr/>
            </p:nvSpPr>
            <p:spPr>
              <a:xfrm>
                <a:off x="1339480" y="5157665"/>
                <a:ext cx="1476993" cy="379513"/>
              </a:xfrm>
              <a:prstGeom prst="roundRect">
                <a:avLst>
                  <a:gd name="adj" fmla="val 50000"/>
                </a:avLst>
              </a:prstGeom>
              <a:solidFill>
                <a:srgbClr val="167D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B4316138-790A-4FF8-BD3D-1480576D9077}"/>
                  </a:ext>
                </a:extLst>
              </p:cNvPr>
              <p:cNvSpPr/>
              <p:nvPr/>
            </p:nvSpPr>
            <p:spPr>
              <a:xfrm>
                <a:off x="1579281" y="5192180"/>
                <a:ext cx="9685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BUY NOW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B73A138D-DC86-49F1-A956-80CB63C5CABF}"/>
                </a:ext>
              </a:extLst>
            </p:cNvPr>
            <p:cNvGrpSpPr/>
            <p:nvPr/>
          </p:nvGrpSpPr>
          <p:grpSpPr>
            <a:xfrm>
              <a:off x="9228863" y="5157665"/>
              <a:ext cx="1476993" cy="379513"/>
              <a:chOff x="1339480" y="5157665"/>
              <a:chExt cx="1476993" cy="379513"/>
            </a:xfrm>
          </p:grpSpPr>
          <p:sp>
            <p:nvSpPr>
              <p:cNvPr id="40" name="矩形: 圆角 39">
                <a:extLst>
                  <a:ext uri="{FF2B5EF4-FFF2-40B4-BE49-F238E27FC236}">
                    <a16:creationId xmlns:a16="http://schemas.microsoft.com/office/drawing/2014/main" xmlns="" id="{6A0BC17B-467E-403E-AC5B-663E56B5EC33}"/>
                  </a:ext>
                </a:extLst>
              </p:cNvPr>
              <p:cNvSpPr/>
              <p:nvPr/>
            </p:nvSpPr>
            <p:spPr>
              <a:xfrm>
                <a:off x="1339480" y="5157665"/>
                <a:ext cx="1476993" cy="379513"/>
              </a:xfrm>
              <a:prstGeom prst="roundRect">
                <a:avLst>
                  <a:gd name="adj" fmla="val 50000"/>
                </a:avLst>
              </a:prstGeom>
              <a:solidFill>
                <a:srgbClr val="167D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xmlns="" id="{4C74B851-6C93-4700-B66C-6759CB7341D0}"/>
                  </a:ext>
                </a:extLst>
              </p:cNvPr>
              <p:cNvSpPr/>
              <p:nvPr/>
            </p:nvSpPr>
            <p:spPr>
              <a:xfrm>
                <a:off x="1579281" y="5192180"/>
                <a:ext cx="96853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BUY NOW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11A077D5-69BD-4479-9030-8331FCF27021}"/>
                </a:ext>
              </a:extLst>
            </p:cNvPr>
            <p:cNvSpPr/>
            <p:nvPr/>
          </p:nvSpPr>
          <p:spPr>
            <a:xfrm>
              <a:off x="1476102" y="1706501"/>
              <a:ext cx="118814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$</a:t>
              </a:r>
              <a:r>
                <a:rPr lang="en-US" altLang="zh-CN" sz="60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32</a:t>
              </a:r>
              <a:endParaRPr lang="zh-CN" altLang="en-US" sz="6000" dirty="0">
                <a:solidFill>
                  <a:srgbClr val="167DF2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9E33116C-AA23-45D6-9ECA-14E4B06BC13A}"/>
                </a:ext>
              </a:extLst>
            </p:cNvPr>
            <p:cNvSpPr/>
            <p:nvPr/>
          </p:nvSpPr>
          <p:spPr>
            <a:xfrm>
              <a:off x="4202687" y="1706501"/>
              <a:ext cx="1066318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$</a:t>
              </a:r>
              <a:r>
                <a:rPr lang="en-US" altLang="zh-CN" sz="60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18</a:t>
              </a:r>
              <a:endParaRPr lang="zh-CN" altLang="en-US" sz="6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CE843D7F-D629-4D4F-B319-6E6A792E5EF8}"/>
                </a:ext>
              </a:extLst>
            </p:cNvPr>
            <p:cNvSpPr/>
            <p:nvPr/>
          </p:nvSpPr>
          <p:spPr>
            <a:xfrm>
              <a:off x="6793774" y="1706501"/>
              <a:ext cx="1176924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$</a:t>
              </a:r>
              <a:r>
                <a:rPr lang="en-US" altLang="zh-CN" sz="60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57</a:t>
              </a:r>
              <a:endParaRPr lang="zh-CN" altLang="en-US" sz="6000" dirty="0">
                <a:solidFill>
                  <a:srgbClr val="167DF2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236353A7-F630-4CD9-A9EA-0E932AA3046B}"/>
                </a:ext>
              </a:extLst>
            </p:cNvPr>
            <p:cNvSpPr/>
            <p:nvPr/>
          </p:nvSpPr>
          <p:spPr>
            <a:xfrm>
              <a:off x="9455999" y="1706501"/>
              <a:ext cx="118814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$</a:t>
              </a:r>
              <a:r>
                <a:rPr lang="en-US" altLang="zh-CN" sz="60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85</a:t>
              </a:r>
              <a:endParaRPr lang="zh-CN" altLang="en-US" sz="6000" dirty="0">
                <a:solidFill>
                  <a:srgbClr val="167DF2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482B4124-BFE3-4AD6-BC22-D22AAD9F4B94}"/>
                </a:ext>
              </a:extLst>
            </p:cNvPr>
            <p:cNvGrpSpPr/>
            <p:nvPr/>
          </p:nvGrpSpPr>
          <p:grpSpPr>
            <a:xfrm>
              <a:off x="993927" y="3379338"/>
              <a:ext cx="2319097" cy="1238600"/>
              <a:chOff x="1030436" y="3379338"/>
              <a:chExt cx="2319097" cy="1238600"/>
            </a:xfrm>
          </p:grpSpPr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36C68BBB-321C-42A9-AF1D-9ADBE15BA9C3}"/>
                  </a:ext>
                </a:extLst>
              </p:cNvPr>
              <p:cNvSpPr/>
              <p:nvPr/>
            </p:nvSpPr>
            <p:spPr>
              <a:xfrm>
                <a:off x="1374986" y="3678135"/>
                <a:ext cx="15295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1200 million pixels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xmlns="" id="{1302452A-B742-41A0-B0E4-E2FE2978934F}"/>
                  </a:ext>
                </a:extLst>
              </p:cNvPr>
              <p:cNvSpPr/>
              <p:nvPr/>
            </p:nvSpPr>
            <p:spPr>
              <a:xfrm>
                <a:off x="1047236" y="3379338"/>
                <a:ext cx="221169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The order is reduced by $2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3AB59B2B-4ABD-4ED2-89B0-BFA101987CA2}"/>
                  </a:ext>
                </a:extLst>
              </p:cNvPr>
              <p:cNvSpPr/>
              <p:nvPr/>
            </p:nvSpPr>
            <p:spPr>
              <a:xfrm>
                <a:off x="1047236" y="3976932"/>
                <a:ext cx="2302297" cy="342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 limited number of gift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1E938DB7-5225-4186-8314-B9065F352E6F}"/>
                  </a:ext>
                </a:extLst>
              </p:cNvPr>
              <p:cNvSpPr/>
              <p:nvPr/>
            </p:nvSpPr>
            <p:spPr>
              <a:xfrm>
                <a:off x="1030436" y="4310161"/>
                <a:ext cx="22268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Amber blue, obsidian black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BF76BF3B-BA9B-42A4-BF31-9F8D3250218E}"/>
                </a:ext>
              </a:extLst>
            </p:cNvPr>
            <p:cNvSpPr/>
            <p:nvPr/>
          </p:nvSpPr>
          <p:spPr>
            <a:xfrm>
              <a:off x="1261347" y="2632317"/>
              <a:ext cx="17556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altLang="zh-CN" sz="1600" b="1" spc="300" dirty="0">
                  <a:solidFill>
                    <a:srgbClr val="C1D0DD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AMBER BLUE</a:t>
              </a:r>
              <a:endParaRPr lang="zh-CN" altLang="en-US" sz="1600" b="1" spc="300" dirty="0">
                <a:solidFill>
                  <a:srgbClr val="C1D0DD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C7186F91-6B5E-40FD-A17D-56A5B2F8D052}"/>
                </a:ext>
              </a:extLst>
            </p:cNvPr>
            <p:cNvSpPr/>
            <p:nvPr/>
          </p:nvSpPr>
          <p:spPr>
            <a:xfrm>
              <a:off x="6536915" y="2632317"/>
              <a:ext cx="17556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altLang="zh-CN" sz="1600" b="1" spc="300" dirty="0">
                  <a:solidFill>
                    <a:srgbClr val="C1D0DD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AMBER BLUE</a:t>
              </a:r>
              <a:endParaRPr lang="zh-CN" altLang="en-US" sz="1600" b="1" spc="300" dirty="0">
                <a:solidFill>
                  <a:srgbClr val="C1D0DD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9001827-DF7A-4ECF-8CEA-040C6BF5CBBE}"/>
                </a:ext>
              </a:extLst>
            </p:cNvPr>
            <p:cNvSpPr/>
            <p:nvPr/>
          </p:nvSpPr>
          <p:spPr>
            <a:xfrm>
              <a:off x="9147400" y="2632317"/>
              <a:ext cx="175560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altLang="zh-CN" sz="1600" b="1" spc="300" dirty="0">
                  <a:solidFill>
                    <a:srgbClr val="C1D0DD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AMBER BLUE</a:t>
              </a:r>
              <a:endParaRPr lang="zh-CN" altLang="en-US" sz="1600" b="1" spc="300" dirty="0">
                <a:solidFill>
                  <a:srgbClr val="C1D0DD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66F3A6DD-9558-4B9E-AD84-29462387B92F}"/>
                </a:ext>
              </a:extLst>
            </p:cNvPr>
            <p:cNvSpPr/>
            <p:nvPr/>
          </p:nvSpPr>
          <p:spPr>
            <a:xfrm>
              <a:off x="3658303" y="2632317"/>
              <a:ext cx="223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altLang="zh-CN" sz="1600" b="1" spc="300" dirty="0">
                  <a:solidFill>
                    <a:srgbClr val="167DF2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OBSIDIAN BLACK</a:t>
              </a:r>
              <a:endParaRPr lang="zh-CN" altLang="en-US" sz="1600" b="1" spc="300" dirty="0">
                <a:solidFill>
                  <a:srgbClr val="167DF2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6BF502EF-2E11-41DA-9DB7-CA64260BA666}"/>
                </a:ext>
              </a:extLst>
            </p:cNvPr>
            <p:cNvSpPr/>
            <p:nvPr/>
          </p:nvSpPr>
          <p:spPr>
            <a:xfrm>
              <a:off x="3638117" y="2632317"/>
              <a:ext cx="223663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de-DE" altLang="zh-CN" sz="1600" b="1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OBSIDIAN BLACK</a:t>
              </a:r>
              <a:endParaRPr lang="zh-CN" altLang="en-US" sz="1600" b="1" spc="3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E9930064-23FC-45A5-BDEC-70672E3E552B}"/>
                </a:ext>
              </a:extLst>
            </p:cNvPr>
            <p:cNvGrpSpPr/>
            <p:nvPr/>
          </p:nvGrpSpPr>
          <p:grpSpPr>
            <a:xfrm>
              <a:off x="6268107" y="3379338"/>
              <a:ext cx="2319097" cy="1238600"/>
              <a:chOff x="1030436" y="3379338"/>
              <a:chExt cx="2319097" cy="1238600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xmlns="" id="{188B4538-6AA9-49B2-B876-A60767106B28}"/>
                  </a:ext>
                </a:extLst>
              </p:cNvPr>
              <p:cNvSpPr/>
              <p:nvPr/>
            </p:nvSpPr>
            <p:spPr>
              <a:xfrm>
                <a:off x="1374986" y="3678135"/>
                <a:ext cx="15295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1200 million pixels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0" name="矩形 79">
                <a:extLst>
                  <a:ext uri="{FF2B5EF4-FFF2-40B4-BE49-F238E27FC236}">
                    <a16:creationId xmlns:a16="http://schemas.microsoft.com/office/drawing/2014/main" xmlns="" id="{6B2CD242-A883-4F6C-91F2-6E9B66887917}"/>
                  </a:ext>
                </a:extLst>
              </p:cNvPr>
              <p:cNvSpPr/>
              <p:nvPr/>
            </p:nvSpPr>
            <p:spPr>
              <a:xfrm>
                <a:off x="1047236" y="3379338"/>
                <a:ext cx="221169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The order is reduced by $2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xmlns="" id="{DAA781E7-6B06-45BC-8A6E-9718A2F1005D}"/>
                  </a:ext>
                </a:extLst>
              </p:cNvPr>
              <p:cNvSpPr/>
              <p:nvPr/>
            </p:nvSpPr>
            <p:spPr>
              <a:xfrm>
                <a:off x="1047236" y="3976932"/>
                <a:ext cx="2302297" cy="342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 limited number of gift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xmlns="" id="{414BA245-4D9C-454C-9B2A-5A822777D42A}"/>
                  </a:ext>
                </a:extLst>
              </p:cNvPr>
              <p:cNvSpPr/>
              <p:nvPr/>
            </p:nvSpPr>
            <p:spPr>
              <a:xfrm>
                <a:off x="1030436" y="4310161"/>
                <a:ext cx="22268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Amber blue, obsidian black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C6B0CAFC-EAA1-41A0-9F0B-EE1E7E89EA28}"/>
                </a:ext>
              </a:extLst>
            </p:cNvPr>
            <p:cNvGrpSpPr/>
            <p:nvPr/>
          </p:nvGrpSpPr>
          <p:grpSpPr>
            <a:xfrm>
              <a:off x="8879516" y="3379338"/>
              <a:ext cx="2319097" cy="1238600"/>
              <a:chOff x="1030436" y="3379338"/>
              <a:chExt cx="2319097" cy="1238600"/>
            </a:xfrm>
          </p:grpSpPr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xmlns="" id="{0AA64C63-D571-48C4-BAC2-7E29508F8EC6}"/>
                  </a:ext>
                </a:extLst>
              </p:cNvPr>
              <p:cNvSpPr/>
              <p:nvPr/>
            </p:nvSpPr>
            <p:spPr>
              <a:xfrm>
                <a:off x="1374986" y="3678135"/>
                <a:ext cx="15295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1200 million pixels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xmlns="" id="{78387CB8-FA36-4568-A787-F1ABD3F96768}"/>
                  </a:ext>
                </a:extLst>
              </p:cNvPr>
              <p:cNvSpPr/>
              <p:nvPr/>
            </p:nvSpPr>
            <p:spPr>
              <a:xfrm>
                <a:off x="1047236" y="3379338"/>
                <a:ext cx="221169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The order is reduced by $2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6" name="矩形 85">
                <a:extLst>
                  <a:ext uri="{FF2B5EF4-FFF2-40B4-BE49-F238E27FC236}">
                    <a16:creationId xmlns:a16="http://schemas.microsoft.com/office/drawing/2014/main" xmlns="" id="{7C9D0F80-82EC-40A3-82FE-E529DD5CB0E0}"/>
                  </a:ext>
                </a:extLst>
              </p:cNvPr>
              <p:cNvSpPr/>
              <p:nvPr/>
            </p:nvSpPr>
            <p:spPr>
              <a:xfrm>
                <a:off x="1047236" y="3976932"/>
                <a:ext cx="2302297" cy="3422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 limited number of gift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xmlns="" id="{5E2A064C-9D9E-449C-AE88-2CBDD92C1BF7}"/>
                  </a:ext>
                </a:extLst>
              </p:cNvPr>
              <p:cNvSpPr/>
              <p:nvPr/>
            </p:nvSpPr>
            <p:spPr>
              <a:xfrm>
                <a:off x="1030436" y="4310161"/>
                <a:ext cx="22268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Amber blue, obsidian black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xmlns="" id="{4BB091B5-1BEA-486A-955C-7FEDFA721201}"/>
                </a:ext>
              </a:extLst>
            </p:cNvPr>
            <p:cNvGrpSpPr/>
            <p:nvPr/>
          </p:nvGrpSpPr>
          <p:grpSpPr>
            <a:xfrm>
              <a:off x="3638117" y="3379338"/>
              <a:ext cx="2319097" cy="1238600"/>
              <a:chOff x="1030436" y="3379338"/>
              <a:chExt cx="2319097" cy="1238600"/>
            </a:xfrm>
          </p:grpSpPr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xmlns="" id="{0654065D-FDA7-4BA4-B0E0-258F3A8F65B6}"/>
                  </a:ext>
                </a:extLst>
              </p:cNvPr>
              <p:cNvSpPr/>
              <p:nvPr/>
            </p:nvSpPr>
            <p:spPr>
              <a:xfrm>
                <a:off x="1374986" y="3678135"/>
                <a:ext cx="152958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1200 million pixels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xmlns="" id="{D4B79487-07A6-4D6C-A815-D37391EE70F0}"/>
                  </a:ext>
                </a:extLst>
              </p:cNvPr>
              <p:cNvSpPr/>
              <p:nvPr/>
            </p:nvSpPr>
            <p:spPr>
              <a:xfrm>
                <a:off x="1047236" y="3379338"/>
                <a:ext cx="221169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The order is reduced by $2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xmlns="" id="{DADC8480-1B61-419F-BC83-213BE022FE29}"/>
                  </a:ext>
                </a:extLst>
              </p:cNvPr>
              <p:cNvSpPr/>
              <p:nvPr/>
            </p:nvSpPr>
            <p:spPr>
              <a:xfrm>
                <a:off x="1047236" y="3976932"/>
                <a:ext cx="2302297" cy="3430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 limited number of gift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xmlns="" id="{C35D579C-23AA-4B84-B264-BCE4784F0AFE}"/>
                  </a:ext>
                </a:extLst>
              </p:cNvPr>
              <p:cNvSpPr/>
              <p:nvPr/>
            </p:nvSpPr>
            <p:spPr>
              <a:xfrm>
                <a:off x="1030436" y="4310161"/>
                <a:ext cx="222689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altLang="zh-CN" sz="1400" dirty="0">
                    <a:solidFill>
                      <a:schemeClr val="bg1"/>
                    </a:solidFill>
                    <a:latin typeface="Segoe UI Light" panose="020B0502040204020203" pitchFamily="34" charset="0"/>
                    <a:ea typeface="微软雅黑" panose="020B0503020204020204" pitchFamily="34" charset="-122"/>
                    <a:cs typeface="Segoe UI" panose="020B0502040204020203" pitchFamily="34" charset="0"/>
                    <a:sym typeface="Segoe UI Light" panose="020B0502040204020203" pitchFamily="34" charset="0"/>
                  </a:rPr>
                  <a:t>Amber blue, obsidian black</a:t>
                </a:r>
                <a:endParaRPr lang="zh-CN" altLang="en-US" sz="14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181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0219DD1-8037-401E-9569-F25E804591E2}"/>
              </a:ext>
            </a:extLst>
          </p:cNvPr>
          <p:cNvGrpSpPr/>
          <p:nvPr/>
        </p:nvGrpSpPr>
        <p:grpSpPr>
          <a:xfrm>
            <a:off x="489081" y="77164"/>
            <a:ext cx="11213838" cy="6776698"/>
            <a:chOff x="353795" y="1475618"/>
            <a:chExt cx="8388677" cy="5069410"/>
          </a:xfrm>
          <a:solidFill>
            <a:srgbClr val="C1D0DD"/>
          </a:solidFill>
        </p:grpSpPr>
        <p:sp>
          <p:nvSpPr>
            <p:cNvPr id="3" name="Freeform 375">
              <a:extLst>
                <a:ext uri="{FF2B5EF4-FFF2-40B4-BE49-F238E27FC236}">
                  <a16:creationId xmlns:a16="http://schemas.microsoft.com/office/drawing/2014/main" xmlns="" id="{7D3DEF47-A194-4CBE-87F6-A82F7DDD0101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1866" y="1964058"/>
              <a:ext cx="155517" cy="344128"/>
            </a:xfrm>
            <a:custGeom>
              <a:avLst/>
              <a:gdLst>
                <a:gd name="T0" fmla="*/ 76 w 84"/>
                <a:gd name="T1" fmla="*/ 8 h 186"/>
                <a:gd name="T2" fmla="*/ 74 w 84"/>
                <a:gd name="T3" fmla="*/ 4 h 186"/>
                <a:gd name="T4" fmla="*/ 74 w 84"/>
                <a:gd name="T5" fmla="*/ 0 h 186"/>
                <a:gd name="T6" fmla="*/ 70 w 84"/>
                <a:gd name="T7" fmla="*/ 0 h 186"/>
                <a:gd name="T8" fmla="*/ 64 w 84"/>
                <a:gd name="T9" fmla="*/ 8 h 186"/>
                <a:gd name="T10" fmla="*/ 50 w 84"/>
                <a:gd name="T11" fmla="*/ 22 h 186"/>
                <a:gd name="T12" fmla="*/ 38 w 84"/>
                <a:gd name="T13" fmla="*/ 30 h 186"/>
                <a:gd name="T14" fmla="*/ 34 w 84"/>
                <a:gd name="T15" fmla="*/ 32 h 186"/>
                <a:gd name="T16" fmla="*/ 2 w 84"/>
                <a:gd name="T17" fmla="*/ 116 h 186"/>
                <a:gd name="T18" fmla="*/ 0 w 84"/>
                <a:gd name="T19" fmla="*/ 148 h 186"/>
                <a:gd name="T20" fmla="*/ 2 w 84"/>
                <a:gd name="T21" fmla="*/ 148 h 186"/>
                <a:gd name="T22" fmla="*/ 6 w 84"/>
                <a:gd name="T23" fmla="*/ 150 h 186"/>
                <a:gd name="T24" fmla="*/ 4 w 84"/>
                <a:gd name="T25" fmla="*/ 158 h 186"/>
                <a:gd name="T26" fmla="*/ 4 w 84"/>
                <a:gd name="T27" fmla="*/ 168 h 186"/>
                <a:gd name="T28" fmla="*/ 6 w 84"/>
                <a:gd name="T29" fmla="*/ 176 h 186"/>
                <a:gd name="T30" fmla="*/ 14 w 84"/>
                <a:gd name="T31" fmla="*/ 178 h 186"/>
                <a:gd name="T32" fmla="*/ 24 w 84"/>
                <a:gd name="T33" fmla="*/ 180 h 186"/>
                <a:gd name="T34" fmla="*/ 28 w 84"/>
                <a:gd name="T35" fmla="*/ 184 h 186"/>
                <a:gd name="T36" fmla="*/ 40 w 84"/>
                <a:gd name="T37" fmla="*/ 186 h 186"/>
                <a:gd name="T38" fmla="*/ 44 w 84"/>
                <a:gd name="T39" fmla="*/ 184 h 186"/>
                <a:gd name="T40" fmla="*/ 48 w 84"/>
                <a:gd name="T41" fmla="*/ 180 h 186"/>
                <a:gd name="T42" fmla="*/ 48 w 84"/>
                <a:gd name="T43" fmla="*/ 174 h 186"/>
                <a:gd name="T44" fmla="*/ 44 w 84"/>
                <a:gd name="T45" fmla="*/ 170 h 186"/>
                <a:gd name="T46" fmla="*/ 40 w 84"/>
                <a:gd name="T47" fmla="*/ 170 h 186"/>
                <a:gd name="T48" fmla="*/ 30 w 84"/>
                <a:gd name="T49" fmla="*/ 154 h 186"/>
                <a:gd name="T50" fmla="*/ 26 w 84"/>
                <a:gd name="T51" fmla="*/ 128 h 186"/>
                <a:gd name="T52" fmla="*/ 34 w 84"/>
                <a:gd name="T53" fmla="*/ 100 h 186"/>
                <a:gd name="T54" fmla="*/ 32 w 84"/>
                <a:gd name="T55" fmla="*/ 96 h 186"/>
                <a:gd name="T56" fmla="*/ 34 w 84"/>
                <a:gd name="T57" fmla="*/ 86 h 186"/>
                <a:gd name="T58" fmla="*/ 40 w 84"/>
                <a:gd name="T59" fmla="*/ 76 h 186"/>
                <a:gd name="T60" fmla="*/ 56 w 84"/>
                <a:gd name="T61" fmla="*/ 50 h 186"/>
                <a:gd name="T62" fmla="*/ 84 w 84"/>
                <a:gd name="T63" fmla="*/ 2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186">
                  <a:moveTo>
                    <a:pt x="76" y="8"/>
                  </a:moveTo>
                  <a:lnTo>
                    <a:pt x="76" y="8"/>
                  </a:lnTo>
                  <a:lnTo>
                    <a:pt x="76" y="6"/>
                  </a:lnTo>
                  <a:lnTo>
                    <a:pt x="74" y="4"/>
                  </a:lnTo>
                  <a:lnTo>
                    <a:pt x="74" y="2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66" y="2"/>
                  </a:lnTo>
                  <a:lnTo>
                    <a:pt x="64" y="8"/>
                  </a:lnTo>
                  <a:lnTo>
                    <a:pt x="56" y="16"/>
                  </a:lnTo>
                  <a:lnTo>
                    <a:pt x="50" y="22"/>
                  </a:lnTo>
                  <a:lnTo>
                    <a:pt x="44" y="28"/>
                  </a:lnTo>
                  <a:lnTo>
                    <a:pt x="38" y="30"/>
                  </a:lnTo>
                  <a:lnTo>
                    <a:pt x="36" y="32"/>
                  </a:lnTo>
                  <a:lnTo>
                    <a:pt x="34" y="32"/>
                  </a:lnTo>
                  <a:lnTo>
                    <a:pt x="8" y="88"/>
                  </a:lnTo>
                  <a:lnTo>
                    <a:pt x="2" y="116"/>
                  </a:lnTo>
                  <a:lnTo>
                    <a:pt x="2" y="124"/>
                  </a:lnTo>
                  <a:lnTo>
                    <a:pt x="0" y="148"/>
                  </a:lnTo>
                  <a:lnTo>
                    <a:pt x="2" y="148"/>
                  </a:lnTo>
                  <a:lnTo>
                    <a:pt x="2" y="148"/>
                  </a:lnTo>
                  <a:lnTo>
                    <a:pt x="4" y="148"/>
                  </a:lnTo>
                  <a:lnTo>
                    <a:pt x="6" y="150"/>
                  </a:lnTo>
                  <a:lnTo>
                    <a:pt x="6" y="154"/>
                  </a:lnTo>
                  <a:lnTo>
                    <a:pt x="4" y="158"/>
                  </a:lnTo>
                  <a:lnTo>
                    <a:pt x="4" y="162"/>
                  </a:lnTo>
                  <a:lnTo>
                    <a:pt x="4" y="168"/>
                  </a:lnTo>
                  <a:lnTo>
                    <a:pt x="4" y="172"/>
                  </a:lnTo>
                  <a:lnTo>
                    <a:pt x="6" y="176"/>
                  </a:lnTo>
                  <a:lnTo>
                    <a:pt x="8" y="178"/>
                  </a:lnTo>
                  <a:lnTo>
                    <a:pt x="14" y="178"/>
                  </a:lnTo>
                  <a:lnTo>
                    <a:pt x="20" y="178"/>
                  </a:lnTo>
                  <a:lnTo>
                    <a:pt x="24" y="180"/>
                  </a:lnTo>
                  <a:lnTo>
                    <a:pt x="26" y="182"/>
                  </a:lnTo>
                  <a:lnTo>
                    <a:pt x="28" y="184"/>
                  </a:lnTo>
                  <a:lnTo>
                    <a:pt x="28" y="184"/>
                  </a:lnTo>
                  <a:lnTo>
                    <a:pt x="40" y="186"/>
                  </a:lnTo>
                  <a:lnTo>
                    <a:pt x="42" y="186"/>
                  </a:lnTo>
                  <a:lnTo>
                    <a:pt x="44" y="184"/>
                  </a:lnTo>
                  <a:lnTo>
                    <a:pt x="46" y="184"/>
                  </a:lnTo>
                  <a:lnTo>
                    <a:pt x="48" y="180"/>
                  </a:lnTo>
                  <a:lnTo>
                    <a:pt x="50" y="178"/>
                  </a:lnTo>
                  <a:lnTo>
                    <a:pt x="48" y="174"/>
                  </a:lnTo>
                  <a:lnTo>
                    <a:pt x="46" y="172"/>
                  </a:lnTo>
                  <a:lnTo>
                    <a:pt x="44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26" y="142"/>
                  </a:lnTo>
                  <a:lnTo>
                    <a:pt x="26" y="128"/>
                  </a:lnTo>
                  <a:lnTo>
                    <a:pt x="26" y="112"/>
                  </a:lnTo>
                  <a:lnTo>
                    <a:pt x="34" y="100"/>
                  </a:lnTo>
                  <a:lnTo>
                    <a:pt x="34" y="98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4" y="86"/>
                  </a:lnTo>
                  <a:lnTo>
                    <a:pt x="36" y="82"/>
                  </a:lnTo>
                  <a:lnTo>
                    <a:pt x="40" y="76"/>
                  </a:lnTo>
                  <a:lnTo>
                    <a:pt x="48" y="66"/>
                  </a:lnTo>
                  <a:lnTo>
                    <a:pt x="56" y="50"/>
                  </a:lnTo>
                  <a:lnTo>
                    <a:pt x="66" y="36"/>
                  </a:lnTo>
                  <a:lnTo>
                    <a:pt x="84" y="22"/>
                  </a:lnTo>
                  <a:lnTo>
                    <a:pt x="7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" name="Freeform 376">
              <a:extLst>
                <a:ext uri="{FF2B5EF4-FFF2-40B4-BE49-F238E27FC236}">
                  <a16:creationId xmlns:a16="http://schemas.microsoft.com/office/drawing/2014/main" xmlns="" id="{611D1CF2-F37A-41DD-8E56-090CB4269C96}"/>
                </a:ext>
              </a:extLst>
            </p:cNvPr>
            <p:cNvSpPr>
              <a:spLocks/>
            </p:cNvSpPr>
            <p:nvPr/>
          </p:nvSpPr>
          <p:spPr bwMode="gray">
            <a:xfrm>
              <a:off x="1842318" y="1675434"/>
              <a:ext cx="203654" cy="129510"/>
            </a:xfrm>
            <a:custGeom>
              <a:avLst/>
              <a:gdLst>
                <a:gd name="T0" fmla="*/ 26 w 110"/>
                <a:gd name="T1" fmla="*/ 10 h 70"/>
                <a:gd name="T2" fmla="*/ 26 w 110"/>
                <a:gd name="T3" fmla="*/ 10 h 70"/>
                <a:gd name="T4" fmla="*/ 26 w 110"/>
                <a:gd name="T5" fmla="*/ 12 h 70"/>
                <a:gd name="T6" fmla="*/ 24 w 110"/>
                <a:gd name="T7" fmla="*/ 16 h 70"/>
                <a:gd name="T8" fmla="*/ 22 w 110"/>
                <a:gd name="T9" fmla="*/ 18 h 70"/>
                <a:gd name="T10" fmla="*/ 20 w 110"/>
                <a:gd name="T11" fmla="*/ 20 h 70"/>
                <a:gd name="T12" fmla="*/ 14 w 110"/>
                <a:gd name="T13" fmla="*/ 22 h 70"/>
                <a:gd name="T14" fmla="*/ 10 w 110"/>
                <a:gd name="T15" fmla="*/ 24 h 70"/>
                <a:gd name="T16" fmla="*/ 4 w 110"/>
                <a:gd name="T17" fmla="*/ 24 h 70"/>
                <a:gd name="T18" fmla="*/ 2 w 110"/>
                <a:gd name="T19" fmla="*/ 28 h 70"/>
                <a:gd name="T20" fmla="*/ 0 w 110"/>
                <a:gd name="T21" fmla="*/ 30 h 70"/>
                <a:gd name="T22" fmla="*/ 0 w 110"/>
                <a:gd name="T23" fmla="*/ 32 h 70"/>
                <a:gd name="T24" fmla="*/ 2 w 110"/>
                <a:gd name="T25" fmla="*/ 34 h 70"/>
                <a:gd name="T26" fmla="*/ 8 w 110"/>
                <a:gd name="T27" fmla="*/ 38 h 70"/>
                <a:gd name="T28" fmla="*/ 22 w 110"/>
                <a:gd name="T29" fmla="*/ 42 h 70"/>
                <a:gd name="T30" fmla="*/ 34 w 110"/>
                <a:gd name="T31" fmla="*/ 44 h 70"/>
                <a:gd name="T32" fmla="*/ 46 w 110"/>
                <a:gd name="T33" fmla="*/ 44 h 70"/>
                <a:gd name="T34" fmla="*/ 50 w 110"/>
                <a:gd name="T35" fmla="*/ 44 h 70"/>
                <a:gd name="T36" fmla="*/ 68 w 110"/>
                <a:gd name="T37" fmla="*/ 70 h 70"/>
                <a:gd name="T38" fmla="*/ 86 w 110"/>
                <a:gd name="T39" fmla="*/ 56 h 70"/>
                <a:gd name="T40" fmla="*/ 88 w 110"/>
                <a:gd name="T41" fmla="*/ 44 h 70"/>
                <a:gd name="T42" fmla="*/ 88 w 110"/>
                <a:gd name="T43" fmla="*/ 44 h 70"/>
                <a:gd name="T44" fmla="*/ 92 w 110"/>
                <a:gd name="T45" fmla="*/ 42 h 70"/>
                <a:gd name="T46" fmla="*/ 96 w 110"/>
                <a:gd name="T47" fmla="*/ 40 h 70"/>
                <a:gd name="T48" fmla="*/ 100 w 110"/>
                <a:gd name="T49" fmla="*/ 36 h 70"/>
                <a:gd name="T50" fmla="*/ 104 w 110"/>
                <a:gd name="T51" fmla="*/ 32 h 70"/>
                <a:gd name="T52" fmla="*/ 108 w 110"/>
                <a:gd name="T53" fmla="*/ 28 h 70"/>
                <a:gd name="T54" fmla="*/ 110 w 110"/>
                <a:gd name="T55" fmla="*/ 22 h 70"/>
                <a:gd name="T56" fmla="*/ 110 w 110"/>
                <a:gd name="T57" fmla="*/ 18 h 70"/>
                <a:gd name="T58" fmla="*/ 110 w 110"/>
                <a:gd name="T59" fmla="*/ 16 h 70"/>
                <a:gd name="T60" fmla="*/ 108 w 110"/>
                <a:gd name="T61" fmla="*/ 16 h 70"/>
                <a:gd name="T62" fmla="*/ 106 w 110"/>
                <a:gd name="T63" fmla="*/ 16 h 70"/>
                <a:gd name="T64" fmla="*/ 104 w 110"/>
                <a:gd name="T65" fmla="*/ 18 h 70"/>
                <a:gd name="T66" fmla="*/ 102 w 110"/>
                <a:gd name="T67" fmla="*/ 18 h 70"/>
                <a:gd name="T68" fmla="*/ 100 w 110"/>
                <a:gd name="T69" fmla="*/ 20 h 70"/>
                <a:gd name="T70" fmla="*/ 98 w 110"/>
                <a:gd name="T71" fmla="*/ 22 h 70"/>
                <a:gd name="T72" fmla="*/ 98 w 110"/>
                <a:gd name="T73" fmla="*/ 22 h 70"/>
                <a:gd name="T74" fmla="*/ 80 w 110"/>
                <a:gd name="T75" fmla="*/ 32 h 70"/>
                <a:gd name="T76" fmla="*/ 62 w 110"/>
                <a:gd name="T77" fmla="*/ 30 h 70"/>
                <a:gd name="T78" fmla="*/ 60 w 110"/>
                <a:gd name="T79" fmla="*/ 28 h 70"/>
                <a:gd name="T80" fmla="*/ 58 w 110"/>
                <a:gd name="T81" fmla="*/ 28 h 70"/>
                <a:gd name="T82" fmla="*/ 56 w 110"/>
                <a:gd name="T83" fmla="*/ 24 h 70"/>
                <a:gd name="T84" fmla="*/ 56 w 110"/>
                <a:gd name="T85" fmla="*/ 22 h 70"/>
                <a:gd name="T86" fmla="*/ 56 w 110"/>
                <a:gd name="T87" fmla="*/ 18 h 70"/>
                <a:gd name="T88" fmla="*/ 58 w 110"/>
                <a:gd name="T89" fmla="*/ 14 h 70"/>
                <a:gd name="T90" fmla="*/ 62 w 110"/>
                <a:gd name="T91" fmla="*/ 10 h 70"/>
                <a:gd name="T92" fmla="*/ 64 w 110"/>
                <a:gd name="T93" fmla="*/ 6 h 70"/>
                <a:gd name="T94" fmla="*/ 66 w 110"/>
                <a:gd name="T95" fmla="*/ 4 h 70"/>
                <a:gd name="T96" fmla="*/ 66 w 110"/>
                <a:gd name="T97" fmla="*/ 4 h 70"/>
                <a:gd name="T98" fmla="*/ 62 w 110"/>
                <a:gd name="T99" fmla="*/ 2 h 70"/>
                <a:gd name="T100" fmla="*/ 54 w 110"/>
                <a:gd name="T101" fmla="*/ 2 h 70"/>
                <a:gd name="T102" fmla="*/ 44 w 110"/>
                <a:gd name="T103" fmla="*/ 0 h 70"/>
                <a:gd name="T104" fmla="*/ 34 w 110"/>
                <a:gd name="T105" fmla="*/ 4 h 70"/>
                <a:gd name="T106" fmla="*/ 26 w 110"/>
                <a:gd name="T107" fmla="*/ 1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70">
                  <a:moveTo>
                    <a:pt x="26" y="10"/>
                  </a:moveTo>
                  <a:lnTo>
                    <a:pt x="26" y="10"/>
                  </a:lnTo>
                  <a:lnTo>
                    <a:pt x="26" y="12"/>
                  </a:lnTo>
                  <a:lnTo>
                    <a:pt x="24" y="16"/>
                  </a:lnTo>
                  <a:lnTo>
                    <a:pt x="22" y="18"/>
                  </a:lnTo>
                  <a:lnTo>
                    <a:pt x="20" y="20"/>
                  </a:lnTo>
                  <a:lnTo>
                    <a:pt x="14" y="22"/>
                  </a:lnTo>
                  <a:lnTo>
                    <a:pt x="10" y="24"/>
                  </a:lnTo>
                  <a:lnTo>
                    <a:pt x="4" y="24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4"/>
                  </a:lnTo>
                  <a:lnTo>
                    <a:pt x="8" y="38"/>
                  </a:lnTo>
                  <a:lnTo>
                    <a:pt x="22" y="42"/>
                  </a:lnTo>
                  <a:lnTo>
                    <a:pt x="34" y="44"/>
                  </a:lnTo>
                  <a:lnTo>
                    <a:pt x="46" y="44"/>
                  </a:lnTo>
                  <a:lnTo>
                    <a:pt x="50" y="44"/>
                  </a:lnTo>
                  <a:lnTo>
                    <a:pt x="68" y="70"/>
                  </a:lnTo>
                  <a:lnTo>
                    <a:pt x="86" y="56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92" y="42"/>
                  </a:lnTo>
                  <a:lnTo>
                    <a:pt x="96" y="40"/>
                  </a:lnTo>
                  <a:lnTo>
                    <a:pt x="100" y="36"/>
                  </a:lnTo>
                  <a:lnTo>
                    <a:pt x="104" y="32"/>
                  </a:lnTo>
                  <a:lnTo>
                    <a:pt x="108" y="28"/>
                  </a:lnTo>
                  <a:lnTo>
                    <a:pt x="110" y="22"/>
                  </a:lnTo>
                  <a:lnTo>
                    <a:pt x="110" y="18"/>
                  </a:lnTo>
                  <a:lnTo>
                    <a:pt x="110" y="16"/>
                  </a:lnTo>
                  <a:lnTo>
                    <a:pt x="108" y="16"/>
                  </a:lnTo>
                  <a:lnTo>
                    <a:pt x="106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0" y="20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80" y="32"/>
                  </a:lnTo>
                  <a:lnTo>
                    <a:pt x="62" y="30"/>
                  </a:lnTo>
                  <a:lnTo>
                    <a:pt x="60" y="28"/>
                  </a:lnTo>
                  <a:lnTo>
                    <a:pt x="58" y="28"/>
                  </a:lnTo>
                  <a:lnTo>
                    <a:pt x="56" y="24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2" y="10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4" y="2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" name="Freeform 377">
              <a:extLst>
                <a:ext uri="{FF2B5EF4-FFF2-40B4-BE49-F238E27FC236}">
                  <a16:creationId xmlns:a16="http://schemas.microsoft.com/office/drawing/2014/main" xmlns="" id="{9E22448F-3335-4EEC-B4AB-0D77984D5025}"/>
                </a:ext>
              </a:extLst>
            </p:cNvPr>
            <p:cNvSpPr>
              <a:spLocks/>
            </p:cNvSpPr>
            <p:nvPr/>
          </p:nvSpPr>
          <p:spPr bwMode="gray">
            <a:xfrm>
              <a:off x="1157301" y="1705037"/>
              <a:ext cx="203654" cy="407033"/>
            </a:xfrm>
            <a:custGeom>
              <a:avLst/>
              <a:gdLst>
                <a:gd name="T0" fmla="*/ 44 w 110"/>
                <a:gd name="T1" fmla="*/ 20 h 220"/>
                <a:gd name="T2" fmla="*/ 40 w 110"/>
                <a:gd name="T3" fmla="*/ 20 h 220"/>
                <a:gd name="T4" fmla="*/ 36 w 110"/>
                <a:gd name="T5" fmla="*/ 20 h 220"/>
                <a:gd name="T6" fmla="*/ 34 w 110"/>
                <a:gd name="T7" fmla="*/ 26 h 220"/>
                <a:gd name="T8" fmla="*/ 32 w 110"/>
                <a:gd name="T9" fmla="*/ 32 h 220"/>
                <a:gd name="T10" fmla="*/ 28 w 110"/>
                <a:gd name="T11" fmla="*/ 34 h 220"/>
                <a:gd name="T12" fmla="*/ 24 w 110"/>
                <a:gd name="T13" fmla="*/ 34 h 220"/>
                <a:gd name="T14" fmla="*/ 24 w 110"/>
                <a:gd name="T15" fmla="*/ 34 h 220"/>
                <a:gd name="T16" fmla="*/ 20 w 110"/>
                <a:gd name="T17" fmla="*/ 26 h 220"/>
                <a:gd name="T18" fmla="*/ 12 w 110"/>
                <a:gd name="T19" fmla="*/ 18 h 220"/>
                <a:gd name="T20" fmla="*/ 2 w 110"/>
                <a:gd name="T21" fmla="*/ 16 h 220"/>
                <a:gd name="T22" fmla="*/ 0 w 110"/>
                <a:gd name="T23" fmla="*/ 60 h 220"/>
                <a:gd name="T24" fmla="*/ 4 w 110"/>
                <a:gd name="T25" fmla="*/ 72 h 220"/>
                <a:gd name="T26" fmla="*/ 14 w 110"/>
                <a:gd name="T27" fmla="*/ 94 h 220"/>
                <a:gd name="T28" fmla="*/ 42 w 110"/>
                <a:gd name="T29" fmla="*/ 106 h 220"/>
                <a:gd name="T30" fmla="*/ 58 w 110"/>
                <a:gd name="T31" fmla="*/ 94 h 220"/>
                <a:gd name="T32" fmla="*/ 60 w 110"/>
                <a:gd name="T33" fmla="*/ 96 h 220"/>
                <a:gd name="T34" fmla="*/ 66 w 110"/>
                <a:gd name="T35" fmla="*/ 100 h 220"/>
                <a:gd name="T36" fmla="*/ 68 w 110"/>
                <a:gd name="T37" fmla="*/ 106 h 220"/>
                <a:gd name="T38" fmla="*/ 62 w 110"/>
                <a:gd name="T39" fmla="*/ 114 h 220"/>
                <a:gd name="T40" fmla="*/ 46 w 110"/>
                <a:gd name="T41" fmla="*/ 126 h 220"/>
                <a:gd name="T42" fmla="*/ 38 w 110"/>
                <a:gd name="T43" fmla="*/ 130 h 220"/>
                <a:gd name="T44" fmla="*/ 36 w 110"/>
                <a:gd name="T45" fmla="*/ 144 h 220"/>
                <a:gd name="T46" fmla="*/ 36 w 110"/>
                <a:gd name="T47" fmla="*/ 166 h 220"/>
                <a:gd name="T48" fmla="*/ 38 w 110"/>
                <a:gd name="T49" fmla="*/ 170 h 220"/>
                <a:gd name="T50" fmla="*/ 42 w 110"/>
                <a:gd name="T51" fmla="*/ 182 h 220"/>
                <a:gd name="T52" fmla="*/ 48 w 110"/>
                <a:gd name="T53" fmla="*/ 192 h 220"/>
                <a:gd name="T54" fmla="*/ 56 w 110"/>
                <a:gd name="T55" fmla="*/ 202 h 220"/>
                <a:gd name="T56" fmla="*/ 62 w 110"/>
                <a:gd name="T57" fmla="*/ 212 h 220"/>
                <a:gd name="T58" fmla="*/ 66 w 110"/>
                <a:gd name="T59" fmla="*/ 220 h 220"/>
                <a:gd name="T60" fmla="*/ 74 w 110"/>
                <a:gd name="T61" fmla="*/ 212 h 220"/>
                <a:gd name="T62" fmla="*/ 90 w 110"/>
                <a:gd name="T63" fmla="*/ 154 h 220"/>
                <a:gd name="T64" fmla="*/ 104 w 110"/>
                <a:gd name="T65" fmla="*/ 98 h 220"/>
                <a:gd name="T66" fmla="*/ 108 w 110"/>
                <a:gd name="T67" fmla="*/ 88 h 220"/>
                <a:gd name="T68" fmla="*/ 108 w 110"/>
                <a:gd name="T69" fmla="*/ 66 h 220"/>
                <a:gd name="T70" fmla="*/ 102 w 110"/>
                <a:gd name="T71" fmla="*/ 22 h 220"/>
                <a:gd name="T72" fmla="*/ 70 w 110"/>
                <a:gd name="T73" fmla="*/ 2 h 220"/>
                <a:gd name="T74" fmla="*/ 64 w 110"/>
                <a:gd name="T75" fmla="*/ 4 h 220"/>
                <a:gd name="T76" fmla="*/ 58 w 110"/>
                <a:gd name="T77" fmla="*/ 8 h 220"/>
                <a:gd name="T78" fmla="*/ 58 w 110"/>
                <a:gd name="T79" fmla="*/ 14 h 220"/>
                <a:gd name="T80" fmla="*/ 56 w 110"/>
                <a:gd name="T81" fmla="*/ 24 h 220"/>
                <a:gd name="T82" fmla="*/ 54 w 110"/>
                <a:gd name="T83" fmla="*/ 30 h 220"/>
                <a:gd name="T84" fmla="*/ 44 w 110"/>
                <a:gd name="T85" fmla="*/ 2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0" h="220">
                  <a:moveTo>
                    <a:pt x="44" y="22"/>
                  </a:moveTo>
                  <a:lnTo>
                    <a:pt x="44" y="20"/>
                  </a:lnTo>
                  <a:lnTo>
                    <a:pt x="42" y="20"/>
                  </a:lnTo>
                  <a:lnTo>
                    <a:pt x="40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34" y="22"/>
                  </a:lnTo>
                  <a:lnTo>
                    <a:pt x="34" y="26"/>
                  </a:lnTo>
                  <a:lnTo>
                    <a:pt x="34" y="28"/>
                  </a:lnTo>
                  <a:lnTo>
                    <a:pt x="32" y="32"/>
                  </a:lnTo>
                  <a:lnTo>
                    <a:pt x="32" y="34"/>
                  </a:lnTo>
                  <a:lnTo>
                    <a:pt x="28" y="34"/>
                  </a:lnTo>
                  <a:lnTo>
                    <a:pt x="26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0"/>
                  </a:lnTo>
                  <a:lnTo>
                    <a:pt x="20" y="26"/>
                  </a:lnTo>
                  <a:lnTo>
                    <a:pt x="16" y="22"/>
                  </a:lnTo>
                  <a:lnTo>
                    <a:pt x="12" y="18"/>
                  </a:lnTo>
                  <a:lnTo>
                    <a:pt x="8" y="16"/>
                  </a:lnTo>
                  <a:lnTo>
                    <a:pt x="2" y="16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4" y="72"/>
                  </a:lnTo>
                  <a:lnTo>
                    <a:pt x="8" y="84"/>
                  </a:lnTo>
                  <a:lnTo>
                    <a:pt x="14" y="94"/>
                  </a:lnTo>
                  <a:lnTo>
                    <a:pt x="28" y="114"/>
                  </a:lnTo>
                  <a:lnTo>
                    <a:pt x="42" y="106"/>
                  </a:lnTo>
                  <a:lnTo>
                    <a:pt x="44" y="94"/>
                  </a:lnTo>
                  <a:lnTo>
                    <a:pt x="58" y="94"/>
                  </a:lnTo>
                  <a:lnTo>
                    <a:pt x="58" y="96"/>
                  </a:lnTo>
                  <a:lnTo>
                    <a:pt x="60" y="96"/>
                  </a:lnTo>
                  <a:lnTo>
                    <a:pt x="64" y="98"/>
                  </a:lnTo>
                  <a:lnTo>
                    <a:pt x="66" y="100"/>
                  </a:lnTo>
                  <a:lnTo>
                    <a:pt x="68" y="104"/>
                  </a:lnTo>
                  <a:lnTo>
                    <a:pt x="68" y="106"/>
                  </a:lnTo>
                  <a:lnTo>
                    <a:pt x="66" y="110"/>
                  </a:lnTo>
                  <a:lnTo>
                    <a:pt x="62" y="114"/>
                  </a:lnTo>
                  <a:lnTo>
                    <a:pt x="54" y="122"/>
                  </a:lnTo>
                  <a:lnTo>
                    <a:pt x="46" y="126"/>
                  </a:lnTo>
                  <a:lnTo>
                    <a:pt x="40" y="128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6" y="144"/>
                  </a:lnTo>
                  <a:lnTo>
                    <a:pt x="46" y="152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8" y="170"/>
                  </a:lnTo>
                  <a:lnTo>
                    <a:pt x="40" y="176"/>
                  </a:lnTo>
                  <a:lnTo>
                    <a:pt x="42" y="182"/>
                  </a:lnTo>
                  <a:lnTo>
                    <a:pt x="44" y="188"/>
                  </a:lnTo>
                  <a:lnTo>
                    <a:pt x="48" y="192"/>
                  </a:lnTo>
                  <a:lnTo>
                    <a:pt x="52" y="196"/>
                  </a:lnTo>
                  <a:lnTo>
                    <a:pt x="56" y="202"/>
                  </a:lnTo>
                  <a:lnTo>
                    <a:pt x="58" y="208"/>
                  </a:lnTo>
                  <a:lnTo>
                    <a:pt x="62" y="212"/>
                  </a:lnTo>
                  <a:lnTo>
                    <a:pt x="64" y="216"/>
                  </a:lnTo>
                  <a:lnTo>
                    <a:pt x="66" y="220"/>
                  </a:lnTo>
                  <a:lnTo>
                    <a:pt x="66" y="220"/>
                  </a:lnTo>
                  <a:lnTo>
                    <a:pt x="74" y="212"/>
                  </a:lnTo>
                  <a:lnTo>
                    <a:pt x="84" y="172"/>
                  </a:lnTo>
                  <a:lnTo>
                    <a:pt x="90" y="154"/>
                  </a:lnTo>
                  <a:lnTo>
                    <a:pt x="94" y="132"/>
                  </a:lnTo>
                  <a:lnTo>
                    <a:pt x="104" y="98"/>
                  </a:lnTo>
                  <a:lnTo>
                    <a:pt x="106" y="96"/>
                  </a:lnTo>
                  <a:lnTo>
                    <a:pt x="108" y="88"/>
                  </a:lnTo>
                  <a:lnTo>
                    <a:pt x="110" y="76"/>
                  </a:lnTo>
                  <a:lnTo>
                    <a:pt x="108" y="66"/>
                  </a:lnTo>
                  <a:lnTo>
                    <a:pt x="98" y="46"/>
                  </a:lnTo>
                  <a:lnTo>
                    <a:pt x="102" y="22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6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8" y="10"/>
                  </a:lnTo>
                  <a:lnTo>
                    <a:pt x="58" y="14"/>
                  </a:lnTo>
                  <a:lnTo>
                    <a:pt x="58" y="18"/>
                  </a:lnTo>
                  <a:lnTo>
                    <a:pt x="56" y="24"/>
                  </a:lnTo>
                  <a:lnTo>
                    <a:pt x="56" y="26"/>
                  </a:lnTo>
                  <a:lnTo>
                    <a:pt x="54" y="30"/>
                  </a:lnTo>
                  <a:lnTo>
                    <a:pt x="54" y="30"/>
                  </a:lnTo>
                  <a:lnTo>
                    <a:pt x="44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" name="Freeform 378">
              <a:extLst>
                <a:ext uri="{FF2B5EF4-FFF2-40B4-BE49-F238E27FC236}">
                  <a16:creationId xmlns:a16="http://schemas.microsoft.com/office/drawing/2014/main" xmlns="" id="{8E476D5A-E278-4A97-97FF-6AC8FA294C19}"/>
                </a:ext>
              </a:extLst>
            </p:cNvPr>
            <p:cNvSpPr>
              <a:spLocks/>
            </p:cNvSpPr>
            <p:nvPr/>
          </p:nvSpPr>
          <p:spPr bwMode="gray">
            <a:xfrm>
              <a:off x="1320224" y="1631031"/>
              <a:ext cx="225870" cy="173914"/>
            </a:xfrm>
            <a:custGeom>
              <a:avLst/>
              <a:gdLst>
                <a:gd name="T0" fmla="*/ 22 w 122"/>
                <a:gd name="T1" fmla="*/ 0 h 94"/>
                <a:gd name="T2" fmla="*/ 14 w 122"/>
                <a:gd name="T3" fmla="*/ 20 h 94"/>
                <a:gd name="T4" fmla="*/ 0 w 122"/>
                <a:gd name="T5" fmla="*/ 32 h 94"/>
                <a:gd name="T6" fmla="*/ 0 w 122"/>
                <a:gd name="T7" fmla="*/ 32 h 94"/>
                <a:gd name="T8" fmla="*/ 2 w 122"/>
                <a:gd name="T9" fmla="*/ 36 h 94"/>
                <a:gd name="T10" fmla="*/ 4 w 122"/>
                <a:gd name="T11" fmla="*/ 40 h 94"/>
                <a:gd name="T12" fmla="*/ 6 w 122"/>
                <a:gd name="T13" fmla="*/ 46 h 94"/>
                <a:gd name="T14" fmla="*/ 10 w 122"/>
                <a:gd name="T15" fmla="*/ 50 h 94"/>
                <a:gd name="T16" fmla="*/ 12 w 122"/>
                <a:gd name="T17" fmla="*/ 52 h 94"/>
                <a:gd name="T18" fmla="*/ 14 w 122"/>
                <a:gd name="T19" fmla="*/ 54 h 94"/>
                <a:gd name="T20" fmla="*/ 18 w 122"/>
                <a:gd name="T21" fmla="*/ 54 h 94"/>
                <a:gd name="T22" fmla="*/ 22 w 122"/>
                <a:gd name="T23" fmla="*/ 56 h 94"/>
                <a:gd name="T24" fmla="*/ 26 w 122"/>
                <a:gd name="T25" fmla="*/ 56 h 94"/>
                <a:gd name="T26" fmla="*/ 28 w 122"/>
                <a:gd name="T27" fmla="*/ 56 h 94"/>
                <a:gd name="T28" fmla="*/ 30 w 122"/>
                <a:gd name="T29" fmla="*/ 58 h 94"/>
                <a:gd name="T30" fmla="*/ 32 w 122"/>
                <a:gd name="T31" fmla="*/ 60 h 94"/>
                <a:gd name="T32" fmla="*/ 30 w 122"/>
                <a:gd name="T33" fmla="*/ 62 h 94"/>
                <a:gd name="T34" fmla="*/ 28 w 122"/>
                <a:gd name="T35" fmla="*/ 66 h 94"/>
                <a:gd name="T36" fmla="*/ 24 w 122"/>
                <a:gd name="T37" fmla="*/ 70 h 94"/>
                <a:gd name="T38" fmla="*/ 24 w 122"/>
                <a:gd name="T39" fmla="*/ 74 h 94"/>
                <a:gd name="T40" fmla="*/ 26 w 122"/>
                <a:gd name="T41" fmla="*/ 80 h 94"/>
                <a:gd name="T42" fmla="*/ 28 w 122"/>
                <a:gd name="T43" fmla="*/ 82 h 94"/>
                <a:gd name="T44" fmla="*/ 32 w 122"/>
                <a:gd name="T45" fmla="*/ 86 h 94"/>
                <a:gd name="T46" fmla="*/ 36 w 122"/>
                <a:gd name="T47" fmla="*/ 88 h 94"/>
                <a:gd name="T48" fmla="*/ 40 w 122"/>
                <a:gd name="T49" fmla="*/ 88 h 94"/>
                <a:gd name="T50" fmla="*/ 50 w 122"/>
                <a:gd name="T51" fmla="*/ 88 h 94"/>
                <a:gd name="T52" fmla="*/ 64 w 122"/>
                <a:gd name="T53" fmla="*/ 88 h 94"/>
                <a:gd name="T54" fmla="*/ 80 w 122"/>
                <a:gd name="T55" fmla="*/ 94 h 94"/>
                <a:gd name="T56" fmla="*/ 122 w 122"/>
                <a:gd name="T57" fmla="*/ 42 h 94"/>
                <a:gd name="T58" fmla="*/ 114 w 122"/>
                <a:gd name="T59" fmla="*/ 24 h 94"/>
                <a:gd name="T60" fmla="*/ 92 w 122"/>
                <a:gd name="T61" fmla="*/ 20 h 94"/>
                <a:gd name="T62" fmla="*/ 56 w 122"/>
                <a:gd name="T63" fmla="*/ 0 h 94"/>
                <a:gd name="T64" fmla="*/ 54 w 122"/>
                <a:gd name="T65" fmla="*/ 12 h 94"/>
                <a:gd name="T66" fmla="*/ 40 w 122"/>
                <a:gd name="T67" fmla="*/ 10 h 94"/>
                <a:gd name="T68" fmla="*/ 22 w 122"/>
                <a:gd name="T6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94">
                  <a:moveTo>
                    <a:pt x="22" y="0"/>
                  </a:moveTo>
                  <a:lnTo>
                    <a:pt x="14" y="20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6"/>
                  </a:lnTo>
                  <a:lnTo>
                    <a:pt x="10" y="50"/>
                  </a:lnTo>
                  <a:lnTo>
                    <a:pt x="12" y="52"/>
                  </a:lnTo>
                  <a:lnTo>
                    <a:pt x="14" y="54"/>
                  </a:lnTo>
                  <a:lnTo>
                    <a:pt x="18" y="54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8" y="56"/>
                  </a:lnTo>
                  <a:lnTo>
                    <a:pt x="30" y="58"/>
                  </a:lnTo>
                  <a:lnTo>
                    <a:pt x="32" y="60"/>
                  </a:lnTo>
                  <a:lnTo>
                    <a:pt x="30" y="62"/>
                  </a:lnTo>
                  <a:lnTo>
                    <a:pt x="28" y="66"/>
                  </a:lnTo>
                  <a:lnTo>
                    <a:pt x="24" y="70"/>
                  </a:lnTo>
                  <a:lnTo>
                    <a:pt x="24" y="74"/>
                  </a:lnTo>
                  <a:lnTo>
                    <a:pt x="26" y="80"/>
                  </a:lnTo>
                  <a:lnTo>
                    <a:pt x="28" y="82"/>
                  </a:lnTo>
                  <a:lnTo>
                    <a:pt x="32" y="86"/>
                  </a:lnTo>
                  <a:lnTo>
                    <a:pt x="36" y="88"/>
                  </a:lnTo>
                  <a:lnTo>
                    <a:pt x="40" y="88"/>
                  </a:lnTo>
                  <a:lnTo>
                    <a:pt x="50" y="88"/>
                  </a:lnTo>
                  <a:lnTo>
                    <a:pt x="64" y="88"/>
                  </a:lnTo>
                  <a:lnTo>
                    <a:pt x="80" y="94"/>
                  </a:lnTo>
                  <a:lnTo>
                    <a:pt x="122" y="42"/>
                  </a:lnTo>
                  <a:lnTo>
                    <a:pt x="114" y="24"/>
                  </a:lnTo>
                  <a:lnTo>
                    <a:pt x="92" y="20"/>
                  </a:lnTo>
                  <a:lnTo>
                    <a:pt x="56" y="0"/>
                  </a:lnTo>
                  <a:lnTo>
                    <a:pt x="54" y="12"/>
                  </a:lnTo>
                  <a:lnTo>
                    <a:pt x="40" y="10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" name="Freeform 379">
              <a:extLst>
                <a:ext uri="{FF2B5EF4-FFF2-40B4-BE49-F238E27FC236}">
                  <a16:creationId xmlns:a16="http://schemas.microsoft.com/office/drawing/2014/main" xmlns="" id="{46C503BA-6146-48E1-A6BF-73EFD047212C}"/>
                </a:ext>
              </a:extLst>
            </p:cNvPr>
            <p:cNvSpPr>
              <a:spLocks/>
            </p:cNvSpPr>
            <p:nvPr/>
          </p:nvSpPr>
          <p:spPr bwMode="gray">
            <a:xfrm>
              <a:off x="1372063" y="1934455"/>
              <a:ext cx="85164" cy="85107"/>
            </a:xfrm>
            <a:custGeom>
              <a:avLst/>
              <a:gdLst>
                <a:gd name="T0" fmla="*/ 28 w 46"/>
                <a:gd name="T1" fmla="*/ 8 h 46"/>
                <a:gd name="T2" fmla="*/ 28 w 46"/>
                <a:gd name="T3" fmla="*/ 6 h 46"/>
                <a:gd name="T4" fmla="*/ 26 w 46"/>
                <a:gd name="T5" fmla="*/ 4 h 46"/>
                <a:gd name="T6" fmla="*/ 22 w 46"/>
                <a:gd name="T7" fmla="*/ 2 h 46"/>
                <a:gd name="T8" fmla="*/ 20 w 46"/>
                <a:gd name="T9" fmla="*/ 0 h 46"/>
                <a:gd name="T10" fmla="*/ 16 w 46"/>
                <a:gd name="T11" fmla="*/ 0 h 46"/>
                <a:gd name="T12" fmla="*/ 12 w 46"/>
                <a:gd name="T13" fmla="*/ 0 h 46"/>
                <a:gd name="T14" fmla="*/ 10 w 46"/>
                <a:gd name="T15" fmla="*/ 0 h 46"/>
                <a:gd name="T16" fmla="*/ 8 w 46"/>
                <a:gd name="T17" fmla="*/ 4 h 46"/>
                <a:gd name="T18" fmla="*/ 4 w 46"/>
                <a:gd name="T19" fmla="*/ 8 h 46"/>
                <a:gd name="T20" fmla="*/ 2 w 46"/>
                <a:gd name="T21" fmla="*/ 12 h 46"/>
                <a:gd name="T22" fmla="*/ 2 w 46"/>
                <a:gd name="T23" fmla="*/ 16 h 46"/>
                <a:gd name="T24" fmla="*/ 0 w 46"/>
                <a:gd name="T25" fmla="*/ 20 h 46"/>
                <a:gd name="T26" fmla="*/ 2 w 46"/>
                <a:gd name="T27" fmla="*/ 24 h 46"/>
                <a:gd name="T28" fmla="*/ 4 w 46"/>
                <a:gd name="T29" fmla="*/ 26 h 46"/>
                <a:gd name="T30" fmla="*/ 8 w 46"/>
                <a:gd name="T31" fmla="*/ 30 h 46"/>
                <a:gd name="T32" fmla="*/ 12 w 46"/>
                <a:gd name="T33" fmla="*/ 34 h 46"/>
                <a:gd name="T34" fmla="*/ 16 w 46"/>
                <a:gd name="T35" fmla="*/ 36 h 46"/>
                <a:gd name="T36" fmla="*/ 20 w 46"/>
                <a:gd name="T37" fmla="*/ 40 h 46"/>
                <a:gd name="T38" fmla="*/ 24 w 46"/>
                <a:gd name="T39" fmla="*/ 42 h 46"/>
                <a:gd name="T40" fmla="*/ 28 w 46"/>
                <a:gd name="T41" fmla="*/ 44 h 46"/>
                <a:gd name="T42" fmla="*/ 28 w 46"/>
                <a:gd name="T43" fmla="*/ 46 h 46"/>
                <a:gd name="T44" fmla="*/ 28 w 46"/>
                <a:gd name="T45" fmla="*/ 44 h 46"/>
                <a:gd name="T46" fmla="*/ 32 w 46"/>
                <a:gd name="T47" fmla="*/ 44 h 46"/>
                <a:gd name="T48" fmla="*/ 36 w 46"/>
                <a:gd name="T49" fmla="*/ 40 h 46"/>
                <a:gd name="T50" fmla="*/ 40 w 46"/>
                <a:gd name="T51" fmla="*/ 38 h 46"/>
                <a:gd name="T52" fmla="*/ 42 w 46"/>
                <a:gd name="T53" fmla="*/ 34 h 46"/>
                <a:gd name="T54" fmla="*/ 46 w 46"/>
                <a:gd name="T55" fmla="*/ 32 h 46"/>
                <a:gd name="T56" fmla="*/ 46 w 46"/>
                <a:gd name="T57" fmla="*/ 28 h 46"/>
                <a:gd name="T58" fmla="*/ 46 w 46"/>
                <a:gd name="T59" fmla="*/ 24 h 46"/>
                <a:gd name="T60" fmla="*/ 42 w 46"/>
                <a:gd name="T61" fmla="*/ 20 h 46"/>
                <a:gd name="T62" fmla="*/ 38 w 46"/>
                <a:gd name="T63" fmla="*/ 16 h 46"/>
                <a:gd name="T64" fmla="*/ 34 w 46"/>
                <a:gd name="T65" fmla="*/ 12 h 46"/>
                <a:gd name="T66" fmla="*/ 32 w 46"/>
                <a:gd name="T67" fmla="*/ 10 h 46"/>
                <a:gd name="T68" fmla="*/ 28 w 46"/>
                <a:gd name="T69" fmla="*/ 8 h 46"/>
                <a:gd name="T70" fmla="*/ 28 w 46"/>
                <a:gd name="T71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46">
                  <a:moveTo>
                    <a:pt x="28" y="8"/>
                  </a:moveTo>
                  <a:lnTo>
                    <a:pt x="28" y="6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4"/>
                  </a:lnTo>
                  <a:lnTo>
                    <a:pt x="4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30"/>
                  </a:lnTo>
                  <a:lnTo>
                    <a:pt x="12" y="34"/>
                  </a:lnTo>
                  <a:lnTo>
                    <a:pt x="16" y="36"/>
                  </a:lnTo>
                  <a:lnTo>
                    <a:pt x="20" y="40"/>
                  </a:lnTo>
                  <a:lnTo>
                    <a:pt x="24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8" y="44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8"/>
                  </a:lnTo>
                  <a:lnTo>
                    <a:pt x="42" y="34"/>
                  </a:lnTo>
                  <a:lnTo>
                    <a:pt x="46" y="32"/>
                  </a:lnTo>
                  <a:lnTo>
                    <a:pt x="46" y="28"/>
                  </a:lnTo>
                  <a:lnTo>
                    <a:pt x="46" y="24"/>
                  </a:lnTo>
                  <a:lnTo>
                    <a:pt x="42" y="20"/>
                  </a:lnTo>
                  <a:lnTo>
                    <a:pt x="38" y="16"/>
                  </a:lnTo>
                  <a:lnTo>
                    <a:pt x="34" y="12"/>
                  </a:lnTo>
                  <a:lnTo>
                    <a:pt x="32" y="10"/>
                  </a:lnTo>
                  <a:lnTo>
                    <a:pt x="28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" name="Freeform 380">
              <a:extLst>
                <a:ext uri="{FF2B5EF4-FFF2-40B4-BE49-F238E27FC236}">
                  <a16:creationId xmlns:a16="http://schemas.microsoft.com/office/drawing/2014/main" xmlns="" id="{5690CD16-A307-4AC0-8D60-477F89E98684}"/>
                </a:ext>
              </a:extLst>
            </p:cNvPr>
            <p:cNvSpPr>
              <a:spLocks/>
            </p:cNvSpPr>
            <p:nvPr/>
          </p:nvSpPr>
          <p:spPr bwMode="gray">
            <a:xfrm>
              <a:off x="4101021" y="3155554"/>
              <a:ext cx="59245" cy="303425"/>
            </a:xfrm>
            <a:custGeom>
              <a:avLst/>
              <a:gdLst>
                <a:gd name="T0" fmla="*/ 26 w 32"/>
                <a:gd name="T1" fmla="*/ 8 h 164"/>
                <a:gd name="T2" fmla="*/ 26 w 32"/>
                <a:gd name="T3" fmla="*/ 6 h 164"/>
                <a:gd name="T4" fmla="*/ 24 w 32"/>
                <a:gd name="T5" fmla="*/ 6 h 164"/>
                <a:gd name="T6" fmla="*/ 22 w 32"/>
                <a:gd name="T7" fmla="*/ 2 h 164"/>
                <a:gd name="T8" fmla="*/ 20 w 32"/>
                <a:gd name="T9" fmla="*/ 2 h 164"/>
                <a:gd name="T10" fmla="*/ 18 w 32"/>
                <a:gd name="T11" fmla="*/ 0 h 164"/>
                <a:gd name="T12" fmla="*/ 16 w 32"/>
                <a:gd name="T13" fmla="*/ 2 h 164"/>
                <a:gd name="T14" fmla="*/ 14 w 32"/>
                <a:gd name="T15" fmla="*/ 6 h 164"/>
                <a:gd name="T16" fmla="*/ 12 w 32"/>
                <a:gd name="T17" fmla="*/ 10 h 164"/>
                <a:gd name="T18" fmla="*/ 10 w 32"/>
                <a:gd name="T19" fmla="*/ 14 h 164"/>
                <a:gd name="T20" fmla="*/ 8 w 32"/>
                <a:gd name="T21" fmla="*/ 18 h 164"/>
                <a:gd name="T22" fmla="*/ 8 w 32"/>
                <a:gd name="T23" fmla="*/ 22 h 164"/>
                <a:gd name="T24" fmla="*/ 8 w 32"/>
                <a:gd name="T25" fmla="*/ 22 h 164"/>
                <a:gd name="T26" fmla="*/ 2 w 32"/>
                <a:gd name="T27" fmla="*/ 42 h 164"/>
                <a:gd name="T28" fmla="*/ 2 w 32"/>
                <a:gd name="T29" fmla="*/ 44 h 164"/>
                <a:gd name="T30" fmla="*/ 2 w 32"/>
                <a:gd name="T31" fmla="*/ 46 h 164"/>
                <a:gd name="T32" fmla="*/ 4 w 32"/>
                <a:gd name="T33" fmla="*/ 52 h 164"/>
                <a:gd name="T34" fmla="*/ 4 w 32"/>
                <a:gd name="T35" fmla="*/ 56 h 164"/>
                <a:gd name="T36" fmla="*/ 6 w 32"/>
                <a:gd name="T37" fmla="*/ 60 h 164"/>
                <a:gd name="T38" fmla="*/ 6 w 32"/>
                <a:gd name="T39" fmla="*/ 66 h 164"/>
                <a:gd name="T40" fmla="*/ 8 w 32"/>
                <a:gd name="T41" fmla="*/ 82 h 164"/>
                <a:gd name="T42" fmla="*/ 6 w 32"/>
                <a:gd name="T43" fmla="*/ 100 h 164"/>
                <a:gd name="T44" fmla="*/ 6 w 32"/>
                <a:gd name="T45" fmla="*/ 118 h 164"/>
                <a:gd name="T46" fmla="*/ 6 w 32"/>
                <a:gd name="T47" fmla="*/ 132 h 164"/>
                <a:gd name="T48" fmla="*/ 6 w 32"/>
                <a:gd name="T49" fmla="*/ 140 h 164"/>
                <a:gd name="T50" fmla="*/ 6 w 32"/>
                <a:gd name="T51" fmla="*/ 142 h 164"/>
                <a:gd name="T52" fmla="*/ 4 w 32"/>
                <a:gd name="T53" fmla="*/ 146 h 164"/>
                <a:gd name="T54" fmla="*/ 2 w 32"/>
                <a:gd name="T55" fmla="*/ 150 h 164"/>
                <a:gd name="T56" fmla="*/ 0 w 32"/>
                <a:gd name="T57" fmla="*/ 156 h 164"/>
                <a:gd name="T58" fmla="*/ 0 w 32"/>
                <a:gd name="T59" fmla="*/ 158 h 164"/>
                <a:gd name="T60" fmla="*/ 0 w 32"/>
                <a:gd name="T61" fmla="*/ 160 h 164"/>
                <a:gd name="T62" fmla="*/ 8 w 32"/>
                <a:gd name="T63" fmla="*/ 164 h 164"/>
                <a:gd name="T64" fmla="*/ 12 w 32"/>
                <a:gd name="T65" fmla="*/ 152 h 164"/>
                <a:gd name="T66" fmla="*/ 22 w 32"/>
                <a:gd name="T67" fmla="*/ 162 h 164"/>
                <a:gd name="T68" fmla="*/ 22 w 32"/>
                <a:gd name="T69" fmla="*/ 160 h 164"/>
                <a:gd name="T70" fmla="*/ 22 w 32"/>
                <a:gd name="T71" fmla="*/ 158 h 164"/>
                <a:gd name="T72" fmla="*/ 22 w 32"/>
                <a:gd name="T73" fmla="*/ 152 h 164"/>
                <a:gd name="T74" fmla="*/ 22 w 32"/>
                <a:gd name="T75" fmla="*/ 146 h 164"/>
                <a:gd name="T76" fmla="*/ 20 w 32"/>
                <a:gd name="T77" fmla="*/ 140 h 164"/>
                <a:gd name="T78" fmla="*/ 16 w 32"/>
                <a:gd name="T79" fmla="*/ 130 h 164"/>
                <a:gd name="T80" fmla="*/ 16 w 32"/>
                <a:gd name="T81" fmla="*/ 118 h 164"/>
                <a:gd name="T82" fmla="*/ 24 w 32"/>
                <a:gd name="T83" fmla="*/ 106 h 164"/>
                <a:gd name="T84" fmla="*/ 28 w 32"/>
                <a:gd name="T85" fmla="*/ 102 h 164"/>
                <a:gd name="T86" fmla="*/ 32 w 32"/>
                <a:gd name="T87" fmla="*/ 96 h 164"/>
                <a:gd name="T88" fmla="*/ 32 w 32"/>
                <a:gd name="T89" fmla="*/ 92 h 164"/>
                <a:gd name="T90" fmla="*/ 32 w 32"/>
                <a:gd name="T91" fmla="*/ 88 h 164"/>
                <a:gd name="T92" fmla="*/ 30 w 32"/>
                <a:gd name="T93" fmla="*/ 84 h 164"/>
                <a:gd name="T94" fmla="*/ 30 w 32"/>
                <a:gd name="T95" fmla="*/ 80 h 164"/>
                <a:gd name="T96" fmla="*/ 30 w 32"/>
                <a:gd name="T97" fmla="*/ 74 h 164"/>
                <a:gd name="T98" fmla="*/ 28 w 32"/>
                <a:gd name="T99" fmla="*/ 62 h 164"/>
                <a:gd name="T100" fmla="*/ 26 w 32"/>
                <a:gd name="T101" fmla="*/ 50 h 164"/>
                <a:gd name="T102" fmla="*/ 24 w 32"/>
                <a:gd name="T103" fmla="*/ 40 h 164"/>
                <a:gd name="T104" fmla="*/ 24 w 32"/>
                <a:gd name="T105" fmla="*/ 36 h 164"/>
                <a:gd name="T106" fmla="*/ 24 w 32"/>
                <a:gd name="T107" fmla="*/ 36 h 164"/>
                <a:gd name="T108" fmla="*/ 22 w 32"/>
                <a:gd name="T109" fmla="*/ 32 h 164"/>
                <a:gd name="T110" fmla="*/ 22 w 32"/>
                <a:gd name="T111" fmla="*/ 28 h 164"/>
                <a:gd name="T112" fmla="*/ 22 w 32"/>
                <a:gd name="T113" fmla="*/ 22 h 164"/>
                <a:gd name="T114" fmla="*/ 22 w 32"/>
                <a:gd name="T115" fmla="*/ 16 h 164"/>
                <a:gd name="T116" fmla="*/ 24 w 32"/>
                <a:gd name="T117" fmla="*/ 12 h 164"/>
                <a:gd name="T118" fmla="*/ 26 w 32"/>
                <a:gd name="T119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" h="164">
                  <a:moveTo>
                    <a:pt x="26" y="8"/>
                  </a:moveTo>
                  <a:lnTo>
                    <a:pt x="26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14" y="6"/>
                  </a:lnTo>
                  <a:lnTo>
                    <a:pt x="12" y="10"/>
                  </a:lnTo>
                  <a:lnTo>
                    <a:pt x="10" y="14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4" y="52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8" y="82"/>
                  </a:lnTo>
                  <a:lnTo>
                    <a:pt x="6" y="100"/>
                  </a:lnTo>
                  <a:lnTo>
                    <a:pt x="6" y="118"/>
                  </a:lnTo>
                  <a:lnTo>
                    <a:pt x="6" y="132"/>
                  </a:lnTo>
                  <a:lnTo>
                    <a:pt x="6" y="140"/>
                  </a:lnTo>
                  <a:lnTo>
                    <a:pt x="6" y="142"/>
                  </a:lnTo>
                  <a:lnTo>
                    <a:pt x="4" y="146"/>
                  </a:lnTo>
                  <a:lnTo>
                    <a:pt x="2" y="150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8" y="164"/>
                  </a:lnTo>
                  <a:lnTo>
                    <a:pt x="12" y="152"/>
                  </a:lnTo>
                  <a:lnTo>
                    <a:pt x="22" y="162"/>
                  </a:lnTo>
                  <a:lnTo>
                    <a:pt x="22" y="160"/>
                  </a:lnTo>
                  <a:lnTo>
                    <a:pt x="22" y="158"/>
                  </a:lnTo>
                  <a:lnTo>
                    <a:pt x="22" y="152"/>
                  </a:lnTo>
                  <a:lnTo>
                    <a:pt x="22" y="146"/>
                  </a:lnTo>
                  <a:lnTo>
                    <a:pt x="20" y="140"/>
                  </a:lnTo>
                  <a:lnTo>
                    <a:pt x="16" y="130"/>
                  </a:lnTo>
                  <a:lnTo>
                    <a:pt x="16" y="118"/>
                  </a:lnTo>
                  <a:lnTo>
                    <a:pt x="24" y="106"/>
                  </a:lnTo>
                  <a:lnTo>
                    <a:pt x="28" y="102"/>
                  </a:lnTo>
                  <a:lnTo>
                    <a:pt x="32" y="96"/>
                  </a:lnTo>
                  <a:lnTo>
                    <a:pt x="32" y="92"/>
                  </a:lnTo>
                  <a:lnTo>
                    <a:pt x="32" y="88"/>
                  </a:lnTo>
                  <a:lnTo>
                    <a:pt x="30" y="84"/>
                  </a:lnTo>
                  <a:lnTo>
                    <a:pt x="30" y="80"/>
                  </a:lnTo>
                  <a:lnTo>
                    <a:pt x="30" y="74"/>
                  </a:lnTo>
                  <a:lnTo>
                    <a:pt x="28" y="62"/>
                  </a:lnTo>
                  <a:lnTo>
                    <a:pt x="26" y="50"/>
                  </a:lnTo>
                  <a:lnTo>
                    <a:pt x="24" y="40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2"/>
                  </a:lnTo>
                  <a:lnTo>
                    <a:pt x="22" y="28"/>
                  </a:lnTo>
                  <a:lnTo>
                    <a:pt x="22" y="22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6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" name="Freeform 381">
              <a:extLst>
                <a:ext uri="{FF2B5EF4-FFF2-40B4-BE49-F238E27FC236}">
                  <a16:creationId xmlns:a16="http://schemas.microsoft.com/office/drawing/2014/main" xmlns="" id="{D56669D6-5726-4BC1-9A94-E711B681DAA4}"/>
                </a:ext>
              </a:extLst>
            </p:cNvPr>
            <p:cNvSpPr>
              <a:spLocks/>
            </p:cNvSpPr>
            <p:nvPr/>
          </p:nvSpPr>
          <p:spPr bwMode="gray">
            <a:xfrm>
              <a:off x="1286899" y="1664333"/>
              <a:ext cx="3947177" cy="2146174"/>
            </a:xfrm>
            <a:custGeom>
              <a:avLst/>
              <a:gdLst>
                <a:gd name="T0" fmla="*/ 1494 w 2132"/>
                <a:gd name="T1" fmla="*/ 916 h 1160"/>
                <a:gd name="T2" fmla="*/ 1558 w 2132"/>
                <a:gd name="T3" fmla="*/ 688 h 1160"/>
                <a:gd name="T4" fmla="*/ 1762 w 2132"/>
                <a:gd name="T5" fmla="*/ 626 h 1160"/>
                <a:gd name="T6" fmla="*/ 1698 w 2132"/>
                <a:gd name="T7" fmla="*/ 776 h 1160"/>
                <a:gd name="T8" fmla="*/ 1790 w 2132"/>
                <a:gd name="T9" fmla="*/ 726 h 1160"/>
                <a:gd name="T10" fmla="*/ 1876 w 2132"/>
                <a:gd name="T11" fmla="*/ 654 h 1160"/>
                <a:gd name="T12" fmla="*/ 1998 w 2132"/>
                <a:gd name="T13" fmla="*/ 586 h 1160"/>
                <a:gd name="T14" fmla="*/ 2084 w 2132"/>
                <a:gd name="T15" fmla="*/ 548 h 1160"/>
                <a:gd name="T16" fmla="*/ 2074 w 2132"/>
                <a:gd name="T17" fmla="*/ 480 h 1160"/>
                <a:gd name="T18" fmla="*/ 1880 w 2132"/>
                <a:gd name="T19" fmla="*/ 370 h 1160"/>
                <a:gd name="T20" fmla="*/ 1640 w 2132"/>
                <a:gd name="T21" fmla="*/ 308 h 1160"/>
                <a:gd name="T22" fmla="*/ 1578 w 2132"/>
                <a:gd name="T23" fmla="*/ 268 h 1160"/>
                <a:gd name="T24" fmla="*/ 1412 w 2132"/>
                <a:gd name="T25" fmla="*/ 308 h 1160"/>
                <a:gd name="T26" fmla="*/ 1338 w 2132"/>
                <a:gd name="T27" fmla="*/ 230 h 1160"/>
                <a:gd name="T28" fmla="*/ 1160 w 2132"/>
                <a:gd name="T29" fmla="*/ 170 h 1160"/>
                <a:gd name="T30" fmla="*/ 1134 w 2132"/>
                <a:gd name="T31" fmla="*/ 160 h 1160"/>
                <a:gd name="T32" fmla="*/ 1086 w 2132"/>
                <a:gd name="T33" fmla="*/ 8 h 1160"/>
                <a:gd name="T34" fmla="*/ 1020 w 2132"/>
                <a:gd name="T35" fmla="*/ 108 h 1160"/>
                <a:gd name="T36" fmla="*/ 906 w 2132"/>
                <a:gd name="T37" fmla="*/ 98 h 1160"/>
                <a:gd name="T38" fmla="*/ 764 w 2132"/>
                <a:gd name="T39" fmla="*/ 244 h 1160"/>
                <a:gd name="T40" fmla="*/ 812 w 2132"/>
                <a:gd name="T41" fmla="*/ 382 h 1160"/>
                <a:gd name="T42" fmla="*/ 778 w 2132"/>
                <a:gd name="T43" fmla="*/ 298 h 1160"/>
                <a:gd name="T44" fmla="*/ 706 w 2132"/>
                <a:gd name="T45" fmla="*/ 244 h 1160"/>
                <a:gd name="T46" fmla="*/ 670 w 2132"/>
                <a:gd name="T47" fmla="*/ 318 h 1160"/>
                <a:gd name="T48" fmla="*/ 726 w 2132"/>
                <a:gd name="T49" fmla="*/ 416 h 1160"/>
                <a:gd name="T50" fmla="*/ 756 w 2132"/>
                <a:gd name="T51" fmla="*/ 470 h 1160"/>
                <a:gd name="T52" fmla="*/ 712 w 2132"/>
                <a:gd name="T53" fmla="*/ 492 h 1160"/>
                <a:gd name="T54" fmla="*/ 676 w 2132"/>
                <a:gd name="T55" fmla="*/ 424 h 1160"/>
                <a:gd name="T56" fmla="*/ 648 w 2132"/>
                <a:gd name="T57" fmla="*/ 466 h 1160"/>
                <a:gd name="T58" fmla="*/ 656 w 2132"/>
                <a:gd name="T59" fmla="*/ 368 h 1160"/>
                <a:gd name="T60" fmla="*/ 610 w 2132"/>
                <a:gd name="T61" fmla="*/ 280 h 1160"/>
                <a:gd name="T62" fmla="*/ 552 w 2132"/>
                <a:gd name="T63" fmla="*/ 374 h 1160"/>
                <a:gd name="T64" fmla="*/ 390 w 2132"/>
                <a:gd name="T65" fmla="*/ 422 h 1160"/>
                <a:gd name="T66" fmla="*/ 328 w 2132"/>
                <a:gd name="T67" fmla="*/ 410 h 1160"/>
                <a:gd name="T68" fmla="*/ 302 w 2132"/>
                <a:gd name="T69" fmla="*/ 490 h 1160"/>
                <a:gd name="T70" fmla="*/ 208 w 2132"/>
                <a:gd name="T71" fmla="*/ 560 h 1160"/>
                <a:gd name="T72" fmla="*/ 258 w 2132"/>
                <a:gd name="T73" fmla="*/ 480 h 1160"/>
                <a:gd name="T74" fmla="*/ 162 w 2132"/>
                <a:gd name="T75" fmla="*/ 368 h 1160"/>
                <a:gd name="T76" fmla="*/ 134 w 2132"/>
                <a:gd name="T77" fmla="*/ 606 h 1160"/>
                <a:gd name="T78" fmla="*/ 54 w 2132"/>
                <a:gd name="T79" fmla="*/ 674 h 1160"/>
                <a:gd name="T80" fmla="*/ 28 w 2132"/>
                <a:gd name="T81" fmla="*/ 730 h 1160"/>
                <a:gd name="T82" fmla="*/ 42 w 2132"/>
                <a:gd name="T83" fmla="*/ 810 h 1160"/>
                <a:gd name="T84" fmla="*/ 38 w 2132"/>
                <a:gd name="T85" fmla="*/ 892 h 1160"/>
                <a:gd name="T86" fmla="*/ 60 w 2132"/>
                <a:gd name="T87" fmla="*/ 918 h 1160"/>
                <a:gd name="T88" fmla="*/ 114 w 2132"/>
                <a:gd name="T89" fmla="*/ 970 h 1160"/>
                <a:gd name="T90" fmla="*/ 174 w 2132"/>
                <a:gd name="T91" fmla="*/ 998 h 1160"/>
                <a:gd name="T92" fmla="*/ 212 w 2132"/>
                <a:gd name="T93" fmla="*/ 974 h 1160"/>
                <a:gd name="T94" fmla="*/ 236 w 2132"/>
                <a:gd name="T95" fmla="*/ 1020 h 1160"/>
                <a:gd name="T96" fmla="*/ 316 w 2132"/>
                <a:gd name="T97" fmla="*/ 1092 h 1160"/>
                <a:gd name="T98" fmla="*/ 348 w 2132"/>
                <a:gd name="T99" fmla="*/ 1034 h 1160"/>
                <a:gd name="T100" fmla="*/ 390 w 2132"/>
                <a:gd name="T101" fmla="*/ 992 h 1160"/>
                <a:gd name="T102" fmla="*/ 410 w 2132"/>
                <a:gd name="T103" fmla="*/ 1058 h 1160"/>
                <a:gd name="T104" fmla="*/ 452 w 2132"/>
                <a:gd name="T105" fmla="*/ 1122 h 1160"/>
                <a:gd name="T106" fmla="*/ 560 w 2132"/>
                <a:gd name="T107" fmla="*/ 1128 h 1160"/>
                <a:gd name="T108" fmla="*/ 660 w 2132"/>
                <a:gd name="T109" fmla="*/ 1104 h 1160"/>
                <a:gd name="T110" fmla="*/ 732 w 2132"/>
                <a:gd name="T111" fmla="*/ 1050 h 1160"/>
                <a:gd name="T112" fmla="*/ 752 w 2132"/>
                <a:gd name="T113" fmla="*/ 994 h 1160"/>
                <a:gd name="T114" fmla="*/ 834 w 2132"/>
                <a:gd name="T115" fmla="*/ 912 h 1160"/>
                <a:gd name="T116" fmla="*/ 964 w 2132"/>
                <a:gd name="T117" fmla="*/ 912 h 1160"/>
                <a:gd name="T118" fmla="*/ 1168 w 2132"/>
                <a:gd name="T119" fmla="*/ 880 h 1160"/>
                <a:gd name="T120" fmla="*/ 1354 w 2132"/>
                <a:gd name="T121" fmla="*/ 904 h 1160"/>
                <a:gd name="T122" fmla="*/ 1432 w 2132"/>
                <a:gd name="T123" fmla="*/ 908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32" h="1160">
                  <a:moveTo>
                    <a:pt x="1396" y="998"/>
                  </a:moveTo>
                  <a:lnTo>
                    <a:pt x="1398" y="994"/>
                  </a:lnTo>
                  <a:lnTo>
                    <a:pt x="1398" y="994"/>
                  </a:lnTo>
                  <a:lnTo>
                    <a:pt x="1398" y="994"/>
                  </a:lnTo>
                  <a:lnTo>
                    <a:pt x="1398" y="996"/>
                  </a:lnTo>
                  <a:lnTo>
                    <a:pt x="1396" y="1000"/>
                  </a:lnTo>
                  <a:lnTo>
                    <a:pt x="1396" y="1002"/>
                  </a:lnTo>
                  <a:lnTo>
                    <a:pt x="1394" y="1006"/>
                  </a:lnTo>
                  <a:lnTo>
                    <a:pt x="1394" y="1010"/>
                  </a:lnTo>
                  <a:lnTo>
                    <a:pt x="1394" y="1012"/>
                  </a:lnTo>
                  <a:lnTo>
                    <a:pt x="1392" y="1012"/>
                  </a:lnTo>
                  <a:lnTo>
                    <a:pt x="1394" y="1018"/>
                  </a:lnTo>
                  <a:lnTo>
                    <a:pt x="1398" y="1024"/>
                  </a:lnTo>
                  <a:lnTo>
                    <a:pt x="1402" y="1028"/>
                  </a:lnTo>
                  <a:lnTo>
                    <a:pt x="1406" y="1030"/>
                  </a:lnTo>
                  <a:lnTo>
                    <a:pt x="1410" y="1032"/>
                  </a:lnTo>
                  <a:lnTo>
                    <a:pt x="1412" y="1034"/>
                  </a:lnTo>
                  <a:lnTo>
                    <a:pt x="1414" y="1034"/>
                  </a:lnTo>
                  <a:lnTo>
                    <a:pt x="1424" y="1026"/>
                  </a:lnTo>
                  <a:lnTo>
                    <a:pt x="1436" y="1010"/>
                  </a:lnTo>
                  <a:lnTo>
                    <a:pt x="1450" y="992"/>
                  </a:lnTo>
                  <a:lnTo>
                    <a:pt x="1464" y="970"/>
                  </a:lnTo>
                  <a:lnTo>
                    <a:pt x="1476" y="950"/>
                  </a:lnTo>
                  <a:lnTo>
                    <a:pt x="1486" y="932"/>
                  </a:lnTo>
                  <a:lnTo>
                    <a:pt x="1492" y="920"/>
                  </a:lnTo>
                  <a:lnTo>
                    <a:pt x="1494" y="916"/>
                  </a:lnTo>
                  <a:lnTo>
                    <a:pt x="1496" y="898"/>
                  </a:lnTo>
                  <a:lnTo>
                    <a:pt x="1502" y="884"/>
                  </a:lnTo>
                  <a:lnTo>
                    <a:pt x="1506" y="876"/>
                  </a:lnTo>
                  <a:lnTo>
                    <a:pt x="1510" y="872"/>
                  </a:lnTo>
                  <a:lnTo>
                    <a:pt x="1512" y="846"/>
                  </a:lnTo>
                  <a:lnTo>
                    <a:pt x="1514" y="842"/>
                  </a:lnTo>
                  <a:lnTo>
                    <a:pt x="1516" y="830"/>
                  </a:lnTo>
                  <a:lnTo>
                    <a:pt x="1514" y="818"/>
                  </a:lnTo>
                  <a:lnTo>
                    <a:pt x="1510" y="808"/>
                  </a:lnTo>
                  <a:lnTo>
                    <a:pt x="1500" y="804"/>
                  </a:lnTo>
                  <a:lnTo>
                    <a:pt x="1494" y="804"/>
                  </a:lnTo>
                  <a:lnTo>
                    <a:pt x="1486" y="806"/>
                  </a:lnTo>
                  <a:lnTo>
                    <a:pt x="1478" y="808"/>
                  </a:lnTo>
                  <a:lnTo>
                    <a:pt x="1472" y="808"/>
                  </a:lnTo>
                  <a:lnTo>
                    <a:pt x="1466" y="806"/>
                  </a:lnTo>
                  <a:lnTo>
                    <a:pt x="1462" y="802"/>
                  </a:lnTo>
                  <a:lnTo>
                    <a:pt x="1460" y="800"/>
                  </a:lnTo>
                  <a:lnTo>
                    <a:pt x="1458" y="798"/>
                  </a:lnTo>
                  <a:lnTo>
                    <a:pt x="1456" y="798"/>
                  </a:lnTo>
                  <a:lnTo>
                    <a:pt x="1444" y="794"/>
                  </a:lnTo>
                  <a:lnTo>
                    <a:pt x="1470" y="770"/>
                  </a:lnTo>
                  <a:lnTo>
                    <a:pt x="1472" y="762"/>
                  </a:lnTo>
                  <a:lnTo>
                    <a:pt x="1494" y="738"/>
                  </a:lnTo>
                  <a:lnTo>
                    <a:pt x="1542" y="686"/>
                  </a:lnTo>
                  <a:lnTo>
                    <a:pt x="1546" y="686"/>
                  </a:lnTo>
                  <a:lnTo>
                    <a:pt x="1558" y="688"/>
                  </a:lnTo>
                  <a:lnTo>
                    <a:pt x="1572" y="692"/>
                  </a:lnTo>
                  <a:lnTo>
                    <a:pt x="1588" y="694"/>
                  </a:lnTo>
                  <a:lnTo>
                    <a:pt x="1602" y="698"/>
                  </a:lnTo>
                  <a:lnTo>
                    <a:pt x="1608" y="698"/>
                  </a:lnTo>
                  <a:lnTo>
                    <a:pt x="1612" y="698"/>
                  </a:lnTo>
                  <a:lnTo>
                    <a:pt x="1612" y="694"/>
                  </a:lnTo>
                  <a:lnTo>
                    <a:pt x="1612" y="692"/>
                  </a:lnTo>
                  <a:lnTo>
                    <a:pt x="1612" y="688"/>
                  </a:lnTo>
                  <a:lnTo>
                    <a:pt x="1612" y="686"/>
                  </a:lnTo>
                  <a:lnTo>
                    <a:pt x="1612" y="686"/>
                  </a:lnTo>
                  <a:lnTo>
                    <a:pt x="1622" y="680"/>
                  </a:lnTo>
                  <a:lnTo>
                    <a:pt x="1634" y="682"/>
                  </a:lnTo>
                  <a:lnTo>
                    <a:pt x="1642" y="682"/>
                  </a:lnTo>
                  <a:lnTo>
                    <a:pt x="1650" y="700"/>
                  </a:lnTo>
                  <a:lnTo>
                    <a:pt x="1694" y="686"/>
                  </a:lnTo>
                  <a:lnTo>
                    <a:pt x="1694" y="676"/>
                  </a:lnTo>
                  <a:lnTo>
                    <a:pt x="1732" y="642"/>
                  </a:lnTo>
                  <a:lnTo>
                    <a:pt x="1734" y="642"/>
                  </a:lnTo>
                  <a:lnTo>
                    <a:pt x="1736" y="640"/>
                  </a:lnTo>
                  <a:lnTo>
                    <a:pt x="1738" y="636"/>
                  </a:lnTo>
                  <a:lnTo>
                    <a:pt x="1742" y="634"/>
                  </a:lnTo>
                  <a:lnTo>
                    <a:pt x="1746" y="630"/>
                  </a:lnTo>
                  <a:lnTo>
                    <a:pt x="1750" y="628"/>
                  </a:lnTo>
                  <a:lnTo>
                    <a:pt x="1756" y="626"/>
                  </a:lnTo>
                  <a:lnTo>
                    <a:pt x="1760" y="624"/>
                  </a:lnTo>
                  <a:lnTo>
                    <a:pt x="1762" y="626"/>
                  </a:lnTo>
                  <a:lnTo>
                    <a:pt x="1764" y="628"/>
                  </a:lnTo>
                  <a:lnTo>
                    <a:pt x="1764" y="632"/>
                  </a:lnTo>
                  <a:lnTo>
                    <a:pt x="1760" y="638"/>
                  </a:lnTo>
                  <a:lnTo>
                    <a:pt x="1758" y="644"/>
                  </a:lnTo>
                  <a:lnTo>
                    <a:pt x="1754" y="648"/>
                  </a:lnTo>
                  <a:lnTo>
                    <a:pt x="1754" y="652"/>
                  </a:lnTo>
                  <a:lnTo>
                    <a:pt x="1754" y="654"/>
                  </a:lnTo>
                  <a:lnTo>
                    <a:pt x="1758" y="654"/>
                  </a:lnTo>
                  <a:lnTo>
                    <a:pt x="1760" y="654"/>
                  </a:lnTo>
                  <a:lnTo>
                    <a:pt x="1764" y="654"/>
                  </a:lnTo>
                  <a:lnTo>
                    <a:pt x="1768" y="652"/>
                  </a:lnTo>
                  <a:lnTo>
                    <a:pt x="1770" y="650"/>
                  </a:lnTo>
                  <a:lnTo>
                    <a:pt x="1776" y="644"/>
                  </a:lnTo>
                  <a:lnTo>
                    <a:pt x="1784" y="634"/>
                  </a:lnTo>
                  <a:lnTo>
                    <a:pt x="1790" y="624"/>
                  </a:lnTo>
                  <a:lnTo>
                    <a:pt x="1796" y="616"/>
                  </a:lnTo>
                  <a:lnTo>
                    <a:pt x="1798" y="614"/>
                  </a:lnTo>
                  <a:lnTo>
                    <a:pt x="1792" y="626"/>
                  </a:lnTo>
                  <a:lnTo>
                    <a:pt x="1792" y="638"/>
                  </a:lnTo>
                  <a:lnTo>
                    <a:pt x="1794" y="648"/>
                  </a:lnTo>
                  <a:lnTo>
                    <a:pt x="1796" y="652"/>
                  </a:lnTo>
                  <a:lnTo>
                    <a:pt x="1762" y="676"/>
                  </a:lnTo>
                  <a:lnTo>
                    <a:pt x="1752" y="706"/>
                  </a:lnTo>
                  <a:lnTo>
                    <a:pt x="1714" y="736"/>
                  </a:lnTo>
                  <a:lnTo>
                    <a:pt x="1698" y="776"/>
                  </a:lnTo>
                  <a:lnTo>
                    <a:pt x="1698" y="776"/>
                  </a:lnTo>
                  <a:lnTo>
                    <a:pt x="1696" y="780"/>
                  </a:lnTo>
                  <a:lnTo>
                    <a:pt x="1696" y="784"/>
                  </a:lnTo>
                  <a:lnTo>
                    <a:pt x="1694" y="790"/>
                  </a:lnTo>
                  <a:lnTo>
                    <a:pt x="1696" y="798"/>
                  </a:lnTo>
                  <a:lnTo>
                    <a:pt x="1698" y="806"/>
                  </a:lnTo>
                  <a:lnTo>
                    <a:pt x="1702" y="820"/>
                  </a:lnTo>
                  <a:lnTo>
                    <a:pt x="1708" y="838"/>
                  </a:lnTo>
                  <a:lnTo>
                    <a:pt x="1712" y="854"/>
                  </a:lnTo>
                  <a:lnTo>
                    <a:pt x="1718" y="868"/>
                  </a:lnTo>
                  <a:lnTo>
                    <a:pt x="1718" y="874"/>
                  </a:lnTo>
                  <a:lnTo>
                    <a:pt x="1736" y="848"/>
                  </a:lnTo>
                  <a:lnTo>
                    <a:pt x="1766" y="802"/>
                  </a:lnTo>
                  <a:lnTo>
                    <a:pt x="1782" y="798"/>
                  </a:lnTo>
                  <a:lnTo>
                    <a:pt x="1780" y="794"/>
                  </a:lnTo>
                  <a:lnTo>
                    <a:pt x="1780" y="784"/>
                  </a:lnTo>
                  <a:lnTo>
                    <a:pt x="1782" y="772"/>
                  </a:lnTo>
                  <a:lnTo>
                    <a:pt x="1786" y="758"/>
                  </a:lnTo>
                  <a:lnTo>
                    <a:pt x="1790" y="750"/>
                  </a:lnTo>
                  <a:lnTo>
                    <a:pt x="1792" y="744"/>
                  </a:lnTo>
                  <a:lnTo>
                    <a:pt x="1792" y="740"/>
                  </a:lnTo>
                  <a:lnTo>
                    <a:pt x="1792" y="736"/>
                  </a:lnTo>
                  <a:lnTo>
                    <a:pt x="1792" y="732"/>
                  </a:lnTo>
                  <a:lnTo>
                    <a:pt x="1792" y="730"/>
                  </a:lnTo>
                  <a:lnTo>
                    <a:pt x="1790" y="730"/>
                  </a:lnTo>
                  <a:lnTo>
                    <a:pt x="1790" y="728"/>
                  </a:lnTo>
                  <a:lnTo>
                    <a:pt x="1790" y="726"/>
                  </a:lnTo>
                  <a:lnTo>
                    <a:pt x="1788" y="724"/>
                  </a:lnTo>
                  <a:lnTo>
                    <a:pt x="1786" y="720"/>
                  </a:lnTo>
                  <a:lnTo>
                    <a:pt x="1786" y="716"/>
                  </a:lnTo>
                  <a:lnTo>
                    <a:pt x="1786" y="712"/>
                  </a:lnTo>
                  <a:lnTo>
                    <a:pt x="1790" y="708"/>
                  </a:lnTo>
                  <a:lnTo>
                    <a:pt x="1792" y="704"/>
                  </a:lnTo>
                  <a:lnTo>
                    <a:pt x="1796" y="702"/>
                  </a:lnTo>
                  <a:lnTo>
                    <a:pt x="1802" y="702"/>
                  </a:lnTo>
                  <a:lnTo>
                    <a:pt x="1812" y="700"/>
                  </a:lnTo>
                  <a:lnTo>
                    <a:pt x="1816" y="698"/>
                  </a:lnTo>
                  <a:lnTo>
                    <a:pt x="1818" y="696"/>
                  </a:lnTo>
                  <a:lnTo>
                    <a:pt x="1820" y="692"/>
                  </a:lnTo>
                  <a:lnTo>
                    <a:pt x="1820" y="688"/>
                  </a:lnTo>
                  <a:lnTo>
                    <a:pt x="1820" y="684"/>
                  </a:lnTo>
                  <a:lnTo>
                    <a:pt x="1820" y="680"/>
                  </a:lnTo>
                  <a:lnTo>
                    <a:pt x="1820" y="678"/>
                  </a:lnTo>
                  <a:lnTo>
                    <a:pt x="1822" y="676"/>
                  </a:lnTo>
                  <a:lnTo>
                    <a:pt x="1824" y="676"/>
                  </a:lnTo>
                  <a:lnTo>
                    <a:pt x="1832" y="676"/>
                  </a:lnTo>
                  <a:lnTo>
                    <a:pt x="1838" y="674"/>
                  </a:lnTo>
                  <a:lnTo>
                    <a:pt x="1846" y="670"/>
                  </a:lnTo>
                  <a:lnTo>
                    <a:pt x="1858" y="660"/>
                  </a:lnTo>
                  <a:lnTo>
                    <a:pt x="1862" y="656"/>
                  </a:lnTo>
                  <a:lnTo>
                    <a:pt x="1868" y="654"/>
                  </a:lnTo>
                  <a:lnTo>
                    <a:pt x="1872" y="654"/>
                  </a:lnTo>
                  <a:lnTo>
                    <a:pt x="1876" y="654"/>
                  </a:lnTo>
                  <a:lnTo>
                    <a:pt x="1880" y="656"/>
                  </a:lnTo>
                  <a:lnTo>
                    <a:pt x="1882" y="660"/>
                  </a:lnTo>
                  <a:lnTo>
                    <a:pt x="1884" y="662"/>
                  </a:lnTo>
                  <a:lnTo>
                    <a:pt x="1884" y="664"/>
                  </a:lnTo>
                  <a:lnTo>
                    <a:pt x="1884" y="664"/>
                  </a:lnTo>
                  <a:lnTo>
                    <a:pt x="1906" y="656"/>
                  </a:lnTo>
                  <a:lnTo>
                    <a:pt x="1914" y="642"/>
                  </a:lnTo>
                  <a:lnTo>
                    <a:pt x="1926" y="630"/>
                  </a:lnTo>
                  <a:lnTo>
                    <a:pt x="1944" y="622"/>
                  </a:lnTo>
                  <a:lnTo>
                    <a:pt x="1948" y="610"/>
                  </a:lnTo>
                  <a:lnTo>
                    <a:pt x="1964" y="610"/>
                  </a:lnTo>
                  <a:lnTo>
                    <a:pt x="1966" y="610"/>
                  </a:lnTo>
                  <a:lnTo>
                    <a:pt x="1970" y="610"/>
                  </a:lnTo>
                  <a:lnTo>
                    <a:pt x="1974" y="610"/>
                  </a:lnTo>
                  <a:lnTo>
                    <a:pt x="1978" y="610"/>
                  </a:lnTo>
                  <a:lnTo>
                    <a:pt x="1982" y="612"/>
                  </a:lnTo>
                  <a:lnTo>
                    <a:pt x="1986" y="612"/>
                  </a:lnTo>
                  <a:lnTo>
                    <a:pt x="1988" y="610"/>
                  </a:lnTo>
                  <a:lnTo>
                    <a:pt x="1992" y="608"/>
                  </a:lnTo>
                  <a:lnTo>
                    <a:pt x="1996" y="604"/>
                  </a:lnTo>
                  <a:lnTo>
                    <a:pt x="2000" y="602"/>
                  </a:lnTo>
                  <a:lnTo>
                    <a:pt x="2002" y="598"/>
                  </a:lnTo>
                  <a:lnTo>
                    <a:pt x="2004" y="596"/>
                  </a:lnTo>
                  <a:lnTo>
                    <a:pt x="2006" y="596"/>
                  </a:lnTo>
                  <a:lnTo>
                    <a:pt x="2004" y="592"/>
                  </a:lnTo>
                  <a:lnTo>
                    <a:pt x="1998" y="586"/>
                  </a:lnTo>
                  <a:lnTo>
                    <a:pt x="1990" y="576"/>
                  </a:lnTo>
                  <a:lnTo>
                    <a:pt x="1984" y="568"/>
                  </a:lnTo>
                  <a:lnTo>
                    <a:pt x="1978" y="562"/>
                  </a:lnTo>
                  <a:lnTo>
                    <a:pt x="1974" y="560"/>
                  </a:lnTo>
                  <a:lnTo>
                    <a:pt x="1972" y="556"/>
                  </a:lnTo>
                  <a:lnTo>
                    <a:pt x="1972" y="552"/>
                  </a:lnTo>
                  <a:lnTo>
                    <a:pt x="1972" y="550"/>
                  </a:lnTo>
                  <a:lnTo>
                    <a:pt x="1972" y="546"/>
                  </a:lnTo>
                  <a:lnTo>
                    <a:pt x="1974" y="546"/>
                  </a:lnTo>
                  <a:lnTo>
                    <a:pt x="1978" y="546"/>
                  </a:lnTo>
                  <a:lnTo>
                    <a:pt x="1982" y="546"/>
                  </a:lnTo>
                  <a:lnTo>
                    <a:pt x="1986" y="546"/>
                  </a:lnTo>
                  <a:lnTo>
                    <a:pt x="1988" y="544"/>
                  </a:lnTo>
                  <a:lnTo>
                    <a:pt x="1992" y="542"/>
                  </a:lnTo>
                  <a:lnTo>
                    <a:pt x="1994" y="540"/>
                  </a:lnTo>
                  <a:lnTo>
                    <a:pt x="1994" y="540"/>
                  </a:lnTo>
                  <a:lnTo>
                    <a:pt x="2016" y="518"/>
                  </a:lnTo>
                  <a:lnTo>
                    <a:pt x="2014" y="502"/>
                  </a:lnTo>
                  <a:lnTo>
                    <a:pt x="2024" y="494"/>
                  </a:lnTo>
                  <a:lnTo>
                    <a:pt x="2032" y="512"/>
                  </a:lnTo>
                  <a:lnTo>
                    <a:pt x="2050" y="518"/>
                  </a:lnTo>
                  <a:lnTo>
                    <a:pt x="2054" y="520"/>
                  </a:lnTo>
                  <a:lnTo>
                    <a:pt x="2060" y="526"/>
                  </a:lnTo>
                  <a:lnTo>
                    <a:pt x="2068" y="534"/>
                  </a:lnTo>
                  <a:lnTo>
                    <a:pt x="2076" y="542"/>
                  </a:lnTo>
                  <a:lnTo>
                    <a:pt x="2084" y="548"/>
                  </a:lnTo>
                  <a:lnTo>
                    <a:pt x="2088" y="550"/>
                  </a:lnTo>
                  <a:lnTo>
                    <a:pt x="2090" y="552"/>
                  </a:lnTo>
                  <a:lnTo>
                    <a:pt x="2094" y="550"/>
                  </a:lnTo>
                  <a:lnTo>
                    <a:pt x="2094" y="550"/>
                  </a:lnTo>
                  <a:lnTo>
                    <a:pt x="2096" y="550"/>
                  </a:lnTo>
                  <a:lnTo>
                    <a:pt x="2100" y="524"/>
                  </a:lnTo>
                  <a:lnTo>
                    <a:pt x="2100" y="518"/>
                  </a:lnTo>
                  <a:lnTo>
                    <a:pt x="2102" y="518"/>
                  </a:lnTo>
                  <a:lnTo>
                    <a:pt x="2106" y="518"/>
                  </a:lnTo>
                  <a:lnTo>
                    <a:pt x="2110" y="518"/>
                  </a:lnTo>
                  <a:lnTo>
                    <a:pt x="2116" y="518"/>
                  </a:lnTo>
                  <a:lnTo>
                    <a:pt x="2122" y="516"/>
                  </a:lnTo>
                  <a:lnTo>
                    <a:pt x="2126" y="512"/>
                  </a:lnTo>
                  <a:lnTo>
                    <a:pt x="2130" y="508"/>
                  </a:lnTo>
                  <a:lnTo>
                    <a:pt x="2132" y="500"/>
                  </a:lnTo>
                  <a:lnTo>
                    <a:pt x="2124" y="494"/>
                  </a:lnTo>
                  <a:lnTo>
                    <a:pt x="2114" y="488"/>
                  </a:lnTo>
                  <a:lnTo>
                    <a:pt x="2102" y="482"/>
                  </a:lnTo>
                  <a:lnTo>
                    <a:pt x="2092" y="476"/>
                  </a:lnTo>
                  <a:lnTo>
                    <a:pt x="2088" y="472"/>
                  </a:lnTo>
                  <a:lnTo>
                    <a:pt x="2084" y="472"/>
                  </a:lnTo>
                  <a:lnTo>
                    <a:pt x="2080" y="474"/>
                  </a:lnTo>
                  <a:lnTo>
                    <a:pt x="2078" y="474"/>
                  </a:lnTo>
                  <a:lnTo>
                    <a:pt x="2076" y="478"/>
                  </a:lnTo>
                  <a:lnTo>
                    <a:pt x="2074" y="478"/>
                  </a:lnTo>
                  <a:lnTo>
                    <a:pt x="2074" y="480"/>
                  </a:lnTo>
                  <a:lnTo>
                    <a:pt x="2066" y="464"/>
                  </a:lnTo>
                  <a:lnTo>
                    <a:pt x="2054" y="446"/>
                  </a:lnTo>
                  <a:lnTo>
                    <a:pt x="2040" y="432"/>
                  </a:lnTo>
                  <a:lnTo>
                    <a:pt x="2024" y="420"/>
                  </a:lnTo>
                  <a:lnTo>
                    <a:pt x="2010" y="412"/>
                  </a:lnTo>
                  <a:lnTo>
                    <a:pt x="1998" y="408"/>
                  </a:lnTo>
                  <a:lnTo>
                    <a:pt x="1994" y="406"/>
                  </a:lnTo>
                  <a:lnTo>
                    <a:pt x="1960" y="376"/>
                  </a:lnTo>
                  <a:lnTo>
                    <a:pt x="1954" y="376"/>
                  </a:lnTo>
                  <a:lnTo>
                    <a:pt x="1942" y="376"/>
                  </a:lnTo>
                  <a:lnTo>
                    <a:pt x="1930" y="374"/>
                  </a:lnTo>
                  <a:lnTo>
                    <a:pt x="1922" y="372"/>
                  </a:lnTo>
                  <a:lnTo>
                    <a:pt x="1920" y="370"/>
                  </a:lnTo>
                  <a:lnTo>
                    <a:pt x="1916" y="366"/>
                  </a:lnTo>
                  <a:lnTo>
                    <a:pt x="1910" y="366"/>
                  </a:lnTo>
                  <a:lnTo>
                    <a:pt x="1906" y="364"/>
                  </a:lnTo>
                  <a:lnTo>
                    <a:pt x="1902" y="364"/>
                  </a:lnTo>
                  <a:lnTo>
                    <a:pt x="1902" y="364"/>
                  </a:lnTo>
                  <a:lnTo>
                    <a:pt x="1900" y="388"/>
                  </a:lnTo>
                  <a:lnTo>
                    <a:pt x="1900" y="406"/>
                  </a:lnTo>
                  <a:lnTo>
                    <a:pt x="1896" y="414"/>
                  </a:lnTo>
                  <a:lnTo>
                    <a:pt x="1884" y="416"/>
                  </a:lnTo>
                  <a:lnTo>
                    <a:pt x="1884" y="408"/>
                  </a:lnTo>
                  <a:lnTo>
                    <a:pt x="1866" y="386"/>
                  </a:lnTo>
                  <a:lnTo>
                    <a:pt x="1880" y="376"/>
                  </a:lnTo>
                  <a:lnTo>
                    <a:pt x="1880" y="370"/>
                  </a:lnTo>
                  <a:lnTo>
                    <a:pt x="1842" y="386"/>
                  </a:lnTo>
                  <a:lnTo>
                    <a:pt x="1834" y="382"/>
                  </a:lnTo>
                  <a:lnTo>
                    <a:pt x="1790" y="378"/>
                  </a:lnTo>
                  <a:lnTo>
                    <a:pt x="1774" y="398"/>
                  </a:lnTo>
                  <a:lnTo>
                    <a:pt x="1762" y="380"/>
                  </a:lnTo>
                  <a:lnTo>
                    <a:pt x="1762" y="378"/>
                  </a:lnTo>
                  <a:lnTo>
                    <a:pt x="1764" y="370"/>
                  </a:lnTo>
                  <a:lnTo>
                    <a:pt x="1762" y="358"/>
                  </a:lnTo>
                  <a:lnTo>
                    <a:pt x="1758" y="342"/>
                  </a:lnTo>
                  <a:lnTo>
                    <a:pt x="1748" y="332"/>
                  </a:lnTo>
                  <a:lnTo>
                    <a:pt x="1734" y="326"/>
                  </a:lnTo>
                  <a:lnTo>
                    <a:pt x="1722" y="326"/>
                  </a:lnTo>
                  <a:lnTo>
                    <a:pt x="1712" y="326"/>
                  </a:lnTo>
                  <a:lnTo>
                    <a:pt x="1710" y="328"/>
                  </a:lnTo>
                  <a:lnTo>
                    <a:pt x="1704" y="328"/>
                  </a:lnTo>
                  <a:lnTo>
                    <a:pt x="1690" y="330"/>
                  </a:lnTo>
                  <a:lnTo>
                    <a:pt x="1676" y="330"/>
                  </a:lnTo>
                  <a:lnTo>
                    <a:pt x="1664" y="328"/>
                  </a:lnTo>
                  <a:lnTo>
                    <a:pt x="1660" y="324"/>
                  </a:lnTo>
                  <a:lnTo>
                    <a:pt x="1654" y="322"/>
                  </a:lnTo>
                  <a:lnTo>
                    <a:pt x="1650" y="322"/>
                  </a:lnTo>
                  <a:lnTo>
                    <a:pt x="1648" y="324"/>
                  </a:lnTo>
                  <a:lnTo>
                    <a:pt x="1646" y="324"/>
                  </a:lnTo>
                  <a:lnTo>
                    <a:pt x="1646" y="314"/>
                  </a:lnTo>
                  <a:lnTo>
                    <a:pt x="1638" y="310"/>
                  </a:lnTo>
                  <a:lnTo>
                    <a:pt x="1640" y="308"/>
                  </a:lnTo>
                  <a:lnTo>
                    <a:pt x="1640" y="304"/>
                  </a:lnTo>
                  <a:lnTo>
                    <a:pt x="1638" y="298"/>
                  </a:lnTo>
                  <a:lnTo>
                    <a:pt x="1636" y="290"/>
                  </a:lnTo>
                  <a:lnTo>
                    <a:pt x="1634" y="282"/>
                  </a:lnTo>
                  <a:lnTo>
                    <a:pt x="1630" y="278"/>
                  </a:lnTo>
                  <a:lnTo>
                    <a:pt x="1626" y="276"/>
                  </a:lnTo>
                  <a:lnTo>
                    <a:pt x="1622" y="276"/>
                  </a:lnTo>
                  <a:lnTo>
                    <a:pt x="1618" y="278"/>
                  </a:lnTo>
                  <a:lnTo>
                    <a:pt x="1614" y="280"/>
                  </a:lnTo>
                  <a:lnTo>
                    <a:pt x="1610" y="282"/>
                  </a:lnTo>
                  <a:lnTo>
                    <a:pt x="1606" y="286"/>
                  </a:lnTo>
                  <a:lnTo>
                    <a:pt x="1604" y="288"/>
                  </a:lnTo>
                  <a:lnTo>
                    <a:pt x="1604" y="288"/>
                  </a:lnTo>
                  <a:lnTo>
                    <a:pt x="1602" y="288"/>
                  </a:lnTo>
                  <a:lnTo>
                    <a:pt x="1600" y="288"/>
                  </a:lnTo>
                  <a:lnTo>
                    <a:pt x="1598" y="290"/>
                  </a:lnTo>
                  <a:lnTo>
                    <a:pt x="1596" y="288"/>
                  </a:lnTo>
                  <a:lnTo>
                    <a:pt x="1594" y="288"/>
                  </a:lnTo>
                  <a:lnTo>
                    <a:pt x="1592" y="286"/>
                  </a:lnTo>
                  <a:lnTo>
                    <a:pt x="1592" y="282"/>
                  </a:lnTo>
                  <a:lnTo>
                    <a:pt x="1592" y="280"/>
                  </a:lnTo>
                  <a:lnTo>
                    <a:pt x="1592" y="276"/>
                  </a:lnTo>
                  <a:lnTo>
                    <a:pt x="1590" y="272"/>
                  </a:lnTo>
                  <a:lnTo>
                    <a:pt x="1588" y="270"/>
                  </a:lnTo>
                  <a:lnTo>
                    <a:pt x="1584" y="268"/>
                  </a:lnTo>
                  <a:lnTo>
                    <a:pt x="1578" y="268"/>
                  </a:lnTo>
                  <a:lnTo>
                    <a:pt x="1566" y="266"/>
                  </a:lnTo>
                  <a:lnTo>
                    <a:pt x="1552" y="264"/>
                  </a:lnTo>
                  <a:lnTo>
                    <a:pt x="1538" y="260"/>
                  </a:lnTo>
                  <a:lnTo>
                    <a:pt x="1528" y="256"/>
                  </a:lnTo>
                  <a:lnTo>
                    <a:pt x="1524" y="256"/>
                  </a:lnTo>
                  <a:lnTo>
                    <a:pt x="1528" y="260"/>
                  </a:lnTo>
                  <a:lnTo>
                    <a:pt x="1526" y="264"/>
                  </a:lnTo>
                  <a:lnTo>
                    <a:pt x="1524" y="268"/>
                  </a:lnTo>
                  <a:lnTo>
                    <a:pt x="1518" y="270"/>
                  </a:lnTo>
                  <a:lnTo>
                    <a:pt x="1512" y="272"/>
                  </a:lnTo>
                  <a:lnTo>
                    <a:pt x="1504" y="276"/>
                  </a:lnTo>
                  <a:lnTo>
                    <a:pt x="1502" y="286"/>
                  </a:lnTo>
                  <a:lnTo>
                    <a:pt x="1502" y="296"/>
                  </a:lnTo>
                  <a:lnTo>
                    <a:pt x="1502" y="306"/>
                  </a:lnTo>
                  <a:lnTo>
                    <a:pt x="1502" y="310"/>
                  </a:lnTo>
                  <a:lnTo>
                    <a:pt x="1494" y="312"/>
                  </a:lnTo>
                  <a:lnTo>
                    <a:pt x="1482" y="318"/>
                  </a:lnTo>
                  <a:lnTo>
                    <a:pt x="1460" y="304"/>
                  </a:lnTo>
                  <a:lnTo>
                    <a:pt x="1452" y="310"/>
                  </a:lnTo>
                  <a:lnTo>
                    <a:pt x="1438" y="310"/>
                  </a:lnTo>
                  <a:lnTo>
                    <a:pt x="1422" y="294"/>
                  </a:lnTo>
                  <a:lnTo>
                    <a:pt x="1422" y="294"/>
                  </a:lnTo>
                  <a:lnTo>
                    <a:pt x="1420" y="296"/>
                  </a:lnTo>
                  <a:lnTo>
                    <a:pt x="1418" y="300"/>
                  </a:lnTo>
                  <a:lnTo>
                    <a:pt x="1416" y="304"/>
                  </a:lnTo>
                  <a:lnTo>
                    <a:pt x="1412" y="308"/>
                  </a:lnTo>
                  <a:lnTo>
                    <a:pt x="1410" y="312"/>
                  </a:lnTo>
                  <a:lnTo>
                    <a:pt x="1410" y="316"/>
                  </a:lnTo>
                  <a:lnTo>
                    <a:pt x="1408" y="320"/>
                  </a:lnTo>
                  <a:lnTo>
                    <a:pt x="1404" y="324"/>
                  </a:lnTo>
                  <a:lnTo>
                    <a:pt x="1402" y="328"/>
                  </a:lnTo>
                  <a:lnTo>
                    <a:pt x="1398" y="330"/>
                  </a:lnTo>
                  <a:lnTo>
                    <a:pt x="1396" y="334"/>
                  </a:lnTo>
                  <a:lnTo>
                    <a:pt x="1396" y="334"/>
                  </a:lnTo>
                  <a:lnTo>
                    <a:pt x="1392" y="320"/>
                  </a:lnTo>
                  <a:lnTo>
                    <a:pt x="1384" y="304"/>
                  </a:lnTo>
                  <a:lnTo>
                    <a:pt x="1384" y="274"/>
                  </a:lnTo>
                  <a:lnTo>
                    <a:pt x="1388" y="254"/>
                  </a:lnTo>
                  <a:lnTo>
                    <a:pt x="1386" y="248"/>
                  </a:lnTo>
                  <a:lnTo>
                    <a:pt x="1384" y="246"/>
                  </a:lnTo>
                  <a:lnTo>
                    <a:pt x="1382" y="244"/>
                  </a:lnTo>
                  <a:lnTo>
                    <a:pt x="1378" y="242"/>
                  </a:lnTo>
                  <a:lnTo>
                    <a:pt x="1374" y="242"/>
                  </a:lnTo>
                  <a:lnTo>
                    <a:pt x="1372" y="244"/>
                  </a:lnTo>
                  <a:lnTo>
                    <a:pt x="1370" y="244"/>
                  </a:lnTo>
                  <a:lnTo>
                    <a:pt x="1368" y="244"/>
                  </a:lnTo>
                  <a:lnTo>
                    <a:pt x="1368" y="244"/>
                  </a:lnTo>
                  <a:lnTo>
                    <a:pt x="1366" y="240"/>
                  </a:lnTo>
                  <a:lnTo>
                    <a:pt x="1362" y="238"/>
                  </a:lnTo>
                  <a:lnTo>
                    <a:pt x="1356" y="234"/>
                  </a:lnTo>
                  <a:lnTo>
                    <a:pt x="1348" y="232"/>
                  </a:lnTo>
                  <a:lnTo>
                    <a:pt x="1338" y="230"/>
                  </a:lnTo>
                  <a:lnTo>
                    <a:pt x="1332" y="230"/>
                  </a:lnTo>
                  <a:lnTo>
                    <a:pt x="1326" y="228"/>
                  </a:lnTo>
                  <a:lnTo>
                    <a:pt x="1322" y="228"/>
                  </a:lnTo>
                  <a:lnTo>
                    <a:pt x="1320" y="230"/>
                  </a:lnTo>
                  <a:lnTo>
                    <a:pt x="1316" y="232"/>
                  </a:lnTo>
                  <a:lnTo>
                    <a:pt x="1312" y="234"/>
                  </a:lnTo>
                  <a:lnTo>
                    <a:pt x="1308" y="238"/>
                  </a:lnTo>
                  <a:lnTo>
                    <a:pt x="1296" y="242"/>
                  </a:lnTo>
                  <a:lnTo>
                    <a:pt x="1284" y="240"/>
                  </a:lnTo>
                  <a:lnTo>
                    <a:pt x="1272" y="238"/>
                  </a:lnTo>
                  <a:lnTo>
                    <a:pt x="1262" y="236"/>
                  </a:lnTo>
                  <a:lnTo>
                    <a:pt x="1258" y="234"/>
                  </a:lnTo>
                  <a:lnTo>
                    <a:pt x="1224" y="216"/>
                  </a:lnTo>
                  <a:lnTo>
                    <a:pt x="1210" y="216"/>
                  </a:lnTo>
                  <a:lnTo>
                    <a:pt x="1194" y="214"/>
                  </a:lnTo>
                  <a:lnTo>
                    <a:pt x="1182" y="208"/>
                  </a:lnTo>
                  <a:lnTo>
                    <a:pt x="1172" y="204"/>
                  </a:lnTo>
                  <a:lnTo>
                    <a:pt x="1168" y="202"/>
                  </a:lnTo>
                  <a:lnTo>
                    <a:pt x="1160" y="196"/>
                  </a:lnTo>
                  <a:lnTo>
                    <a:pt x="1156" y="190"/>
                  </a:lnTo>
                  <a:lnTo>
                    <a:pt x="1164" y="186"/>
                  </a:lnTo>
                  <a:lnTo>
                    <a:pt x="1166" y="184"/>
                  </a:lnTo>
                  <a:lnTo>
                    <a:pt x="1166" y="182"/>
                  </a:lnTo>
                  <a:lnTo>
                    <a:pt x="1166" y="178"/>
                  </a:lnTo>
                  <a:lnTo>
                    <a:pt x="1164" y="172"/>
                  </a:lnTo>
                  <a:lnTo>
                    <a:pt x="1160" y="170"/>
                  </a:lnTo>
                  <a:lnTo>
                    <a:pt x="1158" y="168"/>
                  </a:lnTo>
                  <a:lnTo>
                    <a:pt x="1156" y="168"/>
                  </a:lnTo>
                  <a:lnTo>
                    <a:pt x="1152" y="170"/>
                  </a:lnTo>
                  <a:lnTo>
                    <a:pt x="1150" y="170"/>
                  </a:lnTo>
                  <a:lnTo>
                    <a:pt x="1148" y="172"/>
                  </a:lnTo>
                  <a:lnTo>
                    <a:pt x="1148" y="172"/>
                  </a:lnTo>
                  <a:lnTo>
                    <a:pt x="1146" y="174"/>
                  </a:lnTo>
                  <a:lnTo>
                    <a:pt x="1144" y="176"/>
                  </a:lnTo>
                  <a:lnTo>
                    <a:pt x="1142" y="180"/>
                  </a:lnTo>
                  <a:lnTo>
                    <a:pt x="1140" y="184"/>
                  </a:lnTo>
                  <a:lnTo>
                    <a:pt x="1136" y="190"/>
                  </a:lnTo>
                  <a:lnTo>
                    <a:pt x="1132" y="194"/>
                  </a:lnTo>
                  <a:lnTo>
                    <a:pt x="1128" y="198"/>
                  </a:lnTo>
                  <a:lnTo>
                    <a:pt x="1126" y="200"/>
                  </a:lnTo>
                  <a:lnTo>
                    <a:pt x="1120" y="202"/>
                  </a:lnTo>
                  <a:lnTo>
                    <a:pt x="1116" y="206"/>
                  </a:lnTo>
                  <a:lnTo>
                    <a:pt x="1112" y="210"/>
                  </a:lnTo>
                  <a:lnTo>
                    <a:pt x="1110" y="216"/>
                  </a:lnTo>
                  <a:lnTo>
                    <a:pt x="1108" y="220"/>
                  </a:lnTo>
                  <a:lnTo>
                    <a:pt x="1106" y="222"/>
                  </a:lnTo>
                  <a:lnTo>
                    <a:pt x="1104" y="224"/>
                  </a:lnTo>
                  <a:lnTo>
                    <a:pt x="1096" y="224"/>
                  </a:lnTo>
                  <a:lnTo>
                    <a:pt x="1092" y="204"/>
                  </a:lnTo>
                  <a:lnTo>
                    <a:pt x="1084" y="194"/>
                  </a:lnTo>
                  <a:lnTo>
                    <a:pt x="1108" y="192"/>
                  </a:lnTo>
                  <a:lnTo>
                    <a:pt x="1134" y="160"/>
                  </a:lnTo>
                  <a:lnTo>
                    <a:pt x="1150" y="144"/>
                  </a:lnTo>
                  <a:lnTo>
                    <a:pt x="1158" y="130"/>
                  </a:lnTo>
                  <a:lnTo>
                    <a:pt x="1162" y="122"/>
                  </a:lnTo>
                  <a:lnTo>
                    <a:pt x="1164" y="120"/>
                  </a:lnTo>
                  <a:lnTo>
                    <a:pt x="1164" y="96"/>
                  </a:lnTo>
                  <a:lnTo>
                    <a:pt x="1166" y="78"/>
                  </a:lnTo>
                  <a:lnTo>
                    <a:pt x="1160" y="64"/>
                  </a:lnTo>
                  <a:lnTo>
                    <a:pt x="1148" y="54"/>
                  </a:lnTo>
                  <a:lnTo>
                    <a:pt x="1134" y="52"/>
                  </a:lnTo>
                  <a:lnTo>
                    <a:pt x="1122" y="56"/>
                  </a:lnTo>
                  <a:lnTo>
                    <a:pt x="1108" y="64"/>
                  </a:lnTo>
                  <a:lnTo>
                    <a:pt x="1098" y="68"/>
                  </a:lnTo>
                  <a:lnTo>
                    <a:pt x="1090" y="70"/>
                  </a:lnTo>
                  <a:lnTo>
                    <a:pt x="1084" y="70"/>
                  </a:lnTo>
                  <a:lnTo>
                    <a:pt x="1080" y="70"/>
                  </a:lnTo>
                  <a:lnTo>
                    <a:pt x="1080" y="70"/>
                  </a:lnTo>
                  <a:lnTo>
                    <a:pt x="1078" y="52"/>
                  </a:lnTo>
                  <a:lnTo>
                    <a:pt x="1070" y="46"/>
                  </a:lnTo>
                  <a:lnTo>
                    <a:pt x="1080" y="20"/>
                  </a:lnTo>
                  <a:lnTo>
                    <a:pt x="1082" y="20"/>
                  </a:lnTo>
                  <a:lnTo>
                    <a:pt x="1084" y="18"/>
                  </a:lnTo>
                  <a:lnTo>
                    <a:pt x="1086" y="18"/>
                  </a:lnTo>
                  <a:lnTo>
                    <a:pt x="1088" y="16"/>
                  </a:lnTo>
                  <a:lnTo>
                    <a:pt x="1088" y="14"/>
                  </a:lnTo>
                  <a:lnTo>
                    <a:pt x="1088" y="10"/>
                  </a:lnTo>
                  <a:lnTo>
                    <a:pt x="1086" y="8"/>
                  </a:lnTo>
                  <a:lnTo>
                    <a:pt x="1080" y="4"/>
                  </a:lnTo>
                  <a:lnTo>
                    <a:pt x="1068" y="0"/>
                  </a:lnTo>
                  <a:lnTo>
                    <a:pt x="1056" y="4"/>
                  </a:lnTo>
                  <a:lnTo>
                    <a:pt x="1048" y="10"/>
                  </a:lnTo>
                  <a:lnTo>
                    <a:pt x="1042" y="16"/>
                  </a:lnTo>
                  <a:lnTo>
                    <a:pt x="1038" y="22"/>
                  </a:lnTo>
                  <a:lnTo>
                    <a:pt x="1030" y="32"/>
                  </a:lnTo>
                  <a:lnTo>
                    <a:pt x="1022" y="42"/>
                  </a:lnTo>
                  <a:lnTo>
                    <a:pt x="1016" y="50"/>
                  </a:lnTo>
                  <a:lnTo>
                    <a:pt x="1012" y="54"/>
                  </a:lnTo>
                  <a:lnTo>
                    <a:pt x="1016" y="62"/>
                  </a:lnTo>
                  <a:lnTo>
                    <a:pt x="1008" y="76"/>
                  </a:lnTo>
                  <a:lnTo>
                    <a:pt x="990" y="68"/>
                  </a:lnTo>
                  <a:lnTo>
                    <a:pt x="988" y="68"/>
                  </a:lnTo>
                  <a:lnTo>
                    <a:pt x="986" y="68"/>
                  </a:lnTo>
                  <a:lnTo>
                    <a:pt x="986" y="68"/>
                  </a:lnTo>
                  <a:lnTo>
                    <a:pt x="986" y="70"/>
                  </a:lnTo>
                  <a:lnTo>
                    <a:pt x="988" y="72"/>
                  </a:lnTo>
                  <a:lnTo>
                    <a:pt x="990" y="74"/>
                  </a:lnTo>
                  <a:lnTo>
                    <a:pt x="992" y="76"/>
                  </a:lnTo>
                  <a:lnTo>
                    <a:pt x="992" y="78"/>
                  </a:lnTo>
                  <a:lnTo>
                    <a:pt x="994" y="78"/>
                  </a:lnTo>
                  <a:lnTo>
                    <a:pt x="1020" y="98"/>
                  </a:lnTo>
                  <a:lnTo>
                    <a:pt x="1020" y="100"/>
                  </a:lnTo>
                  <a:lnTo>
                    <a:pt x="1020" y="102"/>
                  </a:lnTo>
                  <a:lnTo>
                    <a:pt x="1020" y="108"/>
                  </a:lnTo>
                  <a:lnTo>
                    <a:pt x="1020" y="114"/>
                  </a:lnTo>
                  <a:lnTo>
                    <a:pt x="1020" y="122"/>
                  </a:lnTo>
                  <a:lnTo>
                    <a:pt x="1018" y="126"/>
                  </a:lnTo>
                  <a:lnTo>
                    <a:pt x="1014" y="130"/>
                  </a:lnTo>
                  <a:lnTo>
                    <a:pt x="1010" y="128"/>
                  </a:lnTo>
                  <a:lnTo>
                    <a:pt x="1006" y="126"/>
                  </a:lnTo>
                  <a:lnTo>
                    <a:pt x="1002" y="120"/>
                  </a:lnTo>
                  <a:lnTo>
                    <a:pt x="998" y="112"/>
                  </a:lnTo>
                  <a:lnTo>
                    <a:pt x="992" y="100"/>
                  </a:lnTo>
                  <a:lnTo>
                    <a:pt x="980" y="92"/>
                  </a:lnTo>
                  <a:lnTo>
                    <a:pt x="966" y="90"/>
                  </a:lnTo>
                  <a:lnTo>
                    <a:pt x="952" y="92"/>
                  </a:lnTo>
                  <a:lnTo>
                    <a:pt x="944" y="92"/>
                  </a:lnTo>
                  <a:lnTo>
                    <a:pt x="940" y="92"/>
                  </a:lnTo>
                  <a:lnTo>
                    <a:pt x="936" y="92"/>
                  </a:lnTo>
                  <a:lnTo>
                    <a:pt x="932" y="90"/>
                  </a:lnTo>
                  <a:lnTo>
                    <a:pt x="930" y="88"/>
                  </a:lnTo>
                  <a:lnTo>
                    <a:pt x="930" y="86"/>
                  </a:lnTo>
                  <a:lnTo>
                    <a:pt x="930" y="84"/>
                  </a:lnTo>
                  <a:lnTo>
                    <a:pt x="930" y="84"/>
                  </a:lnTo>
                  <a:lnTo>
                    <a:pt x="928" y="84"/>
                  </a:lnTo>
                  <a:lnTo>
                    <a:pt x="924" y="86"/>
                  </a:lnTo>
                  <a:lnTo>
                    <a:pt x="920" y="88"/>
                  </a:lnTo>
                  <a:lnTo>
                    <a:pt x="914" y="92"/>
                  </a:lnTo>
                  <a:lnTo>
                    <a:pt x="910" y="94"/>
                  </a:lnTo>
                  <a:lnTo>
                    <a:pt x="906" y="98"/>
                  </a:lnTo>
                  <a:lnTo>
                    <a:pt x="902" y="100"/>
                  </a:lnTo>
                  <a:lnTo>
                    <a:pt x="898" y="104"/>
                  </a:lnTo>
                  <a:lnTo>
                    <a:pt x="892" y="110"/>
                  </a:lnTo>
                  <a:lnTo>
                    <a:pt x="884" y="114"/>
                  </a:lnTo>
                  <a:lnTo>
                    <a:pt x="872" y="116"/>
                  </a:lnTo>
                  <a:lnTo>
                    <a:pt x="864" y="122"/>
                  </a:lnTo>
                  <a:lnTo>
                    <a:pt x="856" y="132"/>
                  </a:lnTo>
                  <a:lnTo>
                    <a:pt x="850" y="146"/>
                  </a:lnTo>
                  <a:lnTo>
                    <a:pt x="846" y="158"/>
                  </a:lnTo>
                  <a:lnTo>
                    <a:pt x="844" y="162"/>
                  </a:lnTo>
                  <a:lnTo>
                    <a:pt x="842" y="168"/>
                  </a:lnTo>
                  <a:lnTo>
                    <a:pt x="836" y="172"/>
                  </a:lnTo>
                  <a:lnTo>
                    <a:pt x="830" y="176"/>
                  </a:lnTo>
                  <a:lnTo>
                    <a:pt x="826" y="180"/>
                  </a:lnTo>
                  <a:lnTo>
                    <a:pt x="822" y="182"/>
                  </a:lnTo>
                  <a:lnTo>
                    <a:pt x="818" y="184"/>
                  </a:lnTo>
                  <a:lnTo>
                    <a:pt x="818" y="188"/>
                  </a:lnTo>
                  <a:lnTo>
                    <a:pt x="820" y="190"/>
                  </a:lnTo>
                  <a:lnTo>
                    <a:pt x="822" y="192"/>
                  </a:lnTo>
                  <a:lnTo>
                    <a:pt x="822" y="196"/>
                  </a:lnTo>
                  <a:lnTo>
                    <a:pt x="818" y="202"/>
                  </a:lnTo>
                  <a:lnTo>
                    <a:pt x="804" y="208"/>
                  </a:lnTo>
                  <a:lnTo>
                    <a:pt x="782" y="214"/>
                  </a:lnTo>
                  <a:lnTo>
                    <a:pt x="772" y="220"/>
                  </a:lnTo>
                  <a:lnTo>
                    <a:pt x="768" y="232"/>
                  </a:lnTo>
                  <a:lnTo>
                    <a:pt x="764" y="244"/>
                  </a:lnTo>
                  <a:lnTo>
                    <a:pt x="766" y="256"/>
                  </a:lnTo>
                  <a:lnTo>
                    <a:pt x="766" y="266"/>
                  </a:lnTo>
                  <a:lnTo>
                    <a:pt x="766" y="272"/>
                  </a:lnTo>
                  <a:lnTo>
                    <a:pt x="768" y="276"/>
                  </a:lnTo>
                  <a:lnTo>
                    <a:pt x="772" y="276"/>
                  </a:lnTo>
                  <a:lnTo>
                    <a:pt x="776" y="278"/>
                  </a:lnTo>
                  <a:lnTo>
                    <a:pt x="782" y="278"/>
                  </a:lnTo>
                  <a:lnTo>
                    <a:pt x="784" y="278"/>
                  </a:lnTo>
                  <a:lnTo>
                    <a:pt x="786" y="278"/>
                  </a:lnTo>
                  <a:lnTo>
                    <a:pt x="786" y="282"/>
                  </a:lnTo>
                  <a:lnTo>
                    <a:pt x="788" y="284"/>
                  </a:lnTo>
                  <a:lnTo>
                    <a:pt x="792" y="288"/>
                  </a:lnTo>
                  <a:lnTo>
                    <a:pt x="796" y="292"/>
                  </a:lnTo>
                  <a:lnTo>
                    <a:pt x="800" y="294"/>
                  </a:lnTo>
                  <a:lnTo>
                    <a:pt x="802" y="296"/>
                  </a:lnTo>
                  <a:lnTo>
                    <a:pt x="804" y="298"/>
                  </a:lnTo>
                  <a:lnTo>
                    <a:pt x="804" y="344"/>
                  </a:lnTo>
                  <a:lnTo>
                    <a:pt x="800" y="352"/>
                  </a:lnTo>
                  <a:lnTo>
                    <a:pt x="800" y="358"/>
                  </a:lnTo>
                  <a:lnTo>
                    <a:pt x="800" y="364"/>
                  </a:lnTo>
                  <a:lnTo>
                    <a:pt x="802" y="368"/>
                  </a:lnTo>
                  <a:lnTo>
                    <a:pt x="806" y="372"/>
                  </a:lnTo>
                  <a:lnTo>
                    <a:pt x="808" y="374"/>
                  </a:lnTo>
                  <a:lnTo>
                    <a:pt x="810" y="376"/>
                  </a:lnTo>
                  <a:lnTo>
                    <a:pt x="812" y="376"/>
                  </a:lnTo>
                  <a:lnTo>
                    <a:pt x="812" y="382"/>
                  </a:lnTo>
                  <a:lnTo>
                    <a:pt x="800" y="380"/>
                  </a:lnTo>
                  <a:lnTo>
                    <a:pt x="796" y="378"/>
                  </a:lnTo>
                  <a:lnTo>
                    <a:pt x="792" y="374"/>
                  </a:lnTo>
                  <a:lnTo>
                    <a:pt x="788" y="370"/>
                  </a:lnTo>
                  <a:lnTo>
                    <a:pt x="784" y="366"/>
                  </a:lnTo>
                  <a:lnTo>
                    <a:pt x="782" y="360"/>
                  </a:lnTo>
                  <a:lnTo>
                    <a:pt x="782" y="356"/>
                  </a:lnTo>
                  <a:lnTo>
                    <a:pt x="782" y="352"/>
                  </a:lnTo>
                  <a:lnTo>
                    <a:pt x="784" y="348"/>
                  </a:lnTo>
                  <a:lnTo>
                    <a:pt x="784" y="344"/>
                  </a:lnTo>
                  <a:lnTo>
                    <a:pt x="782" y="340"/>
                  </a:lnTo>
                  <a:lnTo>
                    <a:pt x="778" y="338"/>
                  </a:lnTo>
                  <a:lnTo>
                    <a:pt x="776" y="338"/>
                  </a:lnTo>
                  <a:lnTo>
                    <a:pt x="776" y="336"/>
                  </a:lnTo>
                  <a:lnTo>
                    <a:pt x="776" y="334"/>
                  </a:lnTo>
                  <a:lnTo>
                    <a:pt x="778" y="332"/>
                  </a:lnTo>
                  <a:lnTo>
                    <a:pt x="782" y="326"/>
                  </a:lnTo>
                  <a:lnTo>
                    <a:pt x="784" y="322"/>
                  </a:lnTo>
                  <a:lnTo>
                    <a:pt x="788" y="316"/>
                  </a:lnTo>
                  <a:lnTo>
                    <a:pt x="790" y="308"/>
                  </a:lnTo>
                  <a:lnTo>
                    <a:pt x="790" y="304"/>
                  </a:lnTo>
                  <a:lnTo>
                    <a:pt x="788" y="300"/>
                  </a:lnTo>
                  <a:lnTo>
                    <a:pt x="788" y="298"/>
                  </a:lnTo>
                  <a:lnTo>
                    <a:pt x="786" y="298"/>
                  </a:lnTo>
                  <a:lnTo>
                    <a:pt x="782" y="298"/>
                  </a:lnTo>
                  <a:lnTo>
                    <a:pt x="778" y="298"/>
                  </a:lnTo>
                  <a:lnTo>
                    <a:pt x="774" y="298"/>
                  </a:lnTo>
                  <a:lnTo>
                    <a:pt x="768" y="296"/>
                  </a:lnTo>
                  <a:lnTo>
                    <a:pt x="766" y="294"/>
                  </a:lnTo>
                  <a:lnTo>
                    <a:pt x="764" y="292"/>
                  </a:lnTo>
                  <a:lnTo>
                    <a:pt x="762" y="290"/>
                  </a:lnTo>
                  <a:lnTo>
                    <a:pt x="762" y="290"/>
                  </a:lnTo>
                  <a:lnTo>
                    <a:pt x="758" y="290"/>
                  </a:lnTo>
                  <a:lnTo>
                    <a:pt x="754" y="290"/>
                  </a:lnTo>
                  <a:lnTo>
                    <a:pt x="750" y="288"/>
                  </a:lnTo>
                  <a:lnTo>
                    <a:pt x="744" y="286"/>
                  </a:lnTo>
                  <a:lnTo>
                    <a:pt x="738" y="284"/>
                  </a:lnTo>
                  <a:lnTo>
                    <a:pt x="732" y="280"/>
                  </a:lnTo>
                  <a:lnTo>
                    <a:pt x="728" y="276"/>
                  </a:lnTo>
                  <a:lnTo>
                    <a:pt x="726" y="276"/>
                  </a:lnTo>
                  <a:lnTo>
                    <a:pt x="724" y="274"/>
                  </a:lnTo>
                  <a:lnTo>
                    <a:pt x="722" y="276"/>
                  </a:lnTo>
                  <a:lnTo>
                    <a:pt x="720" y="278"/>
                  </a:lnTo>
                  <a:lnTo>
                    <a:pt x="718" y="280"/>
                  </a:lnTo>
                  <a:lnTo>
                    <a:pt x="718" y="282"/>
                  </a:lnTo>
                  <a:lnTo>
                    <a:pt x="716" y="282"/>
                  </a:lnTo>
                  <a:lnTo>
                    <a:pt x="712" y="278"/>
                  </a:lnTo>
                  <a:lnTo>
                    <a:pt x="710" y="270"/>
                  </a:lnTo>
                  <a:lnTo>
                    <a:pt x="710" y="260"/>
                  </a:lnTo>
                  <a:lnTo>
                    <a:pt x="710" y="250"/>
                  </a:lnTo>
                  <a:lnTo>
                    <a:pt x="708" y="246"/>
                  </a:lnTo>
                  <a:lnTo>
                    <a:pt x="706" y="244"/>
                  </a:lnTo>
                  <a:lnTo>
                    <a:pt x="704" y="244"/>
                  </a:lnTo>
                  <a:lnTo>
                    <a:pt x="700" y="242"/>
                  </a:lnTo>
                  <a:lnTo>
                    <a:pt x="696" y="242"/>
                  </a:lnTo>
                  <a:lnTo>
                    <a:pt x="694" y="244"/>
                  </a:lnTo>
                  <a:lnTo>
                    <a:pt x="692" y="244"/>
                  </a:lnTo>
                  <a:lnTo>
                    <a:pt x="690" y="244"/>
                  </a:lnTo>
                  <a:lnTo>
                    <a:pt x="688" y="246"/>
                  </a:lnTo>
                  <a:lnTo>
                    <a:pt x="684" y="248"/>
                  </a:lnTo>
                  <a:lnTo>
                    <a:pt x="684" y="250"/>
                  </a:lnTo>
                  <a:lnTo>
                    <a:pt x="684" y="254"/>
                  </a:lnTo>
                  <a:lnTo>
                    <a:pt x="684" y="258"/>
                  </a:lnTo>
                  <a:lnTo>
                    <a:pt x="686" y="262"/>
                  </a:lnTo>
                  <a:lnTo>
                    <a:pt x="686" y="266"/>
                  </a:lnTo>
                  <a:lnTo>
                    <a:pt x="688" y="270"/>
                  </a:lnTo>
                  <a:lnTo>
                    <a:pt x="690" y="274"/>
                  </a:lnTo>
                  <a:lnTo>
                    <a:pt x="690" y="278"/>
                  </a:lnTo>
                  <a:lnTo>
                    <a:pt x="690" y="282"/>
                  </a:lnTo>
                  <a:lnTo>
                    <a:pt x="690" y="284"/>
                  </a:lnTo>
                  <a:lnTo>
                    <a:pt x="686" y="288"/>
                  </a:lnTo>
                  <a:lnTo>
                    <a:pt x="682" y="290"/>
                  </a:lnTo>
                  <a:lnTo>
                    <a:pt x="676" y="292"/>
                  </a:lnTo>
                  <a:lnTo>
                    <a:pt x="672" y="298"/>
                  </a:lnTo>
                  <a:lnTo>
                    <a:pt x="670" y="304"/>
                  </a:lnTo>
                  <a:lnTo>
                    <a:pt x="668" y="308"/>
                  </a:lnTo>
                  <a:lnTo>
                    <a:pt x="670" y="314"/>
                  </a:lnTo>
                  <a:lnTo>
                    <a:pt x="670" y="318"/>
                  </a:lnTo>
                  <a:lnTo>
                    <a:pt x="672" y="320"/>
                  </a:lnTo>
                  <a:lnTo>
                    <a:pt x="674" y="322"/>
                  </a:lnTo>
                  <a:lnTo>
                    <a:pt x="678" y="324"/>
                  </a:lnTo>
                  <a:lnTo>
                    <a:pt x="680" y="326"/>
                  </a:lnTo>
                  <a:lnTo>
                    <a:pt x="680" y="330"/>
                  </a:lnTo>
                  <a:lnTo>
                    <a:pt x="682" y="332"/>
                  </a:lnTo>
                  <a:lnTo>
                    <a:pt x="680" y="338"/>
                  </a:lnTo>
                  <a:lnTo>
                    <a:pt x="680" y="344"/>
                  </a:lnTo>
                  <a:lnTo>
                    <a:pt x="678" y="350"/>
                  </a:lnTo>
                  <a:lnTo>
                    <a:pt x="674" y="354"/>
                  </a:lnTo>
                  <a:lnTo>
                    <a:pt x="670" y="364"/>
                  </a:lnTo>
                  <a:lnTo>
                    <a:pt x="670" y="378"/>
                  </a:lnTo>
                  <a:lnTo>
                    <a:pt x="668" y="392"/>
                  </a:lnTo>
                  <a:lnTo>
                    <a:pt x="668" y="398"/>
                  </a:lnTo>
                  <a:lnTo>
                    <a:pt x="684" y="400"/>
                  </a:lnTo>
                  <a:lnTo>
                    <a:pt x="698" y="390"/>
                  </a:lnTo>
                  <a:lnTo>
                    <a:pt x="704" y="390"/>
                  </a:lnTo>
                  <a:lnTo>
                    <a:pt x="710" y="390"/>
                  </a:lnTo>
                  <a:lnTo>
                    <a:pt x="714" y="392"/>
                  </a:lnTo>
                  <a:lnTo>
                    <a:pt x="716" y="394"/>
                  </a:lnTo>
                  <a:lnTo>
                    <a:pt x="718" y="398"/>
                  </a:lnTo>
                  <a:lnTo>
                    <a:pt x="720" y="400"/>
                  </a:lnTo>
                  <a:lnTo>
                    <a:pt x="722" y="402"/>
                  </a:lnTo>
                  <a:lnTo>
                    <a:pt x="722" y="404"/>
                  </a:lnTo>
                  <a:lnTo>
                    <a:pt x="724" y="406"/>
                  </a:lnTo>
                  <a:lnTo>
                    <a:pt x="726" y="416"/>
                  </a:lnTo>
                  <a:lnTo>
                    <a:pt x="730" y="428"/>
                  </a:lnTo>
                  <a:lnTo>
                    <a:pt x="732" y="438"/>
                  </a:lnTo>
                  <a:lnTo>
                    <a:pt x="732" y="444"/>
                  </a:lnTo>
                  <a:lnTo>
                    <a:pt x="734" y="446"/>
                  </a:lnTo>
                  <a:lnTo>
                    <a:pt x="736" y="448"/>
                  </a:lnTo>
                  <a:lnTo>
                    <a:pt x="738" y="450"/>
                  </a:lnTo>
                  <a:lnTo>
                    <a:pt x="740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2" y="450"/>
                  </a:lnTo>
                  <a:lnTo>
                    <a:pt x="746" y="448"/>
                  </a:lnTo>
                  <a:lnTo>
                    <a:pt x="748" y="448"/>
                  </a:lnTo>
                  <a:lnTo>
                    <a:pt x="752" y="448"/>
                  </a:lnTo>
                  <a:lnTo>
                    <a:pt x="754" y="450"/>
                  </a:lnTo>
                  <a:lnTo>
                    <a:pt x="758" y="452"/>
                  </a:lnTo>
                  <a:lnTo>
                    <a:pt x="760" y="454"/>
                  </a:lnTo>
                  <a:lnTo>
                    <a:pt x="766" y="456"/>
                  </a:lnTo>
                  <a:lnTo>
                    <a:pt x="770" y="458"/>
                  </a:lnTo>
                  <a:lnTo>
                    <a:pt x="774" y="458"/>
                  </a:lnTo>
                  <a:lnTo>
                    <a:pt x="774" y="458"/>
                  </a:lnTo>
                  <a:lnTo>
                    <a:pt x="772" y="462"/>
                  </a:lnTo>
                  <a:lnTo>
                    <a:pt x="768" y="466"/>
                  </a:lnTo>
                  <a:lnTo>
                    <a:pt x="764" y="468"/>
                  </a:lnTo>
                  <a:lnTo>
                    <a:pt x="760" y="468"/>
                  </a:lnTo>
                  <a:lnTo>
                    <a:pt x="758" y="470"/>
                  </a:lnTo>
                  <a:lnTo>
                    <a:pt x="756" y="470"/>
                  </a:lnTo>
                  <a:lnTo>
                    <a:pt x="752" y="470"/>
                  </a:lnTo>
                  <a:lnTo>
                    <a:pt x="750" y="472"/>
                  </a:lnTo>
                  <a:lnTo>
                    <a:pt x="748" y="476"/>
                  </a:lnTo>
                  <a:lnTo>
                    <a:pt x="746" y="480"/>
                  </a:lnTo>
                  <a:lnTo>
                    <a:pt x="746" y="484"/>
                  </a:lnTo>
                  <a:lnTo>
                    <a:pt x="748" y="486"/>
                  </a:lnTo>
                  <a:lnTo>
                    <a:pt x="752" y="496"/>
                  </a:lnTo>
                  <a:lnTo>
                    <a:pt x="752" y="510"/>
                  </a:lnTo>
                  <a:lnTo>
                    <a:pt x="752" y="520"/>
                  </a:lnTo>
                  <a:lnTo>
                    <a:pt x="750" y="522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0" y="520"/>
                  </a:lnTo>
                  <a:lnTo>
                    <a:pt x="738" y="516"/>
                  </a:lnTo>
                  <a:lnTo>
                    <a:pt x="738" y="510"/>
                  </a:lnTo>
                  <a:lnTo>
                    <a:pt x="736" y="498"/>
                  </a:lnTo>
                  <a:lnTo>
                    <a:pt x="730" y="484"/>
                  </a:lnTo>
                  <a:lnTo>
                    <a:pt x="726" y="476"/>
                  </a:lnTo>
                  <a:lnTo>
                    <a:pt x="724" y="474"/>
                  </a:lnTo>
                  <a:lnTo>
                    <a:pt x="722" y="474"/>
                  </a:lnTo>
                  <a:lnTo>
                    <a:pt x="720" y="476"/>
                  </a:lnTo>
                  <a:lnTo>
                    <a:pt x="718" y="480"/>
                  </a:lnTo>
                  <a:lnTo>
                    <a:pt x="716" y="482"/>
                  </a:lnTo>
                  <a:lnTo>
                    <a:pt x="716" y="484"/>
                  </a:lnTo>
                  <a:lnTo>
                    <a:pt x="714" y="488"/>
                  </a:lnTo>
                  <a:lnTo>
                    <a:pt x="712" y="492"/>
                  </a:lnTo>
                  <a:lnTo>
                    <a:pt x="710" y="494"/>
                  </a:lnTo>
                  <a:lnTo>
                    <a:pt x="706" y="494"/>
                  </a:lnTo>
                  <a:lnTo>
                    <a:pt x="704" y="494"/>
                  </a:lnTo>
                  <a:lnTo>
                    <a:pt x="704" y="492"/>
                  </a:lnTo>
                  <a:lnTo>
                    <a:pt x="704" y="490"/>
                  </a:lnTo>
                  <a:lnTo>
                    <a:pt x="704" y="488"/>
                  </a:lnTo>
                  <a:lnTo>
                    <a:pt x="706" y="486"/>
                  </a:lnTo>
                  <a:lnTo>
                    <a:pt x="706" y="486"/>
                  </a:lnTo>
                  <a:lnTo>
                    <a:pt x="708" y="476"/>
                  </a:lnTo>
                  <a:lnTo>
                    <a:pt x="710" y="460"/>
                  </a:lnTo>
                  <a:lnTo>
                    <a:pt x="712" y="442"/>
                  </a:lnTo>
                  <a:lnTo>
                    <a:pt x="712" y="424"/>
                  </a:lnTo>
                  <a:lnTo>
                    <a:pt x="712" y="412"/>
                  </a:lnTo>
                  <a:lnTo>
                    <a:pt x="710" y="408"/>
                  </a:lnTo>
                  <a:lnTo>
                    <a:pt x="706" y="398"/>
                  </a:lnTo>
                  <a:lnTo>
                    <a:pt x="698" y="408"/>
                  </a:lnTo>
                  <a:lnTo>
                    <a:pt x="698" y="408"/>
                  </a:lnTo>
                  <a:lnTo>
                    <a:pt x="696" y="410"/>
                  </a:lnTo>
                  <a:lnTo>
                    <a:pt x="692" y="410"/>
                  </a:lnTo>
                  <a:lnTo>
                    <a:pt x="686" y="410"/>
                  </a:lnTo>
                  <a:lnTo>
                    <a:pt x="682" y="412"/>
                  </a:lnTo>
                  <a:lnTo>
                    <a:pt x="680" y="414"/>
                  </a:lnTo>
                  <a:lnTo>
                    <a:pt x="678" y="416"/>
                  </a:lnTo>
                  <a:lnTo>
                    <a:pt x="678" y="418"/>
                  </a:lnTo>
                  <a:lnTo>
                    <a:pt x="678" y="418"/>
                  </a:lnTo>
                  <a:lnTo>
                    <a:pt x="676" y="424"/>
                  </a:lnTo>
                  <a:lnTo>
                    <a:pt x="676" y="440"/>
                  </a:lnTo>
                  <a:lnTo>
                    <a:pt x="676" y="456"/>
                  </a:lnTo>
                  <a:lnTo>
                    <a:pt x="676" y="468"/>
                  </a:lnTo>
                  <a:lnTo>
                    <a:pt x="674" y="474"/>
                  </a:lnTo>
                  <a:lnTo>
                    <a:pt x="674" y="478"/>
                  </a:lnTo>
                  <a:lnTo>
                    <a:pt x="670" y="482"/>
                  </a:lnTo>
                  <a:lnTo>
                    <a:pt x="666" y="486"/>
                  </a:lnTo>
                  <a:lnTo>
                    <a:pt x="662" y="486"/>
                  </a:lnTo>
                  <a:lnTo>
                    <a:pt x="658" y="486"/>
                  </a:lnTo>
                  <a:lnTo>
                    <a:pt x="652" y="488"/>
                  </a:lnTo>
                  <a:lnTo>
                    <a:pt x="648" y="490"/>
                  </a:lnTo>
                  <a:lnTo>
                    <a:pt x="646" y="492"/>
                  </a:lnTo>
                  <a:lnTo>
                    <a:pt x="646" y="492"/>
                  </a:lnTo>
                  <a:lnTo>
                    <a:pt x="632" y="494"/>
                  </a:lnTo>
                  <a:lnTo>
                    <a:pt x="618" y="490"/>
                  </a:lnTo>
                  <a:lnTo>
                    <a:pt x="606" y="486"/>
                  </a:lnTo>
                  <a:lnTo>
                    <a:pt x="602" y="484"/>
                  </a:lnTo>
                  <a:lnTo>
                    <a:pt x="610" y="480"/>
                  </a:lnTo>
                  <a:lnTo>
                    <a:pt x="622" y="478"/>
                  </a:lnTo>
                  <a:lnTo>
                    <a:pt x="636" y="476"/>
                  </a:lnTo>
                  <a:lnTo>
                    <a:pt x="642" y="476"/>
                  </a:lnTo>
                  <a:lnTo>
                    <a:pt x="646" y="474"/>
                  </a:lnTo>
                  <a:lnTo>
                    <a:pt x="648" y="472"/>
                  </a:lnTo>
                  <a:lnTo>
                    <a:pt x="648" y="468"/>
                  </a:lnTo>
                  <a:lnTo>
                    <a:pt x="648" y="466"/>
                  </a:lnTo>
                  <a:lnTo>
                    <a:pt x="648" y="466"/>
                  </a:lnTo>
                  <a:lnTo>
                    <a:pt x="646" y="462"/>
                  </a:lnTo>
                  <a:lnTo>
                    <a:pt x="646" y="458"/>
                  </a:lnTo>
                  <a:lnTo>
                    <a:pt x="646" y="456"/>
                  </a:lnTo>
                  <a:lnTo>
                    <a:pt x="646" y="454"/>
                  </a:lnTo>
                  <a:lnTo>
                    <a:pt x="648" y="452"/>
                  </a:lnTo>
                  <a:lnTo>
                    <a:pt x="650" y="448"/>
                  </a:lnTo>
                  <a:lnTo>
                    <a:pt x="652" y="444"/>
                  </a:lnTo>
                  <a:lnTo>
                    <a:pt x="656" y="440"/>
                  </a:lnTo>
                  <a:lnTo>
                    <a:pt x="660" y="434"/>
                  </a:lnTo>
                  <a:lnTo>
                    <a:pt x="662" y="430"/>
                  </a:lnTo>
                  <a:lnTo>
                    <a:pt x="664" y="428"/>
                  </a:lnTo>
                  <a:lnTo>
                    <a:pt x="664" y="426"/>
                  </a:lnTo>
                  <a:lnTo>
                    <a:pt x="668" y="422"/>
                  </a:lnTo>
                  <a:lnTo>
                    <a:pt x="668" y="418"/>
                  </a:lnTo>
                  <a:lnTo>
                    <a:pt x="668" y="416"/>
                  </a:lnTo>
                  <a:lnTo>
                    <a:pt x="666" y="416"/>
                  </a:lnTo>
                  <a:lnTo>
                    <a:pt x="666" y="414"/>
                  </a:lnTo>
                  <a:lnTo>
                    <a:pt x="664" y="414"/>
                  </a:lnTo>
                  <a:lnTo>
                    <a:pt x="662" y="414"/>
                  </a:lnTo>
                  <a:lnTo>
                    <a:pt x="660" y="412"/>
                  </a:lnTo>
                  <a:lnTo>
                    <a:pt x="658" y="412"/>
                  </a:lnTo>
                  <a:lnTo>
                    <a:pt x="656" y="410"/>
                  </a:lnTo>
                  <a:lnTo>
                    <a:pt x="656" y="408"/>
                  </a:lnTo>
                  <a:lnTo>
                    <a:pt x="656" y="400"/>
                  </a:lnTo>
                  <a:lnTo>
                    <a:pt x="656" y="384"/>
                  </a:lnTo>
                  <a:lnTo>
                    <a:pt x="656" y="368"/>
                  </a:lnTo>
                  <a:lnTo>
                    <a:pt x="656" y="354"/>
                  </a:lnTo>
                  <a:lnTo>
                    <a:pt x="656" y="348"/>
                  </a:lnTo>
                  <a:lnTo>
                    <a:pt x="658" y="342"/>
                  </a:lnTo>
                  <a:lnTo>
                    <a:pt x="658" y="336"/>
                  </a:lnTo>
                  <a:lnTo>
                    <a:pt x="656" y="330"/>
                  </a:lnTo>
                  <a:lnTo>
                    <a:pt x="654" y="324"/>
                  </a:lnTo>
                  <a:lnTo>
                    <a:pt x="652" y="320"/>
                  </a:lnTo>
                  <a:lnTo>
                    <a:pt x="650" y="318"/>
                  </a:lnTo>
                  <a:lnTo>
                    <a:pt x="650" y="318"/>
                  </a:lnTo>
                  <a:lnTo>
                    <a:pt x="650" y="292"/>
                  </a:lnTo>
                  <a:lnTo>
                    <a:pt x="656" y="286"/>
                  </a:lnTo>
                  <a:lnTo>
                    <a:pt x="658" y="274"/>
                  </a:lnTo>
                  <a:lnTo>
                    <a:pt x="670" y="262"/>
                  </a:lnTo>
                  <a:lnTo>
                    <a:pt x="672" y="258"/>
                  </a:lnTo>
                  <a:lnTo>
                    <a:pt x="670" y="256"/>
                  </a:lnTo>
                  <a:lnTo>
                    <a:pt x="666" y="252"/>
                  </a:lnTo>
                  <a:lnTo>
                    <a:pt x="664" y="250"/>
                  </a:lnTo>
                  <a:lnTo>
                    <a:pt x="660" y="250"/>
                  </a:lnTo>
                  <a:lnTo>
                    <a:pt x="660" y="248"/>
                  </a:lnTo>
                  <a:lnTo>
                    <a:pt x="634" y="252"/>
                  </a:lnTo>
                  <a:lnTo>
                    <a:pt x="630" y="246"/>
                  </a:lnTo>
                  <a:lnTo>
                    <a:pt x="620" y="250"/>
                  </a:lnTo>
                  <a:lnTo>
                    <a:pt x="614" y="258"/>
                  </a:lnTo>
                  <a:lnTo>
                    <a:pt x="610" y="268"/>
                  </a:lnTo>
                  <a:lnTo>
                    <a:pt x="610" y="278"/>
                  </a:lnTo>
                  <a:lnTo>
                    <a:pt x="610" y="280"/>
                  </a:lnTo>
                  <a:lnTo>
                    <a:pt x="608" y="286"/>
                  </a:lnTo>
                  <a:lnTo>
                    <a:pt x="604" y="292"/>
                  </a:lnTo>
                  <a:lnTo>
                    <a:pt x="602" y="296"/>
                  </a:lnTo>
                  <a:lnTo>
                    <a:pt x="598" y="300"/>
                  </a:lnTo>
                  <a:lnTo>
                    <a:pt x="594" y="302"/>
                  </a:lnTo>
                  <a:lnTo>
                    <a:pt x="592" y="304"/>
                  </a:lnTo>
                  <a:lnTo>
                    <a:pt x="592" y="304"/>
                  </a:lnTo>
                  <a:lnTo>
                    <a:pt x="584" y="316"/>
                  </a:lnTo>
                  <a:lnTo>
                    <a:pt x="580" y="332"/>
                  </a:lnTo>
                  <a:lnTo>
                    <a:pt x="580" y="350"/>
                  </a:lnTo>
                  <a:lnTo>
                    <a:pt x="582" y="364"/>
                  </a:lnTo>
                  <a:lnTo>
                    <a:pt x="582" y="370"/>
                  </a:lnTo>
                  <a:lnTo>
                    <a:pt x="582" y="370"/>
                  </a:lnTo>
                  <a:lnTo>
                    <a:pt x="584" y="374"/>
                  </a:lnTo>
                  <a:lnTo>
                    <a:pt x="586" y="376"/>
                  </a:lnTo>
                  <a:lnTo>
                    <a:pt x="586" y="382"/>
                  </a:lnTo>
                  <a:lnTo>
                    <a:pt x="588" y="386"/>
                  </a:lnTo>
                  <a:lnTo>
                    <a:pt x="590" y="392"/>
                  </a:lnTo>
                  <a:lnTo>
                    <a:pt x="590" y="396"/>
                  </a:lnTo>
                  <a:lnTo>
                    <a:pt x="590" y="400"/>
                  </a:lnTo>
                  <a:lnTo>
                    <a:pt x="588" y="402"/>
                  </a:lnTo>
                  <a:lnTo>
                    <a:pt x="586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84" y="404"/>
                  </a:lnTo>
                  <a:lnTo>
                    <a:pt x="552" y="374"/>
                  </a:lnTo>
                  <a:lnTo>
                    <a:pt x="516" y="370"/>
                  </a:lnTo>
                  <a:lnTo>
                    <a:pt x="512" y="380"/>
                  </a:lnTo>
                  <a:lnTo>
                    <a:pt x="516" y="388"/>
                  </a:lnTo>
                  <a:lnTo>
                    <a:pt x="516" y="404"/>
                  </a:lnTo>
                  <a:lnTo>
                    <a:pt x="494" y="420"/>
                  </a:lnTo>
                  <a:lnTo>
                    <a:pt x="496" y="410"/>
                  </a:lnTo>
                  <a:lnTo>
                    <a:pt x="496" y="402"/>
                  </a:lnTo>
                  <a:lnTo>
                    <a:pt x="498" y="398"/>
                  </a:lnTo>
                  <a:lnTo>
                    <a:pt x="498" y="396"/>
                  </a:lnTo>
                  <a:lnTo>
                    <a:pt x="490" y="396"/>
                  </a:lnTo>
                  <a:lnTo>
                    <a:pt x="482" y="404"/>
                  </a:lnTo>
                  <a:lnTo>
                    <a:pt x="478" y="414"/>
                  </a:lnTo>
                  <a:lnTo>
                    <a:pt x="456" y="412"/>
                  </a:lnTo>
                  <a:lnTo>
                    <a:pt x="448" y="412"/>
                  </a:lnTo>
                  <a:lnTo>
                    <a:pt x="442" y="414"/>
                  </a:lnTo>
                  <a:lnTo>
                    <a:pt x="438" y="416"/>
                  </a:lnTo>
                  <a:lnTo>
                    <a:pt x="434" y="418"/>
                  </a:lnTo>
                  <a:lnTo>
                    <a:pt x="432" y="420"/>
                  </a:lnTo>
                  <a:lnTo>
                    <a:pt x="432" y="420"/>
                  </a:lnTo>
                  <a:lnTo>
                    <a:pt x="432" y="400"/>
                  </a:lnTo>
                  <a:lnTo>
                    <a:pt x="426" y="400"/>
                  </a:lnTo>
                  <a:lnTo>
                    <a:pt x="420" y="404"/>
                  </a:lnTo>
                  <a:lnTo>
                    <a:pt x="410" y="410"/>
                  </a:lnTo>
                  <a:lnTo>
                    <a:pt x="400" y="416"/>
                  </a:lnTo>
                  <a:lnTo>
                    <a:pt x="392" y="420"/>
                  </a:lnTo>
                  <a:lnTo>
                    <a:pt x="390" y="422"/>
                  </a:lnTo>
                  <a:lnTo>
                    <a:pt x="372" y="428"/>
                  </a:lnTo>
                  <a:lnTo>
                    <a:pt x="360" y="436"/>
                  </a:lnTo>
                  <a:lnTo>
                    <a:pt x="352" y="448"/>
                  </a:lnTo>
                  <a:lnTo>
                    <a:pt x="350" y="456"/>
                  </a:lnTo>
                  <a:lnTo>
                    <a:pt x="350" y="458"/>
                  </a:lnTo>
                  <a:lnTo>
                    <a:pt x="348" y="466"/>
                  </a:lnTo>
                  <a:lnTo>
                    <a:pt x="348" y="470"/>
                  </a:lnTo>
                  <a:lnTo>
                    <a:pt x="346" y="470"/>
                  </a:lnTo>
                  <a:lnTo>
                    <a:pt x="344" y="472"/>
                  </a:lnTo>
                  <a:lnTo>
                    <a:pt x="342" y="470"/>
                  </a:lnTo>
                  <a:lnTo>
                    <a:pt x="340" y="470"/>
                  </a:lnTo>
                  <a:lnTo>
                    <a:pt x="340" y="468"/>
                  </a:lnTo>
                  <a:lnTo>
                    <a:pt x="338" y="466"/>
                  </a:lnTo>
                  <a:lnTo>
                    <a:pt x="338" y="466"/>
                  </a:lnTo>
                  <a:lnTo>
                    <a:pt x="324" y="460"/>
                  </a:lnTo>
                  <a:lnTo>
                    <a:pt x="324" y="446"/>
                  </a:lnTo>
                  <a:lnTo>
                    <a:pt x="330" y="440"/>
                  </a:lnTo>
                  <a:lnTo>
                    <a:pt x="334" y="436"/>
                  </a:lnTo>
                  <a:lnTo>
                    <a:pt x="336" y="432"/>
                  </a:lnTo>
                  <a:lnTo>
                    <a:pt x="336" y="428"/>
                  </a:lnTo>
                  <a:lnTo>
                    <a:pt x="336" y="426"/>
                  </a:lnTo>
                  <a:lnTo>
                    <a:pt x="336" y="424"/>
                  </a:lnTo>
                  <a:lnTo>
                    <a:pt x="334" y="424"/>
                  </a:lnTo>
                  <a:lnTo>
                    <a:pt x="334" y="418"/>
                  </a:lnTo>
                  <a:lnTo>
                    <a:pt x="330" y="414"/>
                  </a:lnTo>
                  <a:lnTo>
                    <a:pt x="328" y="410"/>
                  </a:lnTo>
                  <a:lnTo>
                    <a:pt x="322" y="408"/>
                  </a:lnTo>
                  <a:lnTo>
                    <a:pt x="318" y="406"/>
                  </a:lnTo>
                  <a:lnTo>
                    <a:pt x="314" y="404"/>
                  </a:lnTo>
                  <a:lnTo>
                    <a:pt x="310" y="404"/>
                  </a:lnTo>
                  <a:lnTo>
                    <a:pt x="308" y="404"/>
                  </a:lnTo>
                  <a:lnTo>
                    <a:pt x="306" y="404"/>
                  </a:lnTo>
                  <a:lnTo>
                    <a:pt x="304" y="406"/>
                  </a:lnTo>
                  <a:lnTo>
                    <a:pt x="300" y="406"/>
                  </a:lnTo>
                  <a:lnTo>
                    <a:pt x="296" y="408"/>
                  </a:lnTo>
                  <a:lnTo>
                    <a:pt x="292" y="408"/>
                  </a:lnTo>
                  <a:lnTo>
                    <a:pt x="290" y="408"/>
                  </a:lnTo>
                  <a:lnTo>
                    <a:pt x="288" y="408"/>
                  </a:lnTo>
                  <a:lnTo>
                    <a:pt x="300" y="416"/>
                  </a:lnTo>
                  <a:lnTo>
                    <a:pt x="300" y="440"/>
                  </a:lnTo>
                  <a:lnTo>
                    <a:pt x="300" y="454"/>
                  </a:lnTo>
                  <a:lnTo>
                    <a:pt x="302" y="454"/>
                  </a:lnTo>
                  <a:lnTo>
                    <a:pt x="302" y="456"/>
                  </a:lnTo>
                  <a:lnTo>
                    <a:pt x="304" y="460"/>
                  </a:lnTo>
                  <a:lnTo>
                    <a:pt x="306" y="462"/>
                  </a:lnTo>
                  <a:lnTo>
                    <a:pt x="306" y="464"/>
                  </a:lnTo>
                  <a:lnTo>
                    <a:pt x="308" y="466"/>
                  </a:lnTo>
                  <a:lnTo>
                    <a:pt x="306" y="476"/>
                  </a:lnTo>
                  <a:lnTo>
                    <a:pt x="306" y="482"/>
                  </a:lnTo>
                  <a:lnTo>
                    <a:pt x="304" y="486"/>
                  </a:lnTo>
                  <a:lnTo>
                    <a:pt x="302" y="490"/>
                  </a:lnTo>
                  <a:lnTo>
                    <a:pt x="302" y="490"/>
                  </a:lnTo>
                  <a:lnTo>
                    <a:pt x="292" y="486"/>
                  </a:lnTo>
                  <a:lnTo>
                    <a:pt x="284" y="480"/>
                  </a:lnTo>
                  <a:lnTo>
                    <a:pt x="278" y="480"/>
                  </a:lnTo>
                  <a:lnTo>
                    <a:pt x="262" y="498"/>
                  </a:lnTo>
                  <a:lnTo>
                    <a:pt x="246" y="510"/>
                  </a:lnTo>
                  <a:lnTo>
                    <a:pt x="244" y="514"/>
                  </a:lnTo>
                  <a:lnTo>
                    <a:pt x="244" y="518"/>
                  </a:lnTo>
                  <a:lnTo>
                    <a:pt x="248" y="522"/>
                  </a:lnTo>
                  <a:lnTo>
                    <a:pt x="250" y="524"/>
                  </a:lnTo>
                  <a:lnTo>
                    <a:pt x="254" y="528"/>
                  </a:lnTo>
                  <a:lnTo>
                    <a:pt x="256" y="530"/>
                  </a:lnTo>
                  <a:lnTo>
                    <a:pt x="258" y="530"/>
                  </a:lnTo>
                  <a:lnTo>
                    <a:pt x="256" y="538"/>
                  </a:lnTo>
                  <a:lnTo>
                    <a:pt x="232" y="540"/>
                  </a:lnTo>
                  <a:lnTo>
                    <a:pt x="220" y="526"/>
                  </a:lnTo>
                  <a:lnTo>
                    <a:pt x="216" y="514"/>
                  </a:lnTo>
                  <a:lnTo>
                    <a:pt x="206" y="508"/>
                  </a:lnTo>
                  <a:lnTo>
                    <a:pt x="202" y="518"/>
                  </a:lnTo>
                  <a:lnTo>
                    <a:pt x="208" y="534"/>
                  </a:lnTo>
                  <a:lnTo>
                    <a:pt x="218" y="554"/>
                  </a:lnTo>
                  <a:lnTo>
                    <a:pt x="218" y="558"/>
                  </a:lnTo>
                  <a:lnTo>
                    <a:pt x="216" y="560"/>
                  </a:lnTo>
                  <a:lnTo>
                    <a:pt x="216" y="562"/>
                  </a:lnTo>
                  <a:lnTo>
                    <a:pt x="212" y="562"/>
                  </a:lnTo>
                  <a:lnTo>
                    <a:pt x="210" y="560"/>
                  </a:lnTo>
                  <a:lnTo>
                    <a:pt x="208" y="560"/>
                  </a:lnTo>
                  <a:lnTo>
                    <a:pt x="208" y="560"/>
                  </a:lnTo>
                  <a:lnTo>
                    <a:pt x="198" y="548"/>
                  </a:lnTo>
                  <a:lnTo>
                    <a:pt x="182" y="540"/>
                  </a:lnTo>
                  <a:lnTo>
                    <a:pt x="182" y="540"/>
                  </a:lnTo>
                  <a:lnTo>
                    <a:pt x="182" y="536"/>
                  </a:lnTo>
                  <a:lnTo>
                    <a:pt x="182" y="532"/>
                  </a:lnTo>
                  <a:lnTo>
                    <a:pt x="182" y="528"/>
                  </a:lnTo>
                  <a:lnTo>
                    <a:pt x="182" y="524"/>
                  </a:lnTo>
                  <a:lnTo>
                    <a:pt x="184" y="520"/>
                  </a:lnTo>
                  <a:lnTo>
                    <a:pt x="186" y="518"/>
                  </a:lnTo>
                  <a:lnTo>
                    <a:pt x="186" y="514"/>
                  </a:lnTo>
                  <a:lnTo>
                    <a:pt x="186" y="510"/>
                  </a:lnTo>
                  <a:lnTo>
                    <a:pt x="186" y="508"/>
                  </a:lnTo>
                  <a:lnTo>
                    <a:pt x="186" y="504"/>
                  </a:lnTo>
                  <a:lnTo>
                    <a:pt x="186" y="504"/>
                  </a:lnTo>
                  <a:lnTo>
                    <a:pt x="162" y="484"/>
                  </a:lnTo>
                  <a:lnTo>
                    <a:pt x="156" y="468"/>
                  </a:lnTo>
                  <a:lnTo>
                    <a:pt x="176" y="476"/>
                  </a:lnTo>
                  <a:lnTo>
                    <a:pt x="182" y="482"/>
                  </a:lnTo>
                  <a:lnTo>
                    <a:pt x="198" y="488"/>
                  </a:lnTo>
                  <a:lnTo>
                    <a:pt x="210" y="498"/>
                  </a:lnTo>
                  <a:lnTo>
                    <a:pt x="220" y="502"/>
                  </a:lnTo>
                  <a:lnTo>
                    <a:pt x="232" y="500"/>
                  </a:lnTo>
                  <a:lnTo>
                    <a:pt x="242" y="496"/>
                  </a:lnTo>
                  <a:lnTo>
                    <a:pt x="246" y="494"/>
                  </a:lnTo>
                  <a:lnTo>
                    <a:pt x="258" y="480"/>
                  </a:lnTo>
                  <a:lnTo>
                    <a:pt x="266" y="466"/>
                  </a:lnTo>
                  <a:lnTo>
                    <a:pt x="268" y="452"/>
                  </a:lnTo>
                  <a:lnTo>
                    <a:pt x="268" y="446"/>
                  </a:lnTo>
                  <a:lnTo>
                    <a:pt x="266" y="442"/>
                  </a:lnTo>
                  <a:lnTo>
                    <a:pt x="262" y="438"/>
                  </a:lnTo>
                  <a:lnTo>
                    <a:pt x="256" y="436"/>
                  </a:lnTo>
                  <a:lnTo>
                    <a:pt x="252" y="432"/>
                  </a:lnTo>
                  <a:lnTo>
                    <a:pt x="246" y="432"/>
                  </a:lnTo>
                  <a:lnTo>
                    <a:pt x="242" y="430"/>
                  </a:lnTo>
                  <a:lnTo>
                    <a:pt x="238" y="430"/>
                  </a:lnTo>
                  <a:lnTo>
                    <a:pt x="236" y="428"/>
                  </a:lnTo>
                  <a:lnTo>
                    <a:pt x="230" y="412"/>
                  </a:lnTo>
                  <a:lnTo>
                    <a:pt x="218" y="396"/>
                  </a:lnTo>
                  <a:lnTo>
                    <a:pt x="204" y="388"/>
                  </a:lnTo>
                  <a:lnTo>
                    <a:pt x="190" y="384"/>
                  </a:lnTo>
                  <a:lnTo>
                    <a:pt x="176" y="382"/>
                  </a:lnTo>
                  <a:lnTo>
                    <a:pt x="168" y="382"/>
                  </a:lnTo>
                  <a:lnTo>
                    <a:pt x="164" y="382"/>
                  </a:lnTo>
                  <a:lnTo>
                    <a:pt x="162" y="380"/>
                  </a:lnTo>
                  <a:lnTo>
                    <a:pt x="160" y="376"/>
                  </a:lnTo>
                  <a:lnTo>
                    <a:pt x="156" y="374"/>
                  </a:lnTo>
                  <a:lnTo>
                    <a:pt x="154" y="372"/>
                  </a:lnTo>
                  <a:lnTo>
                    <a:pt x="150" y="372"/>
                  </a:lnTo>
                  <a:lnTo>
                    <a:pt x="150" y="370"/>
                  </a:lnTo>
                  <a:lnTo>
                    <a:pt x="152" y="364"/>
                  </a:lnTo>
                  <a:lnTo>
                    <a:pt x="162" y="368"/>
                  </a:lnTo>
                  <a:lnTo>
                    <a:pt x="168" y="364"/>
                  </a:lnTo>
                  <a:lnTo>
                    <a:pt x="148" y="354"/>
                  </a:lnTo>
                  <a:lnTo>
                    <a:pt x="140" y="364"/>
                  </a:lnTo>
                  <a:lnTo>
                    <a:pt x="132" y="364"/>
                  </a:lnTo>
                  <a:lnTo>
                    <a:pt x="132" y="370"/>
                  </a:lnTo>
                  <a:lnTo>
                    <a:pt x="130" y="374"/>
                  </a:lnTo>
                  <a:lnTo>
                    <a:pt x="128" y="378"/>
                  </a:lnTo>
                  <a:lnTo>
                    <a:pt x="124" y="380"/>
                  </a:lnTo>
                  <a:lnTo>
                    <a:pt x="122" y="382"/>
                  </a:lnTo>
                  <a:lnTo>
                    <a:pt x="120" y="384"/>
                  </a:lnTo>
                  <a:lnTo>
                    <a:pt x="118" y="384"/>
                  </a:lnTo>
                  <a:lnTo>
                    <a:pt x="110" y="402"/>
                  </a:lnTo>
                  <a:lnTo>
                    <a:pt x="110" y="420"/>
                  </a:lnTo>
                  <a:lnTo>
                    <a:pt x="130" y="440"/>
                  </a:lnTo>
                  <a:lnTo>
                    <a:pt x="130" y="470"/>
                  </a:lnTo>
                  <a:lnTo>
                    <a:pt x="118" y="484"/>
                  </a:lnTo>
                  <a:lnTo>
                    <a:pt x="126" y="502"/>
                  </a:lnTo>
                  <a:lnTo>
                    <a:pt x="122" y="556"/>
                  </a:lnTo>
                  <a:lnTo>
                    <a:pt x="122" y="562"/>
                  </a:lnTo>
                  <a:lnTo>
                    <a:pt x="122" y="568"/>
                  </a:lnTo>
                  <a:lnTo>
                    <a:pt x="124" y="572"/>
                  </a:lnTo>
                  <a:lnTo>
                    <a:pt x="126" y="574"/>
                  </a:lnTo>
                  <a:lnTo>
                    <a:pt x="126" y="576"/>
                  </a:lnTo>
                  <a:lnTo>
                    <a:pt x="126" y="576"/>
                  </a:lnTo>
                  <a:lnTo>
                    <a:pt x="132" y="592"/>
                  </a:lnTo>
                  <a:lnTo>
                    <a:pt x="134" y="606"/>
                  </a:lnTo>
                  <a:lnTo>
                    <a:pt x="132" y="614"/>
                  </a:lnTo>
                  <a:lnTo>
                    <a:pt x="130" y="616"/>
                  </a:lnTo>
                  <a:lnTo>
                    <a:pt x="96" y="650"/>
                  </a:lnTo>
                  <a:lnTo>
                    <a:pt x="100" y="654"/>
                  </a:lnTo>
                  <a:lnTo>
                    <a:pt x="106" y="658"/>
                  </a:lnTo>
                  <a:lnTo>
                    <a:pt x="110" y="660"/>
                  </a:lnTo>
                  <a:lnTo>
                    <a:pt x="116" y="662"/>
                  </a:lnTo>
                  <a:lnTo>
                    <a:pt x="122" y="662"/>
                  </a:lnTo>
                  <a:lnTo>
                    <a:pt x="124" y="662"/>
                  </a:lnTo>
                  <a:lnTo>
                    <a:pt x="126" y="662"/>
                  </a:lnTo>
                  <a:lnTo>
                    <a:pt x="122" y="662"/>
                  </a:lnTo>
                  <a:lnTo>
                    <a:pt x="118" y="664"/>
                  </a:lnTo>
                  <a:lnTo>
                    <a:pt x="114" y="666"/>
                  </a:lnTo>
                  <a:lnTo>
                    <a:pt x="112" y="668"/>
                  </a:lnTo>
                  <a:lnTo>
                    <a:pt x="110" y="668"/>
                  </a:lnTo>
                  <a:lnTo>
                    <a:pt x="104" y="668"/>
                  </a:lnTo>
                  <a:lnTo>
                    <a:pt x="98" y="670"/>
                  </a:lnTo>
                  <a:lnTo>
                    <a:pt x="94" y="672"/>
                  </a:lnTo>
                  <a:lnTo>
                    <a:pt x="90" y="674"/>
                  </a:lnTo>
                  <a:lnTo>
                    <a:pt x="86" y="676"/>
                  </a:lnTo>
                  <a:lnTo>
                    <a:pt x="84" y="678"/>
                  </a:lnTo>
                  <a:lnTo>
                    <a:pt x="84" y="678"/>
                  </a:lnTo>
                  <a:lnTo>
                    <a:pt x="78" y="674"/>
                  </a:lnTo>
                  <a:lnTo>
                    <a:pt x="68" y="672"/>
                  </a:lnTo>
                  <a:lnTo>
                    <a:pt x="60" y="672"/>
                  </a:lnTo>
                  <a:lnTo>
                    <a:pt x="54" y="674"/>
                  </a:lnTo>
                  <a:lnTo>
                    <a:pt x="50" y="678"/>
                  </a:lnTo>
                  <a:lnTo>
                    <a:pt x="46" y="680"/>
                  </a:lnTo>
                  <a:lnTo>
                    <a:pt x="44" y="682"/>
                  </a:lnTo>
                  <a:lnTo>
                    <a:pt x="44" y="684"/>
                  </a:lnTo>
                  <a:lnTo>
                    <a:pt x="42" y="686"/>
                  </a:lnTo>
                  <a:lnTo>
                    <a:pt x="42" y="686"/>
                  </a:lnTo>
                  <a:lnTo>
                    <a:pt x="40" y="690"/>
                  </a:lnTo>
                  <a:lnTo>
                    <a:pt x="40" y="694"/>
                  </a:lnTo>
                  <a:lnTo>
                    <a:pt x="40" y="698"/>
                  </a:lnTo>
                  <a:lnTo>
                    <a:pt x="40" y="702"/>
                  </a:lnTo>
                  <a:lnTo>
                    <a:pt x="40" y="704"/>
                  </a:lnTo>
                  <a:lnTo>
                    <a:pt x="40" y="706"/>
                  </a:lnTo>
                  <a:lnTo>
                    <a:pt x="46" y="710"/>
                  </a:lnTo>
                  <a:lnTo>
                    <a:pt x="48" y="720"/>
                  </a:lnTo>
                  <a:lnTo>
                    <a:pt x="48" y="726"/>
                  </a:lnTo>
                  <a:lnTo>
                    <a:pt x="48" y="730"/>
                  </a:lnTo>
                  <a:lnTo>
                    <a:pt x="46" y="734"/>
                  </a:lnTo>
                  <a:lnTo>
                    <a:pt x="46" y="736"/>
                  </a:lnTo>
                  <a:lnTo>
                    <a:pt x="44" y="738"/>
                  </a:lnTo>
                  <a:lnTo>
                    <a:pt x="44" y="738"/>
                  </a:lnTo>
                  <a:lnTo>
                    <a:pt x="42" y="738"/>
                  </a:lnTo>
                  <a:lnTo>
                    <a:pt x="38" y="736"/>
                  </a:lnTo>
                  <a:lnTo>
                    <a:pt x="34" y="734"/>
                  </a:lnTo>
                  <a:lnTo>
                    <a:pt x="30" y="732"/>
                  </a:lnTo>
                  <a:lnTo>
                    <a:pt x="30" y="730"/>
                  </a:lnTo>
                  <a:lnTo>
                    <a:pt x="28" y="730"/>
                  </a:lnTo>
                  <a:lnTo>
                    <a:pt x="20" y="722"/>
                  </a:lnTo>
                  <a:lnTo>
                    <a:pt x="8" y="736"/>
                  </a:lnTo>
                  <a:lnTo>
                    <a:pt x="4" y="738"/>
                  </a:lnTo>
                  <a:lnTo>
                    <a:pt x="4" y="744"/>
                  </a:lnTo>
                  <a:lnTo>
                    <a:pt x="2" y="750"/>
                  </a:lnTo>
                  <a:lnTo>
                    <a:pt x="2" y="756"/>
                  </a:lnTo>
                  <a:lnTo>
                    <a:pt x="0" y="764"/>
                  </a:lnTo>
                  <a:lnTo>
                    <a:pt x="0" y="778"/>
                  </a:lnTo>
                  <a:lnTo>
                    <a:pt x="2" y="780"/>
                  </a:lnTo>
                  <a:lnTo>
                    <a:pt x="4" y="782"/>
                  </a:lnTo>
                  <a:lnTo>
                    <a:pt x="8" y="782"/>
                  </a:lnTo>
                  <a:lnTo>
                    <a:pt x="8" y="782"/>
                  </a:lnTo>
                  <a:lnTo>
                    <a:pt x="14" y="782"/>
                  </a:lnTo>
                  <a:lnTo>
                    <a:pt x="18" y="782"/>
                  </a:lnTo>
                  <a:lnTo>
                    <a:pt x="20" y="780"/>
                  </a:lnTo>
                  <a:lnTo>
                    <a:pt x="22" y="780"/>
                  </a:lnTo>
                  <a:lnTo>
                    <a:pt x="22" y="782"/>
                  </a:lnTo>
                  <a:lnTo>
                    <a:pt x="24" y="784"/>
                  </a:lnTo>
                  <a:lnTo>
                    <a:pt x="26" y="786"/>
                  </a:lnTo>
                  <a:lnTo>
                    <a:pt x="30" y="788"/>
                  </a:lnTo>
                  <a:lnTo>
                    <a:pt x="32" y="790"/>
                  </a:lnTo>
                  <a:lnTo>
                    <a:pt x="34" y="792"/>
                  </a:lnTo>
                  <a:lnTo>
                    <a:pt x="36" y="796"/>
                  </a:lnTo>
                  <a:lnTo>
                    <a:pt x="38" y="802"/>
                  </a:lnTo>
                  <a:lnTo>
                    <a:pt x="40" y="806"/>
                  </a:lnTo>
                  <a:lnTo>
                    <a:pt x="42" y="810"/>
                  </a:lnTo>
                  <a:lnTo>
                    <a:pt x="44" y="814"/>
                  </a:lnTo>
                  <a:lnTo>
                    <a:pt x="44" y="814"/>
                  </a:lnTo>
                  <a:lnTo>
                    <a:pt x="46" y="820"/>
                  </a:lnTo>
                  <a:lnTo>
                    <a:pt x="44" y="824"/>
                  </a:lnTo>
                  <a:lnTo>
                    <a:pt x="42" y="828"/>
                  </a:lnTo>
                  <a:lnTo>
                    <a:pt x="40" y="830"/>
                  </a:lnTo>
                  <a:lnTo>
                    <a:pt x="38" y="832"/>
                  </a:lnTo>
                  <a:lnTo>
                    <a:pt x="36" y="832"/>
                  </a:lnTo>
                  <a:lnTo>
                    <a:pt x="36" y="832"/>
                  </a:lnTo>
                  <a:lnTo>
                    <a:pt x="40" y="834"/>
                  </a:lnTo>
                  <a:lnTo>
                    <a:pt x="42" y="838"/>
                  </a:lnTo>
                  <a:lnTo>
                    <a:pt x="46" y="842"/>
                  </a:lnTo>
                  <a:lnTo>
                    <a:pt x="50" y="846"/>
                  </a:lnTo>
                  <a:lnTo>
                    <a:pt x="52" y="852"/>
                  </a:lnTo>
                  <a:lnTo>
                    <a:pt x="54" y="856"/>
                  </a:lnTo>
                  <a:lnTo>
                    <a:pt x="56" y="858"/>
                  </a:lnTo>
                  <a:lnTo>
                    <a:pt x="56" y="860"/>
                  </a:lnTo>
                  <a:lnTo>
                    <a:pt x="58" y="866"/>
                  </a:lnTo>
                  <a:lnTo>
                    <a:pt x="60" y="872"/>
                  </a:lnTo>
                  <a:lnTo>
                    <a:pt x="62" y="874"/>
                  </a:lnTo>
                  <a:lnTo>
                    <a:pt x="62" y="876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60" y="878"/>
                  </a:lnTo>
                  <a:lnTo>
                    <a:pt x="38" y="892"/>
                  </a:lnTo>
                  <a:lnTo>
                    <a:pt x="38" y="894"/>
                  </a:lnTo>
                  <a:lnTo>
                    <a:pt x="36" y="894"/>
                  </a:lnTo>
                  <a:lnTo>
                    <a:pt x="34" y="894"/>
                  </a:lnTo>
                  <a:lnTo>
                    <a:pt x="32" y="892"/>
                  </a:lnTo>
                  <a:lnTo>
                    <a:pt x="32" y="894"/>
                  </a:lnTo>
                  <a:lnTo>
                    <a:pt x="30" y="898"/>
                  </a:lnTo>
                  <a:lnTo>
                    <a:pt x="28" y="902"/>
                  </a:lnTo>
                  <a:lnTo>
                    <a:pt x="30" y="906"/>
                  </a:lnTo>
                  <a:lnTo>
                    <a:pt x="30" y="908"/>
                  </a:lnTo>
                  <a:lnTo>
                    <a:pt x="32" y="908"/>
                  </a:lnTo>
                  <a:lnTo>
                    <a:pt x="32" y="908"/>
                  </a:lnTo>
                  <a:lnTo>
                    <a:pt x="28" y="908"/>
                  </a:lnTo>
                  <a:lnTo>
                    <a:pt x="26" y="910"/>
                  </a:lnTo>
                  <a:lnTo>
                    <a:pt x="24" y="910"/>
                  </a:lnTo>
                  <a:lnTo>
                    <a:pt x="22" y="912"/>
                  </a:lnTo>
                  <a:lnTo>
                    <a:pt x="22" y="912"/>
                  </a:lnTo>
                  <a:lnTo>
                    <a:pt x="28" y="918"/>
                  </a:lnTo>
                  <a:lnTo>
                    <a:pt x="28" y="918"/>
                  </a:lnTo>
                  <a:lnTo>
                    <a:pt x="30" y="916"/>
                  </a:lnTo>
                  <a:lnTo>
                    <a:pt x="34" y="914"/>
                  </a:lnTo>
                  <a:lnTo>
                    <a:pt x="40" y="914"/>
                  </a:lnTo>
                  <a:lnTo>
                    <a:pt x="46" y="914"/>
                  </a:lnTo>
                  <a:lnTo>
                    <a:pt x="50" y="914"/>
                  </a:lnTo>
                  <a:lnTo>
                    <a:pt x="56" y="916"/>
                  </a:lnTo>
                  <a:lnTo>
                    <a:pt x="58" y="916"/>
                  </a:lnTo>
                  <a:lnTo>
                    <a:pt x="60" y="918"/>
                  </a:lnTo>
                  <a:lnTo>
                    <a:pt x="64" y="918"/>
                  </a:lnTo>
                  <a:lnTo>
                    <a:pt x="68" y="918"/>
                  </a:lnTo>
                  <a:lnTo>
                    <a:pt x="74" y="918"/>
                  </a:lnTo>
                  <a:lnTo>
                    <a:pt x="76" y="916"/>
                  </a:lnTo>
                  <a:lnTo>
                    <a:pt x="78" y="916"/>
                  </a:lnTo>
                  <a:lnTo>
                    <a:pt x="80" y="912"/>
                  </a:lnTo>
                  <a:lnTo>
                    <a:pt x="80" y="912"/>
                  </a:lnTo>
                  <a:lnTo>
                    <a:pt x="84" y="914"/>
                  </a:lnTo>
                  <a:lnTo>
                    <a:pt x="88" y="916"/>
                  </a:lnTo>
                  <a:lnTo>
                    <a:pt x="92" y="918"/>
                  </a:lnTo>
                  <a:lnTo>
                    <a:pt x="96" y="922"/>
                  </a:lnTo>
                  <a:lnTo>
                    <a:pt x="100" y="926"/>
                  </a:lnTo>
                  <a:lnTo>
                    <a:pt x="100" y="928"/>
                  </a:lnTo>
                  <a:lnTo>
                    <a:pt x="102" y="930"/>
                  </a:lnTo>
                  <a:lnTo>
                    <a:pt x="104" y="934"/>
                  </a:lnTo>
                  <a:lnTo>
                    <a:pt x="106" y="940"/>
                  </a:lnTo>
                  <a:lnTo>
                    <a:pt x="106" y="946"/>
                  </a:lnTo>
                  <a:lnTo>
                    <a:pt x="106" y="952"/>
                  </a:lnTo>
                  <a:lnTo>
                    <a:pt x="104" y="960"/>
                  </a:lnTo>
                  <a:lnTo>
                    <a:pt x="104" y="966"/>
                  </a:lnTo>
                  <a:lnTo>
                    <a:pt x="104" y="970"/>
                  </a:lnTo>
                  <a:lnTo>
                    <a:pt x="106" y="972"/>
                  </a:lnTo>
                  <a:lnTo>
                    <a:pt x="108" y="974"/>
                  </a:lnTo>
                  <a:lnTo>
                    <a:pt x="110" y="976"/>
                  </a:lnTo>
                  <a:lnTo>
                    <a:pt x="112" y="972"/>
                  </a:lnTo>
                  <a:lnTo>
                    <a:pt x="114" y="970"/>
                  </a:lnTo>
                  <a:lnTo>
                    <a:pt x="114" y="970"/>
                  </a:lnTo>
                  <a:lnTo>
                    <a:pt x="116" y="970"/>
                  </a:lnTo>
                  <a:lnTo>
                    <a:pt x="120" y="968"/>
                  </a:lnTo>
                  <a:lnTo>
                    <a:pt x="124" y="966"/>
                  </a:lnTo>
                  <a:lnTo>
                    <a:pt x="128" y="966"/>
                  </a:lnTo>
                  <a:lnTo>
                    <a:pt x="130" y="966"/>
                  </a:lnTo>
                  <a:lnTo>
                    <a:pt x="140" y="964"/>
                  </a:lnTo>
                  <a:lnTo>
                    <a:pt x="150" y="968"/>
                  </a:lnTo>
                  <a:lnTo>
                    <a:pt x="158" y="972"/>
                  </a:lnTo>
                  <a:lnTo>
                    <a:pt x="162" y="974"/>
                  </a:lnTo>
                  <a:lnTo>
                    <a:pt x="158" y="976"/>
                  </a:lnTo>
                  <a:lnTo>
                    <a:pt x="164" y="976"/>
                  </a:lnTo>
                  <a:lnTo>
                    <a:pt x="170" y="974"/>
                  </a:lnTo>
                  <a:lnTo>
                    <a:pt x="174" y="974"/>
                  </a:lnTo>
                  <a:lnTo>
                    <a:pt x="176" y="976"/>
                  </a:lnTo>
                  <a:lnTo>
                    <a:pt x="180" y="976"/>
                  </a:lnTo>
                  <a:lnTo>
                    <a:pt x="180" y="978"/>
                  </a:lnTo>
                  <a:lnTo>
                    <a:pt x="182" y="978"/>
                  </a:lnTo>
                  <a:lnTo>
                    <a:pt x="180" y="978"/>
                  </a:lnTo>
                  <a:lnTo>
                    <a:pt x="178" y="980"/>
                  </a:lnTo>
                  <a:lnTo>
                    <a:pt x="176" y="984"/>
                  </a:lnTo>
                  <a:lnTo>
                    <a:pt x="174" y="986"/>
                  </a:lnTo>
                  <a:lnTo>
                    <a:pt x="174" y="988"/>
                  </a:lnTo>
                  <a:lnTo>
                    <a:pt x="174" y="990"/>
                  </a:lnTo>
                  <a:lnTo>
                    <a:pt x="174" y="992"/>
                  </a:lnTo>
                  <a:lnTo>
                    <a:pt x="174" y="998"/>
                  </a:lnTo>
                  <a:lnTo>
                    <a:pt x="178" y="1000"/>
                  </a:lnTo>
                  <a:lnTo>
                    <a:pt x="182" y="998"/>
                  </a:lnTo>
                  <a:lnTo>
                    <a:pt x="186" y="996"/>
                  </a:lnTo>
                  <a:lnTo>
                    <a:pt x="190" y="992"/>
                  </a:lnTo>
                  <a:lnTo>
                    <a:pt x="192" y="988"/>
                  </a:lnTo>
                  <a:lnTo>
                    <a:pt x="194" y="986"/>
                  </a:lnTo>
                  <a:lnTo>
                    <a:pt x="194" y="984"/>
                  </a:lnTo>
                  <a:lnTo>
                    <a:pt x="192" y="984"/>
                  </a:lnTo>
                  <a:lnTo>
                    <a:pt x="190" y="982"/>
                  </a:lnTo>
                  <a:lnTo>
                    <a:pt x="188" y="980"/>
                  </a:lnTo>
                  <a:lnTo>
                    <a:pt x="186" y="978"/>
                  </a:lnTo>
                  <a:lnTo>
                    <a:pt x="186" y="974"/>
                  </a:lnTo>
                  <a:lnTo>
                    <a:pt x="186" y="972"/>
                  </a:lnTo>
                  <a:lnTo>
                    <a:pt x="186" y="970"/>
                  </a:lnTo>
                  <a:lnTo>
                    <a:pt x="188" y="966"/>
                  </a:lnTo>
                  <a:lnTo>
                    <a:pt x="192" y="964"/>
                  </a:lnTo>
                  <a:lnTo>
                    <a:pt x="196" y="962"/>
                  </a:lnTo>
                  <a:lnTo>
                    <a:pt x="200" y="960"/>
                  </a:lnTo>
                  <a:lnTo>
                    <a:pt x="202" y="960"/>
                  </a:lnTo>
                  <a:lnTo>
                    <a:pt x="206" y="958"/>
                  </a:lnTo>
                  <a:lnTo>
                    <a:pt x="210" y="960"/>
                  </a:lnTo>
                  <a:lnTo>
                    <a:pt x="214" y="962"/>
                  </a:lnTo>
                  <a:lnTo>
                    <a:pt x="216" y="968"/>
                  </a:lnTo>
                  <a:lnTo>
                    <a:pt x="216" y="972"/>
                  </a:lnTo>
                  <a:lnTo>
                    <a:pt x="214" y="974"/>
                  </a:lnTo>
                  <a:lnTo>
                    <a:pt x="212" y="974"/>
                  </a:lnTo>
                  <a:lnTo>
                    <a:pt x="210" y="976"/>
                  </a:lnTo>
                  <a:lnTo>
                    <a:pt x="210" y="976"/>
                  </a:lnTo>
                  <a:lnTo>
                    <a:pt x="206" y="976"/>
                  </a:lnTo>
                  <a:lnTo>
                    <a:pt x="202" y="976"/>
                  </a:lnTo>
                  <a:lnTo>
                    <a:pt x="200" y="978"/>
                  </a:lnTo>
                  <a:lnTo>
                    <a:pt x="200" y="980"/>
                  </a:lnTo>
                  <a:lnTo>
                    <a:pt x="200" y="980"/>
                  </a:lnTo>
                  <a:lnTo>
                    <a:pt x="198" y="984"/>
                  </a:lnTo>
                  <a:lnTo>
                    <a:pt x="200" y="988"/>
                  </a:lnTo>
                  <a:lnTo>
                    <a:pt x="200" y="990"/>
                  </a:lnTo>
                  <a:lnTo>
                    <a:pt x="202" y="992"/>
                  </a:lnTo>
                  <a:lnTo>
                    <a:pt x="204" y="994"/>
                  </a:lnTo>
                  <a:lnTo>
                    <a:pt x="208" y="996"/>
                  </a:lnTo>
                  <a:lnTo>
                    <a:pt x="210" y="998"/>
                  </a:lnTo>
                  <a:lnTo>
                    <a:pt x="214" y="1000"/>
                  </a:lnTo>
                  <a:lnTo>
                    <a:pt x="216" y="1002"/>
                  </a:lnTo>
                  <a:lnTo>
                    <a:pt x="218" y="1002"/>
                  </a:lnTo>
                  <a:lnTo>
                    <a:pt x="218" y="1004"/>
                  </a:lnTo>
                  <a:lnTo>
                    <a:pt x="220" y="1008"/>
                  </a:lnTo>
                  <a:lnTo>
                    <a:pt x="222" y="1010"/>
                  </a:lnTo>
                  <a:lnTo>
                    <a:pt x="224" y="1012"/>
                  </a:lnTo>
                  <a:lnTo>
                    <a:pt x="226" y="1014"/>
                  </a:lnTo>
                  <a:lnTo>
                    <a:pt x="228" y="1014"/>
                  </a:lnTo>
                  <a:lnTo>
                    <a:pt x="228" y="1016"/>
                  </a:lnTo>
                  <a:lnTo>
                    <a:pt x="232" y="1018"/>
                  </a:lnTo>
                  <a:lnTo>
                    <a:pt x="236" y="1020"/>
                  </a:lnTo>
                  <a:lnTo>
                    <a:pt x="242" y="1024"/>
                  </a:lnTo>
                  <a:lnTo>
                    <a:pt x="246" y="1028"/>
                  </a:lnTo>
                  <a:lnTo>
                    <a:pt x="250" y="1030"/>
                  </a:lnTo>
                  <a:lnTo>
                    <a:pt x="254" y="1032"/>
                  </a:lnTo>
                  <a:lnTo>
                    <a:pt x="254" y="1032"/>
                  </a:lnTo>
                  <a:lnTo>
                    <a:pt x="256" y="1040"/>
                  </a:lnTo>
                  <a:lnTo>
                    <a:pt x="256" y="1046"/>
                  </a:lnTo>
                  <a:lnTo>
                    <a:pt x="256" y="1052"/>
                  </a:lnTo>
                  <a:lnTo>
                    <a:pt x="252" y="1058"/>
                  </a:lnTo>
                  <a:lnTo>
                    <a:pt x="250" y="1062"/>
                  </a:lnTo>
                  <a:lnTo>
                    <a:pt x="250" y="1062"/>
                  </a:lnTo>
                  <a:lnTo>
                    <a:pt x="252" y="1064"/>
                  </a:lnTo>
                  <a:lnTo>
                    <a:pt x="256" y="1066"/>
                  </a:lnTo>
                  <a:lnTo>
                    <a:pt x="260" y="1068"/>
                  </a:lnTo>
                  <a:lnTo>
                    <a:pt x="264" y="1070"/>
                  </a:lnTo>
                  <a:lnTo>
                    <a:pt x="266" y="1072"/>
                  </a:lnTo>
                  <a:lnTo>
                    <a:pt x="268" y="1072"/>
                  </a:lnTo>
                  <a:lnTo>
                    <a:pt x="270" y="1074"/>
                  </a:lnTo>
                  <a:lnTo>
                    <a:pt x="274" y="1076"/>
                  </a:lnTo>
                  <a:lnTo>
                    <a:pt x="278" y="1080"/>
                  </a:lnTo>
                  <a:lnTo>
                    <a:pt x="282" y="1086"/>
                  </a:lnTo>
                  <a:lnTo>
                    <a:pt x="304" y="1090"/>
                  </a:lnTo>
                  <a:lnTo>
                    <a:pt x="306" y="1092"/>
                  </a:lnTo>
                  <a:lnTo>
                    <a:pt x="310" y="1094"/>
                  </a:lnTo>
                  <a:lnTo>
                    <a:pt x="312" y="1094"/>
                  </a:lnTo>
                  <a:lnTo>
                    <a:pt x="316" y="1092"/>
                  </a:lnTo>
                  <a:lnTo>
                    <a:pt x="318" y="1092"/>
                  </a:lnTo>
                  <a:lnTo>
                    <a:pt x="320" y="1092"/>
                  </a:lnTo>
                  <a:lnTo>
                    <a:pt x="334" y="1076"/>
                  </a:lnTo>
                  <a:lnTo>
                    <a:pt x="336" y="1080"/>
                  </a:lnTo>
                  <a:lnTo>
                    <a:pt x="338" y="1082"/>
                  </a:lnTo>
                  <a:lnTo>
                    <a:pt x="340" y="1086"/>
                  </a:lnTo>
                  <a:lnTo>
                    <a:pt x="344" y="1088"/>
                  </a:lnTo>
                  <a:lnTo>
                    <a:pt x="344" y="1088"/>
                  </a:lnTo>
                  <a:lnTo>
                    <a:pt x="350" y="1098"/>
                  </a:lnTo>
                  <a:lnTo>
                    <a:pt x="350" y="1096"/>
                  </a:lnTo>
                  <a:lnTo>
                    <a:pt x="348" y="1088"/>
                  </a:lnTo>
                  <a:lnTo>
                    <a:pt x="346" y="1078"/>
                  </a:lnTo>
                  <a:lnTo>
                    <a:pt x="346" y="1070"/>
                  </a:lnTo>
                  <a:lnTo>
                    <a:pt x="346" y="1064"/>
                  </a:lnTo>
                  <a:lnTo>
                    <a:pt x="352" y="1062"/>
                  </a:lnTo>
                  <a:lnTo>
                    <a:pt x="352" y="1062"/>
                  </a:lnTo>
                  <a:lnTo>
                    <a:pt x="350" y="1060"/>
                  </a:lnTo>
                  <a:lnTo>
                    <a:pt x="348" y="1056"/>
                  </a:lnTo>
                  <a:lnTo>
                    <a:pt x="346" y="1052"/>
                  </a:lnTo>
                  <a:lnTo>
                    <a:pt x="346" y="1048"/>
                  </a:lnTo>
                  <a:lnTo>
                    <a:pt x="344" y="1044"/>
                  </a:lnTo>
                  <a:lnTo>
                    <a:pt x="346" y="1040"/>
                  </a:lnTo>
                  <a:lnTo>
                    <a:pt x="348" y="1036"/>
                  </a:lnTo>
                  <a:lnTo>
                    <a:pt x="350" y="1034"/>
                  </a:lnTo>
                  <a:lnTo>
                    <a:pt x="350" y="1034"/>
                  </a:lnTo>
                  <a:lnTo>
                    <a:pt x="348" y="1034"/>
                  </a:lnTo>
                  <a:lnTo>
                    <a:pt x="346" y="1032"/>
                  </a:lnTo>
                  <a:lnTo>
                    <a:pt x="342" y="1030"/>
                  </a:lnTo>
                  <a:lnTo>
                    <a:pt x="338" y="1028"/>
                  </a:lnTo>
                  <a:lnTo>
                    <a:pt x="334" y="1022"/>
                  </a:lnTo>
                  <a:lnTo>
                    <a:pt x="332" y="1016"/>
                  </a:lnTo>
                  <a:lnTo>
                    <a:pt x="330" y="1008"/>
                  </a:lnTo>
                  <a:lnTo>
                    <a:pt x="326" y="992"/>
                  </a:lnTo>
                  <a:lnTo>
                    <a:pt x="330" y="976"/>
                  </a:lnTo>
                  <a:lnTo>
                    <a:pt x="334" y="972"/>
                  </a:lnTo>
                  <a:lnTo>
                    <a:pt x="344" y="964"/>
                  </a:lnTo>
                  <a:lnTo>
                    <a:pt x="358" y="956"/>
                  </a:lnTo>
                  <a:lnTo>
                    <a:pt x="378" y="952"/>
                  </a:lnTo>
                  <a:lnTo>
                    <a:pt x="382" y="954"/>
                  </a:lnTo>
                  <a:lnTo>
                    <a:pt x="390" y="956"/>
                  </a:lnTo>
                  <a:lnTo>
                    <a:pt x="400" y="960"/>
                  </a:lnTo>
                  <a:lnTo>
                    <a:pt x="408" y="966"/>
                  </a:lnTo>
                  <a:lnTo>
                    <a:pt x="410" y="976"/>
                  </a:lnTo>
                  <a:lnTo>
                    <a:pt x="410" y="976"/>
                  </a:lnTo>
                  <a:lnTo>
                    <a:pt x="410" y="978"/>
                  </a:lnTo>
                  <a:lnTo>
                    <a:pt x="408" y="982"/>
                  </a:lnTo>
                  <a:lnTo>
                    <a:pt x="406" y="984"/>
                  </a:lnTo>
                  <a:lnTo>
                    <a:pt x="404" y="988"/>
                  </a:lnTo>
                  <a:lnTo>
                    <a:pt x="400" y="990"/>
                  </a:lnTo>
                  <a:lnTo>
                    <a:pt x="394" y="992"/>
                  </a:lnTo>
                  <a:lnTo>
                    <a:pt x="392" y="992"/>
                  </a:lnTo>
                  <a:lnTo>
                    <a:pt x="390" y="992"/>
                  </a:lnTo>
                  <a:lnTo>
                    <a:pt x="384" y="992"/>
                  </a:lnTo>
                  <a:lnTo>
                    <a:pt x="380" y="992"/>
                  </a:lnTo>
                  <a:lnTo>
                    <a:pt x="374" y="994"/>
                  </a:lnTo>
                  <a:lnTo>
                    <a:pt x="372" y="996"/>
                  </a:lnTo>
                  <a:lnTo>
                    <a:pt x="370" y="998"/>
                  </a:lnTo>
                  <a:lnTo>
                    <a:pt x="370" y="1000"/>
                  </a:lnTo>
                  <a:lnTo>
                    <a:pt x="368" y="1004"/>
                  </a:lnTo>
                  <a:lnTo>
                    <a:pt x="368" y="1008"/>
                  </a:lnTo>
                  <a:lnTo>
                    <a:pt x="378" y="1026"/>
                  </a:lnTo>
                  <a:lnTo>
                    <a:pt x="384" y="1028"/>
                  </a:lnTo>
                  <a:lnTo>
                    <a:pt x="386" y="1028"/>
                  </a:lnTo>
                  <a:lnTo>
                    <a:pt x="388" y="1030"/>
                  </a:lnTo>
                  <a:lnTo>
                    <a:pt x="390" y="1032"/>
                  </a:lnTo>
                  <a:lnTo>
                    <a:pt x="390" y="1036"/>
                  </a:lnTo>
                  <a:lnTo>
                    <a:pt x="390" y="1050"/>
                  </a:lnTo>
                  <a:lnTo>
                    <a:pt x="390" y="1050"/>
                  </a:lnTo>
                  <a:lnTo>
                    <a:pt x="392" y="1052"/>
                  </a:lnTo>
                  <a:lnTo>
                    <a:pt x="394" y="1054"/>
                  </a:lnTo>
                  <a:lnTo>
                    <a:pt x="396" y="1054"/>
                  </a:lnTo>
                  <a:lnTo>
                    <a:pt x="398" y="1052"/>
                  </a:lnTo>
                  <a:lnTo>
                    <a:pt x="400" y="1050"/>
                  </a:lnTo>
                  <a:lnTo>
                    <a:pt x="402" y="1050"/>
                  </a:lnTo>
                  <a:lnTo>
                    <a:pt x="404" y="1050"/>
                  </a:lnTo>
                  <a:lnTo>
                    <a:pt x="406" y="1052"/>
                  </a:lnTo>
                  <a:lnTo>
                    <a:pt x="408" y="1054"/>
                  </a:lnTo>
                  <a:lnTo>
                    <a:pt x="410" y="1058"/>
                  </a:lnTo>
                  <a:lnTo>
                    <a:pt x="412" y="1060"/>
                  </a:lnTo>
                  <a:lnTo>
                    <a:pt x="412" y="1062"/>
                  </a:lnTo>
                  <a:lnTo>
                    <a:pt x="410" y="1070"/>
                  </a:lnTo>
                  <a:lnTo>
                    <a:pt x="410" y="1070"/>
                  </a:lnTo>
                  <a:lnTo>
                    <a:pt x="406" y="1070"/>
                  </a:lnTo>
                  <a:lnTo>
                    <a:pt x="402" y="1070"/>
                  </a:lnTo>
                  <a:lnTo>
                    <a:pt x="402" y="1070"/>
                  </a:lnTo>
                  <a:lnTo>
                    <a:pt x="400" y="1070"/>
                  </a:lnTo>
                  <a:lnTo>
                    <a:pt x="398" y="1072"/>
                  </a:lnTo>
                  <a:lnTo>
                    <a:pt x="396" y="1072"/>
                  </a:lnTo>
                  <a:lnTo>
                    <a:pt x="394" y="1076"/>
                  </a:lnTo>
                  <a:lnTo>
                    <a:pt x="394" y="1078"/>
                  </a:lnTo>
                  <a:lnTo>
                    <a:pt x="396" y="1084"/>
                  </a:lnTo>
                  <a:lnTo>
                    <a:pt x="398" y="1086"/>
                  </a:lnTo>
                  <a:lnTo>
                    <a:pt x="400" y="1088"/>
                  </a:lnTo>
                  <a:lnTo>
                    <a:pt x="400" y="1088"/>
                  </a:lnTo>
                  <a:lnTo>
                    <a:pt x="402" y="1104"/>
                  </a:lnTo>
                  <a:lnTo>
                    <a:pt x="402" y="1104"/>
                  </a:lnTo>
                  <a:lnTo>
                    <a:pt x="404" y="1106"/>
                  </a:lnTo>
                  <a:lnTo>
                    <a:pt x="406" y="1108"/>
                  </a:lnTo>
                  <a:lnTo>
                    <a:pt x="408" y="1110"/>
                  </a:lnTo>
                  <a:lnTo>
                    <a:pt x="408" y="1114"/>
                  </a:lnTo>
                  <a:lnTo>
                    <a:pt x="408" y="1130"/>
                  </a:lnTo>
                  <a:lnTo>
                    <a:pt x="426" y="1120"/>
                  </a:lnTo>
                  <a:lnTo>
                    <a:pt x="442" y="1120"/>
                  </a:lnTo>
                  <a:lnTo>
                    <a:pt x="452" y="1122"/>
                  </a:lnTo>
                  <a:lnTo>
                    <a:pt x="454" y="1124"/>
                  </a:lnTo>
                  <a:lnTo>
                    <a:pt x="458" y="1124"/>
                  </a:lnTo>
                  <a:lnTo>
                    <a:pt x="462" y="1126"/>
                  </a:lnTo>
                  <a:lnTo>
                    <a:pt x="464" y="1126"/>
                  </a:lnTo>
                  <a:lnTo>
                    <a:pt x="466" y="1128"/>
                  </a:lnTo>
                  <a:lnTo>
                    <a:pt x="478" y="1130"/>
                  </a:lnTo>
                  <a:lnTo>
                    <a:pt x="488" y="1138"/>
                  </a:lnTo>
                  <a:lnTo>
                    <a:pt x="494" y="1146"/>
                  </a:lnTo>
                  <a:lnTo>
                    <a:pt x="496" y="1152"/>
                  </a:lnTo>
                  <a:lnTo>
                    <a:pt x="498" y="1156"/>
                  </a:lnTo>
                  <a:lnTo>
                    <a:pt x="498" y="1160"/>
                  </a:lnTo>
                  <a:lnTo>
                    <a:pt x="508" y="1160"/>
                  </a:lnTo>
                  <a:lnTo>
                    <a:pt x="516" y="1158"/>
                  </a:lnTo>
                  <a:lnTo>
                    <a:pt x="520" y="1150"/>
                  </a:lnTo>
                  <a:lnTo>
                    <a:pt x="522" y="1148"/>
                  </a:lnTo>
                  <a:lnTo>
                    <a:pt x="524" y="1148"/>
                  </a:lnTo>
                  <a:lnTo>
                    <a:pt x="530" y="1144"/>
                  </a:lnTo>
                  <a:lnTo>
                    <a:pt x="534" y="1142"/>
                  </a:lnTo>
                  <a:lnTo>
                    <a:pt x="540" y="1138"/>
                  </a:lnTo>
                  <a:lnTo>
                    <a:pt x="542" y="1132"/>
                  </a:lnTo>
                  <a:lnTo>
                    <a:pt x="546" y="1126"/>
                  </a:lnTo>
                  <a:lnTo>
                    <a:pt x="546" y="1126"/>
                  </a:lnTo>
                  <a:lnTo>
                    <a:pt x="550" y="1126"/>
                  </a:lnTo>
                  <a:lnTo>
                    <a:pt x="554" y="1128"/>
                  </a:lnTo>
                  <a:lnTo>
                    <a:pt x="556" y="1128"/>
                  </a:lnTo>
                  <a:lnTo>
                    <a:pt x="560" y="1128"/>
                  </a:lnTo>
                  <a:lnTo>
                    <a:pt x="566" y="1128"/>
                  </a:lnTo>
                  <a:lnTo>
                    <a:pt x="580" y="1130"/>
                  </a:lnTo>
                  <a:lnTo>
                    <a:pt x="594" y="1128"/>
                  </a:lnTo>
                  <a:lnTo>
                    <a:pt x="610" y="1118"/>
                  </a:lnTo>
                  <a:lnTo>
                    <a:pt x="618" y="1118"/>
                  </a:lnTo>
                  <a:lnTo>
                    <a:pt x="626" y="1126"/>
                  </a:lnTo>
                  <a:lnTo>
                    <a:pt x="628" y="1126"/>
                  </a:lnTo>
                  <a:lnTo>
                    <a:pt x="630" y="1128"/>
                  </a:lnTo>
                  <a:lnTo>
                    <a:pt x="632" y="1130"/>
                  </a:lnTo>
                  <a:lnTo>
                    <a:pt x="636" y="1134"/>
                  </a:lnTo>
                  <a:lnTo>
                    <a:pt x="640" y="1136"/>
                  </a:lnTo>
                  <a:lnTo>
                    <a:pt x="644" y="1138"/>
                  </a:lnTo>
                  <a:lnTo>
                    <a:pt x="650" y="1138"/>
                  </a:lnTo>
                  <a:lnTo>
                    <a:pt x="682" y="1138"/>
                  </a:lnTo>
                  <a:lnTo>
                    <a:pt x="680" y="1138"/>
                  </a:lnTo>
                  <a:lnTo>
                    <a:pt x="678" y="1136"/>
                  </a:lnTo>
                  <a:lnTo>
                    <a:pt x="676" y="1132"/>
                  </a:lnTo>
                  <a:lnTo>
                    <a:pt x="674" y="1128"/>
                  </a:lnTo>
                  <a:lnTo>
                    <a:pt x="672" y="1124"/>
                  </a:lnTo>
                  <a:lnTo>
                    <a:pt x="670" y="1118"/>
                  </a:lnTo>
                  <a:lnTo>
                    <a:pt x="672" y="1114"/>
                  </a:lnTo>
                  <a:lnTo>
                    <a:pt x="670" y="1114"/>
                  </a:lnTo>
                  <a:lnTo>
                    <a:pt x="670" y="1110"/>
                  </a:lnTo>
                  <a:lnTo>
                    <a:pt x="666" y="1108"/>
                  </a:lnTo>
                  <a:lnTo>
                    <a:pt x="664" y="1106"/>
                  </a:lnTo>
                  <a:lnTo>
                    <a:pt x="660" y="1104"/>
                  </a:lnTo>
                  <a:lnTo>
                    <a:pt x="658" y="1104"/>
                  </a:lnTo>
                  <a:lnTo>
                    <a:pt x="656" y="1102"/>
                  </a:lnTo>
                  <a:lnTo>
                    <a:pt x="654" y="1096"/>
                  </a:lnTo>
                  <a:lnTo>
                    <a:pt x="654" y="1096"/>
                  </a:lnTo>
                  <a:lnTo>
                    <a:pt x="654" y="1094"/>
                  </a:lnTo>
                  <a:lnTo>
                    <a:pt x="654" y="1090"/>
                  </a:lnTo>
                  <a:lnTo>
                    <a:pt x="654" y="1088"/>
                  </a:lnTo>
                  <a:lnTo>
                    <a:pt x="656" y="1084"/>
                  </a:lnTo>
                  <a:lnTo>
                    <a:pt x="658" y="1080"/>
                  </a:lnTo>
                  <a:lnTo>
                    <a:pt x="662" y="1078"/>
                  </a:lnTo>
                  <a:lnTo>
                    <a:pt x="666" y="1076"/>
                  </a:lnTo>
                  <a:lnTo>
                    <a:pt x="672" y="1076"/>
                  </a:lnTo>
                  <a:lnTo>
                    <a:pt x="682" y="1078"/>
                  </a:lnTo>
                  <a:lnTo>
                    <a:pt x="694" y="1070"/>
                  </a:lnTo>
                  <a:lnTo>
                    <a:pt x="694" y="1070"/>
                  </a:lnTo>
                  <a:lnTo>
                    <a:pt x="696" y="1068"/>
                  </a:lnTo>
                  <a:lnTo>
                    <a:pt x="700" y="1066"/>
                  </a:lnTo>
                  <a:lnTo>
                    <a:pt x="704" y="1064"/>
                  </a:lnTo>
                  <a:lnTo>
                    <a:pt x="708" y="1064"/>
                  </a:lnTo>
                  <a:lnTo>
                    <a:pt x="708" y="1064"/>
                  </a:lnTo>
                  <a:lnTo>
                    <a:pt x="712" y="1064"/>
                  </a:lnTo>
                  <a:lnTo>
                    <a:pt x="714" y="1064"/>
                  </a:lnTo>
                  <a:lnTo>
                    <a:pt x="720" y="1062"/>
                  </a:lnTo>
                  <a:lnTo>
                    <a:pt x="724" y="1060"/>
                  </a:lnTo>
                  <a:lnTo>
                    <a:pt x="728" y="1056"/>
                  </a:lnTo>
                  <a:lnTo>
                    <a:pt x="732" y="1050"/>
                  </a:lnTo>
                  <a:lnTo>
                    <a:pt x="736" y="1044"/>
                  </a:lnTo>
                  <a:lnTo>
                    <a:pt x="736" y="1042"/>
                  </a:lnTo>
                  <a:lnTo>
                    <a:pt x="736" y="1040"/>
                  </a:lnTo>
                  <a:lnTo>
                    <a:pt x="738" y="1038"/>
                  </a:lnTo>
                  <a:lnTo>
                    <a:pt x="738" y="1034"/>
                  </a:lnTo>
                  <a:lnTo>
                    <a:pt x="740" y="1032"/>
                  </a:lnTo>
                  <a:lnTo>
                    <a:pt x="738" y="1028"/>
                  </a:lnTo>
                  <a:lnTo>
                    <a:pt x="738" y="1026"/>
                  </a:lnTo>
                  <a:lnTo>
                    <a:pt x="734" y="1026"/>
                  </a:lnTo>
                  <a:lnTo>
                    <a:pt x="732" y="1022"/>
                  </a:lnTo>
                  <a:lnTo>
                    <a:pt x="730" y="1020"/>
                  </a:lnTo>
                  <a:lnTo>
                    <a:pt x="728" y="1016"/>
                  </a:lnTo>
                  <a:lnTo>
                    <a:pt x="728" y="1012"/>
                  </a:lnTo>
                  <a:lnTo>
                    <a:pt x="728" y="1010"/>
                  </a:lnTo>
                  <a:lnTo>
                    <a:pt x="734" y="1006"/>
                  </a:lnTo>
                  <a:lnTo>
                    <a:pt x="738" y="1006"/>
                  </a:lnTo>
                  <a:lnTo>
                    <a:pt x="740" y="1006"/>
                  </a:lnTo>
                  <a:lnTo>
                    <a:pt x="742" y="1004"/>
                  </a:lnTo>
                  <a:lnTo>
                    <a:pt x="742" y="1004"/>
                  </a:lnTo>
                  <a:lnTo>
                    <a:pt x="744" y="1002"/>
                  </a:lnTo>
                  <a:lnTo>
                    <a:pt x="744" y="1000"/>
                  </a:lnTo>
                  <a:lnTo>
                    <a:pt x="744" y="998"/>
                  </a:lnTo>
                  <a:lnTo>
                    <a:pt x="744" y="996"/>
                  </a:lnTo>
                  <a:lnTo>
                    <a:pt x="746" y="996"/>
                  </a:lnTo>
                  <a:lnTo>
                    <a:pt x="748" y="994"/>
                  </a:lnTo>
                  <a:lnTo>
                    <a:pt x="752" y="994"/>
                  </a:lnTo>
                  <a:lnTo>
                    <a:pt x="756" y="994"/>
                  </a:lnTo>
                  <a:lnTo>
                    <a:pt x="760" y="992"/>
                  </a:lnTo>
                  <a:lnTo>
                    <a:pt x="764" y="988"/>
                  </a:lnTo>
                  <a:lnTo>
                    <a:pt x="768" y="982"/>
                  </a:lnTo>
                  <a:lnTo>
                    <a:pt x="770" y="976"/>
                  </a:lnTo>
                  <a:lnTo>
                    <a:pt x="770" y="970"/>
                  </a:lnTo>
                  <a:lnTo>
                    <a:pt x="772" y="964"/>
                  </a:lnTo>
                  <a:lnTo>
                    <a:pt x="774" y="960"/>
                  </a:lnTo>
                  <a:lnTo>
                    <a:pt x="778" y="956"/>
                  </a:lnTo>
                  <a:lnTo>
                    <a:pt x="784" y="954"/>
                  </a:lnTo>
                  <a:lnTo>
                    <a:pt x="788" y="954"/>
                  </a:lnTo>
                  <a:lnTo>
                    <a:pt x="794" y="954"/>
                  </a:lnTo>
                  <a:lnTo>
                    <a:pt x="798" y="952"/>
                  </a:lnTo>
                  <a:lnTo>
                    <a:pt x="800" y="948"/>
                  </a:lnTo>
                  <a:lnTo>
                    <a:pt x="802" y="942"/>
                  </a:lnTo>
                  <a:lnTo>
                    <a:pt x="804" y="938"/>
                  </a:lnTo>
                  <a:lnTo>
                    <a:pt x="808" y="934"/>
                  </a:lnTo>
                  <a:lnTo>
                    <a:pt x="814" y="928"/>
                  </a:lnTo>
                  <a:lnTo>
                    <a:pt x="818" y="926"/>
                  </a:lnTo>
                  <a:lnTo>
                    <a:pt x="826" y="924"/>
                  </a:lnTo>
                  <a:lnTo>
                    <a:pt x="830" y="924"/>
                  </a:lnTo>
                  <a:lnTo>
                    <a:pt x="832" y="922"/>
                  </a:lnTo>
                  <a:lnTo>
                    <a:pt x="834" y="920"/>
                  </a:lnTo>
                  <a:lnTo>
                    <a:pt x="834" y="918"/>
                  </a:lnTo>
                  <a:lnTo>
                    <a:pt x="834" y="914"/>
                  </a:lnTo>
                  <a:lnTo>
                    <a:pt x="834" y="912"/>
                  </a:lnTo>
                  <a:lnTo>
                    <a:pt x="836" y="910"/>
                  </a:lnTo>
                  <a:lnTo>
                    <a:pt x="836" y="908"/>
                  </a:lnTo>
                  <a:lnTo>
                    <a:pt x="838" y="904"/>
                  </a:lnTo>
                  <a:lnTo>
                    <a:pt x="840" y="902"/>
                  </a:lnTo>
                  <a:lnTo>
                    <a:pt x="844" y="900"/>
                  </a:lnTo>
                  <a:lnTo>
                    <a:pt x="850" y="898"/>
                  </a:lnTo>
                  <a:lnTo>
                    <a:pt x="872" y="898"/>
                  </a:lnTo>
                  <a:lnTo>
                    <a:pt x="872" y="898"/>
                  </a:lnTo>
                  <a:lnTo>
                    <a:pt x="872" y="896"/>
                  </a:lnTo>
                  <a:lnTo>
                    <a:pt x="874" y="894"/>
                  </a:lnTo>
                  <a:lnTo>
                    <a:pt x="876" y="892"/>
                  </a:lnTo>
                  <a:lnTo>
                    <a:pt x="878" y="890"/>
                  </a:lnTo>
                  <a:lnTo>
                    <a:pt x="882" y="888"/>
                  </a:lnTo>
                  <a:lnTo>
                    <a:pt x="886" y="888"/>
                  </a:lnTo>
                  <a:lnTo>
                    <a:pt x="894" y="890"/>
                  </a:lnTo>
                  <a:lnTo>
                    <a:pt x="902" y="892"/>
                  </a:lnTo>
                  <a:lnTo>
                    <a:pt x="904" y="892"/>
                  </a:lnTo>
                  <a:lnTo>
                    <a:pt x="914" y="892"/>
                  </a:lnTo>
                  <a:lnTo>
                    <a:pt x="924" y="896"/>
                  </a:lnTo>
                  <a:lnTo>
                    <a:pt x="934" y="902"/>
                  </a:lnTo>
                  <a:lnTo>
                    <a:pt x="952" y="920"/>
                  </a:lnTo>
                  <a:lnTo>
                    <a:pt x="952" y="920"/>
                  </a:lnTo>
                  <a:lnTo>
                    <a:pt x="954" y="918"/>
                  </a:lnTo>
                  <a:lnTo>
                    <a:pt x="958" y="918"/>
                  </a:lnTo>
                  <a:lnTo>
                    <a:pt x="960" y="914"/>
                  </a:lnTo>
                  <a:lnTo>
                    <a:pt x="964" y="912"/>
                  </a:lnTo>
                  <a:lnTo>
                    <a:pt x="966" y="906"/>
                  </a:lnTo>
                  <a:lnTo>
                    <a:pt x="966" y="900"/>
                  </a:lnTo>
                  <a:lnTo>
                    <a:pt x="968" y="898"/>
                  </a:lnTo>
                  <a:lnTo>
                    <a:pt x="972" y="896"/>
                  </a:lnTo>
                  <a:lnTo>
                    <a:pt x="974" y="896"/>
                  </a:lnTo>
                  <a:lnTo>
                    <a:pt x="978" y="896"/>
                  </a:lnTo>
                  <a:lnTo>
                    <a:pt x="982" y="892"/>
                  </a:lnTo>
                  <a:lnTo>
                    <a:pt x="990" y="884"/>
                  </a:lnTo>
                  <a:lnTo>
                    <a:pt x="1000" y="878"/>
                  </a:lnTo>
                  <a:lnTo>
                    <a:pt x="1012" y="878"/>
                  </a:lnTo>
                  <a:lnTo>
                    <a:pt x="1024" y="882"/>
                  </a:lnTo>
                  <a:lnTo>
                    <a:pt x="1036" y="882"/>
                  </a:lnTo>
                  <a:lnTo>
                    <a:pt x="1046" y="880"/>
                  </a:lnTo>
                  <a:lnTo>
                    <a:pt x="1062" y="882"/>
                  </a:lnTo>
                  <a:lnTo>
                    <a:pt x="1080" y="890"/>
                  </a:lnTo>
                  <a:lnTo>
                    <a:pt x="1100" y="902"/>
                  </a:lnTo>
                  <a:lnTo>
                    <a:pt x="1102" y="902"/>
                  </a:lnTo>
                  <a:lnTo>
                    <a:pt x="1108" y="904"/>
                  </a:lnTo>
                  <a:lnTo>
                    <a:pt x="1120" y="904"/>
                  </a:lnTo>
                  <a:lnTo>
                    <a:pt x="1138" y="900"/>
                  </a:lnTo>
                  <a:lnTo>
                    <a:pt x="1150" y="896"/>
                  </a:lnTo>
                  <a:lnTo>
                    <a:pt x="1158" y="892"/>
                  </a:lnTo>
                  <a:lnTo>
                    <a:pt x="1164" y="888"/>
                  </a:lnTo>
                  <a:lnTo>
                    <a:pt x="1166" y="884"/>
                  </a:lnTo>
                  <a:lnTo>
                    <a:pt x="1168" y="882"/>
                  </a:lnTo>
                  <a:lnTo>
                    <a:pt x="1168" y="880"/>
                  </a:lnTo>
                  <a:lnTo>
                    <a:pt x="1168" y="880"/>
                  </a:lnTo>
                  <a:lnTo>
                    <a:pt x="1176" y="880"/>
                  </a:lnTo>
                  <a:lnTo>
                    <a:pt x="1188" y="884"/>
                  </a:lnTo>
                  <a:lnTo>
                    <a:pt x="1202" y="892"/>
                  </a:lnTo>
                  <a:lnTo>
                    <a:pt x="1224" y="900"/>
                  </a:lnTo>
                  <a:lnTo>
                    <a:pt x="1244" y="884"/>
                  </a:lnTo>
                  <a:lnTo>
                    <a:pt x="1244" y="880"/>
                  </a:lnTo>
                  <a:lnTo>
                    <a:pt x="1244" y="870"/>
                  </a:lnTo>
                  <a:lnTo>
                    <a:pt x="1244" y="858"/>
                  </a:lnTo>
                  <a:lnTo>
                    <a:pt x="1250" y="844"/>
                  </a:lnTo>
                  <a:lnTo>
                    <a:pt x="1256" y="832"/>
                  </a:lnTo>
                  <a:lnTo>
                    <a:pt x="1270" y="826"/>
                  </a:lnTo>
                  <a:lnTo>
                    <a:pt x="1288" y="824"/>
                  </a:lnTo>
                  <a:lnTo>
                    <a:pt x="1304" y="826"/>
                  </a:lnTo>
                  <a:lnTo>
                    <a:pt x="1312" y="832"/>
                  </a:lnTo>
                  <a:lnTo>
                    <a:pt x="1320" y="844"/>
                  </a:lnTo>
                  <a:lnTo>
                    <a:pt x="1320" y="844"/>
                  </a:lnTo>
                  <a:lnTo>
                    <a:pt x="1322" y="848"/>
                  </a:lnTo>
                  <a:lnTo>
                    <a:pt x="1324" y="852"/>
                  </a:lnTo>
                  <a:lnTo>
                    <a:pt x="1326" y="858"/>
                  </a:lnTo>
                  <a:lnTo>
                    <a:pt x="1328" y="866"/>
                  </a:lnTo>
                  <a:lnTo>
                    <a:pt x="1330" y="874"/>
                  </a:lnTo>
                  <a:lnTo>
                    <a:pt x="1332" y="876"/>
                  </a:lnTo>
                  <a:lnTo>
                    <a:pt x="1340" y="884"/>
                  </a:lnTo>
                  <a:lnTo>
                    <a:pt x="1348" y="894"/>
                  </a:lnTo>
                  <a:lnTo>
                    <a:pt x="1354" y="904"/>
                  </a:lnTo>
                  <a:lnTo>
                    <a:pt x="1358" y="916"/>
                  </a:lnTo>
                  <a:lnTo>
                    <a:pt x="1358" y="916"/>
                  </a:lnTo>
                  <a:lnTo>
                    <a:pt x="1360" y="914"/>
                  </a:lnTo>
                  <a:lnTo>
                    <a:pt x="1364" y="914"/>
                  </a:lnTo>
                  <a:lnTo>
                    <a:pt x="1368" y="914"/>
                  </a:lnTo>
                  <a:lnTo>
                    <a:pt x="1372" y="914"/>
                  </a:lnTo>
                  <a:lnTo>
                    <a:pt x="1376" y="914"/>
                  </a:lnTo>
                  <a:lnTo>
                    <a:pt x="1380" y="918"/>
                  </a:lnTo>
                  <a:lnTo>
                    <a:pt x="1384" y="922"/>
                  </a:lnTo>
                  <a:lnTo>
                    <a:pt x="1388" y="928"/>
                  </a:lnTo>
                  <a:lnTo>
                    <a:pt x="1388" y="928"/>
                  </a:lnTo>
                  <a:lnTo>
                    <a:pt x="1388" y="930"/>
                  </a:lnTo>
                  <a:lnTo>
                    <a:pt x="1388" y="932"/>
                  </a:lnTo>
                  <a:lnTo>
                    <a:pt x="1390" y="934"/>
                  </a:lnTo>
                  <a:lnTo>
                    <a:pt x="1392" y="936"/>
                  </a:lnTo>
                  <a:lnTo>
                    <a:pt x="1394" y="938"/>
                  </a:lnTo>
                  <a:lnTo>
                    <a:pt x="1398" y="938"/>
                  </a:lnTo>
                  <a:lnTo>
                    <a:pt x="1402" y="938"/>
                  </a:lnTo>
                  <a:lnTo>
                    <a:pt x="1408" y="936"/>
                  </a:lnTo>
                  <a:lnTo>
                    <a:pt x="1414" y="932"/>
                  </a:lnTo>
                  <a:lnTo>
                    <a:pt x="1414" y="930"/>
                  </a:lnTo>
                  <a:lnTo>
                    <a:pt x="1416" y="928"/>
                  </a:lnTo>
                  <a:lnTo>
                    <a:pt x="1418" y="924"/>
                  </a:lnTo>
                  <a:lnTo>
                    <a:pt x="1422" y="918"/>
                  </a:lnTo>
                  <a:lnTo>
                    <a:pt x="1428" y="914"/>
                  </a:lnTo>
                  <a:lnTo>
                    <a:pt x="1432" y="908"/>
                  </a:lnTo>
                  <a:lnTo>
                    <a:pt x="1438" y="904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2"/>
                  </a:lnTo>
                  <a:lnTo>
                    <a:pt x="1444" y="904"/>
                  </a:lnTo>
                  <a:lnTo>
                    <a:pt x="1444" y="906"/>
                  </a:lnTo>
                  <a:lnTo>
                    <a:pt x="1444" y="908"/>
                  </a:lnTo>
                  <a:lnTo>
                    <a:pt x="1444" y="914"/>
                  </a:lnTo>
                  <a:lnTo>
                    <a:pt x="1442" y="920"/>
                  </a:lnTo>
                  <a:lnTo>
                    <a:pt x="1440" y="928"/>
                  </a:lnTo>
                  <a:lnTo>
                    <a:pt x="1438" y="932"/>
                  </a:lnTo>
                  <a:lnTo>
                    <a:pt x="1432" y="944"/>
                  </a:lnTo>
                  <a:lnTo>
                    <a:pt x="1426" y="956"/>
                  </a:lnTo>
                  <a:lnTo>
                    <a:pt x="1418" y="968"/>
                  </a:lnTo>
                  <a:lnTo>
                    <a:pt x="1400" y="988"/>
                  </a:lnTo>
                  <a:lnTo>
                    <a:pt x="1396" y="99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" name="Freeform 382">
              <a:extLst>
                <a:ext uri="{FF2B5EF4-FFF2-40B4-BE49-F238E27FC236}">
                  <a16:creationId xmlns:a16="http://schemas.microsoft.com/office/drawing/2014/main" xmlns="" id="{FDEE71C6-C7B7-443D-B648-1C7C5A3D13EB}"/>
                </a:ext>
              </a:extLst>
            </p:cNvPr>
            <p:cNvSpPr>
              <a:spLocks/>
            </p:cNvSpPr>
            <p:nvPr/>
          </p:nvSpPr>
          <p:spPr bwMode="gray">
            <a:xfrm>
              <a:off x="3112376" y="4154635"/>
              <a:ext cx="159220" cy="214617"/>
            </a:xfrm>
            <a:custGeom>
              <a:avLst/>
              <a:gdLst>
                <a:gd name="T0" fmla="*/ 2 w 86"/>
                <a:gd name="T1" fmla="*/ 26 h 116"/>
                <a:gd name="T2" fmla="*/ 8 w 86"/>
                <a:gd name="T3" fmla="*/ 28 h 116"/>
                <a:gd name="T4" fmla="*/ 10 w 86"/>
                <a:gd name="T5" fmla="*/ 32 h 116"/>
                <a:gd name="T6" fmla="*/ 10 w 86"/>
                <a:gd name="T7" fmla="*/ 36 h 116"/>
                <a:gd name="T8" fmla="*/ 22 w 86"/>
                <a:gd name="T9" fmla="*/ 40 h 116"/>
                <a:gd name="T10" fmla="*/ 22 w 86"/>
                <a:gd name="T11" fmla="*/ 48 h 116"/>
                <a:gd name="T12" fmla="*/ 20 w 86"/>
                <a:gd name="T13" fmla="*/ 58 h 116"/>
                <a:gd name="T14" fmla="*/ 18 w 86"/>
                <a:gd name="T15" fmla="*/ 60 h 116"/>
                <a:gd name="T16" fmla="*/ 20 w 86"/>
                <a:gd name="T17" fmla="*/ 62 h 116"/>
                <a:gd name="T18" fmla="*/ 26 w 86"/>
                <a:gd name="T19" fmla="*/ 60 h 116"/>
                <a:gd name="T20" fmla="*/ 32 w 86"/>
                <a:gd name="T21" fmla="*/ 56 h 116"/>
                <a:gd name="T22" fmla="*/ 38 w 86"/>
                <a:gd name="T23" fmla="*/ 56 h 116"/>
                <a:gd name="T24" fmla="*/ 42 w 86"/>
                <a:gd name="T25" fmla="*/ 58 h 116"/>
                <a:gd name="T26" fmla="*/ 50 w 86"/>
                <a:gd name="T27" fmla="*/ 66 h 116"/>
                <a:gd name="T28" fmla="*/ 58 w 86"/>
                <a:gd name="T29" fmla="*/ 78 h 116"/>
                <a:gd name="T30" fmla="*/ 60 w 86"/>
                <a:gd name="T31" fmla="*/ 86 h 116"/>
                <a:gd name="T32" fmla="*/ 62 w 86"/>
                <a:gd name="T33" fmla="*/ 94 h 116"/>
                <a:gd name="T34" fmla="*/ 62 w 86"/>
                <a:gd name="T35" fmla="*/ 104 h 116"/>
                <a:gd name="T36" fmla="*/ 60 w 86"/>
                <a:gd name="T37" fmla="*/ 110 h 116"/>
                <a:gd name="T38" fmla="*/ 70 w 86"/>
                <a:gd name="T39" fmla="*/ 114 h 116"/>
                <a:gd name="T40" fmla="*/ 78 w 86"/>
                <a:gd name="T41" fmla="*/ 114 h 116"/>
                <a:gd name="T42" fmla="*/ 86 w 86"/>
                <a:gd name="T43" fmla="*/ 114 h 116"/>
                <a:gd name="T44" fmla="*/ 86 w 86"/>
                <a:gd name="T45" fmla="*/ 100 h 116"/>
                <a:gd name="T46" fmla="*/ 80 w 86"/>
                <a:gd name="T47" fmla="*/ 78 h 116"/>
                <a:gd name="T48" fmla="*/ 72 w 86"/>
                <a:gd name="T49" fmla="*/ 70 h 116"/>
                <a:gd name="T50" fmla="*/ 64 w 86"/>
                <a:gd name="T51" fmla="*/ 62 h 116"/>
                <a:gd name="T52" fmla="*/ 60 w 86"/>
                <a:gd name="T53" fmla="*/ 58 h 116"/>
                <a:gd name="T54" fmla="*/ 58 w 86"/>
                <a:gd name="T55" fmla="*/ 56 h 116"/>
                <a:gd name="T56" fmla="*/ 52 w 86"/>
                <a:gd name="T57" fmla="*/ 50 h 116"/>
                <a:gd name="T58" fmla="*/ 46 w 86"/>
                <a:gd name="T59" fmla="*/ 44 h 116"/>
                <a:gd name="T60" fmla="*/ 50 w 86"/>
                <a:gd name="T61" fmla="*/ 38 h 116"/>
                <a:gd name="T62" fmla="*/ 52 w 86"/>
                <a:gd name="T63" fmla="*/ 36 h 116"/>
                <a:gd name="T64" fmla="*/ 54 w 86"/>
                <a:gd name="T65" fmla="*/ 30 h 116"/>
                <a:gd name="T66" fmla="*/ 52 w 86"/>
                <a:gd name="T67" fmla="*/ 24 h 116"/>
                <a:gd name="T68" fmla="*/ 40 w 86"/>
                <a:gd name="T69" fmla="*/ 16 h 116"/>
                <a:gd name="T70" fmla="*/ 36 w 86"/>
                <a:gd name="T71" fmla="*/ 4 h 116"/>
                <a:gd name="T72" fmla="*/ 34 w 86"/>
                <a:gd name="T73" fmla="*/ 0 h 116"/>
                <a:gd name="T74" fmla="*/ 28 w 86"/>
                <a:gd name="T75" fmla="*/ 0 h 116"/>
                <a:gd name="T76" fmla="*/ 24 w 86"/>
                <a:gd name="T77" fmla="*/ 4 h 116"/>
                <a:gd name="T78" fmla="*/ 24 w 86"/>
                <a:gd name="T79" fmla="*/ 10 h 116"/>
                <a:gd name="T80" fmla="*/ 24 w 86"/>
                <a:gd name="T81" fmla="*/ 18 h 116"/>
                <a:gd name="T82" fmla="*/ 22 w 86"/>
                <a:gd name="T83" fmla="*/ 20 h 116"/>
                <a:gd name="T84" fmla="*/ 18 w 86"/>
                <a:gd name="T85" fmla="*/ 20 h 116"/>
                <a:gd name="T86" fmla="*/ 12 w 86"/>
                <a:gd name="T87" fmla="*/ 22 h 116"/>
                <a:gd name="T88" fmla="*/ 0 w 86"/>
                <a:gd name="T89" fmla="*/ 2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116">
                  <a:moveTo>
                    <a:pt x="0" y="26"/>
                  </a:moveTo>
                  <a:lnTo>
                    <a:pt x="2" y="26"/>
                  </a:lnTo>
                  <a:lnTo>
                    <a:pt x="4" y="26"/>
                  </a:lnTo>
                  <a:lnTo>
                    <a:pt x="8" y="28"/>
                  </a:lnTo>
                  <a:lnTo>
                    <a:pt x="8" y="30"/>
                  </a:lnTo>
                  <a:lnTo>
                    <a:pt x="10" y="32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20" y="36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48"/>
                  </a:lnTo>
                  <a:lnTo>
                    <a:pt x="20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2"/>
                  </a:lnTo>
                  <a:lnTo>
                    <a:pt x="26" y="60"/>
                  </a:lnTo>
                  <a:lnTo>
                    <a:pt x="30" y="58"/>
                  </a:lnTo>
                  <a:lnTo>
                    <a:pt x="32" y="56"/>
                  </a:lnTo>
                  <a:lnTo>
                    <a:pt x="34" y="56"/>
                  </a:lnTo>
                  <a:lnTo>
                    <a:pt x="38" y="56"/>
                  </a:lnTo>
                  <a:lnTo>
                    <a:pt x="40" y="58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50" y="66"/>
                  </a:lnTo>
                  <a:lnTo>
                    <a:pt x="54" y="72"/>
                  </a:lnTo>
                  <a:lnTo>
                    <a:pt x="58" y="78"/>
                  </a:lnTo>
                  <a:lnTo>
                    <a:pt x="60" y="84"/>
                  </a:lnTo>
                  <a:lnTo>
                    <a:pt x="60" y="86"/>
                  </a:lnTo>
                  <a:lnTo>
                    <a:pt x="60" y="88"/>
                  </a:lnTo>
                  <a:lnTo>
                    <a:pt x="62" y="94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2" y="108"/>
                  </a:lnTo>
                  <a:lnTo>
                    <a:pt x="60" y="110"/>
                  </a:lnTo>
                  <a:lnTo>
                    <a:pt x="68" y="116"/>
                  </a:lnTo>
                  <a:lnTo>
                    <a:pt x="70" y="114"/>
                  </a:lnTo>
                  <a:lnTo>
                    <a:pt x="72" y="114"/>
                  </a:lnTo>
                  <a:lnTo>
                    <a:pt x="78" y="114"/>
                  </a:lnTo>
                  <a:lnTo>
                    <a:pt x="82" y="114"/>
                  </a:lnTo>
                  <a:lnTo>
                    <a:pt x="86" y="114"/>
                  </a:lnTo>
                  <a:lnTo>
                    <a:pt x="86" y="110"/>
                  </a:lnTo>
                  <a:lnTo>
                    <a:pt x="86" y="100"/>
                  </a:lnTo>
                  <a:lnTo>
                    <a:pt x="84" y="88"/>
                  </a:lnTo>
                  <a:lnTo>
                    <a:pt x="80" y="78"/>
                  </a:lnTo>
                  <a:lnTo>
                    <a:pt x="76" y="74"/>
                  </a:lnTo>
                  <a:lnTo>
                    <a:pt x="72" y="70"/>
                  </a:lnTo>
                  <a:lnTo>
                    <a:pt x="68" y="66"/>
                  </a:lnTo>
                  <a:lnTo>
                    <a:pt x="64" y="62"/>
                  </a:lnTo>
                  <a:lnTo>
                    <a:pt x="62" y="60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58" y="56"/>
                  </a:lnTo>
                  <a:lnTo>
                    <a:pt x="54" y="54"/>
                  </a:lnTo>
                  <a:lnTo>
                    <a:pt x="52" y="50"/>
                  </a:lnTo>
                  <a:lnTo>
                    <a:pt x="48" y="48"/>
                  </a:lnTo>
                  <a:lnTo>
                    <a:pt x="46" y="44"/>
                  </a:lnTo>
                  <a:lnTo>
                    <a:pt x="48" y="40"/>
                  </a:lnTo>
                  <a:lnTo>
                    <a:pt x="50" y="38"/>
                  </a:lnTo>
                  <a:lnTo>
                    <a:pt x="50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2" y="24"/>
                  </a:lnTo>
                  <a:lnTo>
                    <a:pt x="50" y="20"/>
                  </a:lnTo>
                  <a:lnTo>
                    <a:pt x="40" y="16"/>
                  </a:lnTo>
                  <a:lnTo>
                    <a:pt x="38" y="4"/>
                  </a:lnTo>
                  <a:lnTo>
                    <a:pt x="36" y="4"/>
                  </a:lnTo>
                  <a:lnTo>
                    <a:pt x="36" y="2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10"/>
                  </a:lnTo>
                  <a:lnTo>
                    <a:pt x="24" y="14"/>
                  </a:lnTo>
                  <a:lnTo>
                    <a:pt x="24" y="18"/>
                  </a:lnTo>
                  <a:lnTo>
                    <a:pt x="24" y="20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0" y="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" name="Freeform 383">
              <a:extLst>
                <a:ext uri="{FF2B5EF4-FFF2-40B4-BE49-F238E27FC236}">
                  <a16:creationId xmlns:a16="http://schemas.microsoft.com/office/drawing/2014/main" xmlns="" id="{CF17F6C3-B510-4780-8129-88CCCF18A688}"/>
                </a:ext>
              </a:extLst>
            </p:cNvPr>
            <p:cNvSpPr>
              <a:spLocks/>
            </p:cNvSpPr>
            <p:nvPr/>
          </p:nvSpPr>
          <p:spPr bwMode="gray">
            <a:xfrm>
              <a:off x="2212597" y="3799406"/>
              <a:ext cx="370279" cy="321926"/>
            </a:xfrm>
            <a:custGeom>
              <a:avLst/>
              <a:gdLst>
                <a:gd name="T0" fmla="*/ 150 w 200"/>
                <a:gd name="T1" fmla="*/ 2 h 174"/>
                <a:gd name="T2" fmla="*/ 142 w 200"/>
                <a:gd name="T3" fmla="*/ 10 h 174"/>
                <a:gd name="T4" fmla="*/ 122 w 200"/>
                <a:gd name="T5" fmla="*/ 28 h 174"/>
                <a:gd name="T6" fmla="*/ 118 w 200"/>
                <a:gd name="T7" fmla="*/ 30 h 174"/>
                <a:gd name="T8" fmla="*/ 110 w 200"/>
                <a:gd name="T9" fmla="*/ 36 h 174"/>
                <a:gd name="T10" fmla="*/ 92 w 200"/>
                <a:gd name="T11" fmla="*/ 66 h 174"/>
                <a:gd name="T12" fmla="*/ 82 w 200"/>
                <a:gd name="T13" fmla="*/ 66 h 174"/>
                <a:gd name="T14" fmla="*/ 66 w 200"/>
                <a:gd name="T15" fmla="*/ 70 h 174"/>
                <a:gd name="T16" fmla="*/ 56 w 200"/>
                <a:gd name="T17" fmla="*/ 82 h 174"/>
                <a:gd name="T18" fmla="*/ 46 w 200"/>
                <a:gd name="T19" fmla="*/ 90 h 174"/>
                <a:gd name="T20" fmla="*/ 40 w 200"/>
                <a:gd name="T21" fmla="*/ 94 h 174"/>
                <a:gd name="T22" fmla="*/ 8 w 200"/>
                <a:gd name="T23" fmla="*/ 98 h 174"/>
                <a:gd name="T24" fmla="*/ 14 w 200"/>
                <a:gd name="T25" fmla="*/ 120 h 174"/>
                <a:gd name="T26" fmla="*/ 12 w 200"/>
                <a:gd name="T27" fmla="*/ 132 h 174"/>
                <a:gd name="T28" fmla="*/ 4 w 200"/>
                <a:gd name="T29" fmla="*/ 144 h 174"/>
                <a:gd name="T30" fmla="*/ 4 w 200"/>
                <a:gd name="T31" fmla="*/ 154 h 174"/>
                <a:gd name="T32" fmla="*/ 8 w 200"/>
                <a:gd name="T33" fmla="*/ 162 h 174"/>
                <a:gd name="T34" fmla="*/ 18 w 200"/>
                <a:gd name="T35" fmla="*/ 158 h 174"/>
                <a:gd name="T36" fmla="*/ 30 w 200"/>
                <a:gd name="T37" fmla="*/ 156 h 174"/>
                <a:gd name="T38" fmla="*/ 44 w 200"/>
                <a:gd name="T39" fmla="*/ 158 h 174"/>
                <a:gd name="T40" fmla="*/ 48 w 200"/>
                <a:gd name="T41" fmla="*/ 158 h 174"/>
                <a:gd name="T42" fmla="*/ 60 w 200"/>
                <a:gd name="T43" fmla="*/ 160 h 174"/>
                <a:gd name="T44" fmla="*/ 76 w 200"/>
                <a:gd name="T45" fmla="*/ 174 h 174"/>
                <a:gd name="T46" fmla="*/ 94 w 200"/>
                <a:gd name="T47" fmla="*/ 156 h 174"/>
                <a:gd name="T48" fmla="*/ 114 w 200"/>
                <a:gd name="T49" fmla="*/ 154 h 174"/>
                <a:gd name="T50" fmla="*/ 114 w 200"/>
                <a:gd name="T51" fmla="*/ 130 h 174"/>
                <a:gd name="T52" fmla="*/ 116 w 200"/>
                <a:gd name="T53" fmla="*/ 112 h 174"/>
                <a:gd name="T54" fmla="*/ 152 w 200"/>
                <a:gd name="T55" fmla="*/ 82 h 174"/>
                <a:gd name="T56" fmla="*/ 156 w 200"/>
                <a:gd name="T57" fmla="*/ 76 h 174"/>
                <a:gd name="T58" fmla="*/ 164 w 200"/>
                <a:gd name="T59" fmla="*/ 66 h 174"/>
                <a:gd name="T60" fmla="*/ 172 w 200"/>
                <a:gd name="T61" fmla="*/ 60 h 174"/>
                <a:gd name="T62" fmla="*/ 172 w 200"/>
                <a:gd name="T63" fmla="*/ 52 h 174"/>
                <a:gd name="T64" fmla="*/ 178 w 200"/>
                <a:gd name="T65" fmla="*/ 46 h 174"/>
                <a:gd name="T66" fmla="*/ 188 w 200"/>
                <a:gd name="T67" fmla="*/ 44 h 174"/>
                <a:gd name="T68" fmla="*/ 200 w 200"/>
                <a:gd name="T69" fmla="*/ 46 h 174"/>
                <a:gd name="T70" fmla="*/ 198 w 200"/>
                <a:gd name="T71" fmla="*/ 42 h 174"/>
                <a:gd name="T72" fmla="*/ 192 w 200"/>
                <a:gd name="T73" fmla="*/ 38 h 174"/>
                <a:gd name="T74" fmla="*/ 184 w 200"/>
                <a:gd name="T75" fmla="*/ 36 h 174"/>
                <a:gd name="T76" fmla="*/ 180 w 200"/>
                <a:gd name="T77" fmla="*/ 32 h 174"/>
                <a:gd name="T78" fmla="*/ 172 w 200"/>
                <a:gd name="T79" fmla="*/ 26 h 174"/>
                <a:gd name="T80" fmla="*/ 160 w 200"/>
                <a:gd name="T81" fmla="*/ 28 h 174"/>
                <a:gd name="T82" fmla="*/ 156 w 200"/>
                <a:gd name="T83" fmla="*/ 18 h 174"/>
                <a:gd name="T84" fmla="*/ 154 w 200"/>
                <a:gd name="T85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0" h="174">
                  <a:moveTo>
                    <a:pt x="154" y="0"/>
                  </a:moveTo>
                  <a:lnTo>
                    <a:pt x="154" y="2"/>
                  </a:lnTo>
                  <a:lnTo>
                    <a:pt x="150" y="2"/>
                  </a:lnTo>
                  <a:lnTo>
                    <a:pt x="148" y="4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2" y="14"/>
                  </a:lnTo>
                  <a:lnTo>
                    <a:pt x="126" y="1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0" y="28"/>
                  </a:lnTo>
                  <a:lnTo>
                    <a:pt x="118" y="30"/>
                  </a:lnTo>
                  <a:lnTo>
                    <a:pt x="116" y="30"/>
                  </a:lnTo>
                  <a:lnTo>
                    <a:pt x="112" y="32"/>
                  </a:lnTo>
                  <a:lnTo>
                    <a:pt x="110" y="36"/>
                  </a:lnTo>
                  <a:lnTo>
                    <a:pt x="110" y="40"/>
                  </a:lnTo>
                  <a:lnTo>
                    <a:pt x="110" y="46"/>
                  </a:lnTo>
                  <a:lnTo>
                    <a:pt x="92" y="66"/>
                  </a:lnTo>
                  <a:lnTo>
                    <a:pt x="90" y="66"/>
                  </a:lnTo>
                  <a:lnTo>
                    <a:pt x="86" y="66"/>
                  </a:lnTo>
                  <a:lnTo>
                    <a:pt x="82" y="66"/>
                  </a:lnTo>
                  <a:lnTo>
                    <a:pt x="76" y="66"/>
                  </a:lnTo>
                  <a:lnTo>
                    <a:pt x="72" y="68"/>
                  </a:lnTo>
                  <a:lnTo>
                    <a:pt x="66" y="70"/>
                  </a:lnTo>
                  <a:lnTo>
                    <a:pt x="62" y="74"/>
                  </a:lnTo>
                  <a:lnTo>
                    <a:pt x="60" y="78"/>
                  </a:lnTo>
                  <a:lnTo>
                    <a:pt x="56" y="82"/>
                  </a:lnTo>
                  <a:lnTo>
                    <a:pt x="52" y="86"/>
                  </a:lnTo>
                  <a:lnTo>
                    <a:pt x="48" y="88"/>
                  </a:lnTo>
                  <a:lnTo>
                    <a:pt x="46" y="90"/>
                  </a:lnTo>
                  <a:lnTo>
                    <a:pt x="44" y="92"/>
                  </a:lnTo>
                  <a:lnTo>
                    <a:pt x="42" y="92"/>
                  </a:lnTo>
                  <a:lnTo>
                    <a:pt x="40" y="94"/>
                  </a:lnTo>
                  <a:lnTo>
                    <a:pt x="32" y="96"/>
                  </a:lnTo>
                  <a:lnTo>
                    <a:pt x="20" y="98"/>
                  </a:lnTo>
                  <a:lnTo>
                    <a:pt x="8" y="98"/>
                  </a:lnTo>
                  <a:lnTo>
                    <a:pt x="0" y="96"/>
                  </a:lnTo>
                  <a:lnTo>
                    <a:pt x="12" y="116"/>
                  </a:lnTo>
                  <a:lnTo>
                    <a:pt x="14" y="12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2" y="132"/>
                  </a:lnTo>
                  <a:lnTo>
                    <a:pt x="8" y="134"/>
                  </a:lnTo>
                  <a:lnTo>
                    <a:pt x="6" y="138"/>
                  </a:lnTo>
                  <a:lnTo>
                    <a:pt x="4" y="144"/>
                  </a:lnTo>
                  <a:lnTo>
                    <a:pt x="4" y="146"/>
                  </a:lnTo>
                  <a:lnTo>
                    <a:pt x="4" y="150"/>
                  </a:lnTo>
                  <a:lnTo>
                    <a:pt x="4" y="154"/>
                  </a:lnTo>
                  <a:lnTo>
                    <a:pt x="6" y="158"/>
                  </a:lnTo>
                  <a:lnTo>
                    <a:pt x="8" y="162"/>
                  </a:lnTo>
                  <a:lnTo>
                    <a:pt x="8" y="162"/>
                  </a:lnTo>
                  <a:lnTo>
                    <a:pt x="10" y="160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2" y="158"/>
                  </a:lnTo>
                  <a:lnTo>
                    <a:pt x="24" y="156"/>
                  </a:lnTo>
                  <a:lnTo>
                    <a:pt x="30" y="156"/>
                  </a:lnTo>
                  <a:lnTo>
                    <a:pt x="34" y="158"/>
                  </a:lnTo>
                  <a:lnTo>
                    <a:pt x="40" y="158"/>
                  </a:lnTo>
                  <a:lnTo>
                    <a:pt x="44" y="158"/>
                  </a:lnTo>
                  <a:lnTo>
                    <a:pt x="44" y="158"/>
                  </a:lnTo>
                  <a:lnTo>
                    <a:pt x="46" y="158"/>
                  </a:lnTo>
                  <a:lnTo>
                    <a:pt x="48" y="158"/>
                  </a:lnTo>
                  <a:lnTo>
                    <a:pt x="52" y="158"/>
                  </a:lnTo>
                  <a:lnTo>
                    <a:pt x="56" y="160"/>
                  </a:lnTo>
                  <a:lnTo>
                    <a:pt x="60" y="160"/>
                  </a:lnTo>
                  <a:lnTo>
                    <a:pt x="64" y="162"/>
                  </a:lnTo>
                  <a:lnTo>
                    <a:pt x="66" y="166"/>
                  </a:lnTo>
                  <a:lnTo>
                    <a:pt x="76" y="174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4" y="156"/>
                  </a:lnTo>
                  <a:lnTo>
                    <a:pt x="96" y="154"/>
                  </a:lnTo>
                  <a:lnTo>
                    <a:pt x="100" y="154"/>
                  </a:lnTo>
                  <a:lnTo>
                    <a:pt x="114" y="154"/>
                  </a:lnTo>
                  <a:lnTo>
                    <a:pt x="120" y="154"/>
                  </a:lnTo>
                  <a:lnTo>
                    <a:pt x="122" y="134"/>
                  </a:lnTo>
                  <a:lnTo>
                    <a:pt x="114" y="130"/>
                  </a:lnTo>
                  <a:lnTo>
                    <a:pt x="114" y="128"/>
                  </a:lnTo>
                  <a:lnTo>
                    <a:pt x="114" y="122"/>
                  </a:lnTo>
                  <a:lnTo>
                    <a:pt x="116" y="112"/>
                  </a:lnTo>
                  <a:lnTo>
                    <a:pt x="120" y="102"/>
                  </a:lnTo>
                  <a:lnTo>
                    <a:pt x="132" y="92"/>
                  </a:lnTo>
                  <a:lnTo>
                    <a:pt x="152" y="82"/>
                  </a:lnTo>
                  <a:lnTo>
                    <a:pt x="152" y="82"/>
                  </a:lnTo>
                  <a:lnTo>
                    <a:pt x="154" y="80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2" y="70"/>
                  </a:lnTo>
                  <a:lnTo>
                    <a:pt x="164" y="66"/>
                  </a:lnTo>
                  <a:lnTo>
                    <a:pt x="164" y="62"/>
                  </a:lnTo>
                  <a:lnTo>
                    <a:pt x="172" y="62"/>
                  </a:lnTo>
                  <a:lnTo>
                    <a:pt x="172" y="60"/>
                  </a:lnTo>
                  <a:lnTo>
                    <a:pt x="170" y="58"/>
                  </a:lnTo>
                  <a:lnTo>
                    <a:pt x="170" y="56"/>
                  </a:lnTo>
                  <a:lnTo>
                    <a:pt x="172" y="52"/>
                  </a:lnTo>
                  <a:lnTo>
                    <a:pt x="174" y="50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80" y="46"/>
                  </a:lnTo>
                  <a:lnTo>
                    <a:pt x="184" y="44"/>
                  </a:lnTo>
                  <a:lnTo>
                    <a:pt x="188" y="44"/>
                  </a:lnTo>
                  <a:lnTo>
                    <a:pt x="192" y="44"/>
                  </a:lnTo>
                  <a:lnTo>
                    <a:pt x="196" y="4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198" y="42"/>
                  </a:lnTo>
                  <a:lnTo>
                    <a:pt x="196" y="40"/>
                  </a:lnTo>
                  <a:lnTo>
                    <a:pt x="192" y="38"/>
                  </a:lnTo>
                  <a:lnTo>
                    <a:pt x="192" y="38"/>
                  </a:lnTo>
                  <a:lnTo>
                    <a:pt x="190" y="38"/>
                  </a:lnTo>
                  <a:lnTo>
                    <a:pt x="186" y="36"/>
                  </a:lnTo>
                  <a:lnTo>
                    <a:pt x="184" y="36"/>
                  </a:lnTo>
                  <a:lnTo>
                    <a:pt x="182" y="34"/>
                  </a:lnTo>
                  <a:lnTo>
                    <a:pt x="182" y="32"/>
                  </a:lnTo>
                  <a:lnTo>
                    <a:pt x="180" y="32"/>
                  </a:lnTo>
                  <a:lnTo>
                    <a:pt x="178" y="30"/>
                  </a:lnTo>
                  <a:lnTo>
                    <a:pt x="176" y="28"/>
                  </a:lnTo>
                  <a:lnTo>
                    <a:pt x="172" y="26"/>
                  </a:lnTo>
                  <a:lnTo>
                    <a:pt x="166" y="26"/>
                  </a:lnTo>
                  <a:lnTo>
                    <a:pt x="160" y="28"/>
                  </a:lnTo>
                  <a:lnTo>
                    <a:pt x="160" y="28"/>
                  </a:lnTo>
                  <a:lnTo>
                    <a:pt x="158" y="26"/>
                  </a:lnTo>
                  <a:lnTo>
                    <a:pt x="156" y="22"/>
                  </a:lnTo>
                  <a:lnTo>
                    <a:pt x="156" y="18"/>
                  </a:lnTo>
                  <a:lnTo>
                    <a:pt x="156" y="14"/>
                  </a:lnTo>
                  <a:lnTo>
                    <a:pt x="172" y="0"/>
                  </a:lnTo>
                  <a:lnTo>
                    <a:pt x="15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" name="Freeform 384">
              <a:extLst>
                <a:ext uri="{FF2B5EF4-FFF2-40B4-BE49-F238E27FC236}">
                  <a16:creationId xmlns:a16="http://schemas.microsoft.com/office/drawing/2014/main" xmlns="" id="{72889ADA-3837-40E6-860A-8DD60E74A661}"/>
                </a:ext>
              </a:extLst>
            </p:cNvPr>
            <p:cNvSpPr>
              <a:spLocks/>
            </p:cNvSpPr>
            <p:nvPr/>
          </p:nvSpPr>
          <p:spPr bwMode="gray">
            <a:xfrm>
              <a:off x="3097564" y="4561668"/>
              <a:ext cx="125895" cy="122110"/>
            </a:xfrm>
            <a:custGeom>
              <a:avLst/>
              <a:gdLst>
                <a:gd name="T0" fmla="*/ 0 w 68"/>
                <a:gd name="T1" fmla="*/ 0 h 66"/>
                <a:gd name="T2" fmla="*/ 16 w 68"/>
                <a:gd name="T3" fmla="*/ 26 h 66"/>
                <a:gd name="T4" fmla="*/ 18 w 68"/>
                <a:gd name="T5" fmla="*/ 28 h 66"/>
                <a:gd name="T6" fmla="*/ 28 w 68"/>
                <a:gd name="T7" fmla="*/ 36 h 66"/>
                <a:gd name="T8" fmla="*/ 38 w 68"/>
                <a:gd name="T9" fmla="*/ 44 h 66"/>
                <a:gd name="T10" fmla="*/ 50 w 68"/>
                <a:gd name="T11" fmla="*/ 54 h 66"/>
                <a:gd name="T12" fmla="*/ 60 w 68"/>
                <a:gd name="T13" fmla="*/ 62 h 66"/>
                <a:gd name="T14" fmla="*/ 66 w 68"/>
                <a:gd name="T15" fmla="*/ 66 h 66"/>
                <a:gd name="T16" fmla="*/ 68 w 68"/>
                <a:gd name="T17" fmla="*/ 66 h 66"/>
                <a:gd name="T18" fmla="*/ 68 w 68"/>
                <a:gd name="T19" fmla="*/ 62 h 66"/>
                <a:gd name="T20" fmla="*/ 68 w 68"/>
                <a:gd name="T21" fmla="*/ 60 h 66"/>
                <a:gd name="T22" fmla="*/ 68 w 68"/>
                <a:gd name="T23" fmla="*/ 58 h 66"/>
                <a:gd name="T24" fmla="*/ 66 w 68"/>
                <a:gd name="T25" fmla="*/ 56 h 66"/>
                <a:gd name="T26" fmla="*/ 66 w 68"/>
                <a:gd name="T27" fmla="*/ 54 h 66"/>
                <a:gd name="T28" fmla="*/ 58 w 68"/>
                <a:gd name="T29" fmla="*/ 42 h 66"/>
                <a:gd name="T30" fmla="*/ 58 w 68"/>
                <a:gd name="T31" fmla="*/ 40 h 66"/>
                <a:gd name="T32" fmla="*/ 58 w 68"/>
                <a:gd name="T33" fmla="*/ 36 h 66"/>
                <a:gd name="T34" fmla="*/ 56 w 68"/>
                <a:gd name="T35" fmla="*/ 32 h 66"/>
                <a:gd name="T36" fmla="*/ 56 w 68"/>
                <a:gd name="T37" fmla="*/ 26 h 66"/>
                <a:gd name="T38" fmla="*/ 54 w 68"/>
                <a:gd name="T39" fmla="*/ 24 h 66"/>
                <a:gd name="T40" fmla="*/ 46 w 68"/>
                <a:gd name="T41" fmla="*/ 12 h 66"/>
                <a:gd name="T42" fmla="*/ 38 w 68"/>
                <a:gd name="T43" fmla="*/ 14 h 66"/>
                <a:gd name="T44" fmla="*/ 30 w 68"/>
                <a:gd name="T45" fmla="*/ 4 h 66"/>
                <a:gd name="T46" fmla="*/ 12 w 68"/>
                <a:gd name="T47" fmla="*/ 6 h 66"/>
                <a:gd name="T48" fmla="*/ 0 w 68"/>
                <a:gd name="T4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66">
                  <a:moveTo>
                    <a:pt x="0" y="0"/>
                  </a:moveTo>
                  <a:lnTo>
                    <a:pt x="16" y="26"/>
                  </a:lnTo>
                  <a:lnTo>
                    <a:pt x="18" y="28"/>
                  </a:lnTo>
                  <a:lnTo>
                    <a:pt x="28" y="36"/>
                  </a:lnTo>
                  <a:lnTo>
                    <a:pt x="38" y="44"/>
                  </a:lnTo>
                  <a:lnTo>
                    <a:pt x="50" y="54"/>
                  </a:lnTo>
                  <a:lnTo>
                    <a:pt x="60" y="62"/>
                  </a:lnTo>
                  <a:lnTo>
                    <a:pt x="66" y="66"/>
                  </a:lnTo>
                  <a:lnTo>
                    <a:pt x="68" y="66"/>
                  </a:lnTo>
                  <a:lnTo>
                    <a:pt x="68" y="62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6" y="56"/>
                  </a:lnTo>
                  <a:lnTo>
                    <a:pt x="66" y="54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36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46" y="12"/>
                  </a:lnTo>
                  <a:lnTo>
                    <a:pt x="38" y="14"/>
                  </a:lnTo>
                  <a:lnTo>
                    <a:pt x="30" y="4"/>
                  </a:lnTo>
                  <a:lnTo>
                    <a:pt x="12" y="6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" name="Freeform 385">
              <a:extLst>
                <a:ext uri="{FF2B5EF4-FFF2-40B4-BE49-F238E27FC236}">
                  <a16:creationId xmlns:a16="http://schemas.microsoft.com/office/drawing/2014/main" xmlns="" id="{EEBB7F5E-7B2A-4737-B3E1-5C5E7ACDE425}"/>
                </a:ext>
              </a:extLst>
            </p:cNvPr>
            <p:cNvSpPr>
              <a:spLocks/>
            </p:cNvSpPr>
            <p:nvPr/>
          </p:nvSpPr>
          <p:spPr bwMode="gray">
            <a:xfrm>
              <a:off x="2842072" y="4091730"/>
              <a:ext cx="99975" cy="103608"/>
            </a:xfrm>
            <a:custGeom>
              <a:avLst/>
              <a:gdLst>
                <a:gd name="T0" fmla="*/ 54 w 54"/>
                <a:gd name="T1" fmla="*/ 56 h 56"/>
                <a:gd name="T2" fmla="*/ 48 w 54"/>
                <a:gd name="T3" fmla="*/ 44 h 56"/>
                <a:gd name="T4" fmla="*/ 48 w 54"/>
                <a:gd name="T5" fmla="*/ 44 h 56"/>
                <a:gd name="T6" fmla="*/ 48 w 54"/>
                <a:gd name="T7" fmla="*/ 42 h 56"/>
                <a:gd name="T8" fmla="*/ 44 w 54"/>
                <a:gd name="T9" fmla="*/ 40 h 56"/>
                <a:gd name="T10" fmla="*/ 40 w 54"/>
                <a:gd name="T11" fmla="*/ 38 h 56"/>
                <a:gd name="T12" fmla="*/ 40 w 54"/>
                <a:gd name="T13" fmla="*/ 38 h 56"/>
                <a:gd name="T14" fmla="*/ 38 w 54"/>
                <a:gd name="T15" fmla="*/ 36 h 56"/>
                <a:gd name="T16" fmla="*/ 34 w 54"/>
                <a:gd name="T17" fmla="*/ 36 h 56"/>
                <a:gd name="T18" fmla="*/ 28 w 54"/>
                <a:gd name="T19" fmla="*/ 36 h 56"/>
                <a:gd name="T20" fmla="*/ 24 w 54"/>
                <a:gd name="T21" fmla="*/ 38 h 56"/>
                <a:gd name="T22" fmla="*/ 20 w 54"/>
                <a:gd name="T23" fmla="*/ 40 h 56"/>
                <a:gd name="T24" fmla="*/ 20 w 54"/>
                <a:gd name="T25" fmla="*/ 42 h 56"/>
                <a:gd name="T26" fmla="*/ 18 w 54"/>
                <a:gd name="T27" fmla="*/ 42 h 56"/>
                <a:gd name="T28" fmla="*/ 18 w 54"/>
                <a:gd name="T29" fmla="*/ 44 h 56"/>
                <a:gd name="T30" fmla="*/ 16 w 54"/>
                <a:gd name="T31" fmla="*/ 44 h 56"/>
                <a:gd name="T32" fmla="*/ 12 w 54"/>
                <a:gd name="T33" fmla="*/ 46 h 56"/>
                <a:gd name="T34" fmla="*/ 6 w 54"/>
                <a:gd name="T35" fmla="*/ 46 h 56"/>
                <a:gd name="T36" fmla="*/ 6 w 54"/>
                <a:gd name="T37" fmla="*/ 32 h 56"/>
                <a:gd name="T38" fmla="*/ 6 w 54"/>
                <a:gd name="T39" fmla="*/ 32 h 56"/>
                <a:gd name="T40" fmla="*/ 6 w 54"/>
                <a:gd name="T41" fmla="*/ 30 h 56"/>
                <a:gd name="T42" fmla="*/ 4 w 54"/>
                <a:gd name="T43" fmla="*/ 26 h 56"/>
                <a:gd name="T44" fmla="*/ 2 w 54"/>
                <a:gd name="T45" fmla="*/ 26 h 56"/>
                <a:gd name="T46" fmla="*/ 2 w 54"/>
                <a:gd name="T47" fmla="*/ 24 h 56"/>
                <a:gd name="T48" fmla="*/ 0 w 54"/>
                <a:gd name="T49" fmla="*/ 22 h 56"/>
                <a:gd name="T50" fmla="*/ 0 w 54"/>
                <a:gd name="T51" fmla="*/ 18 h 56"/>
                <a:gd name="T52" fmla="*/ 0 w 54"/>
                <a:gd name="T53" fmla="*/ 14 h 56"/>
                <a:gd name="T54" fmla="*/ 2 w 54"/>
                <a:gd name="T55" fmla="*/ 12 h 56"/>
                <a:gd name="T56" fmla="*/ 2 w 54"/>
                <a:gd name="T57" fmla="*/ 10 h 56"/>
                <a:gd name="T58" fmla="*/ 2 w 54"/>
                <a:gd name="T59" fmla="*/ 8 h 56"/>
                <a:gd name="T60" fmla="*/ 4 w 54"/>
                <a:gd name="T61" fmla="*/ 4 h 56"/>
                <a:gd name="T62" fmla="*/ 4 w 54"/>
                <a:gd name="T63" fmla="*/ 2 h 56"/>
                <a:gd name="T64" fmla="*/ 6 w 54"/>
                <a:gd name="T65" fmla="*/ 0 h 56"/>
                <a:gd name="T66" fmla="*/ 10 w 54"/>
                <a:gd name="T67" fmla="*/ 0 h 56"/>
                <a:gd name="T68" fmla="*/ 18 w 54"/>
                <a:gd name="T69" fmla="*/ 0 h 56"/>
                <a:gd name="T70" fmla="*/ 24 w 54"/>
                <a:gd name="T71" fmla="*/ 0 h 56"/>
                <a:gd name="T72" fmla="*/ 24 w 54"/>
                <a:gd name="T73" fmla="*/ 0 h 56"/>
                <a:gd name="T74" fmla="*/ 26 w 54"/>
                <a:gd name="T75" fmla="*/ 0 h 56"/>
                <a:gd name="T76" fmla="*/ 26 w 54"/>
                <a:gd name="T77" fmla="*/ 0 h 56"/>
                <a:gd name="T78" fmla="*/ 28 w 54"/>
                <a:gd name="T79" fmla="*/ 2 h 56"/>
                <a:gd name="T80" fmla="*/ 30 w 54"/>
                <a:gd name="T81" fmla="*/ 6 h 56"/>
                <a:gd name="T82" fmla="*/ 30 w 54"/>
                <a:gd name="T83" fmla="*/ 14 h 56"/>
                <a:gd name="T84" fmla="*/ 34 w 54"/>
                <a:gd name="T85" fmla="*/ 28 h 56"/>
                <a:gd name="T86" fmla="*/ 36 w 54"/>
                <a:gd name="T87" fmla="*/ 26 h 56"/>
                <a:gd name="T88" fmla="*/ 36 w 54"/>
                <a:gd name="T89" fmla="*/ 26 h 56"/>
                <a:gd name="T90" fmla="*/ 38 w 54"/>
                <a:gd name="T91" fmla="*/ 24 h 56"/>
                <a:gd name="T92" fmla="*/ 40 w 54"/>
                <a:gd name="T93" fmla="*/ 20 h 56"/>
                <a:gd name="T94" fmla="*/ 40 w 54"/>
                <a:gd name="T95" fmla="*/ 18 h 56"/>
                <a:gd name="T96" fmla="*/ 42 w 54"/>
                <a:gd name="T97" fmla="*/ 14 h 56"/>
                <a:gd name="T98" fmla="*/ 44 w 54"/>
                <a:gd name="T99" fmla="*/ 12 h 56"/>
                <a:gd name="T100" fmla="*/ 44 w 54"/>
                <a:gd name="T101" fmla="*/ 12 h 56"/>
                <a:gd name="T102" fmla="*/ 46 w 54"/>
                <a:gd name="T103" fmla="*/ 12 h 56"/>
                <a:gd name="T104" fmla="*/ 48 w 54"/>
                <a:gd name="T105" fmla="*/ 14 h 56"/>
                <a:gd name="T106" fmla="*/ 48 w 54"/>
                <a:gd name="T107" fmla="*/ 18 h 56"/>
                <a:gd name="T108" fmla="*/ 52 w 54"/>
                <a:gd name="T109" fmla="*/ 34 h 56"/>
                <a:gd name="T110" fmla="*/ 54 w 54"/>
                <a:gd name="T111" fmla="*/ 46 h 56"/>
                <a:gd name="T112" fmla="*/ 54 w 54"/>
                <a:gd name="T1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4" h="56">
                  <a:moveTo>
                    <a:pt x="54" y="56"/>
                  </a:moveTo>
                  <a:lnTo>
                    <a:pt x="48" y="44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44" y="40"/>
                  </a:lnTo>
                  <a:lnTo>
                    <a:pt x="40" y="38"/>
                  </a:lnTo>
                  <a:lnTo>
                    <a:pt x="40" y="38"/>
                  </a:lnTo>
                  <a:lnTo>
                    <a:pt x="38" y="36"/>
                  </a:lnTo>
                  <a:lnTo>
                    <a:pt x="34" y="36"/>
                  </a:lnTo>
                  <a:lnTo>
                    <a:pt x="28" y="36"/>
                  </a:lnTo>
                  <a:lnTo>
                    <a:pt x="24" y="38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2" y="46"/>
                  </a:lnTo>
                  <a:lnTo>
                    <a:pt x="6" y="46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4" y="26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8" y="2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46" y="12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2" y="34"/>
                  </a:lnTo>
                  <a:lnTo>
                    <a:pt x="54" y="46"/>
                  </a:lnTo>
                  <a:lnTo>
                    <a:pt x="54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" name="Freeform 386">
              <a:extLst>
                <a:ext uri="{FF2B5EF4-FFF2-40B4-BE49-F238E27FC236}">
                  <a16:creationId xmlns:a16="http://schemas.microsoft.com/office/drawing/2014/main" xmlns="" id="{CD431A4C-B661-4395-AEC6-81327ED95E45}"/>
                </a:ext>
              </a:extLst>
            </p:cNvPr>
            <p:cNvSpPr>
              <a:spLocks/>
            </p:cNvSpPr>
            <p:nvPr/>
          </p:nvSpPr>
          <p:spPr bwMode="gray">
            <a:xfrm>
              <a:off x="2934642" y="4021424"/>
              <a:ext cx="185140" cy="503241"/>
            </a:xfrm>
            <a:custGeom>
              <a:avLst/>
              <a:gdLst>
                <a:gd name="T0" fmla="*/ 40 w 100"/>
                <a:gd name="T1" fmla="*/ 170 h 272"/>
                <a:gd name="T2" fmla="*/ 26 w 100"/>
                <a:gd name="T3" fmla="*/ 166 h 272"/>
                <a:gd name="T4" fmla="*/ 26 w 100"/>
                <a:gd name="T5" fmla="*/ 156 h 272"/>
                <a:gd name="T6" fmla="*/ 26 w 100"/>
                <a:gd name="T7" fmla="*/ 142 h 272"/>
                <a:gd name="T8" fmla="*/ 24 w 100"/>
                <a:gd name="T9" fmla="*/ 136 h 272"/>
                <a:gd name="T10" fmla="*/ 20 w 100"/>
                <a:gd name="T11" fmla="*/ 130 h 272"/>
                <a:gd name="T12" fmla="*/ 16 w 100"/>
                <a:gd name="T13" fmla="*/ 120 h 272"/>
                <a:gd name="T14" fmla="*/ 10 w 100"/>
                <a:gd name="T15" fmla="*/ 112 h 272"/>
                <a:gd name="T16" fmla="*/ 8 w 100"/>
                <a:gd name="T17" fmla="*/ 108 h 272"/>
                <a:gd name="T18" fmla="*/ 4 w 100"/>
                <a:gd name="T19" fmla="*/ 102 h 272"/>
                <a:gd name="T20" fmla="*/ 2 w 100"/>
                <a:gd name="T21" fmla="*/ 94 h 272"/>
                <a:gd name="T22" fmla="*/ 2 w 100"/>
                <a:gd name="T23" fmla="*/ 90 h 272"/>
                <a:gd name="T24" fmla="*/ 4 w 100"/>
                <a:gd name="T25" fmla="*/ 82 h 272"/>
                <a:gd name="T26" fmla="*/ 2 w 100"/>
                <a:gd name="T27" fmla="*/ 78 h 272"/>
                <a:gd name="T28" fmla="*/ 0 w 100"/>
                <a:gd name="T29" fmla="*/ 74 h 272"/>
                <a:gd name="T30" fmla="*/ 2 w 100"/>
                <a:gd name="T31" fmla="*/ 70 h 272"/>
                <a:gd name="T32" fmla="*/ 4 w 100"/>
                <a:gd name="T33" fmla="*/ 72 h 272"/>
                <a:gd name="T34" fmla="*/ 6 w 100"/>
                <a:gd name="T35" fmla="*/ 72 h 272"/>
                <a:gd name="T36" fmla="*/ 8 w 100"/>
                <a:gd name="T37" fmla="*/ 74 h 272"/>
                <a:gd name="T38" fmla="*/ 10 w 100"/>
                <a:gd name="T39" fmla="*/ 70 h 272"/>
                <a:gd name="T40" fmla="*/ 6 w 100"/>
                <a:gd name="T41" fmla="*/ 56 h 272"/>
                <a:gd name="T42" fmla="*/ 8 w 100"/>
                <a:gd name="T43" fmla="*/ 56 h 272"/>
                <a:gd name="T44" fmla="*/ 10 w 100"/>
                <a:gd name="T45" fmla="*/ 58 h 272"/>
                <a:gd name="T46" fmla="*/ 16 w 100"/>
                <a:gd name="T47" fmla="*/ 60 h 272"/>
                <a:gd name="T48" fmla="*/ 22 w 100"/>
                <a:gd name="T49" fmla="*/ 58 h 272"/>
                <a:gd name="T50" fmla="*/ 22 w 100"/>
                <a:gd name="T51" fmla="*/ 56 h 272"/>
                <a:gd name="T52" fmla="*/ 26 w 100"/>
                <a:gd name="T53" fmla="*/ 54 h 272"/>
                <a:gd name="T54" fmla="*/ 28 w 100"/>
                <a:gd name="T55" fmla="*/ 48 h 272"/>
                <a:gd name="T56" fmla="*/ 32 w 100"/>
                <a:gd name="T57" fmla="*/ 40 h 272"/>
                <a:gd name="T58" fmla="*/ 36 w 100"/>
                <a:gd name="T59" fmla="*/ 34 h 272"/>
                <a:gd name="T60" fmla="*/ 36 w 100"/>
                <a:gd name="T61" fmla="*/ 30 h 272"/>
                <a:gd name="T62" fmla="*/ 40 w 100"/>
                <a:gd name="T63" fmla="*/ 26 h 272"/>
                <a:gd name="T64" fmla="*/ 66 w 100"/>
                <a:gd name="T65" fmla="*/ 0 h 272"/>
                <a:gd name="T66" fmla="*/ 74 w 100"/>
                <a:gd name="T67" fmla="*/ 8 h 272"/>
                <a:gd name="T68" fmla="*/ 84 w 100"/>
                <a:gd name="T69" fmla="*/ 34 h 272"/>
                <a:gd name="T70" fmla="*/ 82 w 100"/>
                <a:gd name="T71" fmla="*/ 36 h 272"/>
                <a:gd name="T72" fmla="*/ 76 w 100"/>
                <a:gd name="T73" fmla="*/ 52 h 272"/>
                <a:gd name="T74" fmla="*/ 72 w 100"/>
                <a:gd name="T75" fmla="*/ 72 h 272"/>
                <a:gd name="T76" fmla="*/ 76 w 100"/>
                <a:gd name="T77" fmla="*/ 76 h 272"/>
                <a:gd name="T78" fmla="*/ 80 w 100"/>
                <a:gd name="T79" fmla="*/ 80 h 272"/>
                <a:gd name="T80" fmla="*/ 90 w 100"/>
                <a:gd name="T81" fmla="*/ 78 h 272"/>
                <a:gd name="T82" fmla="*/ 96 w 100"/>
                <a:gd name="T83" fmla="*/ 98 h 272"/>
                <a:gd name="T84" fmla="*/ 90 w 100"/>
                <a:gd name="T85" fmla="*/ 102 h 272"/>
                <a:gd name="T86" fmla="*/ 82 w 100"/>
                <a:gd name="T87" fmla="*/ 112 h 272"/>
                <a:gd name="T88" fmla="*/ 84 w 100"/>
                <a:gd name="T89" fmla="*/ 138 h 272"/>
                <a:gd name="T90" fmla="*/ 82 w 100"/>
                <a:gd name="T91" fmla="*/ 138 h 272"/>
                <a:gd name="T92" fmla="*/ 80 w 100"/>
                <a:gd name="T93" fmla="*/ 142 h 272"/>
                <a:gd name="T94" fmla="*/ 80 w 100"/>
                <a:gd name="T95" fmla="*/ 150 h 272"/>
                <a:gd name="T96" fmla="*/ 80 w 100"/>
                <a:gd name="T97" fmla="*/ 158 h 272"/>
                <a:gd name="T98" fmla="*/ 80 w 100"/>
                <a:gd name="T99" fmla="*/ 168 h 272"/>
                <a:gd name="T100" fmla="*/ 84 w 100"/>
                <a:gd name="T101" fmla="*/ 182 h 272"/>
                <a:gd name="T102" fmla="*/ 84 w 100"/>
                <a:gd name="T103" fmla="*/ 210 h 272"/>
                <a:gd name="T104" fmla="*/ 84 w 100"/>
                <a:gd name="T105" fmla="*/ 224 h 272"/>
                <a:gd name="T106" fmla="*/ 82 w 100"/>
                <a:gd name="T107" fmla="*/ 244 h 272"/>
                <a:gd name="T108" fmla="*/ 76 w 100"/>
                <a:gd name="T109" fmla="*/ 272 h 272"/>
                <a:gd name="T110" fmla="*/ 72 w 100"/>
                <a:gd name="T111" fmla="*/ 262 h 272"/>
                <a:gd name="T112" fmla="*/ 74 w 100"/>
                <a:gd name="T113" fmla="*/ 226 h 272"/>
                <a:gd name="T114" fmla="*/ 74 w 100"/>
                <a:gd name="T115" fmla="*/ 206 h 272"/>
                <a:gd name="T116" fmla="*/ 70 w 100"/>
                <a:gd name="T117" fmla="*/ 16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0" h="272">
                  <a:moveTo>
                    <a:pt x="62" y="154"/>
                  </a:moveTo>
                  <a:lnTo>
                    <a:pt x="40" y="170"/>
                  </a:lnTo>
                  <a:lnTo>
                    <a:pt x="26" y="168"/>
                  </a:lnTo>
                  <a:lnTo>
                    <a:pt x="26" y="166"/>
                  </a:lnTo>
                  <a:lnTo>
                    <a:pt x="26" y="162"/>
                  </a:lnTo>
                  <a:lnTo>
                    <a:pt x="26" y="156"/>
                  </a:lnTo>
                  <a:lnTo>
                    <a:pt x="26" y="148"/>
                  </a:lnTo>
                  <a:lnTo>
                    <a:pt x="26" y="142"/>
                  </a:lnTo>
                  <a:lnTo>
                    <a:pt x="24" y="138"/>
                  </a:lnTo>
                  <a:lnTo>
                    <a:pt x="24" y="136"/>
                  </a:lnTo>
                  <a:lnTo>
                    <a:pt x="22" y="134"/>
                  </a:lnTo>
                  <a:lnTo>
                    <a:pt x="20" y="130"/>
                  </a:lnTo>
                  <a:lnTo>
                    <a:pt x="18" y="126"/>
                  </a:lnTo>
                  <a:lnTo>
                    <a:pt x="16" y="120"/>
                  </a:lnTo>
                  <a:lnTo>
                    <a:pt x="12" y="116"/>
                  </a:lnTo>
                  <a:lnTo>
                    <a:pt x="10" y="112"/>
                  </a:lnTo>
                  <a:lnTo>
                    <a:pt x="10" y="108"/>
                  </a:lnTo>
                  <a:lnTo>
                    <a:pt x="8" y="108"/>
                  </a:lnTo>
                  <a:lnTo>
                    <a:pt x="6" y="106"/>
                  </a:lnTo>
                  <a:lnTo>
                    <a:pt x="4" y="102"/>
                  </a:lnTo>
                  <a:lnTo>
                    <a:pt x="4" y="98"/>
                  </a:lnTo>
                  <a:lnTo>
                    <a:pt x="2" y="94"/>
                  </a:lnTo>
                  <a:lnTo>
                    <a:pt x="2" y="92"/>
                  </a:lnTo>
                  <a:lnTo>
                    <a:pt x="2" y="90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2" y="78"/>
                  </a:lnTo>
                  <a:lnTo>
                    <a:pt x="2" y="78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6" y="72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2"/>
                  </a:lnTo>
                  <a:lnTo>
                    <a:pt x="10" y="70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10" y="58"/>
                  </a:lnTo>
                  <a:lnTo>
                    <a:pt x="14" y="60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22" y="5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4" y="54"/>
                  </a:lnTo>
                  <a:lnTo>
                    <a:pt x="26" y="54"/>
                  </a:lnTo>
                  <a:lnTo>
                    <a:pt x="28" y="50"/>
                  </a:lnTo>
                  <a:lnTo>
                    <a:pt x="28" y="48"/>
                  </a:lnTo>
                  <a:lnTo>
                    <a:pt x="30" y="46"/>
                  </a:lnTo>
                  <a:lnTo>
                    <a:pt x="32" y="40"/>
                  </a:lnTo>
                  <a:lnTo>
                    <a:pt x="34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6" y="30"/>
                  </a:lnTo>
                  <a:lnTo>
                    <a:pt x="38" y="28"/>
                  </a:lnTo>
                  <a:lnTo>
                    <a:pt x="40" y="26"/>
                  </a:lnTo>
                  <a:lnTo>
                    <a:pt x="54" y="24"/>
                  </a:lnTo>
                  <a:lnTo>
                    <a:pt x="66" y="0"/>
                  </a:lnTo>
                  <a:lnTo>
                    <a:pt x="68" y="2"/>
                  </a:lnTo>
                  <a:lnTo>
                    <a:pt x="74" y="8"/>
                  </a:lnTo>
                  <a:lnTo>
                    <a:pt x="80" y="20"/>
                  </a:lnTo>
                  <a:lnTo>
                    <a:pt x="84" y="34"/>
                  </a:lnTo>
                  <a:lnTo>
                    <a:pt x="84" y="34"/>
                  </a:lnTo>
                  <a:lnTo>
                    <a:pt x="82" y="36"/>
                  </a:lnTo>
                  <a:lnTo>
                    <a:pt x="78" y="40"/>
                  </a:lnTo>
                  <a:lnTo>
                    <a:pt x="76" y="52"/>
                  </a:lnTo>
                  <a:lnTo>
                    <a:pt x="72" y="70"/>
                  </a:lnTo>
                  <a:lnTo>
                    <a:pt x="72" y="72"/>
                  </a:lnTo>
                  <a:lnTo>
                    <a:pt x="74" y="74"/>
                  </a:lnTo>
                  <a:lnTo>
                    <a:pt x="76" y="76"/>
                  </a:lnTo>
                  <a:lnTo>
                    <a:pt x="78" y="78"/>
                  </a:lnTo>
                  <a:lnTo>
                    <a:pt x="80" y="80"/>
                  </a:lnTo>
                  <a:lnTo>
                    <a:pt x="84" y="80"/>
                  </a:lnTo>
                  <a:lnTo>
                    <a:pt x="90" y="78"/>
                  </a:lnTo>
                  <a:lnTo>
                    <a:pt x="100" y="84"/>
                  </a:lnTo>
                  <a:lnTo>
                    <a:pt x="96" y="98"/>
                  </a:lnTo>
                  <a:lnTo>
                    <a:pt x="94" y="100"/>
                  </a:lnTo>
                  <a:lnTo>
                    <a:pt x="90" y="102"/>
                  </a:lnTo>
                  <a:lnTo>
                    <a:pt x="86" y="104"/>
                  </a:lnTo>
                  <a:lnTo>
                    <a:pt x="82" y="112"/>
                  </a:lnTo>
                  <a:lnTo>
                    <a:pt x="80" y="122"/>
                  </a:lnTo>
                  <a:lnTo>
                    <a:pt x="84" y="138"/>
                  </a:lnTo>
                  <a:lnTo>
                    <a:pt x="82" y="138"/>
                  </a:lnTo>
                  <a:lnTo>
                    <a:pt x="82" y="138"/>
                  </a:lnTo>
                  <a:lnTo>
                    <a:pt x="80" y="140"/>
                  </a:lnTo>
                  <a:lnTo>
                    <a:pt x="80" y="142"/>
                  </a:lnTo>
                  <a:lnTo>
                    <a:pt x="78" y="146"/>
                  </a:lnTo>
                  <a:lnTo>
                    <a:pt x="80" y="150"/>
                  </a:lnTo>
                  <a:lnTo>
                    <a:pt x="80" y="156"/>
                  </a:lnTo>
                  <a:lnTo>
                    <a:pt x="80" y="158"/>
                  </a:lnTo>
                  <a:lnTo>
                    <a:pt x="80" y="162"/>
                  </a:lnTo>
                  <a:lnTo>
                    <a:pt x="80" y="168"/>
                  </a:lnTo>
                  <a:lnTo>
                    <a:pt x="82" y="174"/>
                  </a:lnTo>
                  <a:lnTo>
                    <a:pt x="84" y="182"/>
                  </a:lnTo>
                  <a:lnTo>
                    <a:pt x="88" y="188"/>
                  </a:lnTo>
                  <a:lnTo>
                    <a:pt x="84" y="210"/>
                  </a:lnTo>
                  <a:lnTo>
                    <a:pt x="84" y="218"/>
                  </a:lnTo>
                  <a:lnTo>
                    <a:pt x="84" y="224"/>
                  </a:lnTo>
                  <a:lnTo>
                    <a:pt x="84" y="230"/>
                  </a:lnTo>
                  <a:lnTo>
                    <a:pt x="82" y="244"/>
                  </a:lnTo>
                  <a:lnTo>
                    <a:pt x="80" y="260"/>
                  </a:lnTo>
                  <a:lnTo>
                    <a:pt x="76" y="272"/>
                  </a:lnTo>
                  <a:lnTo>
                    <a:pt x="74" y="270"/>
                  </a:lnTo>
                  <a:lnTo>
                    <a:pt x="72" y="262"/>
                  </a:lnTo>
                  <a:lnTo>
                    <a:pt x="72" y="248"/>
                  </a:lnTo>
                  <a:lnTo>
                    <a:pt x="74" y="226"/>
                  </a:lnTo>
                  <a:lnTo>
                    <a:pt x="74" y="220"/>
                  </a:lnTo>
                  <a:lnTo>
                    <a:pt x="74" y="206"/>
                  </a:lnTo>
                  <a:lnTo>
                    <a:pt x="74" y="188"/>
                  </a:lnTo>
                  <a:lnTo>
                    <a:pt x="70" y="168"/>
                  </a:lnTo>
                  <a:lnTo>
                    <a:pt x="62" y="15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" name="Freeform 387">
              <a:extLst>
                <a:ext uri="{FF2B5EF4-FFF2-40B4-BE49-F238E27FC236}">
                  <a16:creationId xmlns:a16="http://schemas.microsoft.com/office/drawing/2014/main" xmlns="" id="{DD6393D7-9CDE-4F45-9E65-6374B82E2414}"/>
                </a:ext>
              </a:extLst>
            </p:cNvPr>
            <p:cNvSpPr>
              <a:spLocks/>
            </p:cNvSpPr>
            <p:nvPr/>
          </p:nvSpPr>
          <p:spPr bwMode="gray">
            <a:xfrm>
              <a:off x="3167917" y="4136133"/>
              <a:ext cx="166626" cy="310825"/>
            </a:xfrm>
            <a:custGeom>
              <a:avLst/>
              <a:gdLst>
                <a:gd name="T0" fmla="*/ 58 w 90"/>
                <a:gd name="T1" fmla="*/ 124 h 168"/>
                <a:gd name="T2" fmla="*/ 62 w 90"/>
                <a:gd name="T3" fmla="*/ 128 h 168"/>
                <a:gd name="T4" fmla="*/ 64 w 90"/>
                <a:gd name="T5" fmla="*/ 132 h 168"/>
                <a:gd name="T6" fmla="*/ 50 w 90"/>
                <a:gd name="T7" fmla="*/ 154 h 168"/>
                <a:gd name="T8" fmla="*/ 42 w 90"/>
                <a:gd name="T9" fmla="*/ 158 h 168"/>
                <a:gd name="T10" fmla="*/ 46 w 90"/>
                <a:gd name="T11" fmla="*/ 166 h 168"/>
                <a:gd name="T12" fmla="*/ 64 w 90"/>
                <a:gd name="T13" fmla="*/ 164 h 168"/>
                <a:gd name="T14" fmla="*/ 78 w 90"/>
                <a:gd name="T15" fmla="*/ 150 h 168"/>
                <a:gd name="T16" fmla="*/ 88 w 90"/>
                <a:gd name="T17" fmla="*/ 134 h 168"/>
                <a:gd name="T18" fmla="*/ 90 w 90"/>
                <a:gd name="T19" fmla="*/ 126 h 168"/>
                <a:gd name="T20" fmla="*/ 84 w 90"/>
                <a:gd name="T21" fmla="*/ 102 h 168"/>
                <a:gd name="T22" fmla="*/ 84 w 90"/>
                <a:gd name="T23" fmla="*/ 98 h 168"/>
                <a:gd name="T24" fmla="*/ 82 w 90"/>
                <a:gd name="T25" fmla="*/ 90 h 168"/>
                <a:gd name="T26" fmla="*/ 76 w 90"/>
                <a:gd name="T27" fmla="*/ 82 h 168"/>
                <a:gd name="T28" fmla="*/ 60 w 90"/>
                <a:gd name="T29" fmla="*/ 74 h 168"/>
                <a:gd name="T30" fmla="*/ 46 w 90"/>
                <a:gd name="T31" fmla="*/ 46 h 168"/>
                <a:gd name="T32" fmla="*/ 48 w 90"/>
                <a:gd name="T33" fmla="*/ 42 h 168"/>
                <a:gd name="T34" fmla="*/ 52 w 90"/>
                <a:gd name="T35" fmla="*/ 36 h 168"/>
                <a:gd name="T36" fmla="*/ 60 w 90"/>
                <a:gd name="T37" fmla="*/ 32 h 168"/>
                <a:gd name="T38" fmla="*/ 64 w 90"/>
                <a:gd name="T39" fmla="*/ 30 h 168"/>
                <a:gd name="T40" fmla="*/ 72 w 90"/>
                <a:gd name="T41" fmla="*/ 26 h 168"/>
                <a:gd name="T42" fmla="*/ 70 w 90"/>
                <a:gd name="T43" fmla="*/ 22 h 168"/>
                <a:gd name="T44" fmla="*/ 68 w 90"/>
                <a:gd name="T45" fmla="*/ 16 h 168"/>
                <a:gd name="T46" fmla="*/ 64 w 90"/>
                <a:gd name="T47" fmla="*/ 12 h 168"/>
                <a:gd name="T48" fmla="*/ 60 w 90"/>
                <a:gd name="T49" fmla="*/ 6 h 168"/>
                <a:gd name="T50" fmla="*/ 50 w 90"/>
                <a:gd name="T51" fmla="*/ 2 h 168"/>
                <a:gd name="T52" fmla="*/ 48 w 90"/>
                <a:gd name="T53" fmla="*/ 4 h 168"/>
                <a:gd name="T54" fmla="*/ 40 w 90"/>
                <a:gd name="T55" fmla="*/ 4 h 168"/>
                <a:gd name="T56" fmla="*/ 28 w 90"/>
                <a:gd name="T57" fmla="*/ 2 h 168"/>
                <a:gd name="T58" fmla="*/ 20 w 90"/>
                <a:gd name="T59" fmla="*/ 0 h 168"/>
                <a:gd name="T60" fmla="*/ 14 w 90"/>
                <a:gd name="T61" fmla="*/ 2 h 168"/>
                <a:gd name="T62" fmla="*/ 8 w 90"/>
                <a:gd name="T63" fmla="*/ 2 h 168"/>
                <a:gd name="T64" fmla="*/ 2 w 90"/>
                <a:gd name="T65" fmla="*/ 4 h 168"/>
                <a:gd name="T66" fmla="*/ 0 w 90"/>
                <a:gd name="T67" fmla="*/ 10 h 168"/>
                <a:gd name="T68" fmla="*/ 4 w 90"/>
                <a:gd name="T69" fmla="*/ 10 h 168"/>
                <a:gd name="T70" fmla="*/ 8 w 90"/>
                <a:gd name="T71" fmla="*/ 14 h 168"/>
                <a:gd name="T72" fmla="*/ 20 w 90"/>
                <a:gd name="T73" fmla="*/ 30 h 168"/>
                <a:gd name="T74" fmla="*/ 24 w 90"/>
                <a:gd name="T75" fmla="*/ 36 h 168"/>
                <a:gd name="T76" fmla="*/ 22 w 90"/>
                <a:gd name="T77" fmla="*/ 44 h 168"/>
                <a:gd name="T78" fmla="*/ 20 w 90"/>
                <a:gd name="T79" fmla="*/ 48 h 168"/>
                <a:gd name="T80" fmla="*/ 18 w 90"/>
                <a:gd name="T81" fmla="*/ 50 h 168"/>
                <a:gd name="T82" fmla="*/ 18 w 90"/>
                <a:gd name="T83" fmla="*/ 58 h 168"/>
                <a:gd name="T84" fmla="*/ 24 w 90"/>
                <a:gd name="T85" fmla="*/ 64 h 168"/>
                <a:gd name="T86" fmla="*/ 30 w 90"/>
                <a:gd name="T87" fmla="*/ 68 h 168"/>
                <a:gd name="T88" fmla="*/ 32 w 90"/>
                <a:gd name="T89" fmla="*/ 70 h 168"/>
                <a:gd name="T90" fmla="*/ 38 w 90"/>
                <a:gd name="T91" fmla="*/ 76 h 168"/>
                <a:gd name="T92" fmla="*/ 46 w 90"/>
                <a:gd name="T93" fmla="*/ 84 h 168"/>
                <a:gd name="T94" fmla="*/ 52 w 90"/>
                <a:gd name="T95" fmla="*/ 94 h 168"/>
                <a:gd name="T96" fmla="*/ 56 w 90"/>
                <a:gd name="T97" fmla="*/ 106 h 168"/>
                <a:gd name="T98" fmla="*/ 56 w 90"/>
                <a:gd name="T99" fmla="*/ 116 h 168"/>
                <a:gd name="T100" fmla="*/ 56 w 90"/>
                <a:gd name="T101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" h="168">
                  <a:moveTo>
                    <a:pt x="56" y="124"/>
                  </a:moveTo>
                  <a:lnTo>
                    <a:pt x="58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4" y="132"/>
                  </a:lnTo>
                  <a:lnTo>
                    <a:pt x="64" y="132"/>
                  </a:lnTo>
                  <a:lnTo>
                    <a:pt x="60" y="150"/>
                  </a:lnTo>
                  <a:lnTo>
                    <a:pt x="50" y="154"/>
                  </a:lnTo>
                  <a:lnTo>
                    <a:pt x="46" y="158"/>
                  </a:lnTo>
                  <a:lnTo>
                    <a:pt x="42" y="158"/>
                  </a:lnTo>
                  <a:lnTo>
                    <a:pt x="38" y="168"/>
                  </a:lnTo>
                  <a:lnTo>
                    <a:pt x="46" y="166"/>
                  </a:lnTo>
                  <a:lnTo>
                    <a:pt x="62" y="168"/>
                  </a:lnTo>
                  <a:lnTo>
                    <a:pt x="64" y="164"/>
                  </a:lnTo>
                  <a:lnTo>
                    <a:pt x="70" y="158"/>
                  </a:lnTo>
                  <a:lnTo>
                    <a:pt x="78" y="150"/>
                  </a:lnTo>
                  <a:lnTo>
                    <a:pt x="86" y="140"/>
                  </a:lnTo>
                  <a:lnTo>
                    <a:pt x="88" y="134"/>
                  </a:lnTo>
                  <a:lnTo>
                    <a:pt x="90" y="130"/>
                  </a:lnTo>
                  <a:lnTo>
                    <a:pt x="90" y="126"/>
                  </a:lnTo>
                  <a:lnTo>
                    <a:pt x="88" y="124"/>
                  </a:lnTo>
                  <a:lnTo>
                    <a:pt x="84" y="102"/>
                  </a:lnTo>
                  <a:lnTo>
                    <a:pt x="84" y="100"/>
                  </a:lnTo>
                  <a:lnTo>
                    <a:pt x="84" y="98"/>
                  </a:lnTo>
                  <a:lnTo>
                    <a:pt x="84" y="94"/>
                  </a:lnTo>
                  <a:lnTo>
                    <a:pt x="82" y="90"/>
                  </a:lnTo>
                  <a:lnTo>
                    <a:pt x="80" y="86"/>
                  </a:lnTo>
                  <a:lnTo>
                    <a:pt x="76" y="82"/>
                  </a:lnTo>
                  <a:lnTo>
                    <a:pt x="70" y="78"/>
                  </a:lnTo>
                  <a:lnTo>
                    <a:pt x="60" y="74"/>
                  </a:lnTo>
                  <a:lnTo>
                    <a:pt x="46" y="54"/>
                  </a:lnTo>
                  <a:lnTo>
                    <a:pt x="46" y="46"/>
                  </a:lnTo>
                  <a:lnTo>
                    <a:pt x="48" y="44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2" y="36"/>
                  </a:lnTo>
                  <a:lnTo>
                    <a:pt x="56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4" y="30"/>
                  </a:lnTo>
                  <a:lnTo>
                    <a:pt x="68" y="28"/>
                  </a:lnTo>
                  <a:lnTo>
                    <a:pt x="72" y="26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68" y="18"/>
                  </a:lnTo>
                  <a:lnTo>
                    <a:pt x="68" y="16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0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0" y="2"/>
                  </a:lnTo>
                  <a:lnTo>
                    <a:pt x="50" y="2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0" y="4"/>
                  </a:lnTo>
                  <a:lnTo>
                    <a:pt x="34" y="4"/>
                  </a:lnTo>
                  <a:lnTo>
                    <a:pt x="28" y="2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26"/>
                  </a:lnTo>
                  <a:lnTo>
                    <a:pt x="20" y="30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40"/>
                  </a:lnTo>
                  <a:lnTo>
                    <a:pt x="22" y="44"/>
                  </a:lnTo>
                  <a:lnTo>
                    <a:pt x="22" y="46"/>
                  </a:lnTo>
                  <a:lnTo>
                    <a:pt x="20" y="48"/>
                  </a:lnTo>
                  <a:lnTo>
                    <a:pt x="20" y="48"/>
                  </a:lnTo>
                  <a:lnTo>
                    <a:pt x="18" y="50"/>
                  </a:lnTo>
                  <a:lnTo>
                    <a:pt x="16" y="54"/>
                  </a:lnTo>
                  <a:lnTo>
                    <a:pt x="18" y="58"/>
                  </a:lnTo>
                  <a:lnTo>
                    <a:pt x="22" y="60"/>
                  </a:lnTo>
                  <a:lnTo>
                    <a:pt x="24" y="64"/>
                  </a:lnTo>
                  <a:lnTo>
                    <a:pt x="28" y="66"/>
                  </a:lnTo>
                  <a:lnTo>
                    <a:pt x="30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8" y="76"/>
                  </a:lnTo>
                  <a:lnTo>
                    <a:pt x="42" y="80"/>
                  </a:lnTo>
                  <a:lnTo>
                    <a:pt x="46" y="84"/>
                  </a:lnTo>
                  <a:lnTo>
                    <a:pt x="50" y="88"/>
                  </a:lnTo>
                  <a:lnTo>
                    <a:pt x="52" y="94"/>
                  </a:lnTo>
                  <a:lnTo>
                    <a:pt x="54" y="100"/>
                  </a:lnTo>
                  <a:lnTo>
                    <a:pt x="56" y="106"/>
                  </a:lnTo>
                  <a:lnTo>
                    <a:pt x="56" y="112"/>
                  </a:lnTo>
                  <a:lnTo>
                    <a:pt x="56" y="116"/>
                  </a:lnTo>
                  <a:lnTo>
                    <a:pt x="56" y="118"/>
                  </a:lnTo>
                  <a:lnTo>
                    <a:pt x="56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" name="Freeform 388">
              <a:extLst>
                <a:ext uri="{FF2B5EF4-FFF2-40B4-BE49-F238E27FC236}">
                  <a16:creationId xmlns:a16="http://schemas.microsoft.com/office/drawing/2014/main" xmlns="" id="{27FBF1DD-8F19-49A7-882E-5F0C481DB6EA}"/>
                </a:ext>
              </a:extLst>
            </p:cNvPr>
            <p:cNvSpPr>
              <a:spLocks/>
            </p:cNvSpPr>
            <p:nvPr/>
          </p:nvSpPr>
          <p:spPr bwMode="gray">
            <a:xfrm>
              <a:off x="3075348" y="4202739"/>
              <a:ext cx="151815" cy="384831"/>
            </a:xfrm>
            <a:custGeom>
              <a:avLst/>
              <a:gdLst>
                <a:gd name="T0" fmla="*/ 18 w 82"/>
                <a:gd name="T1" fmla="*/ 2 h 208"/>
                <a:gd name="T2" fmla="*/ 10 w 82"/>
                <a:gd name="T3" fmla="*/ 6 h 208"/>
                <a:gd name="T4" fmla="*/ 4 w 82"/>
                <a:gd name="T5" fmla="*/ 24 h 208"/>
                <a:gd name="T6" fmla="*/ 6 w 82"/>
                <a:gd name="T7" fmla="*/ 40 h 208"/>
                <a:gd name="T8" fmla="*/ 4 w 82"/>
                <a:gd name="T9" fmla="*/ 42 h 208"/>
                <a:gd name="T10" fmla="*/ 2 w 82"/>
                <a:gd name="T11" fmla="*/ 48 h 208"/>
                <a:gd name="T12" fmla="*/ 4 w 82"/>
                <a:gd name="T13" fmla="*/ 58 h 208"/>
                <a:gd name="T14" fmla="*/ 4 w 82"/>
                <a:gd name="T15" fmla="*/ 64 h 208"/>
                <a:gd name="T16" fmla="*/ 6 w 82"/>
                <a:gd name="T17" fmla="*/ 76 h 208"/>
                <a:gd name="T18" fmla="*/ 12 w 82"/>
                <a:gd name="T19" fmla="*/ 90 h 208"/>
                <a:gd name="T20" fmla="*/ 8 w 82"/>
                <a:gd name="T21" fmla="*/ 120 h 208"/>
                <a:gd name="T22" fmla="*/ 8 w 82"/>
                <a:gd name="T23" fmla="*/ 132 h 208"/>
                <a:gd name="T24" fmla="*/ 4 w 82"/>
                <a:gd name="T25" fmla="*/ 162 h 208"/>
                <a:gd name="T26" fmla="*/ 0 w 82"/>
                <a:gd name="T27" fmla="*/ 174 h 208"/>
                <a:gd name="T28" fmla="*/ 0 w 82"/>
                <a:gd name="T29" fmla="*/ 176 h 208"/>
                <a:gd name="T30" fmla="*/ 2 w 82"/>
                <a:gd name="T31" fmla="*/ 178 h 208"/>
                <a:gd name="T32" fmla="*/ 8 w 82"/>
                <a:gd name="T33" fmla="*/ 186 h 208"/>
                <a:gd name="T34" fmla="*/ 24 w 82"/>
                <a:gd name="T35" fmla="*/ 200 h 208"/>
                <a:gd name="T36" fmla="*/ 50 w 82"/>
                <a:gd name="T37" fmla="*/ 208 h 208"/>
                <a:gd name="T38" fmla="*/ 46 w 82"/>
                <a:gd name="T39" fmla="*/ 192 h 208"/>
                <a:gd name="T40" fmla="*/ 20 w 82"/>
                <a:gd name="T41" fmla="*/ 166 h 208"/>
                <a:gd name="T42" fmla="*/ 14 w 82"/>
                <a:gd name="T43" fmla="*/ 148 h 208"/>
                <a:gd name="T44" fmla="*/ 18 w 82"/>
                <a:gd name="T45" fmla="*/ 128 h 208"/>
                <a:gd name="T46" fmla="*/ 22 w 82"/>
                <a:gd name="T47" fmla="*/ 108 h 208"/>
                <a:gd name="T48" fmla="*/ 24 w 82"/>
                <a:gd name="T49" fmla="*/ 90 h 208"/>
                <a:gd name="T50" fmla="*/ 26 w 82"/>
                <a:gd name="T51" fmla="*/ 86 h 208"/>
                <a:gd name="T52" fmla="*/ 28 w 82"/>
                <a:gd name="T53" fmla="*/ 82 h 208"/>
                <a:gd name="T54" fmla="*/ 32 w 82"/>
                <a:gd name="T55" fmla="*/ 84 h 208"/>
                <a:gd name="T56" fmla="*/ 34 w 82"/>
                <a:gd name="T57" fmla="*/ 90 h 208"/>
                <a:gd name="T58" fmla="*/ 42 w 82"/>
                <a:gd name="T59" fmla="*/ 110 h 208"/>
                <a:gd name="T60" fmla="*/ 48 w 82"/>
                <a:gd name="T61" fmla="*/ 112 h 208"/>
                <a:gd name="T62" fmla="*/ 48 w 82"/>
                <a:gd name="T63" fmla="*/ 92 h 208"/>
                <a:gd name="T64" fmla="*/ 56 w 82"/>
                <a:gd name="T65" fmla="*/ 82 h 208"/>
                <a:gd name="T66" fmla="*/ 64 w 82"/>
                <a:gd name="T67" fmla="*/ 80 h 208"/>
                <a:gd name="T68" fmla="*/ 74 w 82"/>
                <a:gd name="T69" fmla="*/ 82 h 208"/>
                <a:gd name="T70" fmla="*/ 82 w 82"/>
                <a:gd name="T71" fmla="*/ 82 h 208"/>
                <a:gd name="T72" fmla="*/ 82 w 82"/>
                <a:gd name="T73" fmla="*/ 74 h 208"/>
                <a:gd name="T74" fmla="*/ 80 w 82"/>
                <a:gd name="T75" fmla="*/ 62 h 208"/>
                <a:gd name="T76" fmla="*/ 80 w 82"/>
                <a:gd name="T77" fmla="*/ 58 h 208"/>
                <a:gd name="T78" fmla="*/ 74 w 82"/>
                <a:gd name="T79" fmla="*/ 46 h 208"/>
                <a:gd name="T80" fmla="*/ 64 w 82"/>
                <a:gd name="T81" fmla="*/ 34 h 208"/>
                <a:gd name="T82" fmla="*/ 60 w 82"/>
                <a:gd name="T83" fmla="*/ 32 h 208"/>
                <a:gd name="T84" fmla="*/ 54 w 82"/>
                <a:gd name="T85" fmla="*/ 30 h 208"/>
                <a:gd name="T86" fmla="*/ 50 w 82"/>
                <a:gd name="T87" fmla="*/ 32 h 208"/>
                <a:gd name="T88" fmla="*/ 44 w 82"/>
                <a:gd name="T89" fmla="*/ 36 h 208"/>
                <a:gd name="T90" fmla="*/ 38 w 82"/>
                <a:gd name="T91" fmla="*/ 36 h 208"/>
                <a:gd name="T92" fmla="*/ 38 w 82"/>
                <a:gd name="T93" fmla="*/ 34 h 208"/>
                <a:gd name="T94" fmla="*/ 40 w 82"/>
                <a:gd name="T95" fmla="*/ 28 h 208"/>
                <a:gd name="T96" fmla="*/ 42 w 82"/>
                <a:gd name="T97" fmla="*/ 18 h 208"/>
                <a:gd name="T98" fmla="*/ 40 w 82"/>
                <a:gd name="T99" fmla="*/ 10 h 208"/>
                <a:gd name="T100" fmla="*/ 30 w 82"/>
                <a:gd name="T101" fmla="*/ 10 h 208"/>
                <a:gd name="T102" fmla="*/ 28 w 82"/>
                <a:gd name="T103" fmla="*/ 4 h 208"/>
                <a:gd name="T104" fmla="*/ 24 w 82"/>
                <a:gd name="T105" fmla="*/ 0 h 208"/>
                <a:gd name="T106" fmla="*/ 20 w 82"/>
                <a:gd name="T10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2" h="208">
                  <a:moveTo>
                    <a:pt x="20" y="0"/>
                  </a:moveTo>
                  <a:lnTo>
                    <a:pt x="18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14"/>
                  </a:lnTo>
                  <a:lnTo>
                    <a:pt x="4" y="24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4" y="42"/>
                  </a:lnTo>
                  <a:lnTo>
                    <a:pt x="4" y="44"/>
                  </a:lnTo>
                  <a:lnTo>
                    <a:pt x="2" y="48"/>
                  </a:lnTo>
                  <a:lnTo>
                    <a:pt x="4" y="52"/>
                  </a:lnTo>
                  <a:lnTo>
                    <a:pt x="4" y="58"/>
                  </a:lnTo>
                  <a:lnTo>
                    <a:pt x="4" y="60"/>
                  </a:lnTo>
                  <a:lnTo>
                    <a:pt x="4" y="64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8" y="84"/>
                  </a:lnTo>
                  <a:lnTo>
                    <a:pt x="12" y="90"/>
                  </a:lnTo>
                  <a:lnTo>
                    <a:pt x="8" y="112"/>
                  </a:lnTo>
                  <a:lnTo>
                    <a:pt x="8" y="120"/>
                  </a:lnTo>
                  <a:lnTo>
                    <a:pt x="8" y="126"/>
                  </a:lnTo>
                  <a:lnTo>
                    <a:pt x="8" y="132"/>
                  </a:lnTo>
                  <a:lnTo>
                    <a:pt x="6" y="146"/>
                  </a:lnTo>
                  <a:lnTo>
                    <a:pt x="4" y="162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12" y="192"/>
                  </a:lnTo>
                  <a:lnTo>
                    <a:pt x="24" y="200"/>
                  </a:lnTo>
                  <a:lnTo>
                    <a:pt x="42" y="198"/>
                  </a:lnTo>
                  <a:lnTo>
                    <a:pt x="50" y="208"/>
                  </a:lnTo>
                  <a:lnTo>
                    <a:pt x="58" y="206"/>
                  </a:lnTo>
                  <a:lnTo>
                    <a:pt x="46" y="192"/>
                  </a:lnTo>
                  <a:lnTo>
                    <a:pt x="22" y="168"/>
                  </a:lnTo>
                  <a:lnTo>
                    <a:pt x="20" y="166"/>
                  </a:lnTo>
                  <a:lnTo>
                    <a:pt x="16" y="158"/>
                  </a:lnTo>
                  <a:lnTo>
                    <a:pt x="14" y="148"/>
                  </a:lnTo>
                  <a:lnTo>
                    <a:pt x="16" y="132"/>
                  </a:lnTo>
                  <a:lnTo>
                    <a:pt x="18" y="128"/>
                  </a:lnTo>
                  <a:lnTo>
                    <a:pt x="20" y="120"/>
                  </a:lnTo>
                  <a:lnTo>
                    <a:pt x="22" y="108"/>
                  </a:lnTo>
                  <a:lnTo>
                    <a:pt x="24" y="98"/>
                  </a:lnTo>
                  <a:lnTo>
                    <a:pt x="24" y="90"/>
                  </a:lnTo>
                  <a:lnTo>
                    <a:pt x="26" y="88"/>
                  </a:lnTo>
                  <a:lnTo>
                    <a:pt x="26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2" y="86"/>
                  </a:lnTo>
                  <a:lnTo>
                    <a:pt x="34" y="90"/>
                  </a:lnTo>
                  <a:lnTo>
                    <a:pt x="34" y="94"/>
                  </a:lnTo>
                  <a:lnTo>
                    <a:pt x="42" y="110"/>
                  </a:lnTo>
                  <a:lnTo>
                    <a:pt x="48" y="116"/>
                  </a:lnTo>
                  <a:lnTo>
                    <a:pt x="48" y="112"/>
                  </a:lnTo>
                  <a:lnTo>
                    <a:pt x="46" y="102"/>
                  </a:lnTo>
                  <a:lnTo>
                    <a:pt x="48" y="92"/>
                  </a:lnTo>
                  <a:lnTo>
                    <a:pt x="56" y="84"/>
                  </a:lnTo>
                  <a:lnTo>
                    <a:pt x="56" y="82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80"/>
                  </a:lnTo>
                  <a:lnTo>
                    <a:pt x="74" y="82"/>
                  </a:lnTo>
                  <a:lnTo>
                    <a:pt x="80" y="84"/>
                  </a:lnTo>
                  <a:lnTo>
                    <a:pt x="82" y="82"/>
                  </a:lnTo>
                  <a:lnTo>
                    <a:pt x="82" y="78"/>
                  </a:lnTo>
                  <a:lnTo>
                    <a:pt x="82" y="74"/>
                  </a:lnTo>
                  <a:lnTo>
                    <a:pt x="82" y="68"/>
                  </a:lnTo>
                  <a:lnTo>
                    <a:pt x="80" y="62"/>
                  </a:lnTo>
                  <a:lnTo>
                    <a:pt x="80" y="60"/>
                  </a:lnTo>
                  <a:lnTo>
                    <a:pt x="80" y="58"/>
                  </a:lnTo>
                  <a:lnTo>
                    <a:pt x="78" y="52"/>
                  </a:lnTo>
                  <a:lnTo>
                    <a:pt x="74" y="46"/>
                  </a:lnTo>
                  <a:lnTo>
                    <a:pt x="70" y="40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8" y="30"/>
                  </a:lnTo>
                  <a:lnTo>
                    <a:pt x="54" y="30"/>
                  </a:lnTo>
                  <a:lnTo>
                    <a:pt x="52" y="30"/>
                  </a:lnTo>
                  <a:lnTo>
                    <a:pt x="50" y="32"/>
                  </a:lnTo>
                  <a:lnTo>
                    <a:pt x="46" y="34"/>
                  </a:lnTo>
                  <a:lnTo>
                    <a:pt x="44" y="36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0" y="28"/>
                  </a:lnTo>
                  <a:lnTo>
                    <a:pt x="42" y="22"/>
                  </a:lnTo>
                  <a:lnTo>
                    <a:pt x="42" y="18"/>
                  </a:lnTo>
                  <a:lnTo>
                    <a:pt x="42" y="14"/>
                  </a:lnTo>
                  <a:lnTo>
                    <a:pt x="40" y="10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6"/>
                  </a:lnTo>
                  <a:lnTo>
                    <a:pt x="28" y="4"/>
                  </a:lnTo>
                  <a:lnTo>
                    <a:pt x="28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" name="Freeform 389">
              <a:extLst>
                <a:ext uri="{FF2B5EF4-FFF2-40B4-BE49-F238E27FC236}">
                  <a16:creationId xmlns:a16="http://schemas.microsoft.com/office/drawing/2014/main" xmlns="" id="{EB0C2DD3-263B-436C-9AFE-CCD56213C521}"/>
                </a:ext>
              </a:extLst>
            </p:cNvPr>
            <p:cNvSpPr>
              <a:spLocks/>
            </p:cNvSpPr>
            <p:nvPr/>
          </p:nvSpPr>
          <p:spPr bwMode="gray">
            <a:xfrm>
              <a:off x="2834666" y="3999222"/>
              <a:ext cx="129598" cy="70306"/>
            </a:xfrm>
            <a:custGeom>
              <a:avLst/>
              <a:gdLst>
                <a:gd name="T0" fmla="*/ 58 w 70"/>
                <a:gd name="T1" fmla="*/ 38 h 38"/>
                <a:gd name="T2" fmla="*/ 34 w 70"/>
                <a:gd name="T3" fmla="*/ 36 h 38"/>
                <a:gd name="T4" fmla="*/ 34 w 70"/>
                <a:gd name="T5" fmla="*/ 36 h 38"/>
                <a:gd name="T6" fmla="*/ 30 w 70"/>
                <a:gd name="T7" fmla="*/ 36 h 38"/>
                <a:gd name="T8" fmla="*/ 26 w 70"/>
                <a:gd name="T9" fmla="*/ 36 h 38"/>
                <a:gd name="T10" fmla="*/ 18 w 70"/>
                <a:gd name="T11" fmla="*/ 36 h 38"/>
                <a:gd name="T12" fmla="*/ 10 w 70"/>
                <a:gd name="T13" fmla="*/ 38 h 38"/>
                <a:gd name="T14" fmla="*/ 8 w 70"/>
                <a:gd name="T15" fmla="*/ 38 h 38"/>
                <a:gd name="T16" fmla="*/ 8 w 70"/>
                <a:gd name="T17" fmla="*/ 38 h 38"/>
                <a:gd name="T18" fmla="*/ 4 w 70"/>
                <a:gd name="T19" fmla="*/ 38 h 38"/>
                <a:gd name="T20" fmla="*/ 2 w 70"/>
                <a:gd name="T21" fmla="*/ 38 h 38"/>
                <a:gd name="T22" fmla="*/ 0 w 70"/>
                <a:gd name="T23" fmla="*/ 36 h 38"/>
                <a:gd name="T24" fmla="*/ 0 w 70"/>
                <a:gd name="T25" fmla="*/ 34 h 38"/>
                <a:gd name="T26" fmla="*/ 0 w 70"/>
                <a:gd name="T27" fmla="*/ 32 h 38"/>
                <a:gd name="T28" fmla="*/ 4 w 70"/>
                <a:gd name="T29" fmla="*/ 16 h 38"/>
                <a:gd name="T30" fmla="*/ 4 w 70"/>
                <a:gd name="T31" fmla="*/ 16 h 38"/>
                <a:gd name="T32" fmla="*/ 8 w 70"/>
                <a:gd name="T33" fmla="*/ 14 h 38"/>
                <a:gd name="T34" fmla="*/ 10 w 70"/>
                <a:gd name="T35" fmla="*/ 10 h 38"/>
                <a:gd name="T36" fmla="*/ 16 w 70"/>
                <a:gd name="T37" fmla="*/ 6 h 38"/>
                <a:gd name="T38" fmla="*/ 20 w 70"/>
                <a:gd name="T39" fmla="*/ 4 h 38"/>
                <a:gd name="T40" fmla="*/ 26 w 70"/>
                <a:gd name="T41" fmla="*/ 2 h 38"/>
                <a:gd name="T42" fmla="*/ 32 w 70"/>
                <a:gd name="T43" fmla="*/ 0 h 38"/>
                <a:gd name="T44" fmla="*/ 50 w 70"/>
                <a:gd name="T45" fmla="*/ 2 h 38"/>
                <a:gd name="T46" fmla="*/ 64 w 70"/>
                <a:gd name="T47" fmla="*/ 4 h 38"/>
                <a:gd name="T48" fmla="*/ 70 w 70"/>
                <a:gd name="T49" fmla="*/ 12 h 38"/>
                <a:gd name="T50" fmla="*/ 58 w 70"/>
                <a:gd name="T5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38">
                  <a:moveTo>
                    <a:pt x="58" y="38"/>
                  </a:moveTo>
                  <a:lnTo>
                    <a:pt x="34" y="36"/>
                  </a:lnTo>
                  <a:lnTo>
                    <a:pt x="34" y="36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8" y="36"/>
                  </a:lnTo>
                  <a:lnTo>
                    <a:pt x="10" y="38"/>
                  </a:lnTo>
                  <a:lnTo>
                    <a:pt x="8" y="38"/>
                  </a:lnTo>
                  <a:lnTo>
                    <a:pt x="8" y="38"/>
                  </a:lnTo>
                  <a:lnTo>
                    <a:pt x="4" y="38"/>
                  </a:lnTo>
                  <a:lnTo>
                    <a:pt x="2" y="38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10" y="10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50" y="2"/>
                  </a:lnTo>
                  <a:lnTo>
                    <a:pt x="64" y="4"/>
                  </a:lnTo>
                  <a:lnTo>
                    <a:pt x="70" y="12"/>
                  </a:lnTo>
                  <a:lnTo>
                    <a:pt x="58" y="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" name="Freeform 390">
              <a:extLst>
                <a:ext uri="{FF2B5EF4-FFF2-40B4-BE49-F238E27FC236}">
                  <a16:creationId xmlns:a16="http://schemas.microsoft.com/office/drawing/2014/main" xmlns="" id="{CA9E18F6-487F-4CA1-8EBC-57F4A257E6D6}"/>
                </a:ext>
              </a:extLst>
            </p:cNvPr>
            <p:cNvSpPr>
              <a:spLocks/>
            </p:cNvSpPr>
            <p:nvPr/>
          </p:nvSpPr>
          <p:spPr bwMode="gray">
            <a:xfrm>
              <a:off x="2645824" y="3958519"/>
              <a:ext cx="181437" cy="96208"/>
            </a:xfrm>
            <a:custGeom>
              <a:avLst/>
              <a:gdLst>
                <a:gd name="T0" fmla="*/ 8 w 98"/>
                <a:gd name="T1" fmla="*/ 0 h 52"/>
                <a:gd name="T2" fmla="*/ 8 w 98"/>
                <a:gd name="T3" fmla="*/ 0 h 52"/>
                <a:gd name="T4" fmla="*/ 6 w 98"/>
                <a:gd name="T5" fmla="*/ 2 h 52"/>
                <a:gd name="T6" fmla="*/ 4 w 98"/>
                <a:gd name="T7" fmla="*/ 4 h 52"/>
                <a:gd name="T8" fmla="*/ 2 w 98"/>
                <a:gd name="T9" fmla="*/ 6 h 52"/>
                <a:gd name="T10" fmla="*/ 0 w 98"/>
                <a:gd name="T11" fmla="*/ 10 h 52"/>
                <a:gd name="T12" fmla="*/ 0 w 98"/>
                <a:gd name="T13" fmla="*/ 12 h 52"/>
                <a:gd name="T14" fmla="*/ 2 w 98"/>
                <a:gd name="T15" fmla="*/ 16 h 52"/>
                <a:gd name="T16" fmla="*/ 8 w 98"/>
                <a:gd name="T17" fmla="*/ 20 h 52"/>
                <a:gd name="T18" fmla="*/ 8 w 98"/>
                <a:gd name="T19" fmla="*/ 20 h 52"/>
                <a:gd name="T20" fmla="*/ 8 w 98"/>
                <a:gd name="T21" fmla="*/ 22 h 52"/>
                <a:gd name="T22" fmla="*/ 10 w 98"/>
                <a:gd name="T23" fmla="*/ 22 h 52"/>
                <a:gd name="T24" fmla="*/ 10 w 98"/>
                <a:gd name="T25" fmla="*/ 24 h 52"/>
                <a:gd name="T26" fmla="*/ 14 w 98"/>
                <a:gd name="T27" fmla="*/ 28 h 52"/>
                <a:gd name="T28" fmla="*/ 18 w 98"/>
                <a:gd name="T29" fmla="*/ 32 h 52"/>
                <a:gd name="T30" fmla="*/ 26 w 98"/>
                <a:gd name="T31" fmla="*/ 36 h 52"/>
                <a:gd name="T32" fmla="*/ 42 w 98"/>
                <a:gd name="T33" fmla="*/ 42 h 52"/>
                <a:gd name="T34" fmla="*/ 64 w 98"/>
                <a:gd name="T35" fmla="*/ 48 h 52"/>
                <a:gd name="T36" fmla="*/ 96 w 98"/>
                <a:gd name="T37" fmla="*/ 52 h 52"/>
                <a:gd name="T38" fmla="*/ 98 w 98"/>
                <a:gd name="T39" fmla="*/ 34 h 52"/>
                <a:gd name="T40" fmla="*/ 82 w 98"/>
                <a:gd name="T41" fmla="*/ 32 h 52"/>
                <a:gd name="T42" fmla="*/ 36 w 98"/>
                <a:gd name="T43" fmla="*/ 22 h 52"/>
                <a:gd name="T44" fmla="*/ 24 w 98"/>
                <a:gd name="T45" fmla="*/ 12 h 52"/>
                <a:gd name="T46" fmla="*/ 8 w 98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52">
                  <a:moveTo>
                    <a:pt x="8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2"/>
                  </a:lnTo>
                  <a:lnTo>
                    <a:pt x="10" y="22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8" y="32"/>
                  </a:lnTo>
                  <a:lnTo>
                    <a:pt x="26" y="36"/>
                  </a:lnTo>
                  <a:lnTo>
                    <a:pt x="42" y="42"/>
                  </a:lnTo>
                  <a:lnTo>
                    <a:pt x="64" y="48"/>
                  </a:lnTo>
                  <a:lnTo>
                    <a:pt x="96" y="52"/>
                  </a:lnTo>
                  <a:lnTo>
                    <a:pt x="98" y="34"/>
                  </a:lnTo>
                  <a:lnTo>
                    <a:pt x="82" y="32"/>
                  </a:lnTo>
                  <a:lnTo>
                    <a:pt x="36" y="22"/>
                  </a:lnTo>
                  <a:lnTo>
                    <a:pt x="24" y="1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9" name="Freeform 391">
              <a:extLst>
                <a:ext uri="{FF2B5EF4-FFF2-40B4-BE49-F238E27FC236}">
                  <a16:creationId xmlns:a16="http://schemas.microsoft.com/office/drawing/2014/main" xmlns="" id="{69D90574-E84F-4445-9D37-3DDC41C9B3ED}"/>
                </a:ext>
              </a:extLst>
            </p:cNvPr>
            <p:cNvSpPr>
              <a:spLocks/>
            </p:cNvSpPr>
            <p:nvPr/>
          </p:nvSpPr>
          <p:spPr bwMode="gray">
            <a:xfrm>
              <a:off x="2353303" y="3814207"/>
              <a:ext cx="699828" cy="688256"/>
            </a:xfrm>
            <a:custGeom>
              <a:avLst/>
              <a:gdLst>
                <a:gd name="T0" fmla="*/ 262 w 378"/>
                <a:gd name="T1" fmla="*/ 126 h 372"/>
                <a:gd name="T2" fmla="*/ 264 w 378"/>
                <a:gd name="T3" fmla="*/ 110 h 372"/>
                <a:gd name="T4" fmla="*/ 256 w 378"/>
                <a:gd name="T5" fmla="*/ 114 h 372"/>
                <a:gd name="T6" fmla="*/ 254 w 378"/>
                <a:gd name="T7" fmla="*/ 130 h 372"/>
                <a:gd name="T8" fmla="*/ 192 w 378"/>
                <a:gd name="T9" fmla="*/ 116 h 372"/>
                <a:gd name="T10" fmla="*/ 168 w 378"/>
                <a:gd name="T11" fmla="*/ 98 h 372"/>
                <a:gd name="T12" fmla="*/ 162 w 378"/>
                <a:gd name="T13" fmla="*/ 82 h 372"/>
                <a:gd name="T14" fmla="*/ 160 w 378"/>
                <a:gd name="T15" fmla="*/ 58 h 372"/>
                <a:gd name="T16" fmla="*/ 174 w 378"/>
                <a:gd name="T17" fmla="*/ 40 h 372"/>
                <a:gd name="T18" fmla="*/ 170 w 378"/>
                <a:gd name="T19" fmla="*/ 6 h 372"/>
                <a:gd name="T20" fmla="*/ 152 w 378"/>
                <a:gd name="T21" fmla="*/ 0 h 372"/>
                <a:gd name="T22" fmla="*/ 140 w 378"/>
                <a:gd name="T23" fmla="*/ 8 h 372"/>
                <a:gd name="T24" fmla="*/ 110 w 378"/>
                <a:gd name="T25" fmla="*/ 18 h 372"/>
                <a:gd name="T26" fmla="*/ 112 w 378"/>
                <a:gd name="T27" fmla="*/ 28 h 372"/>
                <a:gd name="T28" fmla="*/ 124 w 378"/>
                <a:gd name="T29" fmla="*/ 34 h 372"/>
                <a:gd name="T30" fmla="*/ 108 w 378"/>
                <a:gd name="T31" fmla="*/ 36 h 372"/>
                <a:gd name="T32" fmla="*/ 96 w 378"/>
                <a:gd name="T33" fmla="*/ 48 h 372"/>
                <a:gd name="T34" fmla="*/ 88 w 378"/>
                <a:gd name="T35" fmla="*/ 60 h 372"/>
                <a:gd name="T36" fmla="*/ 58 w 378"/>
                <a:gd name="T37" fmla="*/ 84 h 372"/>
                <a:gd name="T38" fmla="*/ 48 w 378"/>
                <a:gd name="T39" fmla="*/ 126 h 372"/>
                <a:gd name="T40" fmla="*/ 18 w 378"/>
                <a:gd name="T41" fmla="*/ 148 h 372"/>
                <a:gd name="T42" fmla="*/ 12 w 378"/>
                <a:gd name="T43" fmla="*/ 170 h 372"/>
                <a:gd name="T44" fmla="*/ 32 w 378"/>
                <a:gd name="T45" fmla="*/ 166 h 372"/>
                <a:gd name="T46" fmla="*/ 32 w 378"/>
                <a:gd name="T47" fmla="*/ 176 h 372"/>
                <a:gd name="T48" fmla="*/ 16 w 378"/>
                <a:gd name="T49" fmla="*/ 192 h 372"/>
                <a:gd name="T50" fmla="*/ 38 w 378"/>
                <a:gd name="T51" fmla="*/ 214 h 372"/>
                <a:gd name="T52" fmla="*/ 50 w 378"/>
                <a:gd name="T53" fmla="*/ 206 h 372"/>
                <a:gd name="T54" fmla="*/ 58 w 378"/>
                <a:gd name="T55" fmla="*/ 194 h 372"/>
                <a:gd name="T56" fmla="*/ 56 w 378"/>
                <a:gd name="T57" fmla="*/ 210 h 372"/>
                <a:gd name="T58" fmla="*/ 76 w 378"/>
                <a:gd name="T59" fmla="*/ 308 h 372"/>
                <a:gd name="T60" fmla="*/ 102 w 378"/>
                <a:gd name="T61" fmla="*/ 352 h 372"/>
                <a:gd name="T62" fmla="*/ 114 w 378"/>
                <a:gd name="T63" fmla="*/ 370 h 372"/>
                <a:gd name="T64" fmla="*/ 132 w 378"/>
                <a:gd name="T65" fmla="*/ 370 h 372"/>
                <a:gd name="T66" fmla="*/ 134 w 378"/>
                <a:gd name="T67" fmla="*/ 362 h 372"/>
                <a:gd name="T68" fmla="*/ 146 w 378"/>
                <a:gd name="T69" fmla="*/ 348 h 372"/>
                <a:gd name="T70" fmla="*/ 160 w 378"/>
                <a:gd name="T71" fmla="*/ 318 h 372"/>
                <a:gd name="T72" fmla="*/ 162 w 378"/>
                <a:gd name="T73" fmla="*/ 280 h 372"/>
                <a:gd name="T74" fmla="*/ 182 w 378"/>
                <a:gd name="T75" fmla="*/ 268 h 372"/>
                <a:gd name="T76" fmla="*/ 224 w 378"/>
                <a:gd name="T77" fmla="*/ 232 h 372"/>
                <a:gd name="T78" fmla="*/ 248 w 378"/>
                <a:gd name="T79" fmla="*/ 202 h 372"/>
                <a:gd name="T80" fmla="*/ 262 w 378"/>
                <a:gd name="T81" fmla="*/ 194 h 372"/>
                <a:gd name="T82" fmla="*/ 266 w 378"/>
                <a:gd name="T83" fmla="*/ 176 h 372"/>
                <a:gd name="T84" fmla="*/ 266 w 378"/>
                <a:gd name="T85" fmla="*/ 160 h 372"/>
                <a:gd name="T86" fmla="*/ 282 w 378"/>
                <a:gd name="T87" fmla="*/ 150 h 372"/>
                <a:gd name="T88" fmla="*/ 294 w 378"/>
                <a:gd name="T89" fmla="*/ 156 h 372"/>
                <a:gd name="T90" fmla="*/ 304 w 378"/>
                <a:gd name="T91" fmla="*/ 170 h 372"/>
                <a:gd name="T92" fmla="*/ 312 w 378"/>
                <a:gd name="T93" fmla="*/ 164 h 372"/>
                <a:gd name="T94" fmla="*/ 318 w 378"/>
                <a:gd name="T95" fmla="*/ 182 h 372"/>
                <a:gd name="T96" fmla="*/ 324 w 378"/>
                <a:gd name="T97" fmla="*/ 184 h 372"/>
                <a:gd name="T98" fmla="*/ 322 w 378"/>
                <a:gd name="T99" fmla="*/ 168 h 372"/>
                <a:gd name="T100" fmla="*/ 336 w 378"/>
                <a:gd name="T101" fmla="*/ 168 h 372"/>
                <a:gd name="T102" fmla="*/ 346 w 378"/>
                <a:gd name="T103" fmla="*/ 152 h 372"/>
                <a:gd name="T104" fmla="*/ 370 w 378"/>
                <a:gd name="T105" fmla="*/ 130 h 372"/>
                <a:gd name="T106" fmla="*/ 378 w 378"/>
                <a:gd name="T107" fmla="*/ 114 h 372"/>
                <a:gd name="T108" fmla="*/ 344 w 378"/>
                <a:gd name="T109" fmla="*/ 114 h 372"/>
                <a:gd name="T110" fmla="*/ 322 w 378"/>
                <a:gd name="T111" fmla="*/ 130 h 372"/>
                <a:gd name="T112" fmla="*/ 306 w 378"/>
                <a:gd name="T113" fmla="*/ 136 h 372"/>
                <a:gd name="T114" fmla="*/ 282 w 378"/>
                <a:gd name="T115" fmla="*/ 13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8" h="372">
                  <a:moveTo>
                    <a:pt x="264" y="138"/>
                  </a:moveTo>
                  <a:lnTo>
                    <a:pt x="262" y="136"/>
                  </a:lnTo>
                  <a:lnTo>
                    <a:pt x="260" y="134"/>
                  </a:lnTo>
                  <a:lnTo>
                    <a:pt x="260" y="130"/>
                  </a:lnTo>
                  <a:lnTo>
                    <a:pt x="262" y="128"/>
                  </a:lnTo>
                  <a:lnTo>
                    <a:pt x="262" y="126"/>
                  </a:lnTo>
                  <a:lnTo>
                    <a:pt x="262" y="126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4" y="114"/>
                  </a:lnTo>
                  <a:lnTo>
                    <a:pt x="264" y="114"/>
                  </a:lnTo>
                  <a:lnTo>
                    <a:pt x="264" y="110"/>
                  </a:lnTo>
                  <a:lnTo>
                    <a:pt x="262" y="110"/>
                  </a:lnTo>
                  <a:lnTo>
                    <a:pt x="260" y="110"/>
                  </a:lnTo>
                  <a:lnTo>
                    <a:pt x="258" y="110"/>
                  </a:lnTo>
                  <a:lnTo>
                    <a:pt x="258" y="112"/>
                  </a:lnTo>
                  <a:lnTo>
                    <a:pt x="256" y="112"/>
                  </a:lnTo>
                  <a:lnTo>
                    <a:pt x="256" y="114"/>
                  </a:lnTo>
                  <a:lnTo>
                    <a:pt x="256" y="116"/>
                  </a:lnTo>
                  <a:lnTo>
                    <a:pt x="256" y="120"/>
                  </a:lnTo>
                  <a:lnTo>
                    <a:pt x="254" y="122"/>
                  </a:lnTo>
                  <a:lnTo>
                    <a:pt x="254" y="126"/>
                  </a:lnTo>
                  <a:lnTo>
                    <a:pt x="254" y="128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26" y="126"/>
                  </a:lnTo>
                  <a:lnTo>
                    <a:pt x="218" y="122"/>
                  </a:lnTo>
                  <a:lnTo>
                    <a:pt x="206" y="120"/>
                  </a:lnTo>
                  <a:lnTo>
                    <a:pt x="196" y="118"/>
                  </a:lnTo>
                  <a:lnTo>
                    <a:pt x="192" y="116"/>
                  </a:lnTo>
                  <a:lnTo>
                    <a:pt x="186" y="114"/>
                  </a:lnTo>
                  <a:lnTo>
                    <a:pt x="180" y="112"/>
                  </a:lnTo>
                  <a:lnTo>
                    <a:pt x="176" y="108"/>
                  </a:lnTo>
                  <a:lnTo>
                    <a:pt x="172" y="104"/>
                  </a:lnTo>
                  <a:lnTo>
                    <a:pt x="168" y="102"/>
                  </a:lnTo>
                  <a:lnTo>
                    <a:pt x="168" y="98"/>
                  </a:lnTo>
                  <a:lnTo>
                    <a:pt x="166" y="98"/>
                  </a:lnTo>
                  <a:lnTo>
                    <a:pt x="162" y="94"/>
                  </a:lnTo>
                  <a:lnTo>
                    <a:pt x="160" y="90"/>
                  </a:lnTo>
                  <a:lnTo>
                    <a:pt x="158" y="88"/>
                  </a:lnTo>
                  <a:lnTo>
                    <a:pt x="160" y="84"/>
                  </a:lnTo>
                  <a:lnTo>
                    <a:pt x="162" y="82"/>
                  </a:lnTo>
                  <a:lnTo>
                    <a:pt x="164" y="80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62" y="72"/>
                  </a:lnTo>
                  <a:lnTo>
                    <a:pt x="160" y="64"/>
                  </a:lnTo>
                  <a:lnTo>
                    <a:pt x="160" y="58"/>
                  </a:lnTo>
                  <a:lnTo>
                    <a:pt x="162" y="52"/>
                  </a:lnTo>
                  <a:lnTo>
                    <a:pt x="164" y="48"/>
                  </a:lnTo>
                  <a:lnTo>
                    <a:pt x="166" y="44"/>
                  </a:lnTo>
                  <a:lnTo>
                    <a:pt x="170" y="42"/>
                  </a:lnTo>
                  <a:lnTo>
                    <a:pt x="172" y="40"/>
                  </a:lnTo>
                  <a:lnTo>
                    <a:pt x="174" y="40"/>
                  </a:lnTo>
                  <a:lnTo>
                    <a:pt x="168" y="28"/>
                  </a:lnTo>
                  <a:lnTo>
                    <a:pt x="174" y="22"/>
                  </a:lnTo>
                  <a:lnTo>
                    <a:pt x="172" y="20"/>
                  </a:lnTo>
                  <a:lnTo>
                    <a:pt x="170" y="14"/>
                  </a:lnTo>
                  <a:lnTo>
                    <a:pt x="170" y="10"/>
                  </a:lnTo>
                  <a:lnTo>
                    <a:pt x="170" y="6"/>
                  </a:lnTo>
                  <a:lnTo>
                    <a:pt x="168" y="6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60" y="0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50" y="0"/>
                  </a:lnTo>
                  <a:lnTo>
                    <a:pt x="146" y="2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0" y="6"/>
                  </a:lnTo>
                  <a:lnTo>
                    <a:pt x="140" y="8"/>
                  </a:lnTo>
                  <a:lnTo>
                    <a:pt x="138" y="12"/>
                  </a:lnTo>
                  <a:lnTo>
                    <a:pt x="138" y="12"/>
                  </a:lnTo>
                  <a:lnTo>
                    <a:pt x="126" y="14"/>
                  </a:lnTo>
                  <a:lnTo>
                    <a:pt x="120" y="14"/>
                  </a:lnTo>
                  <a:lnTo>
                    <a:pt x="114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6" y="22"/>
                  </a:lnTo>
                  <a:lnTo>
                    <a:pt x="106" y="24"/>
                  </a:lnTo>
                  <a:lnTo>
                    <a:pt x="106" y="26"/>
                  </a:lnTo>
                  <a:lnTo>
                    <a:pt x="108" y="26"/>
                  </a:lnTo>
                  <a:lnTo>
                    <a:pt x="112" y="28"/>
                  </a:lnTo>
                  <a:lnTo>
                    <a:pt x="114" y="28"/>
                  </a:lnTo>
                  <a:lnTo>
                    <a:pt x="116" y="28"/>
                  </a:lnTo>
                  <a:lnTo>
                    <a:pt x="118" y="28"/>
                  </a:lnTo>
                  <a:lnTo>
                    <a:pt x="120" y="30"/>
                  </a:lnTo>
                  <a:lnTo>
                    <a:pt x="124" y="32"/>
                  </a:lnTo>
                  <a:lnTo>
                    <a:pt x="124" y="34"/>
                  </a:lnTo>
                  <a:lnTo>
                    <a:pt x="124" y="36"/>
                  </a:lnTo>
                  <a:lnTo>
                    <a:pt x="124" y="38"/>
                  </a:lnTo>
                  <a:lnTo>
                    <a:pt x="122" y="36"/>
                  </a:lnTo>
                  <a:lnTo>
                    <a:pt x="118" y="36"/>
                  </a:lnTo>
                  <a:lnTo>
                    <a:pt x="114" y="36"/>
                  </a:lnTo>
                  <a:lnTo>
                    <a:pt x="108" y="36"/>
                  </a:lnTo>
                  <a:lnTo>
                    <a:pt x="106" y="38"/>
                  </a:lnTo>
                  <a:lnTo>
                    <a:pt x="102" y="38"/>
                  </a:lnTo>
                  <a:lnTo>
                    <a:pt x="102" y="38"/>
                  </a:lnTo>
                  <a:lnTo>
                    <a:pt x="98" y="40"/>
                  </a:lnTo>
                  <a:lnTo>
                    <a:pt x="96" y="44"/>
                  </a:lnTo>
                  <a:lnTo>
                    <a:pt x="96" y="48"/>
                  </a:lnTo>
                  <a:lnTo>
                    <a:pt x="96" y="50"/>
                  </a:lnTo>
                  <a:lnTo>
                    <a:pt x="96" y="52"/>
                  </a:lnTo>
                  <a:lnTo>
                    <a:pt x="96" y="54"/>
                  </a:lnTo>
                  <a:lnTo>
                    <a:pt x="90" y="54"/>
                  </a:lnTo>
                  <a:lnTo>
                    <a:pt x="90" y="58"/>
                  </a:lnTo>
                  <a:lnTo>
                    <a:pt x="88" y="60"/>
                  </a:lnTo>
                  <a:lnTo>
                    <a:pt x="84" y="64"/>
                  </a:lnTo>
                  <a:lnTo>
                    <a:pt x="82" y="68"/>
                  </a:lnTo>
                  <a:lnTo>
                    <a:pt x="78" y="70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58" y="84"/>
                  </a:lnTo>
                  <a:lnTo>
                    <a:pt x="46" y="94"/>
                  </a:lnTo>
                  <a:lnTo>
                    <a:pt x="40" y="104"/>
                  </a:lnTo>
                  <a:lnTo>
                    <a:pt x="38" y="112"/>
                  </a:lnTo>
                  <a:lnTo>
                    <a:pt x="38" y="118"/>
                  </a:lnTo>
                  <a:lnTo>
                    <a:pt x="40" y="122"/>
                  </a:lnTo>
                  <a:lnTo>
                    <a:pt x="48" y="126"/>
                  </a:lnTo>
                  <a:lnTo>
                    <a:pt x="44" y="146"/>
                  </a:lnTo>
                  <a:lnTo>
                    <a:pt x="38" y="146"/>
                  </a:lnTo>
                  <a:lnTo>
                    <a:pt x="24" y="146"/>
                  </a:lnTo>
                  <a:lnTo>
                    <a:pt x="22" y="146"/>
                  </a:lnTo>
                  <a:lnTo>
                    <a:pt x="20" y="146"/>
                  </a:lnTo>
                  <a:lnTo>
                    <a:pt x="18" y="148"/>
                  </a:lnTo>
                  <a:lnTo>
                    <a:pt x="16" y="148"/>
                  </a:lnTo>
                  <a:lnTo>
                    <a:pt x="0" y="166"/>
                  </a:lnTo>
                  <a:lnTo>
                    <a:pt x="2" y="168"/>
                  </a:lnTo>
                  <a:lnTo>
                    <a:pt x="2" y="168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8" y="170"/>
                  </a:lnTo>
                  <a:lnTo>
                    <a:pt x="24" y="168"/>
                  </a:lnTo>
                  <a:lnTo>
                    <a:pt x="26" y="168"/>
                  </a:lnTo>
                  <a:lnTo>
                    <a:pt x="28" y="166"/>
                  </a:lnTo>
                  <a:lnTo>
                    <a:pt x="30" y="166"/>
                  </a:lnTo>
                  <a:lnTo>
                    <a:pt x="32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6"/>
                  </a:lnTo>
                  <a:lnTo>
                    <a:pt x="36" y="168"/>
                  </a:lnTo>
                  <a:lnTo>
                    <a:pt x="34" y="170"/>
                  </a:lnTo>
                  <a:lnTo>
                    <a:pt x="32" y="176"/>
                  </a:lnTo>
                  <a:lnTo>
                    <a:pt x="28" y="180"/>
                  </a:lnTo>
                  <a:lnTo>
                    <a:pt x="24" y="184"/>
                  </a:lnTo>
                  <a:lnTo>
                    <a:pt x="20" y="188"/>
                  </a:lnTo>
                  <a:lnTo>
                    <a:pt x="16" y="190"/>
                  </a:lnTo>
                  <a:lnTo>
                    <a:pt x="16" y="190"/>
                  </a:lnTo>
                  <a:lnTo>
                    <a:pt x="16" y="192"/>
                  </a:lnTo>
                  <a:lnTo>
                    <a:pt x="16" y="194"/>
                  </a:lnTo>
                  <a:lnTo>
                    <a:pt x="18" y="198"/>
                  </a:lnTo>
                  <a:lnTo>
                    <a:pt x="20" y="202"/>
                  </a:lnTo>
                  <a:lnTo>
                    <a:pt x="24" y="206"/>
                  </a:lnTo>
                  <a:lnTo>
                    <a:pt x="30" y="210"/>
                  </a:lnTo>
                  <a:lnTo>
                    <a:pt x="38" y="214"/>
                  </a:lnTo>
                  <a:lnTo>
                    <a:pt x="40" y="214"/>
                  </a:lnTo>
                  <a:lnTo>
                    <a:pt x="42" y="214"/>
                  </a:lnTo>
                  <a:lnTo>
                    <a:pt x="44" y="214"/>
                  </a:lnTo>
                  <a:lnTo>
                    <a:pt x="46" y="210"/>
                  </a:lnTo>
                  <a:lnTo>
                    <a:pt x="50" y="206"/>
                  </a:lnTo>
                  <a:lnTo>
                    <a:pt x="50" y="206"/>
                  </a:lnTo>
                  <a:lnTo>
                    <a:pt x="50" y="204"/>
                  </a:lnTo>
                  <a:lnTo>
                    <a:pt x="50" y="200"/>
                  </a:lnTo>
                  <a:lnTo>
                    <a:pt x="52" y="196"/>
                  </a:lnTo>
                  <a:lnTo>
                    <a:pt x="54" y="194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6" y="204"/>
                  </a:lnTo>
                  <a:lnTo>
                    <a:pt x="58" y="206"/>
                  </a:lnTo>
                  <a:lnTo>
                    <a:pt x="58" y="208"/>
                  </a:lnTo>
                  <a:lnTo>
                    <a:pt x="56" y="210"/>
                  </a:lnTo>
                  <a:lnTo>
                    <a:pt x="56" y="212"/>
                  </a:lnTo>
                  <a:lnTo>
                    <a:pt x="56" y="216"/>
                  </a:lnTo>
                  <a:lnTo>
                    <a:pt x="56" y="220"/>
                  </a:lnTo>
                  <a:lnTo>
                    <a:pt x="56" y="228"/>
                  </a:lnTo>
                  <a:lnTo>
                    <a:pt x="60" y="258"/>
                  </a:lnTo>
                  <a:lnTo>
                    <a:pt x="76" y="308"/>
                  </a:lnTo>
                  <a:lnTo>
                    <a:pt x="92" y="336"/>
                  </a:lnTo>
                  <a:lnTo>
                    <a:pt x="94" y="336"/>
                  </a:lnTo>
                  <a:lnTo>
                    <a:pt x="96" y="340"/>
                  </a:lnTo>
                  <a:lnTo>
                    <a:pt x="98" y="344"/>
                  </a:lnTo>
                  <a:lnTo>
                    <a:pt x="102" y="352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108" y="358"/>
                  </a:lnTo>
                  <a:lnTo>
                    <a:pt x="110" y="362"/>
                  </a:lnTo>
                  <a:lnTo>
                    <a:pt x="112" y="366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6" y="372"/>
                  </a:lnTo>
                  <a:lnTo>
                    <a:pt x="120" y="372"/>
                  </a:lnTo>
                  <a:lnTo>
                    <a:pt x="126" y="372"/>
                  </a:lnTo>
                  <a:lnTo>
                    <a:pt x="130" y="372"/>
                  </a:lnTo>
                  <a:lnTo>
                    <a:pt x="132" y="372"/>
                  </a:lnTo>
                  <a:lnTo>
                    <a:pt x="132" y="370"/>
                  </a:lnTo>
                  <a:lnTo>
                    <a:pt x="132" y="370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2" y="368"/>
                  </a:lnTo>
                  <a:lnTo>
                    <a:pt x="134" y="364"/>
                  </a:lnTo>
                  <a:lnTo>
                    <a:pt x="134" y="362"/>
                  </a:lnTo>
                  <a:lnTo>
                    <a:pt x="138" y="358"/>
                  </a:lnTo>
                  <a:lnTo>
                    <a:pt x="140" y="356"/>
                  </a:lnTo>
                  <a:lnTo>
                    <a:pt x="144" y="354"/>
                  </a:lnTo>
                  <a:lnTo>
                    <a:pt x="144" y="354"/>
                  </a:lnTo>
                  <a:lnTo>
                    <a:pt x="146" y="352"/>
                  </a:lnTo>
                  <a:lnTo>
                    <a:pt x="146" y="348"/>
                  </a:lnTo>
                  <a:lnTo>
                    <a:pt x="150" y="346"/>
                  </a:lnTo>
                  <a:lnTo>
                    <a:pt x="152" y="344"/>
                  </a:lnTo>
                  <a:lnTo>
                    <a:pt x="154" y="342"/>
                  </a:lnTo>
                  <a:lnTo>
                    <a:pt x="156" y="338"/>
                  </a:lnTo>
                  <a:lnTo>
                    <a:pt x="158" y="330"/>
                  </a:lnTo>
                  <a:lnTo>
                    <a:pt x="160" y="318"/>
                  </a:lnTo>
                  <a:lnTo>
                    <a:pt x="158" y="308"/>
                  </a:lnTo>
                  <a:lnTo>
                    <a:pt x="156" y="302"/>
                  </a:lnTo>
                  <a:lnTo>
                    <a:pt x="156" y="296"/>
                  </a:lnTo>
                  <a:lnTo>
                    <a:pt x="156" y="290"/>
                  </a:lnTo>
                  <a:lnTo>
                    <a:pt x="158" y="284"/>
                  </a:lnTo>
                  <a:lnTo>
                    <a:pt x="162" y="280"/>
                  </a:lnTo>
                  <a:lnTo>
                    <a:pt x="166" y="278"/>
                  </a:lnTo>
                  <a:lnTo>
                    <a:pt x="168" y="276"/>
                  </a:lnTo>
                  <a:lnTo>
                    <a:pt x="170" y="276"/>
                  </a:lnTo>
                  <a:lnTo>
                    <a:pt x="174" y="274"/>
                  </a:lnTo>
                  <a:lnTo>
                    <a:pt x="178" y="270"/>
                  </a:lnTo>
                  <a:lnTo>
                    <a:pt x="182" y="268"/>
                  </a:lnTo>
                  <a:lnTo>
                    <a:pt x="184" y="266"/>
                  </a:lnTo>
                  <a:lnTo>
                    <a:pt x="190" y="260"/>
                  </a:lnTo>
                  <a:lnTo>
                    <a:pt x="198" y="252"/>
                  </a:lnTo>
                  <a:lnTo>
                    <a:pt x="208" y="244"/>
                  </a:lnTo>
                  <a:lnTo>
                    <a:pt x="218" y="236"/>
                  </a:lnTo>
                  <a:lnTo>
                    <a:pt x="224" y="232"/>
                  </a:lnTo>
                  <a:lnTo>
                    <a:pt x="226" y="230"/>
                  </a:lnTo>
                  <a:lnTo>
                    <a:pt x="232" y="228"/>
                  </a:lnTo>
                  <a:lnTo>
                    <a:pt x="236" y="222"/>
                  </a:lnTo>
                  <a:lnTo>
                    <a:pt x="242" y="216"/>
                  </a:lnTo>
                  <a:lnTo>
                    <a:pt x="246" y="210"/>
                  </a:lnTo>
                  <a:lnTo>
                    <a:pt x="248" y="202"/>
                  </a:lnTo>
                  <a:lnTo>
                    <a:pt x="248" y="202"/>
                  </a:lnTo>
                  <a:lnTo>
                    <a:pt x="250" y="200"/>
                  </a:lnTo>
                  <a:lnTo>
                    <a:pt x="250" y="198"/>
                  </a:lnTo>
                  <a:lnTo>
                    <a:pt x="254" y="196"/>
                  </a:lnTo>
                  <a:lnTo>
                    <a:pt x="258" y="194"/>
                  </a:lnTo>
                  <a:lnTo>
                    <a:pt x="262" y="194"/>
                  </a:lnTo>
                  <a:lnTo>
                    <a:pt x="270" y="196"/>
                  </a:lnTo>
                  <a:lnTo>
                    <a:pt x="270" y="182"/>
                  </a:lnTo>
                  <a:lnTo>
                    <a:pt x="270" y="182"/>
                  </a:lnTo>
                  <a:lnTo>
                    <a:pt x="270" y="180"/>
                  </a:lnTo>
                  <a:lnTo>
                    <a:pt x="268" y="176"/>
                  </a:lnTo>
                  <a:lnTo>
                    <a:pt x="266" y="176"/>
                  </a:lnTo>
                  <a:lnTo>
                    <a:pt x="266" y="174"/>
                  </a:lnTo>
                  <a:lnTo>
                    <a:pt x="264" y="172"/>
                  </a:lnTo>
                  <a:lnTo>
                    <a:pt x="264" y="168"/>
                  </a:lnTo>
                  <a:lnTo>
                    <a:pt x="264" y="164"/>
                  </a:lnTo>
                  <a:lnTo>
                    <a:pt x="266" y="162"/>
                  </a:lnTo>
                  <a:lnTo>
                    <a:pt x="266" y="160"/>
                  </a:lnTo>
                  <a:lnTo>
                    <a:pt x="266" y="158"/>
                  </a:lnTo>
                  <a:lnTo>
                    <a:pt x="268" y="154"/>
                  </a:lnTo>
                  <a:lnTo>
                    <a:pt x="268" y="152"/>
                  </a:lnTo>
                  <a:lnTo>
                    <a:pt x="270" y="150"/>
                  </a:lnTo>
                  <a:lnTo>
                    <a:pt x="274" y="150"/>
                  </a:lnTo>
                  <a:lnTo>
                    <a:pt x="282" y="150"/>
                  </a:lnTo>
                  <a:lnTo>
                    <a:pt x="288" y="150"/>
                  </a:lnTo>
                  <a:lnTo>
                    <a:pt x="288" y="150"/>
                  </a:lnTo>
                  <a:lnTo>
                    <a:pt x="290" y="150"/>
                  </a:lnTo>
                  <a:lnTo>
                    <a:pt x="290" y="150"/>
                  </a:lnTo>
                  <a:lnTo>
                    <a:pt x="292" y="152"/>
                  </a:lnTo>
                  <a:lnTo>
                    <a:pt x="294" y="156"/>
                  </a:lnTo>
                  <a:lnTo>
                    <a:pt x="294" y="164"/>
                  </a:lnTo>
                  <a:lnTo>
                    <a:pt x="298" y="178"/>
                  </a:lnTo>
                  <a:lnTo>
                    <a:pt x="300" y="176"/>
                  </a:lnTo>
                  <a:lnTo>
                    <a:pt x="300" y="176"/>
                  </a:lnTo>
                  <a:lnTo>
                    <a:pt x="302" y="174"/>
                  </a:lnTo>
                  <a:lnTo>
                    <a:pt x="304" y="170"/>
                  </a:lnTo>
                  <a:lnTo>
                    <a:pt x="304" y="168"/>
                  </a:lnTo>
                  <a:lnTo>
                    <a:pt x="306" y="164"/>
                  </a:lnTo>
                  <a:lnTo>
                    <a:pt x="308" y="162"/>
                  </a:lnTo>
                  <a:lnTo>
                    <a:pt x="308" y="162"/>
                  </a:lnTo>
                  <a:lnTo>
                    <a:pt x="310" y="162"/>
                  </a:lnTo>
                  <a:lnTo>
                    <a:pt x="312" y="164"/>
                  </a:lnTo>
                  <a:lnTo>
                    <a:pt x="312" y="168"/>
                  </a:lnTo>
                  <a:lnTo>
                    <a:pt x="314" y="176"/>
                  </a:lnTo>
                  <a:lnTo>
                    <a:pt x="316" y="184"/>
                  </a:lnTo>
                  <a:lnTo>
                    <a:pt x="316" y="184"/>
                  </a:lnTo>
                  <a:lnTo>
                    <a:pt x="316" y="182"/>
                  </a:lnTo>
                  <a:lnTo>
                    <a:pt x="318" y="182"/>
                  </a:lnTo>
                  <a:lnTo>
                    <a:pt x="320" y="182"/>
                  </a:lnTo>
                  <a:lnTo>
                    <a:pt x="320" y="184"/>
                  </a:lnTo>
                  <a:lnTo>
                    <a:pt x="320" y="184"/>
                  </a:lnTo>
                  <a:lnTo>
                    <a:pt x="322" y="184"/>
                  </a:lnTo>
                  <a:lnTo>
                    <a:pt x="324" y="184"/>
                  </a:lnTo>
                  <a:lnTo>
                    <a:pt x="324" y="184"/>
                  </a:lnTo>
                  <a:lnTo>
                    <a:pt x="324" y="182"/>
                  </a:lnTo>
                  <a:lnTo>
                    <a:pt x="324" y="178"/>
                  </a:lnTo>
                  <a:lnTo>
                    <a:pt x="322" y="174"/>
                  </a:lnTo>
                  <a:lnTo>
                    <a:pt x="322" y="170"/>
                  </a:lnTo>
                  <a:lnTo>
                    <a:pt x="322" y="168"/>
                  </a:lnTo>
                  <a:lnTo>
                    <a:pt x="322" y="168"/>
                  </a:lnTo>
                  <a:lnTo>
                    <a:pt x="324" y="168"/>
                  </a:lnTo>
                  <a:lnTo>
                    <a:pt x="328" y="170"/>
                  </a:lnTo>
                  <a:lnTo>
                    <a:pt x="330" y="172"/>
                  </a:lnTo>
                  <a:lnTo>
                    <a:pt x="332" y="172"/>
                  </a:lnTo>
                  <a:lnTo>
                    <a:pt x="334" y="170"/>
                  </a:lnTo>
                  <a:lnTo>
                    <a:pt x="336" y="168"/>
                  </a:lnTo>
                  <a:lnTo>
                    <a:pt x="338" y="166"/>
                  </a:lnTo>
                  <a:lnTo>
                    <a:pt x="340" y="164"/>
                  </a:lnTo>
                  <a:lnTo>
                    <a:pt x="342" y="164"/>
                  </a:lnTo>
                  <a:lnTo>
                    <a:pt x="344" y="160"/>
                  </a:lnTo>
                  <a:lnTo>
                    <a:pt x="344" y="156"/>
                  </a:lnTo>
                  <a:lnTo>
                    <a:pt x="346" y="152"/>
                  </a:lnTo>
                  <a:lnTo>
                    <a:pt x="348" y="146"/>
                  </a:lnTo>
                  <a:lnTo>
                    <a:pt x="350" y="142"/>
                  </a:lnTo>
                  <a:lnTo>
                    <a:pt x="354" y="140"/>
                  </a:lnTo>
                  <a:lnTo>
                    <a:pt x="358" y="138"/>
                  </a:lnTo>
                  <a:lnTo>
                    <a:pt x="368" y="134"/>
                  </a:lnTo>
                  <a:lnTo>
                    <a:pt x="370" y="130"/>
                  </a:lnTo>
                  <a:lnTo>
                    <a:pt x="370" y="128"/>
                  </a:lnTo>
                  <a:lnTo>
                    <a:pt x="372" y="126"/>
                  </a:lnTo>
                  <a:lnTo>
                    <a:pt x="374" y="124"/>
                  </a:lnTo>
                  <a:lnTo>
                    <a:pt x="374" y="120"/>
                  </a:lnTo>
                  <a:lnTo>
                    <a:pt x="376" y="116"/>
                  </a:lnTo>
                  <a:lnTo>
                    <a:pt x="378" y="114"/>
                  </a:lnTo>
                  <a:lnTo>
                    <a:pt x="378" y="110"/>
                  </a:lnTo>
                  <a:lnTo>
                    <a:pt x="378" y="108"/>
                  </a:lnTo>
                  <a:lnTo>
                    <a:pt x="376" y="108"/>
                  </a:lnTo>
                  <a:lnTo>
                    <a:pt x="366" y="110"/>
                  </a:lnTo>
                  <a:lnTo>
                    <a:pt x="354" y="112"/>
                  </a:lnTo>
                  <a:lnTo>
                    <a:pt x="344" y="114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328" y="116"/>
                  </a:lnTo>
                  <a:lnTo>
                    <a:pt x="326" y="120"/>
                  </a:lnTo>
                  <a:lnTo>
                    <a:pt x="324" y="124"/>
                  </a:lnTo>
                  <a:lnTo>
                    <a:pt x="322" y="130"/>
                  </a:lnTo>
                  <a:lnTo>
                    <a:pt x="320" y="134"/>
                  </a:lnTo>
                  <a:lnTo>
                    <a:pt x="318" y="136"/>
                  </a:lnTo>
                  <a:lnTo>
                    <a:pt x="316" y="138"/>
                  </a:lnTo>
                  <a:lnTo>
                    <a:pt x="314" y="138"/>
                  </a:lnTo>
                  <a:lnTo>
                    <a:pt x="310" y="138"/>
                  </a:lnTo>
                  <a:lnTo>
                    <a:pt x="306" y="136"/>
                  </a:lnTo>
                  <a:lnTo>
                    <a:pt x="302" y="136"/>
                  </a:lnTo>
                  <a:lnTo>
                    <a:pt x="298" y="136"/>
                  </a:lnTo>
                  <a:lnTo>
                    <a:pt x="294" y="138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2" y="136"/>
                  </a:lnTo>
                  <a:lnTo>
                    <a:pt x="280" y="136"/>
                  </a:lnTo>
                  <a:lnTo>
                    <a:pt x="264" y="1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0" name="Freeform 392">
              <a:extLst>
                <a:ext uri="{FF2B5EF4-FFF2-40B4-BE49-F238E27FC236}">
                  <a16:creationId xmlns:a16="http://schemas.microsoft.com/office/drawing/2014/main" xmlns="" id="{FB3CE8DA-17C0-4AA9-9686-4AAD45A91E99}"/>
                </a:ext>
              </a:extLst>
            </p:cNvPr>
            <p:cNvSpPr>
              <a:spLocks/>
            </p:cNvSpPr>
            <p:nvPr/>
          </p:nvSpPr>
          <p:spPr bwMode="gray">
            <a:xfrm>
              <a:off x="2190380" y="3732801"/>
              <a:ext cx="362874" cy="251620"/>
            </a:xfrm>
            <a:custGeom>
              <a:avLst/>
              <a:gdLst>
                <a:gd name="T0" fmla="*/ 194 w 196"/>
                <a:gd name="T1" fmla="*/ 36 h 136"/>
                <a:gd name="T2" fmla="*/ 184 w 196"/>
                <a:gd name="T3" fmla="*/ 36 h 136"/>
                <a:gd name="T4" fmla="*/ 166 w 196"/>
                <a:gd name="T5" fmla="*/ 38 h 136"/>
                <a:gd name="T6" fmla="*/ 162 w 196"/>
                <a:gd name="T7" fmla="*/ 40 h 136"/>
                <a:gd name="T8" fmla="*/ 156 w 196"/>
                <a:gd name="T9" fmla="*/ 44 h 136"/>
                <a:gd name="T10" fmla="*/ 154 w 196"/>
                <a:gd name="T11" fmla="*/ 50 h 136"/>
                <a:gd name="T12" fmla="*/ 134 w 196"/>
                <a:gd name="T13" fmla="*/ 66 h 136"/>
                <a:gd name="T14" fmla="*/ 132 w 196"/>
                <a:gd name="T15" fmla="*/ 66 h 136"/>
                <a:gd name="T16" fmla="*/ 128 w 196"/>
                <a:gd name="T17" fmla="*/ 66 h 136"/>
                <a:gd name="T18" fmla="*/ 122 w 196"/>
                <a:gd name="T19" fmla="*/ 72 h 136"/>
                <a:gd name="T20" fmla="*/ 122 w 196"/>
                <a:gd name="T21" fmla="*/ 84 h 136"/>
                <a:gd name="T22" fmla="*/ 102 w 196"/>
                <a:gd name="T23" fmla="*/ 102 h 136"/>
                <a:gd name="T24" fmla="*/ 94 w 196"/>
                <a:gd name="T25" fmla="*/ 102 h 136"/>
                <a:gd name="T26" fmla="*/ 84 w 196"/>
                <a:gd name="T27" fmla="*/ 104 h 136"/>
                <a:gd name="T28" fmla="*/ 74 w 196"/>
                <a:gd name="T29" fmla="*/ 110 h 136"/>
                <a:gd name="T30" fmla="*/ 68 w 196"/>
                <a:gd name="T31" fmla="*/ 118 h 136"/>
                <a:gd name="T32" fmla="*/ 60 w 196"/>
                <a:gd name="T33" fmla="*/ 124 h 136"/>
                <a:gd name="T34" fmla="*/ 56 w 196"/>
                <a:gd name="T35" fmla="*/ 128 h 136"/>
                <a:gd name="T36" fmla="*/ 52 w 196"/>
                <a:gd name="T37" fmla="*/ 130 h 136"/>
                <a:gd name="T38" fmla="*/ 32 w 196"/>
                <a:gd name="T39" fmla="*/ 136 h 136"/>
                <a:gd name="T40" fmla="*/ 12 w 196"/>
                <a:gd name="T41" fmla="*/ 132 h 136"/>
                <a:gd name="T42" fmla="*/ 0 w 196"/>
                <a:gd name="T43" fmla="*/ 80 h 136"/>
                <a:gd name="T44" fmla="*/ 12 w 196"/>
                <a:gd name="T45" fmla="*/ 42 h 136"/>
                <a:gd name="T46" fmla="*/ 32 w 196"/>
                <a:gd name="T47" fmla="*/ 32 h 136"/>
                <a:gd name="T48" fmla="*/ 38 w 196"/>
                <a:gd name="T49" fmla="*/ 30 h 136"/>
                <a:gd name="T50" fmla="*/ 48 w 196"/>
                <a:gd name="T51" fmla="*/ 24 h 136"/>
                <a:gd name="T52" fmla="*/ 56 w 196"/>
                <a:gd name="T53" fmla="*/ 14 h 136"/>
                <a:gd name="T54" fmla="*/ 60 w 196"/>
                <a:gd name="T55" fmla="*/ 8 h 136"/>
                <a:gd name="T56" fmla="*/ 66 w 196"/>
                <a:gd name="T57" fmla="*/ 10 h 136"/>
                <a:gd name="T58" fmla="*/ 74 w 196"/>
                <a:gd name="T59" fmla="*/ 10 h 136"/>
                <a:gd name="T60" fmla="*/ 92 w 196"/>
                <a:gd name="T61" fmla="*/ 12 h 136"/>
                <a:gd name="T62" fmla="*/ 122 w 196"/>
                <a:gd name="T63" fmla="*/ 2 h 136"/>
                <a:gd name="T64" fmla="*/ 140 w 196"/>
                <a:gd name="T65" fmla="*/ 8 h 136"/>
                <a:gd name="T66" fmla="*/ 142 w 196"/>
                <a:gd name="T67" fmla="*/ 12 h 136"/>
                <a:gd name="T68" fmla="*/ 150 w 196"/>
                <a:gd name="T69" fmla="*/ 16 h 136"/>
                <a:gd name="T70" fmla="*/ 158 w 196"/>
                <a:gd name="T71" fmla="*/ 20 h 136"/>
                <a:gd name="T72" fmla="*/ 194 w 196"/>
                <a:gd name="T73" fmla="*/ 20 h 136"/>
                <a:gd name="T74" fmla="*/ 194 w 196"/>
                <a:gd name="T75" fmla="*/ 24 h 136"/>
                <a:gd name="T76" fmla="*/ 196 w 196"/>
                <a:gd name="T77" fmla="*/ 3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6" h="136">
                  <a:moveTo>
                    <a:pt x="196" y="36"/>
                  </a:moveTo>
                  <a:lnTo>
                    <a:pt x="194" y="36"/>
                  </a:lnTo>
                  <a:lnTo>
                    <a:pt x="190" y="36"/>
                  </a:lnTo>
                  <a:lnTo>
                    <a:pt x="184" y="36"/>
                  </a:lnTo>
                  <a:lnTo>
                    <a:pt x="176" y="3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2" y="40"/>
                  </a:lnTo>
                  <a:lnTo>
                    <a:pt x="160" y="42"/>
                  </a:lnTo>
                  <a:lnTo>
                    <a:pt x="156" y="44"/>
                  </a:lnTo>
                  <a:lnTo>
                    <a:pt x="154" y="46"/>
                  </a:lnTo>
                  <a:lnTo>
                    <a:pt x="154" y="50"/>
                  </a:lnTo>
                  <a:lnTo>
                    <a:pt x="138" y="56"/>
                  </a:lnTo>
                  <a:lnTo>
                    <a:pt x="134" y="66"/>
                  </a:lnTo>
                  <a:lnTo>
                    <a:pt x="134" y="66"/>
                  </a:lnTo>
                  <a:lnTo>
                    <a:pt x="132" y="66"/>
                  </a:lnTo>
                  <a:lnTo>
                    <a:pt x="130" y="66"/>
                  </a:lnTo>
                  <a:lnTo>
                    <a:pt x="128" y="66"/>
                  </a:lnTo>
                  <a:lnTo>
                    <a:pt x="124" y="68"/>
                  </a:lnTo>
                  <a:lnTo>
                    <a:pt x="122" y="72"/>
                  </a:lnTo>
                  <a:lnTo>
                    <a:pt x="122" y="76"/>
                  </a:lnTo>
                  <a:lnTo>
                    <a:pt x="122" y="84"/>
                  </a:lnTo>
                  <a:lnTo>
                    <a:pt x="104" y="102"/>
                  </a:lnTo>
                  <a:lnTo>
                    <a:pt x="102" y="102"/>
                  </a:lnTo>
                  <a:lnTo>
                    <a:pt x="98" y="102"/>
                  </a:lnTo>
                  <a:lnTo>
                    <a:pt x="94" y="102"/>
                  </a:lnTo>
                  <a:lnTo>
                    <a:pt x="88" y="104"/>
                  </a:lnTo>
                  <a:lnTo>
                    <a:pt x="84" y="104"/>
                  </a:lnTo>
                  <a:lnTo>
                    <a:pt x="78" y="108"/>
                  </a:lnTo>
                  <a:lnTo>
                    <a:pt x="74" y="110"/>
                  </a:lnTo>
                  <a:lnTo>
                    <a:pt x="72" y="114"/>
                  </a:lnTo>
                  <a:lnTo>
                    <a:pt x="68" y="118"/>
                  </a:lnTo>
                  <a:lnTo>
                    <a:pt x="64" y="122"/>
                  </a:lnTo>
                  <a:lnTo>
                    <a:pt x="60" y="124"/>
                  </a:lnTo>
                  <a:lnTo>
                    <a:pt x="58" y="128"/>
                  </a:lnTo>
                  <a:lnTo>
                    <a:pt x="56" y="128"/>
                  </a:lnTo>
                  <a:lnTo>
                    <a:pt x="54" y="130"/>
                  </a:lnTo>
                  <a:lnTo>
                    <a:pt x="52" y="130"/>
                  </a:lnTo>
                  <a:lnTo>
                    <a:pt x="44" y="134"/>
                  </a:lnTo>
                  <a:lnTo>
                    <a:pt x="32" y="136"/>
                  </a:lnTo>
                  <a:lnTo>
                    <a:pt x="20" y="134"/>
                  </a:lnTo>
                  <a:lnTo>
                    <a:pt x="12" y="132"/>
                  </a:lnTo>
                  <a:lnTo>
                    <a:pt x="2" y="110"/>
                  </a:lnTo>
                  <a:lnTo>
                    <a:pt x="0" y="80"/>
                  </a:lnTo>
                  <a:lnTo>
                    <a:pt x="10" y="64"/>
                  </a:lnTo>
                  <a:lnTo>
                    <a:pt x="12" y="42"/>
                  </a:lnTo>
                  <a:lnTo>
                    <a:pt x="28" y="42"/>
                  </a:lnTo>
                  <a:lnTo>
                    <a:pt x="32" y="32"/>
                  </a:lnTo>
                  <a:lnTo>
                    <a:pt x="34" y="32"/>
                  </a:lnTo>
                  <a:lnTo>
                    <a:pt x="38" y="30"/>
                  </a:lnTo>
                  <a:lnTo>
                    <a:pt x="42" y="28"/>
                  </a:lnTo>
                  <a:lnTo>
                    <a:pt x="48" y="24"/>
                  </a:lnTo>
                  <a:lnTo>
                    <a:pt x="52" y="20"/>
                  </a:lnTo>
                  <a:lnTo>
                    <a:pt x="56" y="14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2" y="10"/>
                  </a:lnTo>
                  <a:lnTo>
                    <a:pt x="66" y="10"/>
                  </a:lnTo>
                  <a:lnTo>
                    <a:pt x="70" y="10"/>
                  </a:lnTo>
                  <a:lnTo>
                    <a:pt x="74" y="10"/>
                  </a:lnTo>
                  <a:lnTo>
                    <a:pt x="80" y="10"/>
                  </a:lnTo>
                  <a:lnTo>
                    <a:pt x="92" y="12"/>
                  </a:lnTo>
                  <a:lnTo>
                    <a:pt x="108" y="10"/>
                  </a:lnTo>
                  <a:lnTo>
                    <a:pt x="122" y="2"/>
                  </a:lnTo>
                  <a:lnTo>
                    <a:pt x="132" y="0"/>
                  </a:lnTo>
                  <a:lnTo>
                    <a:pt x="140" y="8"/>
                  </a:lnTo>
                  <a:lnTo>
                    <a:pt x="140" y="10"/>
                  </a:lnTo>
                  <a:lnTo>
                    <a:pt x="142" y="12"/>
                  </a:lnTo>
                  <a:lnTo>
                    <a:pt x="146" y="14"/>
                  </a:lnTo>
                  <a:lnTo>
                    <a:pt x="150" y="16"/>
                  </a:lnTo>
                  <a:lnTo>
                    <a:pt x="154" y="18"/>
                  </a:lnTo>
                  <a:lnTo>
                    <a:pt x="158" y="20"/>
                  </a:lnTo>
                  <a:lnTo>
                    <a:pt x="162" y="20"/>
                  </a:lnTo>
                  <a:lnTo>
                    <a:pt x="194" y="20"/>
                  </a:lnTo>
                  <a:lnTo>
                    <a:pt x="194" y="22"/>
                  </a:lnTo>
                  <a:lnTo>
                    <a:pt x="194" y="24"/>
                  </a:lnTo>
                  <a:lnTo>
                    <a:pt x="194" y="30"/>
                  </a:lnTo>
                  <a:lnTo>
                    <a:pt x="196" y="34"/>
                  </a:lnTo>
                  <a:lnTo>
                    <a:pt x="19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1" name="Freeform 393">
              <a:extLst>
                <a:ext uri="{FF2B5EF4-FFF2-40B4-BE49-F238E27FC236}">
                  <a16:creationId xmlns:a16="http://schemas.microsoft.com/office/drawing/2014/main" xmlns="" id="{4A4E2D8A-0990-4A0E-85A3-8DDD9622530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6686" y="3499682"/>
              <a:ext cx="214762" cy="318226"/>
            </a:xfrm>
            <a:custGeom>
              <a:avLst/>
              <a:gdLst>
                <a:gd name="T0" fmla="*/ 112 w 116"/>
                <a:gd name="T1" fmla="*/ 4 h 172"/>
                <a:gd name="T2" fmla="*/ 94 w 116"/>
                <a:gd name="T3" fmla="*/ 20 h 172"/>
                <a:gd name="T4" fmla="*/ 76 w 116"/>
                <a:gd name="T5" fmla="*/ 34 h 172"/>
                <a:gd name="T6" fmla="*/ 66 w 116"/>
                <a:gd name="T7" fmla="*/ 42 h 172"/>
                <a:gd name="T8" fmla="*/ 58 w 116"/>
                <a:gd name="T9" fmla="*/ 48 h 172"/>
                <a:gd name="T10" fmla="*/ 54 w 116"/>
                <a:gd name="T11" fmla="*/ 50 h 172"/>
                <a:gd name="T12" fmla="*/ 18 w 116"/>
                <a:gd name="T13" fmla="*/ 46 h 172"/>
                <a:gd name="T14" fmla="*/ 16 w 116"/>
                <a:gd name="T15" fmla="*/ 52 h 172"/>
                <a:gd name="T16" fmla="*/ 18 w 116"/>
                <a:gd name="T17" fmla="*/ 60 h 172"/>
                <a:gd name="T18" fmla="*/ 18 w 116"/>
                <a:gd name="T19" fmla="*/ 64 h 172"/>
                <a:gd name="T20" fmla="*/ 18 w 116"/>
                <a:gd name="T21" fmla="*/ 70 h 172"/>
                <a:gd name="T22" fmla="*/ 10 w 116"/>
                <a:gd name="T23" fmla="*/ 72 h 172"/>
                <a:gd name="T24" fmla="*/ 4 w 116"/>
                <a:gd name="T25" fmla="*/ 70 h 172"/>
                <a:gd name="T26" fmla="*/ 0 w 116"/>
                <a:gd name="T27" fmla="*/ 70 h 172"/>
                <a:gd name="T28" fmla="*/ 12 w 116"/>
                <a:gd name="T29" fmla="*/ 90 h 172"/>
                <a:gd name="T30" fmla="*/ 16 w 116"/>
                <a:gd name="T31" fmla="*/ 112 h 172"/>
                <a:gd name="T32" fmla="*/ 20 w 116"/>
                <a:gd name="T33" fmla="*/ 114 h 172"/>
                <a:gd name="T34" fmla="*/ 26 w 116"/>
                <a:gd name="T35" fmla="*/ 120 h 172"/>
                <a:gd name="T36" fmla="*/ 34 w 116"/>
                <a:gd name="T37" fmla="*/ 124 h 172"/>
                <a:gd name="T38" fmla="*/ 40 w 116"/>
                <a:gd name="T39" fmla="*/ 128 h 172"/>
                <a:gd name="T40" fmla="*/ 42 w 116"/>
                <a:gd name="T41" fmla="*/ 132 h 172"/>
                <a:gd name="T42" fmla="*/ 42 w 116"/>
                <a:gd name="T43" fmla="*/ 134 h 172"/>
                <a:gd name="T44" fmla="*/ 42 w 116"/>
                <a:gd name="T45" fmla="*/ 140 h 172"/>
                <a:gd name="T46" fmla="*/ 40 w 116"/>
                <a:gd name="T47" fmla="*/ 156 h 172"/>
                <a:gd name="T48" fmla="*/ 42 w 116"/>
                <a:gd name="T49" fmla="*/ 164 h 172"/>
                <a:gd name="T50" fmla="*/ 48 w 116"/>
                <a:gd name="T51" fmla="*/ 170 h 172"/>
                <a:gd name="T52" fmla="*/ 56 w 116"/>
                <a:gd name="T53" fmla="*/ 172 h 172"/>
                <a:gd name="T54" fmla="*/ 64 w 116"/>
                <a:gd name="T55" fmla="*/ 172 h 172"/>
                <a:gd name="T56" fmla="*/ 72 w 116"/>
                <a:gd name="T57" fmla="*/ 166 h 172"/>
                <a:gd name="T58" fmla="*/ 76 w 116"/>
                <a:gd name="T59" fmla="*/ 160 h 172"/>
                <a:gd name="T60" fmla="*/ 78 w 116"/>
                <a:gd name="T61" fmla="*/ 136 h 172"/>
                <a:gd name="T62" fmla="*/ 76 w 116"/>
                <a:gd name="T63" fmla="*/ 120 h 172"/>
                <a:gd name="T64" fmla="*/ 70 w 116"/>
                <a:gd name="T65" fmla="*/ 112 h 172"/>
                <a:gd name="T66" fmla="*/ 66 w 116"/>
                <a:gd name="T67" fmla="*/ 108 h 172"/>
                <a:gd name="T68" fmla="*/ 62 w 116"/>
                <a:gd name="T69" fmla="*/ 106 h 172"/>
                <a:gd name="T70" fmla="*/ 54 w 116"/>
                <a:gd name="T71" fmla="*/ 96 h 172"/>
                <a:gd name="T72" fmla="*/ 54 w 116"/>
                <a:gd name="T73" fmla="*/ 90 h 172"/>
                <a:gd name="T74" fmla="*/ 56 w 116"/>
                <a:gd name="T75" fmla="*/ 86 h 172"/>
                <a:gd name="T76" fmla="*/ 58 w 116"/>
                <a:gd name="T77" fmla="*/ 84 h 172"/>
                <a:gd name="T78" fmla="*/ 60 w 116"/>
                <a:gd name="T79" fmla="*/ 84 h 172"/>
                <a:gd name="T80" fmla="*/ 86 w 116"/>
                <a:gd name="T81" fmla="*/ 56 h 172"/>
                <a:gd name="T82" fmla="*/ 98 w 116"/>
                <a:gd name="T83" fmla="*/ 42 h 172"/>
                <a:gd name="T84" fmla="*/ 110 w 116"/>
                <a:gd name="T85" fmla="*/ 20 h 172"/>
                <a:gd name="T86" fmla="*/ 114 w 116"/>
                <a:gd name="T87" fmla="*/ 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6" h="172">
                  <a:moveTo>
                    <a:pt x="116" y="0"/>
                  </a:moveTo>
                  <a:lnTo>
                    <a:pt x="112" y="4"/>
                  </a:lnTo>
                  <a:lnTo>
                    <a:pt x="104" y="10"/>
                  </a:lnTo>
                  <a:lnTo>
                    <a:pt x="94" y="20"/>
                  </a:lnTo>
                  <a:lnTo>
                    <a:pt x="84" y="28"/>
                  </a:lnTo>
                  <a:lnTo>
                    <a:pt x="76" y="34"/>
                  </a:lnTo>
                  <a:lnTo>
                    <a:pt x="70" y="38"/>
                  </a:lnTo>
                  <a:lnTo>
                    <a:pt x="66" y="42"/>
                  </a:lnTo>
                  <a:lnTo>
                    <a:pt x="62" y="46"/>
                  </a:lnTo>
                  <a:lnTo>
                    <a:pt x="58" y="48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22" y="46"/>
                  </a:lnTo>
                  <a:lnTo>
                    <a:pt x="18" y="46"/>
                  </a:lnTo>
                  <a:lnTo>
                    <a:pt x="18" y="48"/>
                  </a:lnTo>
                  <a:lnTo>
                    <a:pt x="16" y="52"/>
                  </a:lnTo>
                  <a:lnTo>
                    <a:pt x="16" y="56"/>
                  </a:lnTo>
                  <a:lnTo>
                    <a:pt x="18" y="60"/>
                  </a:lnTo>
                  <a:lnTo>
                    <a:pt x="18" y="62"/>
                  </a:lnTo>
                  <a:lnTo>
                    <a:pt x="18" y="64"/>
                  </a:lnTo>
                  <a:lnTo>
                    <a:pt x="20" y="66"/>
                  </a:lnTo>
                  <a:lnTo>
                    <a:pt x="18" y="70"/>
                  </a:lnTo>
                  <a:lnTo>
                    <a:pt x="14" y="72"/>
                  </a:lnTo>
                  <a:lnTo>
                    <a:pt x="10" y="72"/>
                  </a:lnTo>
                  <a:lnTo>
                    <a:pt x="8" y="72"/>
                  </a:lnTo>
                  <a:lnTo>
                    <a:pt x="4" y="70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0" y="92"/>
                  </a:lnTo>
                  <a:lnTo>
                    <a:pt x="12" y="90"/>
                  </a:lnTo>
                  <a:lnTo>
                    <a:pt x="22" y="98"/>
                  </a:lnTo>
                  <a:lnTo>
                    <a:pt x="16" y="112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2" y="116"/>
                  </a:lnTo>
                  <a:lnTo>
                    <a:pt x="26" y="120"/>
                  </a:lnTo>
                  <a:lnTo>
                    <a:pt x="30" y="122"/>
                  </a:lnTo>
                  <a:lnTo>
                    <a:pt x="34" y="124"/>
                  </a:lnTo>
                  <a:lnTo>
                    <a:pt x="36" y="126"/>
                  </a:lnTo>
                  <a:lnTo>
                    <a:pt x="40" y="128"/>
                  </a:lnTo>
                  <a:lnTo>
                    <a:pt x="42" y="130"/>
                  </a:lnTo>
                  <a:lnTo>
                    <a:pt x="42" y="132"/>
                  </a:lnTo>
                  <a:lnTo>
                    <a:pt x="42" y="134"/>
                  </a:lnTo>
                  <a:lnTo>
                    <a:pt x="42" y="134"/>
                  </a:lnTo>
                  <a:lnTo>
                    <a:pt x="42" y="136"/>
                  </a:lnTo>
                  <a:lnTo>
                    <a:pt x="42" y="140"/>
                  </a:lnTo>
                  <a:lnTo>
                    <a:pt x="42" y="148"/>
                  </a:lnTo>
                  <a:lnTo>
                    <a:pt x="40" y="156"/>
                  </a:lnTo>
                  <a:lnTo>
                    <a:pt x="40" y="160"/>
                  </a:lnTo>
                  <a:lnTo>
                    <a:pt x="42" y="164"/>
                  </a:lnTo>
                  <a:lnTo>
                    <a:pt x="46" y="168"/>
                  </a:lnTo>
                  <a:lnTo>
                    <a:pt x="48" y="170"/>
                  </a:lnTo>
                  <a:lnTo>
                    <a:pt x="52" y="170"/>
                  </a:lnTo>
                  <a:lnTo>
                    <a:pt x="56" y="172"/>
                  </a:lnTo>
                  <a:lnTo>
                    <a:pt x="60" y="172"/>
                  </a:lnTo>
                  <a:lnTo>
                    <a:pt x="64" y="172"/>
                  </a:lnTo>
                  <a:lnTo>
                    <a:pt x="68" y="168"/>
                  </a:lnTo>
                  <a:lnTo>
                    <a:pt x="72" y="166"/>
                  </a:lnTo>
                  <a:lnTo>
                    <a:pt x="74" y="162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78" y="136"/>
                  </a:lnTo>
                  <a:lnTo>
                    <a:pt x="78" y="128"/>
                  </a:lnTo>
                  <a:lnTo>
                    <a:pt x="76" y="120"/>
                  </a:lnTo>
                  <a:lnTo>
                    <a:pt x="74" y="116"/>
                  </a:lnTo>
                  <a:lnTo>
                    <a:pt x="70" y="112"/>
                  </a:lnTo>
                  <a:lnTo>
                    <a:pt x="68" y="108"/>
                  </a:lnTo>
                  <a:lnTo>
                    <a:pt x="66" y="108"/>
                  </a:lnTo>
                  <a:lnTo>
                    <a:pt x="64" y="106"/>
                  </a:lnTo>
                  <a:lnTo>
                    <a:pt x="62" y="106"/>
                  </a:lnTo>
                  <a:lnTo>
                    <a:pt x="58" y="100"/>
                  </a:lnTo>
                  <a:lnTo>
                    <a:pt x="54" y="96"/>
                  </a:lnTo>
                  <a:lnTo>
                    <a:pt x="54" y="92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8" y="86"/>
                  </a:lnTo>
                  <a:lnTo>
                    <a:pt x="58" y="84"/>
                  </a:lnTo>
                  <a:lnTo>
                    <a:pt x="60" y="84"/>
                  </a:lnTo>
                  <a:lnTo>
                    <a:pt x="60" y="84"/>
                  </a:lnTo>
                  <a:lnTo>
                    <a:pt x="74" y="70"/>
                  </a:lnTo>
                  <a:lnTo>
                    <a:pt x="86" y="56"/>
                  </a:lnTo>
                  <a:lnTo>
                    <a:pt x="94" y="46"/>
                  </a:lnTo>
                  <a:lnTo>
                    <a:pt x="98" y="42"/>
                  </a:lnTo>
                  <a:lnTo>
                    <a:pt x="104" y="32"/>
                  </a:lnTo>
                  <a:lnTo>
                    <a:pt x="110" y="2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2" name="Freeform 394">
              <a:extLst>
                <a:ext uri="{FF2B5EF4-FFF2-40B4-BE49-F238E27FC236}">
                  <a16:creationId xmlns:a16="http://schemas.microsoft.com/office/drawing/2014/main" xmlns="" id="{47E7A270-B426-44A3-98F2-341BC778BDBF}"/>
                </a:ext>
              </a:extLst>
            </p:cNvPr>
            <p:cNvSpPr>
              <a:spLocks/>
            </p:cNvSpPr>
            <p:nvPr/>
          </p:nvSpPr>
          <p:spPr bwMode="gray">
            <a:xfrm>
              <a:off x="2853180" y="3288765"/>
              <a:ext cx="777586" cy="321926"/>
            </a:xfrm>
            <a:custGeom>
              <a:avLst/>
              <a:gdLst>
                <a:gd name="T0" fmla="*/ 26 w 420"/>
                <a:gd name="T1" fmla="*/ 20 h 174"/>
                <a:gd name="T2" fmla="*/ 26 w 420"/>
                <a:gd name="T3" fmla="*/ 18 h 174"/>
                <a:gd name="T4" fmla="*/ 30 w 420"/>
                <a:gd name="T5" fmla="*/ 14 h 174"/>
                <a:gd name="T6" fmla="*/ 36 w 420"/>
                <a:gd name="T7" fmla="*/ 10 h 174"/>
                <a:gd name="T8" fmla="*/ 48 w 420"/>
                <a:gd name="T9" fmla="*/ 12 h 174"/>
                <a:gd name="T10" fmla="*/ 58 w 420"/>
                <a:gd name="T11" fmla="*/ 14 h 174"/>
                <a:gd name="T12" fmla="*/ 78 w 420"/>
                <a:gd name="T13" fmla="*/ 18 h 174"/>
                <a:gd name="T14" fmla="*/ 106 w 420"/>
                <a:gd name="T15" fmla="*/ 42 h 174"/>
                <a:gd name="T16" fmla="*/ 108 w 420"/>
                <a:gd name="T17" fmla="*/ 40 h 174"/>
                <a:gd name="T18" fmla="*/ 114 w 420"/>
                <a:gd name="T19" fmla="*/ 36 h 174"/>
                <a:gd name="T20" fmla="*/ 120 w 420"/>
                <a:gd name="T21" fmla="*/ 28 h 174"/>
                <a:gd name="T22" fmla="*/ 122 w 420"/>
                <a:gd name="T23" fmla="*/ 20 h 174"/>
                <a:gd name="T24" fmla="*/ 128 w 420"/>
                <a:gd name="T25" fmla="*/ 18 h 174"/>
                <a:gd name="T26" fmla="*/ 136 w 420"/>
                <a:gd name="T27" fmla="*/ 14 h 174"/>
                <a:gd name="T28" fmla="*/ 154 w 420"/>
                <a:gd name="T29" fmla="*/ 0 h 174"/>
                <a:gd name="T30" fmla="*/ 178 w 420"/>
                <a:gd name="T31" fmla="*/ 4 h 174"/>
                <a:gd name="T32" fmla="*/ 200 w 420"/>
                <a:gd name="T33" fmla="*/ 2 h 174"/>
                <a:gd name="T34" fmla="*/ 234 w 420"/>
                <a:gd name="T35" fmla="*/ 12 h 174"/>
                <a:gd name="T36" fmla="*/ 256 w 420"/>
                <a:gd name="T37" fmla="*/ 24 h 174"/>
                <a:gd name="T38" fmla="*/ 274 w 420"/>
                <a:gd name="T39" fmla="*/ 26 h 174"/>
                <a:gd name="T40" fmla="*/ 304 w 420"/>
                <a:gd name="T41" fmla="*/ 18 h 174"/>
                <a:gd name="T42" fmla="*/ 318 w 420"/>
                <a:gd name="T43" fmla="*/ 10 h 174"/>
                <a:gd name="T44" fmla="*/ 322 w 420"/>
                <a:gd name="T45" fmla="*/ 4 h 174"/>
                <a:gd name="T46" fmla="*/ 322 w 420"/>
                <a:gd name="T47" fmla="*/ 2 h 174"/>
                <a:gd name="T48" fmla="*/ 342 w 420"/>
                <a:gd name="T49" fmla="*/ 6 h 174"/>
                <a:gd name="T50" fmla="*/ 378 w 420"/>
                <a:gd name="T51" fmla="*/ 22 h 174"/>
                <a:gd name="T52" fmla="*/ 372 w 420"/>
                <a:gd name="T53" fmla="*/ 60 h 174"/>
                <a:gd name="T54" fmla="*/ 382 w 420"/>
                <a:gd name="T55" fmla="*/ 60 h 174"/>
                <a:gd name="T56" fmla="*/ 394 w 420"/>
                <a:gd name="T57" fmla="*/ 60 h 174"/>
                <a:gd name="T58" fmla="*/ 404 w 420"/>
                <a:gd name="T59" fmla="*/ 60 h 174"/>
                <a:gd name="T60" fmla="*/ 412 w 420"/>
                <a:gd name="T61" fmla="*/ 64 h 174"/>
                <a:gd name="T62" fmla="*/ 418 w 420"/>
                <a:gd name="T63" fmla="*/ 68 h 174"/>
                <a:gd name="T64" fmla="*/ 420 w 420"/>
                <a:gd name="T65" fmla="*/ 74 h 174"/>
                <a:gd name="T66" fmla="*/ 414 w 420"/>
                <a:gd name="T67" fmla="*/ 78 h 174"/>
                <a:gd name="T68" fmla="*/ 404 w 420"/>
                <a:gd name="T69" fmla="*/ 84 h 174"/>
                <a:gd name="T70" fmla="*/ 390 w 420"/>
                <a:gd name="T71" fmla="*/ 88 h 174"/>
                <a:gd name="T72" fmla="*/ 374 w 420"/>
                <a:gd name="T73" fmla="*/ 92 h 174"/>
                <a:gd name="T74" fmla="*/ 360 w 420"/>
                <a:gd name="T75" fmla="*/ 100 h 174"/>
                <a:gd name="T76" fmla="*/ 360 w 420"/>
                <a:gd name="T77" fmla="*/ 104 h 174"/>
                <a:gd name="T78" fmla="*/ 358 w 420"/>
                <a:gd name="T79" fmla="*/ 112 h 174"/>
                <a:gd name="T80" fmla="*/ 354 w 420"/>
                <a:gd name="T81" fmla="*/ 120 h 174"/>
                <a:gd name="T82" fmla="*/ 344 w 420"/>
                <a:gd name="T83" fmla="*/ 128 h 174"/>
                <a:gd name="T84" fmla="*/ 322 w 420"/>
                <a:gd name="T85" fmla="*/ 136 h 174"/>
                <a:gd name="T86" fmla="*/ 280 w 420"/>
                <a:gd name="T87" fmla="*/ 144 h 174"/>
                <a:gd name="T88" fmla="*/ 246 w 420"/>
                <a:gd name="T89" fmla="*/ 152 h 174"/>
                <a:gd name="T90" fmla="*/ 232 w 420"/>
                <a:gd name="T91" fmla="*/ 158 h 174"/>
                <a:gd name="T92" fmla="*/ 204 w 420"/>
                <a:gd name="T93" fmla="*/ 172 h 174"/>
                <a:gd name="T94" fmla="*/ 176 w 420"/>
                <a:gd name="T95" fmla="*/ 172 h 174"/>
                <a:gd name="T96" fmla="*/ 162 w 420"/>
                <a:gd name="T97" fmla="*/ 162 h 174"/>
                <a:gd name="T98" fmla="*/ 144 w 420"/>
                <a:gd name="T99" fmla="*/ 160 h 174"/>
                <a:gd name="T100" fmla="*/ 116 w 420"/>
                <a:gd name="T101" fmla="*/ 162 h 174"/>
                <a:gd name="T102" fmla="*/ 88 w 420"/>
                <a:gd name="T103" fmla="*/ 160 h 174"/>
                <a:gd name="T104" fmla="*/ 76 w 420"/>
                <a:gd name="T105" fmla="*/ 148 h 174"/>
                <a:gd name="T106" fmla="*/ 76 w 420"/>
                <a:gd name="T107" fmla="*/ 134 h 174"/>
                <a:gd name="T108" fmla="*/ 66 w 420"/>
                <a:gd name="T109" fmla="*/ 108 h 174"/>
                <a:gd name="T110" fmla="*/ 44 w 420"/>
                <a:gd name="T111" fmla="*/ 94 h 174"/>
                <a:gd name="T112" fmla="*/ 16 w 420"/>
                <a:gd name="T113" fmla="*/ 78 h 174"/>
                <a:gd name="T114" fmla="*/ 0 w 420"/>
                <a:gd name="T115" fmla="*/ 5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0" h="174">
                  <a:moveTo>
                    <a:pt x="4" y="32"/>
                  </a:moveTo>
                  <a:lnTo>
                    <a:pt x="26" y="20"/>
                  </a:lnTo>
                  <a:lnTo>
                    <a:pt x="26" y="20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30" y="14"/>
                  </a:lnTo>
                  <a:lnTo>
                    <a:pt x="32" y="12"/>
                  </a:lnTo>
                  <a:lnTo>
                    <a:pt x="36" y="10"/>
                  </a:lnTo>
                  <a:lnTo>
                    <a:pt x="40" y="10"/>
                  </a:lnTo>
                  <a:lnTo>
                    <a:pt x="48" y="12"/>
                  </a:lnTo>
                  <a:lnTo>
                    <a:pt x="56" y="14"/>
                  </a:lnTo>
                  <a:lnTo>
                    <a:pt x="58" y="14"/>
                  </a:lnTo>
                  <a:lnTo>
                    <a:pt x="68" y="14"/>
                  </a:lnTo>
                  <a:lnTo>
                    <a:pt x="78" y="18"/>
                  </a:lnTo>
                  <a:lnTo>
                    <a:pt x="88" y="24"/>
                  </a:lnTo>
                  <a:lnTo>
                    <a:pt x="106" y="42"/>
                  </a:lnTo>
                  <a:lnTo>
                    <a:pt x="106" y="42"/>
                  </a:lnTo>
                  <a:lnTo>
                    <a:pt x="108" y="40"/>
                  </a:lnTo>
                  <a:lnTo>
                    <a:pt x="112" y="40"/>
                  </a:lnTo>
                  <a:lnTo>
                    <a:pt x="114" y="36"/>
                  </a:lnTo>
                  <a:lnTo>
                    <a:pt x="118" y="34"/>
                  </a:lnTo>
                  <a:lnTo>
                    <a:pt x="120" y="28"/>
                  </a:lnTo>
                  <a:lnTo>
                    <a:pt x="120" y="22"/>
                  </a:lnTo>
                  <a:lnTo>
                    <a:pt x="122" y="20"/>
                  </a:lnTo>
                  <a:lnTo>
                    <a:pt x="126" y="18"/>
                  </a:lnTo>
                  <a:lnTo>
                    <a:pt x="128" y="18"/>
                  </a:lnTo>
                  <a:lnTo>
                    <a:pt x="132" y="18"/>
                  </a:lnTo>
                  <a:lnTo>
                    <a:pt x="136" y="14"/>
                  </a:lnTo>
                  <a:lnTo>
                    <a:pt x="144" y="6"/>
                  </a:lnTo>
                  <a:lnTo>
                    <a:pt x="154" y="0"/>
                  </a:lnTo>
                  <a:lnTo>
                    <a:pt x="166" y="0"/>
                  </a:lnTo>
                  <a:lnTo>
                    <a:pt x="178" y="4"/>
                  </a:lnTo>
                  <a:lnTo>
                    <a:pt x="190" y="4"/>
                  </a:lnTo>
                  <a:lnTo>
                    <a:pt x="200" y="2"/>
                  </a:lnTo>
                  <a:lnTo>
                    <a:pt x="216" y="4"/>
                  </a:lnTo>
                  <a:lnTo>
                    <a:pt x="234" y="12"/>
                  </a:lnTo>
                  <a:lnTo>
                    <a:pt x="254" y="24"/>
                  </a:lnTo>
                  <a:lnTo>
                    <a:pt x="256" y="24"/>
                  </a:lnTo>
                  <a:lnTo>
                    <a:pt x="262" y="26"/>
                  </a:lnTo>
                  <a:lnTo>
                    <a:pt x="274" y="26"/>
                  </a:lnTo>
                  <a:lnTo>
                    <a:pt x="292" y="22"/>
                  </a:lnTo>
                  <a:lnTo>
                    <a:pt x="304" y="18"/>
                  </a:lnTo>
                  <a:lnTo>
                    <a:pt x="312" y="14"/>
                  </a:lnTo>
                  <a:lnTo>
                    <a:pt x="318" y="10"/>
                  </a:lnTo>
                  <a:lnTo>
                    <a:pt x="320" y="6"/>
                  </a:lnTo>
                  <a:lnTo>
                    <a:pt x="322" y="4"/>
                  </a:lnTo>
                  <a:lnTo>
                    <a:pt x="322" y="2"/>
                  </a:lnTo>
                  <a:lnTo>
                    <a:pt x="322" y="2"/>
                  </a:lnTo>
                  <a:lnTo>
                    <a:pt x="330" y="2"/>
                  </a:lnTo>
                  <a:lnTo>
                    <a:pt x="342" y="6"/>
                  </a:lnTo>
                  <a:lnTo>
                    <a:pt x="356" y="14"/>
                  </a:lnTo>
                  <a:lnTo>
                    <a:pt x="378" y="22"/>
                  </a:lnTo>
                  <a:lnTo>
                    <a:pt x="372" y="60"/>
                  </a:lnTo>
                  <a:lnTo>
                    <a:pt x="372" y="60"/>
                  </a:lnTo>
                  <a:lnTo>
                    <a:pt x="376" y="60"/>
                  </a:lnTo>
                  <a:lnTo>
                    <a:pt x="382" y="60"/>
                  </a:lnTo>
                  <a:lnTo>
                    <a:pt x="388" y="60"/>
                  </a:lnTo>
                  <a:lnTo>
                    <a:pt x="394" y="60"/>
                  </a:lnTo>
                  <a:lnTo>
                    <a:pt x="398" y="60"/>
                  </a:lnTo>
                  <a:lnTo>
                    <a:pt x="404" y="60"/>
                  </a:lnTo>
                  <a:lnTo>
                    <a:pt x="408" y="62"/>
                  </a:lnTo>
                  <a:lnTo>
                    <a:pt x="412" y="64"/>
                  </a:lnTo>
                  <a:lnTo>
                    <a:pt x="416" y="66"/>
                  </a:lnTo>
                  <a:lnTo>
                    <a:pt x="418" y="68"/>
                  </a:lnTo>
                  <a:lnTo>
                    <a:pt x="420" y="72"/>
                  </a:lnTo>
                  <a:lnTo>
                    <a:pt x="420" y="74"/>
                  </a:lnTo>
                  <a:lnTo>
                    <a:pt x="420" y="76"/>
                  </a:lnTo>
                  <a:lnTo>
                    <a:pt x="414" y="78"/>
                  </a:lnTo>
                  <a:lnTo>
                    <a:pt x="410" y="82"/>
                  </a:lnTo>
                  <a:lnTo>
                    <a:pt x="404" y="84"/>
                  </a:lnTo>
                  <a:lnTo>
                    <a:pt x="398" y="86"/>
                  </a:lnTo>
                  <a:lnTo>
                    <a:pt x="390" y="88"/>
                  </a:lnTo>
                  <a:lnTo>
                    <a:pt x="382" y="88"/>
                  </a:lnTo>
                  <a:lnTo>
                    <a:pt x="374" y="92"/>
                  </a:lnTo>
                  <a:lnTo>
                    <a:pt x="366" y="96"/>
                  </a:lnTo>
                  <a:lnTo>
                    <a:pt x="360" y="100"/>
                  </a:lnTo>
                  <a:lnTo>
                    <a:pt x="360" y="100"/>
                  </a:lnTo>
                  <a:lnTo>
                    <a:pt x="360" y="104"/>
                  </a:lnTo>
                  <a:lnTo>
                    <a:pt x="360" y="106"/>
                  </a:lnTo>
                  <a:lnTo>
                    <a:pt x="358" y="112"/>
                  </a:lnTo>
                  <a:lnTo>
                    <a:pt x="358" y="116"/>
                  </a:lnTo>
                  <a:lnTo>
                    <a:pt x="354" y="120"/>
                  </a:lnTo>
                  <a:lnTo>
                    <a:pt x="350" y="126"/>
                  </a:lnTo>
                  <a:lnTo>
                    <a:pt x="344" y="128"/>
                  </a:lnTo>
                  <a:lnTo>
                    <a:pt x="338" y="132"/>
                  </a:lnTo>
                  <a:lnTo>
                    <a:pt x="322" y="136"/>
                  </a:lnTo>
                  <a:lnTo>
                    <a:pt x="302" y="140"/>
                  </a:lnTo>
                  <a:lnTo>
                    <a:pt x="280" y="144"/>
                  </a:lnTo>
                  <a:lnTo>
                    <a:pt x="262" y="148"/>
                  </a:lnTo>
                  <a:lnTo>
                    <a:pt x="246" y="152"/>
                  </a:lnTo>
                  <a:lnTo>
                    <a:pt x="238" y="154"/>
                  </a:lnTo>
                  <a:lnTo>
                    <a:pt x="232" y="158"/>
                  </a:lnTo>
                  <a:lnTo>
                    <a:pt x="218" y="166"/>
                  </a:lnTo>
                  <a:lnTo>
                    <a:pt x="204" y="172"/>
                  </a:lnTo>
                  <a:lnTo>
                    <a:pt x="186" y="174"/>
                  </a:lnTo>
                  <a:lnTo>
                    <a:pt x="176" y="172"/>
                  </a:lnTo>
                  <a:lnTo>
                    <a:pt x="170" y="166"/>
                  </a:lnTo>
                  <a:lnTo>
                    <a:pt x="162" y="162"/>
                  </a:lnTo>
                  <a:lnTo>
                    <a:pt x="156" y="160"/>
                  </a:lnTo>
                  <a:lnTo>
                    <a:pt x="144" y="160"/>
                  </a:lnTo>
                  <a:lnTo>
                    <a:pt x="132" y="162"/>
                  </a:lnTo>
                  <a:lnTo>
                    <a:pt x="116" y="162"/>
                  </a:lnTo>
                  <a:lnTo>
                    <a:pt x="102" y="162"/>
                  </a:lnTo>
                  <a:lnTo>
                    <a:pt x="88" y="160"/>
                  </a:lnTo>
                  <a:lnTo>
                    <a:pt x="80" y="156"/>
                  </a:lnTo>
                  <a:lnTo>
                    <a:pt x="76" y="148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2" y="120"/>
                  </a:lnTo>
                  <a:lnTo>
                    <a:pt x="66" y="108"/>
                  </a:lnTo>
                  <a:lnTo>
                    <a:pt x="56" y="100"/>
                  </a:lnTo>
                  <a:lnTo>
                    <a:pt x="44" y="94"/>
                  </a:lnTo>
                  <a:lnTo>
                    <a:pt x="30" y="88"/>
                  </a:lnTo>
                  <a:lnTo>
                    <a:pt x="16" y="78"/>
                  </a:lnTo>
                  <a:lnTo>
                    <a:pt x="6" y="66"/>
                  </a:lnTo>
                  <a:lnTo>
                    <a:pt x="0" y="50"/>
                  </a:lnTo>
                  <a:lnTo>
                    <a:pt x="4" y="3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3" name="Freeform 395">
              <a:extLst>
                <a:ext uri="{FF2B5EF4-FFF2-40B4-BE49-F238E27FC236}">
                  <a16:creationId xmlns:a16="http://schemas.microsoft.com/office/drawing/2014/main" xmlns="" id="{889DAC37-D694-44D3-B1D9-1A90FDAD30E0}"/>
                </a:ext>
              </a:extLst>
            </p:cNvPr>
            <p:cNvSpPr>
              <a:spLocks/>
            </p:cNvSpPr>
            <p:nvPr/>
          </p:nvSpPr>
          <p:spPr bwMode="gray">
            <a:xfrm>
              <a:off x="2497712" y="3188857"/>
              <a:ext cx="1462603" cy="1061986"/>
            </a:xfrm>
            <a:custGeom>
              <a:avLst/>
              <a:gdLst>
                <a:gd name="T0" fmla="*/ 258 w 790"/>
                <a:gd name="T1" fmla="*/ 162 h 574"/>
                <a:gd name="T2" fmla="*/ 310 w 790"/>
                <a:gd name="T3" fmla="*/ 218 h 574"/>
                <a:gd name="T4" fmla="*/ 396 w 790"/>
                <a:gd name="T5" fmla="*/ 226 h 574"/>
                <a:gd name="T6" fmla="*/ 514 w 790"/>
                <a:gd name="T7" fmla="*/ 190 h 574"/>
                <a:gd name="T8" fmla="*/ 584 w 790"/>
                <a:gd name="T9" fmla="*/ 142 h 574"/>
                <a:gd name="T10" fmla="*/ 606 w 790"/>
                <a:gd name="T11" fmla="*/ 118 h 574"/>
                <a:gd name="T12" fmla="*/ 588 w 790"/>
                <a:gd name="T13" fmla="*/ 56 h 574"/>
                <a:gd name="T14" fmla="*/ 658 w 790"/>
                <a:gd name="T15" fmla="*/ 8 h 574"/>
                <a:gd name="T16" fmla="*/ 678 w 790"/>
                <a:gd name="T17" fmla="*/ 52 h 574"/>
                <a:gd name="T18" fmla="*/ 712 w 790"/>
                <a:gd name="T19" fmla="*/ 90 h 574"/>
                <a:gd name="T20" fmla="*/ 734 w 790"/>
                <a:gd name="T21" fmla="*/ 108 h 574"/>
                <a:gd name="T22" fmla="*/ 762 w 790"/>
                <a:gd name="T23" fmla="*/ 104 h 574"/>
                <a:gd name="T24" fmla="*/ 790 w 790"/>
                <a:gd name="T25" fmla="*/ 78 h 574"/>
                <a:gd name="T26" fmla="*/ 778 w 790"/>
                <a:gd name="T27" fmla="*/ 120 h 574"/>
                <a:gd name="T28" fmla="*/ 698 w 790"/>
                <a:gd name="T29" fmla="*/ 208 h 574"/>
                <a:gd name="T30" fmla="*/ 660 w 790"/>
                <a:gd name="T31" fmla="*/ 216 h 574"/>
                <a:gd name="T32" fmla="*/ 644 w 790"/>
                <a:gd name="T33" fmla="*/ 224 h 574"/>
                <a:gd name="T34" fmla="*/ 636 w 790"/>
                <a:gd name="T35" fmla="*/ 242 h 574"/>
                <a:gd name="T36" fmla="*/ 618 w 790"/>
                <a:gd name="T37" fmla="*/ 270 h 574"/>
                <a:gd name="T38" fmla="*/ 600 w 790"/>
                <a:gd name="T39" fmla="*/ 268 h 574"/>
                <a:gd name="T40" fmla="*/ 596 w 790"/>
                <a:gd name="T41" fmla="*/ 254 h 574"/>
                <a:gd name="T42" fmla="*/ 556 w 790"/>
                <a:gd name="T43" fmla="*/ 264 h 574"/>
                <a:gd name="T44" fmla="*/ 560 w 790"/>
                <a:gd name="T45" fmla="*/ 282 h 574"/>
                <a:gd name="T46" fmla="*/ 590 w 790"/>
                <a:gd name="T47" fmla="*/ 294 h 574"/>
                <a:gd name="T48" fmla="*/ 624 w 790"/>
                <a:gd name="T49" fmla="*/ 298 h 574"/>
                <a:gd name="T50" fmla="*/ 592 w 790"/>
                <a:gd name="T51" fmla="*/ 316 h 574"/>
                <a:gd name="T52" fmla="*/ 582 w 790"/>
                <a:gd name="T53" fmla="*/ 336 h 574"/>
                <a:gd name="T54" fmla="*/ 608 w 790"/>
                <a:gd name="T55" fmla="*/ 390 h 574"/>
                <a:gd name="T56" fmla="*/ 614 w 790"/>
                <a:gd name="T57" fmla="*/ 422 h 574"/>
                <a:gd name="T58" fmla="*/ 560 w 790"/>
                <a:gd name="T59" fmla="*/ 502 h 574"/>
                <a:gd name="T60" fmla="*/ 482 w 790"/>
                <a:gd name="T61" fmla="*/ 534 h 574"/>
                <a:gd name="T62" fmla="*/ 468 w 790"/>
                <a:gd name="T63" fmla="*/ 546 h 574"/>
                <a:gd name="T64" fmla="*/ 454 w 790"/>
                <a:gd name="T65" fmla="*/ 574 h 574"/>
                <a:gd name="T66" fmla="*/ 460 w 790"/>
                <a:gd name="T67" fmla="*/ 548 h 574"/>
                <a:gd name="T68" fmla="*/ 442 w 790"/>
                <a:gd name="T69" fmla="*/ 532 h 574"/>
                <a:gd name="T70" fmla="*/ 408 w 790"/>
                <a:gd name="T71" fmla="*/ 516 h 574"/>
                <a:gd name="T72" fmla="*/ 372 w 790"/>
                <a:gd name="T73" fmla="*/ 514 h 574"/>
                <a:gd name="T74" fmla="*/ 358 w 790"/>
                <a:gd name="T75" fmla="*/ 524 h 574"/>
                <a:gd name="T76" fmla="*/ 356 w 790"/>
                <a:gd name="T77" fmla="*/ 542 h 574"/>
                <a:gd name="T78" fmla="*/ 338 w 790"/>
                <a:gd name="T79" fmla="*/ 548 h 574"/>
                <a:gd name="T80" fmla="*/ 334 w 790"/>
                <a:gd name="T81" fmla="*/ 534 h 574"/>
                <a:gd name="T82" fmla="*/ 308 w 790"/>
                <a:gd name="T83" fmla="*/ 520 h 574"/>
                <a:gd name="T84" fmla="*/ 304 w 790"/>
                <a:gd name="T85" fmla="*/ 452 h 574"/>
                <a:gd name="T86" fmla="*/ 232 w 790"/>
                <a:gd name="T87" fmla="*/ 440 h 574"/>
                <a:gd name="T88" fmla="*/ 186 w 790"/>
                <a:gd name="T89" fmla="*/ 454 h 574"/>
                <a:gd name="T90" fmla="*/ 180 w 790"/>
                <a:gd name="T91" fmla="*/ 450 h 574"/>
                <a:gd name="T92" fmla="*/ 92 w 790"/>
                <a:gd name="T93" fmla="*/ 380 h 574"/>
                <a:gd name="T94" fmla="*/ 90 w 790"/>
                <a:gd name="T95" fmla="*/ 346 h 574"/>
                <a:gd name="T96" fmla="*/ 60 w 790"/>
                <a:gd name="T97" fmla="*/ 330 h 574"/>
                <a:gd name="T98" fmla="*/ 22 w 790"/>
                <a:gd name="T99" fmla="*/ 308 h 574"/>
                <a:gd name="T100" fmla="*/ 10 w 790"/>
                <a:gd name="T101" fmla="*/ 282 h 574"/>
                <a:gd name="T102" fmla="*/ 0 w 790"/>
                <a:gd name="T103" fmla="*/ 266 h 574"/>
                <a:gd name="T104" fmla="*/ 40 w 790"/>
                <a:gd name="T105" fmla="*/ 246 h 574"/>
                <a:gd name="T106" fmla="*/ 60 w 790"/>
                <a:gd name="T107" fmla="*/ 240 h 574"/>
                <a:gd name="T108" fmla="*/ 84 w 790"/>
                <a:gd name="T109" fmla="*/ 212 h 574"/>
                <a:gd name="T110" fmla="*/ 74 w 790"/>
                <a:gd name="T111" fmla="*/ 188 h 574"/>
                <a:gd name="T112" fmla="*/ 90 w 790"/>
                <a:gd name="T113" fmla="*/ 176 h 574"/>
                <a:gd name="T114" fmla="*/ 110 w 790"/>
                <a:gd name="T115" fmla="*/ 164 h 574"/>
                <a:gd name="T116" fmla="*/ 134 w 790"/>
                <a:gd name="T117" fmla="*/ 130 h 574"/>
                <a:gd name="T118" fmla="*/ 164 w 790"/>
                <a:gd name="T119" fmla="*/ 102 h 574"/>
                <a:gd name="T120" fmla="*/ 180 w 790"/>
                <a:gd name="T121" fmla="*/ 86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0" h="574">
                  <a:moveTo>
                    <a:pt x="194" y="86"/>
                  </a:moveTo>
                  <a:lnTo>
                    <a:pt x="192" y="104"/>
                  </a:lnTo>
                  <a:lnTo>
                    <a:pt x="198" y="120"/>
                  </a:lnTo>
                  <a:lnTo>
                    <a:pt x="208" y="132"/>
                  </a:lnTo>
                  <a:lnTo>
                    <a:pt x="222" y="142"/>
                  </a:lnTo>
                  <a:lnTo>
                    <a:pt x="236" y="148"/>
                  </a:lnTo>
                  <a:lnTo>
                    <a:pt x="248" y="154"/>
                  </a:lnTo>
                  <a:lnTo>
                    <a:pt x="258" y="162"/>
                  </a:lnTo>
                  <a:lnTo>
                    <a:pt x="264" y="174"/>
                  </a:lnTo>
                  <a:lnTo>
                    <a:pt x="268" y="188"/>
                  </a:lnTo>
                  <a:lnTo>
                    <a:pt x="270" y="198"/>
                  </a:lnTo>
                  <a:lnTo>
                    <a:pt x="270" y="202"/>
                  </a:lnTo>
                  <a:lnTo>
                    <a:pt x="272" y="210"/>
                  </a:lnTo>
                  <a:lnTo>
                    <a:pt x="280" y="214"/>
                  </a:lnTo>
                  <a:lnTo>
                    <a:pt x="294" y="216"/>
                  </a:lnTo>
                  <a:lnTo>
                    <a:pt x="310" y="218"/>
                  </a:lnTo>
                  <a:lnTo>
                    <a:pt x="324" y="216"/>
                  </a:lnTo>
                  <a:lnTo>
                    <a:pt x="338" y="214"/>
                  </a:lnTo>
                  <a:lnTo>
                    <a:pt x="348" y="214"/>
                  </a:lnTo>
                  <a:lnTo>
                    <a:pt x="356" y="216"/>
                  </a:lnTo>
                  <a:lnTo>
                    <a:pt x="362" y="222"/>
                  </a:lnTo>
                  <a:lnTo>
                    <a:pt x="368" y="226"/>
                  </a:lnTo>
                  <a:lnTo>
                    <a:pt x="380" y="228"/>
                  </a:lnTo>
                  <a:lnTo>
                    <a:pt x="396" y="226"/>
                  </a:lnTo>
                  <a:lnTo>
                    <a:pt x="412" y="220"/>
                  </a:lnTo>
                  <a:lnTo>
                    <a:pt x="424" y="212"/>
                  </a:lnTo>
                  <a:lnTo>
                    <a:pt x="432" y="208"/>
                  </a:lnTo>
                  <a:lnTo>
                    <a:pt x="440" y="206"/>
                  </a:lnTo>
                  <a:lnTo>
                    <a:pt x="454" y="202"/>
                  </a:lnTo>
                  <a:lnTo>
                    <a:pt x="474" y="198"/>
                  </a:lnTo>
                  <a:lnTo>
                    <a:pt x="494" y="194"/>
                  </a:lnTo>
                  <a:lnTo>
                    <a:pt x="514" y="190"/>
                  </a:lnTo>
                  <a:lnTo>
                    <a:pt x="530" y="186"/>
                  </a:lnTo>
                  <a:lnTo>
                    <a:pt x="542" y="180"/>
                  </a:lnTo>
                  <a:lnTo>
                    <a:pt x="548" y="172"/>
                  </a:lnTo>
                  <a:lnTo>
                    <a:pt x="552" y="164"/>
                  </a:lnTo>
                  <a:lnTo>
                    <a:pt x="552" y="156"/>
                  </a:lnTo>
                  <a:lnTo>
                    <a:pt x="552" y="154"/>
                  </a:lnTo>
                  <a:lnTo>
                    <a:pt x="568" y="146"/>
                  </a:lnTo>
                  <a:lnTo>
                    <a:pt x="584" y="142"/>
                  </a:lnTo>
                  <a:lnTo>
                    <a:pt x="590" y="142"/>
                  </a:lnTo>
                  <a:lnTo>
                    <a:pt x="596" y="140"/>
                  </a:lnTo>
                  <a:lnTo>
                    <a:pt x="604" y="138"/>
                  </a:lnTo>
                  <a:lnTo>
                    <a:pt x="608" y="134"/>
                  </a:lnTo>
                  <a:lnTo>
                    <a:pt x="612" y="130"/>
                  </a:lnTo>
                  <a:lnTo>
                    <a:pt x="612" y="126"/>
                  </a:lnTo>
                  <a:lnTo>
                    <a:pt x="610" y="122"/>
                  </a:lnTo>
                  <a:lnTo>
                    <a:pt x="606" y="118"/>
                  </a:lnTo>
                  <a:lnTo>
                    <a:pt x="600" y="116"/>
                  </a:lnTo>
                  <a:lnTo>
                    <a:pt x="596" y="114"/>
                  </a:lnTo>
                  <a:lnTo>
                    <a:pt x="592" y="114"/>
                  </a:lnTo>
                  <a:lnTo>
                    <a:pt x="590" y="114"/>
                  </a:lnTo>
                  <a:lnTo>
                    <a:pt x="562" y="114"/>
                  </a:lnTo>
                  <a:lnTo>
                    <a:pt x="570" y="76"/>
                  </a:lnTo>
                  <a:lnTo>
                    <a:pt x="588" y="60"/>
                  </a:lnTo>
                  <a:lnTo>
                    <a:pt x="588" y="56"/>
                  </a:lnTo>
                  <a:lnTo>
                    <a:pt x="588" y="46"/>
                  </a:lnTo>
                  <a:lnTo>
                    <a:pt x="590" y="34"/>
                  </a:lnTo>
                  <a:lnTo>
                    <a:pt x="594" y="20"/>
                  </a:lnTo>
                  <a:lnTo>
                    <a:pt x="602" y="8"/>
                  </a:lnTo>
                  <a:lnTo>
                    <a:pt x="614" y="2"/>
                  </a:lnTo>
                  <a:lnTo>
                    <a:pt x="634" y="0"/>
                  </a:lnTo>
                  <a:lnTo>
                    <a:pt x="648" y="2"/>
                  </a:lnTo>
                  <a:lnTo>
                    <a:pt x="658" y="8"/>
                  </a:lnTo>
                  <a:lnTo>
                    <a:pt x="664" y="20"/>
                  </a:lnTo>
                  <a:lnTo>
                    <a:pt x="666" y="22"/>
                  </a:lnTo>
                  <a:lnTo>
                    <a:pt x="666" y="24"/>
                  </a:lnTo>
                  <a:lnTo>
                    <a:pt x="668" y="30"/>
                  </a:lnTo>
                  <a:lnTo>
                    <a:pt x="672" y="36"/>
                  </a:lnTo>
                  <a:lnTo>
                    <a:pt x="674" y="42"/>
                  </a:lnTo>
                  <a:lnTo>
                    <a:pt x="676" y="50"/>
                  </a:lnTo>
                  <a:lnTo>
                    <a:pt x="678" y="52"/>
                  </a:lnTo>
                  <a:lnTo>
                    <a:pt x="686" y="60"/>
                  </a:lnTo>
                  <a:lnTo>
                    <a:pt x="694" y="70"/>
                  </a:lnTo>
                  <a:lnTo>
                    <a:pt x="700" y="80"/>
                  </a:lnTo>
                  <a:lnTo>
                    <a:pt x="702" y="92"/>
                  </a:lnTo>
                  <a:lnTo>
                    <a:pt x="704" y="92"/>
                  </a:lnTo>
                  <a:lnTo>
                    <a:pt x="706" y="92"/>
                  </a:lnTo>
                  <a:lnTo>
                    <a:pt x="708" y="90"/>
                  </a:lnTo>
                  <a:lnTo>
                    <a:pt x="712" y="90"/>
                  </a:lnTo>
                  <a:lnTo>
                    <a:pt x="716" y="90"/>
                  </a:lnTo>
                  <a:lnTo>
                    <a:pt x="722" y="92"/>
                  </a:lnTo>
                  <a:lnTo>
                    <a:pt x="726" y="94"/>
                  </a:lnTo>
                  <a:lnTo>
                    <a:pt x="730" y="98"/>
                  </a:lnTo>
                  <a:lnTo>
                    <a:pt x="732" y="104"/>
                  </a:lnTo>
                  <a:lnTo>
                    <a:pt x="732" y="104"/>
                  </a:lnTo>
                  <a:lnTo>
                    <a:pt x="734" y="106"/>
                  </a:lnTo>
                  <a:lnTo>
                    <a:pt x="734" y="108"/>
                  </a:lnTo>
                  <a:lnTo>
                    <a:pt x="736" y="112"/>
                  </a:lnTo>
                  <a:lnTo>
                    <a:pt x="738" y="114"/>
                  </a:lnTo>
                  <a:lnTo>
                    <a:pt x="742" y="114"/>
                  </a:lnTo>
                  <a:lnTo>
                    <a:pt x="746" y="114"/>
                  </a:lnTo>
                  <a:lnTo>
                    <a:pt x="752" y="112"/>
                  </a:lnTo>
                  <a:lnTo>
                    <a:pt x="758" y="108"/>
                  </a:lnTo>
                  <a:lnTo>
                    <a:pt x="760" y="108"/>
                  </a:lnTo>
                  <a:lnTo>
                    <a:pt x="762" y="104"/>
                  </a:lnTo>
                  <a:lnTo>
                    <a:pt x="764" y="100"/>
                  </a:lnTo>
                  <a:lnTo>
                    <a:pt x="768" y="94"/>
                  </a:lnTo>
                  <a:lnTo>
                    <a:pt x="774" y="90"/>
                  </a:lnTo>
                  <a:lnTo>
                    <a:pt x="778" y="84"/>
                  </a:lnTo>
                  <a:lnTo>
                    <a:pt x="784" y="80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78"/>
                  </a:lnTo>
                  <a:lnTo>
                    <a:pt x="790" y="80"/>
                  </a:lnTo>
                  <a:lnTo>
                    <a:pt x="790" y="82"/>
                  </a:lnTo>
                  <a:lnTo>
                    <a:pt x="790" y="86"/>
                  </a:lnTo>
                  <a:lnTo>
                    <a:pt x="790" y="90"/>
                  </a:lnTo>
                  <a:lnTo>
                    <a:pt x="788" y="96"/>
                  </a:lnTo>
                  <a:lnTo>
                    <a:pt x="786" y="104"/>
                  </a:lnTo>
                  <a:lnTo>
                    <a:pt x="784" y="108"/>
                  </a:lnTo>
                  <a:lnTo>
                    <a:pt x="778" y="120"/>
                  </a:lnTo>
                  <a:lnTo>
                    <a:pt x="772" y="132"/>
                  </a:lnTo>
                  <a:lnTo>
                    <a:pt x="762" y="144"/>
                  </a:lnTo>
                  <a:lnTo>
                    <a:pt x="752" y="156"/>
                  </a:lnTo>
                  <a:lnTo>
                    <a:pt x="744" y="164"/>
                  </a:lnTo>
                  <a:lnTo>
                    <a:pt x="740" y="174"/>
                  </a:lnTo>
                  <a:lnTo>
                    <a:pt x="720" y="190"/>
                  </a:lnTo>
                  <a:lnTo>
                    <a:pt x="698" y="208"/>
                  </a:lnTo>
                  <a:lnTo>
                    <a:pt x="698" y="208"/>
                  </a:lnTo>
                  <a:lnTo>
                    <a:pt x="696" y="210"/>
                  </a:lnTo>
                  <a:lnTo>
                    <a:pt x="694" y="212"/>
                  </a:lnTo>
                  <a:lnTo>
                    <a:pt x="690" y="214"/>
                  </a:lnTo>
                  <a:lnTo>
                    <a:pt x="686" y="216"/>
                  </a:lnTo>
                  <a:lnTo>
                    <a:pt x="680" y="218"/>
                  </a:lnTo>
                  <a:lnTo>
                    <a:pt x="672" y="218"/>
                  </a:lnTo>
                  <a:lnTo>
                    <a:pt x="666" y="218"/>
                  </a:lnTo>
                  <a:lnTo>
                    <a:pt x="660" y="216"/>
                  </a:lnTo>
                  <a:lnTo>
                    <a:pt x="656" y="216"/>
                  </a:lnTo>
                  <a:lnTo>
                    <a:pt x="654" y="216"/>
                  </a:lnTo>
                  <a:lnTo>
                    <a:pt x="652" y="216"/>
                  </a:lnTo>
                  <a:lnTo>
                    <a:pt x="652" y="216"/>
                  </a:lnTo>
                  <a:lnTo>
                    <a:pt x="648" y="216"/>
                  </a:lnTo>
                  <a:lnTo>
                    <a:pt x="646" y="218"/>
                  </a:lnTo>
                  <a:lnTo>
                    <a:pt x="644" y="220"/>
                  </a:lnTo>
                  <a:lnTo>
                    <a:pt x="644" y="224"/>
                  </a:lnTo>
                  <a:lnTo>
                    <a:pt x="646" y="228"/>
                  </a:lnTo>
                  <a:lnTo>
                    <a:pt x="646" y="232"/>
                  </a:lnTo>
                  <a:lnTo>
                    <a:pt x="646" y="236"/>
                  </a:lnTo>
                  <a:lnTo>
                    <a:pt x="646" y="238"/>
                  </a:lnTo>
                  <a:lnTo>
                    <a:pt x="644" y="240"/>
                  </a:lnTo>
                  <a:lnTo>
                    <a:pt x="642" y="242"/>
                  </a:lnTo>
                  <a:lnTo>
                    <a:pt x="638" y="242"/>
                  </a:lnTo>
                  <a:lnTo>
                    <a:pt x="636" y="242"/>
                  </a:lnTo>
                  <a:lnTo>
                    <a:pt x="632" y="240"/>
                  </a:lnTo>
                  <a:lnTo>
                    <a:pt x="630" y="240"/>
                  </a:lnTo>
                  <a:lnTo>
                    <a:pt x="628" y="240"/>
                  </a:lnTo>
                  <a:lnTo>
                    <a:pt x="628" y="262"/>
                  </a:lnTo>
                  <a:lnTo>
                    <a:pt x="628" y="262"/>
                  </a:lnTo>
                  <a:lnTo>
                    <a:pt x="626" y="264"/>
                  </a:lnTo>
                  <a:lnTo>
                    <a:pt x="622" y="268"/>
                  </a:lnTo>
                  <a:lnTo>
                    <a:pt x="618" y="270"/>
                  </a:lnTo>
                  <a:lnTo>
                    <a:pt x="612" y="274"/>
                  </a:lnTo>
                  <a:lnTo>
                    <a:pt x="608" y="276"/>
                  </a:lnTo>
                  <a:lnTo>
                    <a:pt x="606" y="276"/>
                  </a:lnTo>
                  <a:lnTo>
                    <a:pt x="604" y="276"/>
                  </a:lnTo>
                  <a:lnTo>
                    <a:pt x="602" y="274"/>
                  </a:lnTo>
                  <a:lnTo>
                    <a:pt x="600" y="274"/>
                  </a:lnTo>
                  <a:lnTo>
                    <a:pt x="600" y="272"/>
                  </a:lnTo>
                  <a:lnTo>
                    <a:pt x="600" y="268"/>
                  </a:lnTo>
                  <a:lnTo>
                    <a:pt x="602" y="264"/>
                  </a:lnTo>
                  <a:lnTo>
                    <a:pt x="606" y="262"/>
                  </a:lnTo>
                  <a:lnTo>
                    <a:pt x="608" y="258"/>
                  </a:lnTo>
                  <a:lnTo>
                    <a:pt x="608" y="256"/>
                  </a:lnTo>
                  <a:lnTo>
                    <a:pt x="608" y="254"/>
                  </a:lnTo>
                  <a:lnTo>
                    <a:pt x="604" y="252"/>
                  </a:lnTo>
                  <a:lnTo>
                    <a:pt x="600" y="252"/>
                  </a:lnTo>
                  <a:lnTo>
                    <a:pt x="596" y="254"/>
                  </a:lnTo>
                  <a:lnTo>
                    <a:pt x="592" y="256"/>
                  </a:lnTo>
                  <a:lnTo>
                    <a:pt x="586" y="260"/>
                  </a:lnTo>
                  <a:lnTo>
                    <a:pt x="582" y="264"/>
                  </a:lnTo>
                  <a:lnTo>
                    <a:pt x="574" y="266"/>
                  </a:lnTo>
                  <a:lnTo>
                    <a:pt x="568" y="266"/>
                  </a:lnTo>
                  <a:lnTo>
                    <a:pt x="562" y="266"/>
                  </a:lnTo>
                  <a:lnTo>
                    <a:pt x="558" y="266"/>
                  </a:lnTo>
                  <a:lnTo>
                    <a:pt x="556" y="264"/>
                  </a:lnTo>
                  <a:lnTo>
                    <a:pt x="554" y="264"/>
                  </a:lnTo>
                  <a:lnTo>
                    <a:pt x="554" y="264"/>
                  </a:lnTo>
                  <a:lnTo>
                    <a:pt x="552" y="266"/>
                  </a:lnTo>
                  <a:lnTo>
                    <a:pt x="550" y="268"/>
                  </a:lnTo>
                  <a:lnTo>
                    <a:pt x="550" y="270"/>
                  </a:lnTo>
                  <a:lnTo>
                    <a:pt x="552" y="274"/>
                  </a:lnTo>
                  <a:lnTo>
                    <a:pt x="554" y="278"/>
                  </a:lnTo>
                  <a:lnTo>
                    <a:pt x="560" y="282"/>
                  </a:lnTo>
                  <a:lnTo>
                    <a:pt x="566" y="286"/>
                  </a:lnTo>
                  <a:lnTo>
                    <a:pt x="570" y="290"/>
                  </a:lnTo>
                  <a:lnTo>
                    <a:pt x="574" y="294"/>
                  </a:lnTo>
                  <a:lnTo>
                    <a:pt x="578" y="296"/>
                  </a:lnTo>
                  <a:lnTo>
                    <a:pt x="578" y="296"/>
                  </a:lnTo>
                  <a:lnTo>
                    <a:pt x="580" y="296"/>
                  </a:lnTo>
                  <a:lnTo>
                    <a:pt x="584" y="294"/>
                  </a:lnTo>
                  <a:lnTo>
                    <a:pt x="590" y="294"/>
                  </a:lnTo>
                  <a:lnTo>
                    <a:pt x="594" y="292"/>
                  </a:lnTo>
                  <a:lnTo>
                    <a:pt x="600" y="292"/>
                  </a:lnTo>
                  <a:lnTo>
                    <a:pt x="604" y="290"/>
                  </a:lnTo>
                  <a:lnTo>
                    <a:pt x="610" y="290"/>
                  </a:lnTo>
                  <a:lnTo>
                    <a:pt x="616" y="292"/>
                  </a:lnTo>
                  <a:lnTo>
                    <a:pt x="620" y="294"/>
                  </a:lnTo>
                  <a:lnTo>
                    <a:pt x="622" y="296"/>
                  </a:lnTo>
                  <a:lnTo>
                    <a:pt x="624" y="298"/>
                  </a:lnTo>
                  <a:lnTo>
                    <a:pt x="624" y="300"/>
                  </a:lnTo>
                  <a:lnTo>
                    <a:pt x="620" y="302"/>
                  </a:lnTo>
                  <a:lnTo>
                    <a:pt x="616" y="304"/>
                  </a:lnTo>
                  <a:lnTo>
                    <a:pt x="610" y="306"/>
                  </a:lnTo>
                  <a:lnTo>
                    <a:pt x="604" y="308"/>
                  </a:lnTo>
                  <a:lnTo>
                    <a:pt x="600" y="312"/>
                  </a:lnTo>
                  <a:lnTo>
                    <a:pt x="596" y="314"/>
                  </a:lnTo>
                  <a:lnTo>
                    <a:pt x="592" y="316"/>
                  </a:lnTo>
                  <a:lnTo>
                    <a:pt x="590" y="316"/>
                  </a:lnTo>
                  <a:lnTo>
                    <a:pt x="590" y="316"/>
                  </a:lnTo>
                  <a:lnTo>
                    <a:pt x="588" y="318"/>
                  </a:lnTo>
                  <a:lnTo>
                    <a:pt x="584" y="320"/>
                  </a:lnTo>
                  <a:lnTo>
                    <a:pt x="582" y="324"/>
                  </a:lnTo>
                  <a:lnTo>
                    <a:pt x="580" y="326"/>
                  </a:lnTo>
                  <a:lnTo>
                    <a:pt x="580" y="332"/>
                  </a:lnTo>
                  <a:lnTo>
                    <a:pt x="582" y="336"/>
                  </a:lnTo>
                  <a:lnTo>
                    <a:pt x="586" y="342"/>
                  </a:lnTo>
                  <a:lnTo>
                    <a:pt x="590" y="348"/>
                  </a:lnTo>
                  <a:lnTo>
                    <a:pt x="594" y="352"/>
                  </a:lnTo>
                  <a:lnTo>
                    <a:pt x="596" y="358"/>
                  </a:lnTo>
                  <a:lnTo>
                    <a:pt x="598" y="362"/>
                  </a:lnTo>
                  <a:lnTo>
                    <a:pt x="600" y="364"/>
                  </a:lnTo>
                  <a:lnTo>
                    <a:pt x="600" y="366"/>
                  </a:lnTo>
                  <a:lnTo>
                    <a:pt x="608" y="390"/>
                  </a:lnTo>
                  <a:lnTo>
                    <a:pt x="610" y="390"/>
                  </a:lnTo>
                  <a:lnTo>
                    <a:pt x="610" y="394"/>
                  </a:lnTo>
                  <a:lnTo>
                    <a:pt x="612" y="398"/>
                  </a:lnTo>
                  <a:lnTo>
                    <a:pt x="614" y="402"/>
                  </a:lnTo>
                  <a:lnTo>
                    <a:pt x="614" y="406"/>
                  </a:lnTo>
                  <a:lnTo>
                    <a:pt x="614" y="412"/>
                  </a:lnTo>
                  <a:lnTo>
                    <a:pt x="614" y="416"/>
                  </a:lnTo>
                  <a:lnTo>
                    <a:pt x="614" y="422"/>
                  </a:lnTo>
                  <a:lnTo>
                    <a:pt x="612" y="426"/>
                  </a:lnTo>
                  <a:lnTo>
                    <a:pt x="610" y="430"/>
                  </a:lnTo>
                  <a:lnTo>
                    <a:pt x="606" y="434"/>
                  </a:lnTo>
                  <a:lnTo>
                    <a:pt x="606" y="436"/>
                  </a:lnTo>
                  <a:lnTo>
                    <a:pt x="604" y="438"/>
                  </a:lnTo>
                  <a:lnTo>
                    <a:pt x="592" y="458"/>
                  </a:lnTo>
                  <a:lnTo>
                    <a:pt x="582" y="482"/>
                  </a:lnTo>
                  <a:lnTo>
                    <a:pt x="560" y="502"/>
                  </a:lnTo>
                  <a:lnTo>
                    <a:pt x="544" y="512"/>
                  </a:lnTo>
                  <a:lnTo>
                    <a:pt x="540" y="520"/>
                  </a:lnTo>
                  <a:lnTo>
                    <a:pt x="536" y="520"/>
                  </a:lnTo>
                  <a:lnTo>
                    <a:pt x="526" y="522"/>
                  </a:lnTo>
                  <a:lnTo>
                    <a:pt x="514" y="522"/>
                  </a:lnTo>
                  <a:lnTo>
                    <a:pt x="502" y="520"/>
                  </a:lnTo>
                  <a:lnTo>
                    <a:pt x="494" y="532"/>
                  </a:lnTo>
                  <a:lnTo>
                    <a:pt x="482" y="534"/>
                  </a:lnTo>
                  <a:lnTo>
                    <a:pt x="482" y="534"/>
                  </a:lnTo>
                  <a:lnTo>
                    <a:pt x="480" y="534"/>
                  </a:lnTo>
                  <a:lnTo>
                    <a:pt x="478" y="534"/>
                  </a:lnTo>
                  <a:lnTo>
                    <a:pt x="474" y="536"/>
                  </a:lnTo>
                  <a:lnTo>
                    <a:pt x="472" y="536"/>
                  </a:lnTo>
                  <a:lnTo>
                    <a:pt x="470" y="540"/>
                  </a:lnTo>
                  <a:lnTo>
                    <a:pt x="468" y="542"/>
                  </a:lnTo>
                  <a:lnTo>
                    <a:pt x="468" y="546"/>
                  </a:lnTo>
                  <a:lnTo>
                    <a:pt x="470" y="552"/>
                  </a:lnTo>
                  <a:lnTo>
                    <a:pt x="470" y="558"/>
                  </a:lnTo>
                  <a:lnTo>
                    <a:pt x="470" y="564"/>
                  </a:lnTo>
                  <a:lnTo>
                    <a:pt x="470" y="568"/>
                  </a:lnTo>
                  <a:lnTo>
                    <a:pt x="470" y="570"/>
                  </a:lnTo>
                  <a:lnTo>
                    <a:pt x="468" y="572"/>
                  </a:lnTo>
                  <a:lnTo>
                    <a:pt x="456" y="574"/>
                  </a:lnTo>
                  <a:lnTo>
                    <a:pt x="454" y="574"/>
                  </a:lnTo>
                  <a:lnTo>
                    <a:pt x="452" y="572"/>
                  </a:lnTo>
                  <a:lnTo>
                    <a:pt x="450" y="570"/>
                  </a:lnTo>
                  <a:lnTo>
                    <a:pt x="450" y="566"/>
                  </a:lnTo>
                  <a:lnTo>
                    <a:pt x="450" y="564"/>
                  </a:lnTo>
                  <a:lnTo>
                    <a:pt x="452" y="560"/>
                  </a:lnTo>
                  <a:lnTo>
                    <a:pt x="456" y="556"/>
                  </a:lnTo>
                  <a:lnTo>
                    <a:pt x="458" y="552"/>
                  </a:lnTo>
                  <a:lnTo>
                    <a:pt x="460" y="548"/>
                  </a:lnTo>
                  <a:lnTo>
                    <a:pt x="460" y="544"/>
                  </a:lnTo>
                  <a:lnTo>
                    <a:pt x="458" y="540"/>
                  </a:lnTo>
                  <a:lnTo>
                    <a:pt x="456" y="538"/>
                  </a:lnTo>
                  <a:lnTo>
                    <a:pt x="452" y="536"/>
                  </a:lnTo>
                  <a:lnTo>
                    <a:pt x="448" y="536"/>
                  </a:lnTo>
                  <a:lnTo>
                    <a:pt x="444" y="534"/>
                  </a:lnTo>
                  <a:lnTo>
                    <a:pt x="442" y="532"/>
                  </a:lnTo>
                  <a:lnTo>
                    <a:pt x="442" y="532"/>
                  </a:lnTo>
                  <a:lnTo>
                    <a:pt x="438" y="534"/>
                  </a:lnTo>
                  <a:lnTo>
                    <a:pt x="434" y="536"/>
                  </a:lnTo>
                  <a:lnTo>
                    <a:pt x="434" y="538"/>
                  </a:lnTo>
                  <a:lnTo>
                    <a:pt x="432" y="538"/>
                  </a:lnTo>
                  <a:lnTo>
                    <a:pt x="430" y="528"/>
                  </a:lnTo>
                  <a:lnTo>
                    <a:pt x="418" y="516"/>
                  </a:lnTo>
                  <a:lnTo>
                    <a:pt x="412" y="514"/>
                  </a:lnTo>
                  <a:lnTo>
                    <a:pt x="408" y="516"/>
                  </a:lnTo>
                  <a:lnTo>
                    <a:pt x="402" y="516"/>
                  </a:lnTo>
                  <a:lnTo>
                    <a:pt x="396" y="516"/>
                  </a:lnTo>
                  <a:lnTo>
                    <a:pt x="390" y="516"/>
                  </a:lnTo>
                  <a:lnTo>
                    <a:pt x="386" y="514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78" y="514"/>
                  </a:lnTo>
                  <a:lnTo>
                    <a:pt x="372" y="514"/>
                  </a:lnTo>
                  <a:lnTo>
                    <a:pt x="370" y="516"/>
                  </a:lnTo>
                  <a:lnTo>
                    <a:pt x="368" y="516"/>
                  </a:lnTo>
                  <a:lnTo>
                    <a:pt x="364" y="516"/>
                  </a:lnTo>
                  <a:lnTo>
                    <a:pt x="362" y="518"/>
                  </a:lnTo>
                  <a:lnTo>
                    <a:pt x="362" y="520"/>
                  </a:lnTo>
                  <a:lnTo>
                    <a:pt x="362" y="520"/>
                  </a:lnTo>
                  <a:lnTo>
                    <a:pt x="362" y="522"/>
                  </a:lnTo>
                  <a:lnTo>
                    <a:pt x="358" y="524"/>
                  </a:lnTo>
                  <a:lnTo>
                    <a:pt x="356" y="526"/>
                  </a:lnTo>
                  <a:lnTo>
                    <a:pt x="356" y="526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28"/>
                  </a:lnTo>
                  <a:lnTo>
                    <a:pt x="356" y="532"/>
                  </a:lnTo>
                  <a:lnTo>
                    <a:pt x="358" y="538"/>
                  </a:lnTo>
                  <a:lnTo>
                    <a:pt x="356" y="542"/>
                  </a:lnTo>
                  <a:lnTo>
                    <a:pt x="356" y="544"/>
                  </a:lnTo>
                  <a:lnTo>
                    <a:pt x="354" y="544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50" y="544"/>
                  </a:lnTo>
                  <a:lnTo>
                    <a:pt x="348" y="544"/>
                  </a:lnTo>
                  <a:lnTo>
                    <a:pt x="342" y="546"/>
                  </a:lnTo>
                  <a:lnTo>
                    <a:pt x="338" y="548"/>
                  </a:lnTo>
                  <a:lnTo>
                    <a:pt x="334" y="548"/>
                  </a:lnTo>
                  <a:lnTo>
                    <a:pt x="332" y="548"/>
                  </a:lnTo>
                  <a:lnTo>
                    <a:pt x="332" y="548"/>
                  </a:lnTo>
                  <a:lnTo>
                    <a:pt x="332" y="546"/>
                  </a:lnTo>
                  <a:lnTo>
                    <a:pt x="332" y="542"/>
                  </a:lnTo>
                  <a:lnTo>
                    <a:pt x="334" y="538"/>
                  </a:lnTo>
                  <a:lnTo>
                    <a:pt x="334" y="536"/>
                  </a:lnTo>
                  <a:lnTo>
                    <a:pt x="334" y="534"/>
                  </a:lnTo>
                  <a:lnTo>
                    <a:pt x="326" y="528"/>
                  </a:lnTo>
                  <a:lnTo>
                    <a:pt x="320" y="530"/>
                  </a:lnTo>
                  <a:lnTo>
                    <a:pt x="316" y="530"/>
                  </a:lnTo>
                  <a:lnTo>
                    <a:pt x="312" y="528"/>
                  </a:lnTo>
                  <a:lnTo>
                    <a:pt x="310" y="526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08" y="520"/>
                  </a:lnTo>
                  <a:lnTo>
                    <a:pt x="308" y="520"/>
                  </a:lnTo>
                  <a:lnTo>
                    <a:pt x="312" y="498"/>
                  </a:lnTo>
                  <a:lnTo>
                    <a:pt x="316" y="488"/>
                  </a:lnTo>
                  <a:lnTo>
                    <a:pt x="320" y="484"/>
                  </a:lnTo>
                  <a:lnTo>
                    <a:pt x="320" y="484"/>
                  </a:lnTo>
                  <a:lnTo>
                    <a:pt x="316" y="470"/>
                  </a:lnTo>
                  <a:lnTo>
                    <a:pt x="310" y="458"/>
                  </a:lnTo>
                  <a:lnTo>
                    <a:pt x="304" y="452"/>
                  </a:lnTo>
                  <a:lnTo>
                    <a:pt x="300" y="450"/>
                  </a:lnTo>
                  <a:lnTo>
                    <a:pt x="300" y="448"/>
                  </a:lnTo>
                  <a:lnTo>
                    <a:pt x="298" y="448"/>
                  </a:lnTo>
                  <a:lnTo>
                    <a:pt x="264" y="452"/>
                  </a:lnTo>
                  <a:lnTo>
                    <a:pt x="252" y="450"/>
                  </a:lnTo>
                  <a:lnTo>
                    <a:pt x="248" y="446"/>
                  </a:lnTo>
                  <a:lnTo>
                    <a:pt x="242" y="442"/>
                  </a:lnTo>
                  <a:lnTo>
                    <a:pt x="232" y="440"/>
                  </a:lnTo>
                  <a:lnTo>
                    <a:pt x="222" y="440"/>
                  </a:lnTo>
                  <a:lnTo>
                    <a:pt x="216" y="438"/>
                  </a:lnTo>
                  <a:lnTo>
                    <a:pt x="208" y="440"/>
                  </a:lnTo>
                  <a:lnTo>
                    <a:pt x="200" y="444"/>
                  </a:lnTo>
                  <a:lnTo>
                    <a:pt x="196" y="446"/>
                  </a:lnTo>
                  <a:lnTo>
                    <a:pt x="192" y="450"/>
                  </a:lnTo>
                  <a:lnTo>
                    <a:pt x="188" y="452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4"/>
                  </a:lnTo>
                  <a:lnTo>
                    <a:pt x="186" y="452"/>
                  </a:lnTo>
                  <a:lnTo>
                    <a:pt x="186" y="452"/>
                  </a:lnTo>
                  <a:lnTo>
                    <a:pt x="184" y="450"/>
                  </a:lnTo>
                  <a:lnTo>
                    <a:pt x="184" y="448"/>
                  </a:lnTo>
                  <a:lnTo>
                    <a:pt x="182" y="450"/>
                  </a:lnTo>
                  <a:lnTo>
                    <a:pt x="180" y="450"/>
                  </a:lnTo>
                  <a:lnTo>
                    <a:pt x="178" y="450"/>
                  </a:lnTo>
                  <a:lnTo>
                    <a:pt x="178" y="452"/>
                  </a:lnTo>
                  <a:lnTo>
                    <a:pt x="114" y="438"/>
                  </a:lnTo>
                  <a:lnTo>
                    <a:pt x="88" y="416"/>
                  </a:lnTo>
                  <a:lnTo>
                    <a:pt x="82" y="402"/>
                  </a:lnTo>
                  <a:lnTo>
                    <a:pt x="82" y="392"/>
                  </a:lnTo>
                  <a:lnTo>
                    <a:pt x="88" y="384"/>
                  </a:lnTo>
                  <a:lnTo>
                    <a:pt x="92" y="380"/>
                  </a:lnTo>
                  <a:lnTo>
                    <a:pt x="94" y="380"/>
                  </a:lnTo>
                  <a:lnTo>
                    <a:pt x="88" y="366"/>
                  </a:lnTo>
                  <a:lnTo>
                    <a:pt x="96" y="362"/>
                  </a:lnTo>
                  <a:lnTo>
                    <a:pt x="94" y="358"/>
                  </a:lnTo>
                  <a:lnTo>
                    <a:pt x="92" y="354"/>
                  </a:lnTo>
                  <a:lnTo>
                    <a:pt x="92" y="350"/>
                  </a:lnTo>
                  <a:lnTo>
                    <a:pt x="90" y="348"/>
                  </a:lnTo>
                  <a:lnTo>
                    <a:pt x="90" y="346"/>
                  </a:lnTo>
                  <a:lnTo>
                    <a:pt x="88" y="342"/>
                  </a:lnTo>
                  <a:lnTo>
                    <a:pt x="86" y="340"/>
                  </a:lnTo>
                  <a:lnTo>
                    <a:pt x="82" y="338"/>
                  </a:lnTo>
                  <a:lnTo>
                    <a:pt x="76" y="336"/>
                  </a:lnTo>
                  <a:lnTo>
                    <a:pt x="72" y="336"/>
                  </a:lnTo>
                  <a:lnTo>
                    <a:pt x="66" y="334"/>
                  </a:lnTo>
                  <a:lnTo>
                    <a:pt x="62" y="332"/>
                  </a:lnTo>
                  <a:lnTo>
                    <a:pt x="60" y="330"/>
                  </a:lnTo>
                  <a:lnTo>
                    <a:pt x="58" y="328"/>
                  </a:lnTo>
                  <a:lnTo>
                    <a:pt x="50" y="330"/>
                  </a:lnTo>
                  <a:lnTo>
                    <a:pt x="30" y="332"/>
                  </a:lnTo>
                  <a:lnTo>
                    <a:pt x="28" y="314"/>
                  </a:lnTo>
                  <a:lnTo>
                    <a:pt x="26" y="312"/>
                  </a:lnTo>
                  <a:lnTo>
                    <a:pt x="26" y="312"/>
                  </a:lnTo>
                  <a:lnTo>
                    <a:pt x="24" y="310"/>
                  </a:lnTo>
                  <a:lnTo>
                    <a:pt x="22" y="308"/>
                  </a:lnTo>
                  <a:lnTo>
                    <a:pt x="20" y="304"/>
                  </a:lnTo>
                  <a:lnTo>
                    <a:pt x="18" y="300"/>
                  </a:lnTo>
                  <a:lnTo>
                    <a:pt x="16" y="294"/>
                  </a:lnTo>
                  <a:lnTo>
                    <a:pt x="16" y="290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2" y="284"/>
                  </a:lnTo>
                  <a:lnTo>
                    <a:pt x="10" y="282"/>
                  </a:lnTo>
                  <a:lnTo>
                    <a:pt x="6" y="282"/>
                  </a:lnTo>
                  <a:lnTo>
                    <a:pt x="4" y="280"/>
                  </a:lnTo>
                  <a:lnTo>
                    <a:pt x="2" y="280"/>
                  </a:lnTo>
                  <a:lnTo>
                    <a:pt x="0" y="276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0" y="270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2" y="260"/>
                  </a:lnTo>
                  <a:lnTo>
                    <a:pt x="4" y="256"/>
                  </a:lnTo>
                  <a:lnTo>
                    <a:pt x="8" y="254"/>
                  </a:lnTo>
                  <a:lnTo>
                    <a:pt x="12" y="252"/>
                  </a:lnTo>
                  <a:lnTo>
                    <a:pt x="18" y="252"/>
                  </a:lnTo>
                  <a:lnTo>
                    <a:pt x="28" y="254"/>
                  </a:lnTo>
                  <a:lnTo>
                    <a:pt x="40" y="246"/>
                  </a:lnTo>
                  <a:lnTo>
                    <a:pt x="40" y="246"/>
                  </a:lnTo>
                  <a:lnTo>
                    <a:pt x="42" y="244"/>
                  </a:lnTo>
                  <a:lnTo>
                    <a:pt x="44" y="242"/>
                  </a:lnTo>
                  <a:lnTo>
                    <a:pt x="48" y="242"/>
                  </a:lnTo>
                  <a:lnTo>
                    <a:pt x="54" y="240"/>
                  </a:lnTo>
                  <a:lnTo>
                    <a:pt x="54" y="240"/>
                  </a:lnTo>
                  <a:lnTo>
                    <a:pt x="56" y="240"/>
                  </a:lnTo>
                  <a:lnTo>
                    <a:pt x="60" y="240"/>
                  </a:lnTo>
                  <a:lnTo>
                    <a:pt x="64" y="238"/>
                  </a:lnTo>
                  <a:lnTo>
                    <a:pt x="70" y="236"/>
                  </a:lnTo>
                  <a:lnTo>
                    <a:pt x="74" y="232"/>
                  </a:lnTo>
                  <a:lnTo>
                    <a:pt x="78" y="226"/>
                  </a:lnTo>
                  <a:lnTo>
                    <a:pt x="80" y="220"/>
                  </a:lnTo>
                  <a:lnTo>
                    <a:pt x="82" y="218"/>
                  </a:lnTo>
                  <a:lnTo>
                    <a:pt x="82" y="216"/>
                  </a:lnTo>
                  <a:lnTo>
                    <a:pt x="84" y="212"/>
                  </a:lnTo>
                  <a:lnTo>
                    <a:pt x="84" y="208"/>
                  </a:lnTo>
                  <a:lnTo>
                    <a:pt x="84" y="206"/>
                  </a:lnTo>
                  <a:lnTo>
                    <a:pt x="84" y="202"/>
                  </a:lnTo>
                  <a:lnTo>
                    <a:pt x="80" y="202"/>
                  </a:lnTo>
                  <a:lnTo>
                    <a:pt x="78" y="198"/>
                  </a:lnTo>
                  <a:lnTo>
                    <a:pt x="76" y="196"/>
                  </a:lnTo>
                  <a:lnTo>
                    <a:pt x="74" y="192"/>
                  </a:lnTo>
                  <a:lnTo>
                    <a:pt x="74" y="188"/>
                  </a:lnTo>
                  <a:lnTo>
                    <a:pt x="74" y="186"/>
                  </a:lnTo>
                  <a:lnTo>
                    <a:pt x="80" y="184"/>
                  </a:lnTo>
                  <a:lnTo>
                    <a:pt x="84" y="182"/>
                  </a:lnTo>
                  <a:lnTo>
                    <a:pt x="86" y="182"/>
                  </a:lnTo>
                  <a:lnTo>
                    <a:pt x="88" y="180"/>
                  </a:lnTo>
                  <a:lnTo>
                    <a:pt x="88" y="180"/>
                  </a:lnTo>
                  <a:lnTo>
                    <a:pt x="90" y="178"/>
                  </a:lnTo>
                  <a:lnTo>
                    <a:pt x="90" y="176"/>
                  </a:lnTo>
                  <a:lnTo>
                    <a:pt x="90" y="174"/>
                  </a:lnTo>
                  <a:lnTo>
                    <a:pt x="90" y="172"/>
                  </a:lnTo>
                  <a:lnTo>
                    <a:pt x="90" y="172"/>
                  </a:lnTo>
                  <a:lnTo>
                    <a:pt x="94" y="172"/>
                  </a:lnTo>
                  <a:lnTo>
                    <a:pt x="98" y="170"/>
                  </a:lnTo>
                  <a:lnTo>
                    <a:pt x="102" y="170"/>
                  </a:lnTo>
                  <a:lnTo>
                    <a:pt x="106" y="168"/>
                  </a:lnTo>
                  <a:lnTo>
                    <a:pt x="110" y="164"/>
                  </a:lnTo>
                  <a:lnTo>
                    <a:pt x="112" y="158"/>
                  </a:lnTo>
                  <a:lnTo>
                    <a:pt x="116" y="152"/>
                  </a:lnTo>
                  <a:lnTo>
                    <a:pt x="116" y="146"/>
                  </a:lnTo>
                  <a:lnTo>
                    <a:pt x="116" y="142"/>
                  </a:lnTo>
                  <a:lnTo>
                    <a:pt x="120" y="136"/>
                  </a:lnTo>
                  <a:lnTo>
                    <a:pt x="124" y="134"/>
                  </a:lnTo>
                  <a:lnTo>
                    <a:pt x="128" y="132"/>
                  </a:lnTo>
                  <a:lnTo>
                    <a:pt x="134" y="130"/>
                  </a:lnTo>
                  <a:lnTo>
                    <a:pt x="140" y="130"/>
                  </a:lnTo>
                  <a:lnTo>
                    <a:pt x="144" y="128"/>
                  </a:lnTo>
                  <a:lnTo>
                    <a:pt x="146" y="124"/>
                  </a:lnTo>
                  <a:lnTo>
                    <a:pt x="148" y="120"/>
                  </a:lnTo>
                  <a:lnTo>
                    <a:pt x="150" y="114"/>
                  </a:lnTo>
                  <a:lnTo>
                    <a:pt x="154" y="110"/>
                  </a:lnTo>
                  <a:lnTo>
                    <a:pt x="158" y="104"/>
                  </a:lnTo>
                  <a:lnTo>
                    <a:pt x="164" y="102"/>
                  </a:lnTo>
                  <a:lnTo>
                    <a:pt x="172" y="100"/>
                  </a:lnTo>
                  <a:lnTo>
                    <a:pt x="176" y="100"/>
                  </a:lnTo>
                  <a:lnTo>
                    <a:pt x="178" y="98"/>
                  </a:lnTo>
                  <a:lnTo>
                    <a:pt x="180" y="96"/>
                  </a:lnTo>
                  <a:lnTo>
                    <a:pt x="180" y="94"/>
                  </a:lnTo>
                  <a:lnTo>
                    <a:pt x="180" y="92"/>
                  </a:lnTo>
                  <a:lnTo>
                    <a:pt x="180" y="90"/>
                  </a:lnTo>
                  <a:lnTo>
                    <a:pt x="180" y="86"/>
                  </a:lnTo>
                  <a:lnTo>
                    <a:pt x="182" y="82"/>
                  </a:lnTo>
                  <a:lnTo>
                    <a:pt x="186" y="80"/>
                  </a:lnTo>
                  <a:lnTo>
                    <a:pt x="190" y="76"/>
                  </a:lnTo>
                  <a:lnTo>
                    <a:pt x="194" y="74"/>
                  </a:lnTo>
                  <a:lnTo>
                    <a:pt x="216" y="74"/>
                  </a:lnTo>
                  <a:lnTo>
                    <a:pt x="194" y="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dirty="0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4" name="Freeform 396">
              <a:extLst>
                <a:ext uri="{FF2B5EF4-FFF2-40B4-BE49-F238E27FC236}">
                  <a16:creationId xmlns:a16="http://schemas.microsoft.com/office/drawing/2014/main" xmlns="" id="{5C211FC6-0D12-4D09-B65C-47BA532AA31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60512" y="4350751"/>
              <a:ext cx="125895" cy="103608"/>
            </a:xfrm>
            <a:custGeom>
              <a:avLst/>
              <a:gdLst>
                <a:gd name="T0" fmla="*/ 2 w 68"/>
                <a:gd name="T1" fmla="*/ 36 h 56"/>
                <a:gd name="T2" fmla="*/ 2 w 68"/>
                <a:gd name="T3" fmla="*/ 32 h 56"/>
                <a:gd name="T4" fmla="*/ 0 w 68"/>
                <a:gd name="T5" fmla="*/ 22 h 56"/>
                <a:gd name="T6" fmla="*/ 2 w 68"/>
                <a:gd name="T7" fmla="*/ 10 h 56"/>
                <a:gd name="T8" fmla="*/ 10 w 68"/>
                <a:gd name="T9" fmla="*/ 4 h 56"/>
                <a:gd name="T10" fmla="*/ 10 w 68"/>
                <a:gd name="T11" fmla="*/ 2 h 56"/>
                <a:gd name="T12" fmla="*/ 12 w 68"/>
                <a:gd name="T13" fmla="*/ 2 h 56"/>
                <a:gd name="T14" fmla="*/ 14 w 68"/>
                <a:gd name="T15" fmla="*/ 2 h 56"/>
                <a:gd name="T16" fmla="*/ 16 w 68"/>
                <a:gd name="T17" fmla="*/ 0 h 56"/>
                <a:gd name="T18" fmla="*/ 22 w 68"/>
                <a:gd name="T19" fmla="*/ 0 h 56"/>
                <a:gd name="T20" fmla="*/ 28 w 68"/>
                <a:gd name="T21" fmla="*/ 2 h 56"/>
                <a:gd name="T22" fmla="*/ 34 w 68"/>
                <a:gd name="T23" fmla="*/ 4 h 56"/>
                <a:gd name="T24" fmla="*/ 42 w 68"/>
                <a:gd name="T25" fmla="*/ 10 h 56"/>
                <a:gd name="T26" fmla="*/ 44 w 68"/>
                <a:gd name="T27" fmla="*/ 8 h 56"/>
                <a:gd name="T28" fmla="*/ 46 w 68"/>
                <a:gd name="T29" fmla="*/ 8 h 56"/>
                <a:gd name="T30" fmla="*/ 50 w 68"/>
                <a:gd name="T31" fmla="*/ 8 h 56"/>
                <a:gd name="T32" fmla="*/ 54 w 68"/>
                <a:gd name="T33" fmla="*/ 8 h 56"/>
                <a:gd name="T34" fmla="*/ 58 w 68"/>
                <a:gd name="T35" fmla="*/ 8 h 56"/>
                <a:gd name="T36" fmla="*/ 60 w 68"/>
                <a:gd name="T37" fmla="*/ 8 h 56"/>
                <a:gd name="T38" fmla="*/ 64 w 68"/>
                <a:gd name="T39" fmla="*/ 10 h 56"/>
                <a:gd name="T40" fmla="*/ 66 w 68"/>
                <a:gd name="T41" fmla="*/ 12 h 56"/>
                <a:gd name="T42" fmla="*/ 68 w 68"/>
                <a:gd name="T43" fmla="*/ 16 h 56"/>
                <a:gd name="T44" fmla="*/ 68 w 68"/>
                <a:gd name="T45" fmla="*/ 18 h 56"/>
                <a:gd name="T46" fmla="*/ 66 w 68"/>
                <a:gd name="T47" fmla="*/ 22 h 56"/>
                <a:gd name="T48" fmla="*/ 66 w 68"/>
                <a:gd name="T49" fmla="*/ 26 h 56"/>
                <a:gd name="T50" fmla="*/ 64 w 68"/>
                <a:gd name="T51" fmla="*/ 30 h 56"/>
                <a:gd name="T52" fmla="*/ 64 w 68"/>
                <a:gd name="T53" fmla="*/ 32 h 56"/>
                <a:gd name="T54" fmla="*/ 64 w 68"/>
                <a:gd name="T55" fmla="*/ 34 h 56"/>
                <a:gd name="T56" fmla="*/ 54 w 68"/>
                <a:gd name="T57" fmla="*/ 38 h 56"/>
                <a:gd name="T58" fmla="*/ 50 w 68"/>
                <a:gd name="T59" fmla="*/ 42 h 56"/>
                <a:gd name="T60" fmla="*/ 46 w 68"/>
                <a:gd name="T61" fmla="*/ 42 h 56"/>
                <a:gd name="T62" fmla="*/ 42 w 68"/>
                <a:gd name="T63" fmla="*/ 52 h 56"/>
                <a:gd name="T64" fmla="*/ 24 w 68"/>
                <a:gd name="T65" fmla="*/ 56 h 56"/>
                <a:gd name="T66" fmla="*/ 2 w 68"/>
                <a:gd name="T67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56">
                  <a:moveTo>
                    <a:pt x="2" y="36"/>
                  </a:moveTo>
                  <a:lnTo>
                    <a:pt x="2" y="32"/>
                  </a:lnTo>
                  <a:lnTo>
                    <a:pt x="0" y="22"/>
                  </a:lnTo>
                  <a:lnTo>
                    <a:pt x="2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4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2"/>
                  </a:lnTo>
                  <a:lnTo>
                    <a:pt x="34" y="4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6"/>
                  </a:lnTo>
                  <a:lnTo>
                    <a:pt x="68" y="18"/>
                  </a:lnTo>
                  <a:lnTo>
                    <a:pt x="66" y="22"/>
                  </a:lnTo>
                  <a:lnTo>
                    <a:pt x="66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4"/>
                  </a:lnTo>
                  <a:lnTo>
                    <a:pt x="54" y="38"/>
                  </a:lnTo>
                  <a:lnTo>
                    <a:pt x="50" y="42"/>
                  </a:lnTo>
                  <a:lnTo>
                    <a:pt x="46" y="42"/>
                  </a:lnTo>
                  <a:lnTo>
                    <a:pt x="42" y="52"/>
                  </a:lnTo>
                  <a:lnTo>
                    <a:pt x="24" y="56"/>
                  </a:lnTo>
                  <a:lnTo>
                    <a:pt x="2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5" name="Freeform 397">
              <a:extLst>
                <a:ext uri="{FF2B5EF4-FFF2-40B4-BE49-F238E27FC236}">
                  <a16:creationId xmlns:a16="http://schemas.microsoft.com/office/drawing/2014/main" xmlns="" id="{D9E67B8D-C2F7-4F43-AD02-FD164D5D5A7E}"/>
                </a:ext>
              </a:extLst>
            </p:cNvPr>
            <p:cNvSpPr>
              <a:spLocks/>
            </p:cNvSpPr>
            <p:nvPr/>
          </p:nvSpPr>
          <p:spPr bwMode="gray">
            <a:xfrm>
              <a:off x="3815906" y="3843810"/>
              <a:ext cx="66650" cy="81407"/>
            </a:xfrm>
            <a:custGeom>
              <a:avLst/>
              <a:gdLst>
                <a:gd name="T0" fmla="*/ 6 w 36"/>
                <a:gd name="T1" fmla="*/ 0 h 44"/>
                <a:gd name="T2" fmla="*/ 6 w 36"/>
                <a:gd name="T3" fmla="*/ 2 h 44"/>
                <a:gd name="T4" fmla="*/ 2 w 36"/>
                <a:gd name="T5" fmla="*/ 4 h 44"/>
                <a:gd name="T6" fmla="*/ 0 w 36"/>
                <a:gd name="T7" fmla="*/ 6 h 44"/>
                <a:gd name="T8" fmla="*/ 0 w 36"/>
                <a:gd name="T9" fmla="*/ 10 h 44"/>
                <a:gd name="T10" fmla="*/ 2 w 36"/>
                <a:gd name="T11" fmla="*/ 12 h 44"/>
                <a:gd name="T12" fmla="*/ 4 w 36"/>
                <a:gd name="T13" fmla="*/ 16 h 44"/>
                <a:gd name="T14" fmla="*/ 8 w 36"/>
                <a:gd name="T15" fmla="*/ 20 h 44"/>
                <a:gd name="T16" fmla="*/ 10 w 36"/>
                <a:gd name="T17" fmla="*/ 24 h 44"/>
                <a:gd name="T18" fmla="*/ 14 w 36"/>
                <a:gd name="T19" fmla="*/ 28 h 44"/>
                <a:gd name="T20" fmla="*/ 16 w 36"/>
                <a:gd name="T21" fmla="*/ 32 h 44"/>
                <a:gd name="T22" fmla="*/ 16 w 36"/>
                <a:gd name="T23" fmla="*/ 32 h 44"/>
                <a:gd name="T24" fmla="*/ 16 w 36"/>
                <a:gd name="T25" fmla="*/ 34 h 44"/>
                <a:gd name="T26" fmla="*/ 16 w 36"/>
                <a:gd name="T27" fmla="*/ 36 h 44"/>
                <a:gd name="T28" fmla="*/ 16 w 36"/>
                <a:gd name="T29" fmla="*/ 38 h 44"/>
                <a:gd name="T30" fmla="*/ 18 w 36"/>
                <a:gd name="T31" fmla="*/ 40 h 44"/>
                <a:gd name="T32" fmla="*/ 18 w 36"/>
                <a:gd name="T33" fmla="*/ 42 h 44"/>
                <a:gd name="T34" fmla="*/ 22 w 36"/>
                <a:gd name="T35" fmla="*/ 44 h 44"/>
                <a:gd name="T36" fmla="*/ 26 w 36"/>
                <a:gd name="T37" fmla="*/ 44 h 44"/>
                <a:gd name="T38" fmla="*/ 30 w 36"/>
                <a:gd name="T39" fmla="*/ 42 h 44"/>
                <a:gd name="T40" fmla="*/ 34 w 36"/>
                <a:gd name="T41" fmla="*/ 38 h 44"/>
                <a:gd name="T42" fmla="*/ 34 w 36"/>
                <a:gd name="T43" fmla="*/ 34 h 44"/>
                <a:gd name="T44" fmla="*/ 34 w 36"/>
                <a:gd name="T45" fmla="*/ 30 h 44"/>
                <a:gd name="T46" fmla="*/ 34 w 36"/>
                <a:gd name="T47" fmla="*/ 26 h 44"/>
                <a:gd name="T48" fmla="*/ 34 w 36"/>
                <a:gd name="T49" fmla="*/ 22 h 44"/>
                <a:gd name="T50" fmla="*/ 34 w 36"/>
                <a:gd name="T51" fmla="*/ 18 h 44"/>
                <a:gd name="T52" fmla="*/ 34 w 36"/>
                <a:gd name="T53" fmla="*/ 16 h 44"/>
                <a:gd name="T54" fmla="*/ 36 w 36"/>
                <a:gd name="T55" fmla="*/ 14 h 44"/>
                <a:gd name="T56" fmla="*/ 34 w 36"/>
                <a:gd name="T57" fmla="*/ 14 h 44"/>
                <a:gd name="T58" fmla="*/ 32 w 36"/>
                <a:gd name="T59" fmla="*/ 12 h 44"/>
                <a:gd name="T60" fmla="*/ 28 w 36"/>
                <a:gd name="T61" fmla="*/ 10 h 44"/>
                <a:gd name="T62" fmla="*/ 24 w 36"/>
                <a:gd name="T63" fmla="*/ 6 h 44"/>
                <a:gd name="T64" fmla="*/ 20 w 36"/>
                <a:gd name="T65" fmla="*/ 4 h 44"/>
                <a:gd name="T66" fmla="*/ 18 w 36"/>
                <a:gd name="T67" fmla="*/ 4 h 44"/>
                <a:gd name="T68" fmla="*/ 12 w 36"/>
                <a:gd name="T69" fmla="*/ 4 h 44"/>
                <a:gd name="T70" fmla="*/ 10 w 36"/>
                <a:gd name="T71" fmla="*/ 2 h 44"/>
                <a:gd name="T72" fmla="*/ 8 w 36"/>
                <a:gd name="T73" fmla="*/ 2 h 44"/>
                <a:gd name="T74" fmla="*/ 6 w 36"/>
                <a:gd name="T7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" h="44">
                  <a:moveTo>
                    <a:pt x="6" y="0"/>
                  </a:move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4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6" y="38"/>
                  </a:lnTo>
                  <a:lnTo>
                    <a:pt x="18" y="40"/>
                  </a:lnTo>
                  <a:lnTo>
                    <a:pt x="18" y="42"/>
                  </a:lnTo>
                  <a:lnTo>
                    <a:pt x="22" y="44"/>
                  </a:lnTo>
                  <a:lnTo>
                    <a:pt x="26" y="44"/>
                  </a:lnTo>
                  <a:lnTo>
                    <a:pt x="30" y="42"/>
                  </a:lnTo>
                  <a:lnTo>
                    <a:pt x="34" y="38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4" y="16"/>
                  </a:lnTo>
                  <a:lnTo>
                    <a:pt x="36" y="14"/>
                  </a:lnTo>
                  <a:lnTo>
                    <a:pt x="34" y="14"/>
                  </a:lnTo>
                  <a:lnTo>
                    <a:pt x="32" y="12"/>
                  </a:lnTo>
                  <a:lnTo>
                    <a:pt x="28" y="10"/>
                  </a:lnTo>
                  <a:lnTo>
                    <a:pt x="24" y="6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6" name="Freeform 398">
              <a:extLst>
                <a:ext uri="{FF2B5EF4-FFF2-40B4-BE49-F238E27FC236}">
                  <a16:creationId xmlns:a16="http://schemas.microsoft.com/office/drawing/2014/main" xmlns="" id="{02BB9616-AEC1-4597-8779-14C3AF042A37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8123" y="3618091"/>
              <a:ext cx="266601" cy="225718"/>
            </a:xfrm>
            <a:custGeom>
              <a:avLst/>
              <a:gdLst>
                <a:gd name="T0" fmla="*/ 0 w 144"/>
                <a:gd name="T1" fmla="*/ 114 h 122"/>
                <a:gd name="T2" fmla="*/ 22 w 144"/>
                <a:gd name="T3" fmla="*/ 114 h 122"/>
                <a:gd name="T4" fmla="*/ 58 w 144"/>
                <a:gd name="T5" fmla="*/ 106 h 122"/>
                <a:gd name="T6" fmla="*/ 62 w 144"/>
                <a:gd name="T7" fmla="*/ 118 h 122"/>
                <a:gd name="T8" fmla="*/ 66 w 144"/>
                <a:gd name="T9" fmla="*/ 120 h 122"/>
                <a:gd name="T10" fmla="*/ 74 w 144"/>
                <a:gd name="T11" fmla="*/ 120 h 122"/>
                <a:gd name="T12" fmla="*/ 82 w 144"/>
                <a:gd name="T13" fmla="*/ 114 h 122"/>
                <a:gd name="T14" fmla="*/ 86 w 144"/>
                <a:gd name="T15" fmla="*/ 110 h 122"/>
                <a:gd name="T16" fmla="*/ 102 w 144"/>
                <a:gd name="T17" fmla="*/ 104 h 122"/>
                <a:gd name="T18" fmla="*/ 106 w 144"/>
                <a:gd name="T19" fmla="*/ 100 h 122"/>
                <a:gd name="T20" fmla="*/ 116 w 144"/>
                <a:gd name="T21" fmla="*/ 94 h 122"/>
                <a:gd name="T22" fmla="*/ 124 w 144"/>
                <a:gd name="T23" fmla="*/ 88 h 122"/>
                <a:gd name="T24" fmla="*/ 128 w 144"/>
                <a:gd name="T25" fmla="*/ 82 h 122"/>
                <a:gd name="T26" fmla="*/ 132 w 144"/>
                <a:gd name="T27" fmla="*/ 76 h 122"/>
                <a:gd name="T28" fmla="*/ 136 w 144"/>
                <a:gd name="T29" fmla="*/ 68 h 122"/>
                <a:gd name="T30" fmla="*/ 138 w 144"/>
                <a:gd name="T31" fmla="*/ 60 h 122"/>
                <a:gd name="T32" fmla="*/ 138 w 144"/>
                <a:gd name="T33" fmla="*/ 52 h 122"/>
                <a:gd name="T34" fmla="*/ 136 w 144"/>
                <a:gd name="T35" fmla="*/ 44 h 122"/>
                <a:gd name="T36" fmla="*/ 136 w 144"/>
                <a:gd name="T37" fmla="*/ 42 h 122"/>
                <a:gd name="T38" fmla="*/ 140 w 144"/>
                <a:gd name="T39" fmla="*/ 38 h 122"/>
                <a:gd name="T40" fmla="*/ 144 w 144"/>
                <a:gd name="T41" fmla="*/ 30 h 122"/>
                <a:gd name="T42" fmla="*/ 144 w 144"/>
                <a:gd name="T43" fmla="*/ 20 h 122"/>
                <a:gd name="T44" fmla="*/ 142 w 144"/>
                <a:gd name="T45" fmla="*/ 8 h 122"/>
                <a:gd name="T46" fmla="*/ 140 w 144"/>
                <a:gd name="T47" fmla="*/ 0 h 122"/>
                <a:gd name="T48" fmla="*/ 138 w 144"/>
                <a:gd name="T49" fmla="*/ 0 h 122"/>
                <a:gd name="T50" fmla="*/ 132 w 144"/>
                <a:gd name="T51" fmla="*/ 2 h 122"/>
                <a:gd name="T52" fmla="*/ 122 w 144"/>
                <a:gd name="T53" fmla="*/ 8 h 122"/>
                <a:gd name="T54" fmla="*/ 116 w 144"/>
                <a:gd name="T55" fmla="*/ 18 h 122"/>
                <a:gd name="T56" fmla="*/ 114 w 144"/>
                <a:gd name="T57" fmla="*/ 32 h 122"/>
                <a:gd name="T58" fmla="*/ 112 w 144"/>
                <a:gd name="T59" fmla="*/ 44 h 122"/>
                <a:gd name="T60" fmla="*/ 108 w 144"/>
                <a:gd name="T61" fmla="*/ 48 h 122"/>
                <a:gd name="T62" fmla="*/ 102 w 144"/>
                <a:gd name="T63" fmla="*/ 58 h 122"/>
                <a:gd name="T64" fmla="*/ 94 w 144"/>
                <a:gd name="T65" fmla="*/ 68 h 122"/>
                <a:gd name="T66" fmla="*/ 82 w 144"/>
                <a:gd name="T67" fmla="*/ 76 h 122"/>
                <a:gd name="T68" fmla="*/ 72 w 144"/>
                <a:gd name="T69" fmla="*/ 84 h 122"/>
                <a:gd name="T70" fmla="*/ 64 w 144"/>
                <a:gd name="T71" fmla="*/ 90 h 122"/>
                <a:gd name="T72" fmla="*/ 40 w 144"/>
                <a:gd name="T73" fmla="*/ 90 h 122"/>
                <a:gd name="T74" fmla="*/ 6 w 144"/>
                <a:gd name="T75" fmla="*/ 10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22">
                  <a:moveTo>
                    <a:pt x="6" y="106"/>
                  </a:moveTo>
                  <a:lnTo>
                    <a:pt x="0" y="114"/>
                  </a:lnTo>
                  <a:lnTo>
                    <a:pt x="14" y="118"/>
                  </a:lnTo>
                  <a:lnTo>
                    <a:pt x="22" y="114"/>
                  </a:lnTo>
                  <a:lnTo>
                    <a:pt x="38" y="110"/>
                  </a:lnTo>
                  <a:lnTo>
                    <a:pt x="58" y="106"/>
                  </a:lnTo>
                  <a:lnTo>
                    <a:pt x="62" y="118"/>
                  </a:lnTo>
                  <a:lnTo>
                    <a:pt x="62" y="118"/>
                  </a:lnTo>
                  <a:lnTo>
                    <a:pt x="62" y="120"/>
                  </a:lnTo>
                  <a:lnTo>
                    <a:pt x="66" y="120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8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6" y="110"/>
                  </a:lnTo>
                  <a:lnTo>
                    <a:pt x="100" y="106"/>
                  </a:lnTo>
                  <a:lnTo>
                    <a:pt x="102" y="104"/>
                  </a:lnTo>
                  <a:lnTo>
                    <a:pt x="104" y="104"/>
                  </a:lnTo>
                  <a:lnTo>
                    <a:pt x="106" y="100"/>
                  </a:lnTo>
                  <a:lnTo>
                    <a:pt x="112" y="98"/>
                  </a:lnTo>
                  <a:lnTo>
                    <a:pt x="116" y="94"/>
                  </a:lnTo>
                  <a:lnTo>
                    <a:pt x="120" y="90"/>
                  </a:lnTo>
                  <a:lnTo>
                    <a:pt x="124" y="88"/>
                  </a:lnTo>
                  <a:lnTo>
                    <a:pt x="126" y="84"/>
                  </a:lnTo>
                  <a:lnTo>
                    <a:pt x="128" y="82"/>
                  </a:lnTo>
                  <a:lnTo>
                    <a:pt x="130" y="80"/>
                  </a:lnTo>
                  <a:lnTo>
                    <a:pt x="132" y="76"/>
                  </a:lnTo>
                  <a:lnTo>
                    <a:pt x="134" y="72"/>
                  </a:lnTo>
                  <a:lnTo>
                    <a:pt x="136" y="68"/>
                  </a:lnTo>
                  <a:lnTo>
                    <a:pt x="138" y="64"/>
                  </a:lnTo>
                  <a:lnTo>
                    <a:pt x="138" y="60"/>
                  </a:lnTo>
                  <a:lnTo>
                    <a:pt x="138" y="58"/>
                  </a:lnTo>
                  <a:lnTo>
                    <a:pt x="138" y="52"/>
                  </a:lnTo>
                  <a:lnTo>
                    <a:pt x="136" y="4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6" y="42"/>
                  </a:lnTo>
                  <a:lnTo>
                    <a:pt x="138" y="40"/>
                  </a:lnTo>
                  <a:lnTo>
                    <a:pt x="140" y="38"/>
                  </a:lnTo>
                  <a:lnTo>
                    <a:pt x="142" y="34"/>
                  </a:lnTo>
                  <a:lnTo>
                    <a:pt x="144" y="30"/>
                  </a:lnTo>
                  <a:lnTo>
                    <a:pt x="144" y="26"/>
                  </a:lnTo>
                  <a:lnTo>
                    <a:pt x="144" y="20"/>
                  </a:lnTo>
                  <a:lnTo>
                    <a:pt x="142" y="14"/>
                  </a:lnTo>
                  <a:lnTo>
                    <a:pt x="142" y="8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2" y="8"/>
                  </a:lnTo>
                  <a:lnTo>
                    <a:pt x="118" y="12"/>
                  </a:lnTo>
                  <a:lnTo>
                    <a:pt x="116" y="18"/>
                  </a:lnTo>
                  <a:lnTo>
                    <a:pt x="114" y="26"/>
                  </a:lnTo>
                  <a:lnTo>
                    <a:pt x="114" y="32"/>
                  </a:lnTo>
                  <a:lnTo>
                    <a:pt x="112" y="38"/>
                  </a:lnTo>
                  <a:lnTo>
                    <a:pt x="112" y="44"/>
                  </a:lnTo>
                  <a:lnTo>
                    <a:pt x="110" y="46"/>
                  </a:lnTo>
                  <a:lnTo>
                    <a:pt x="108" y="48"/>
                  </a:lnTo>
                  <a:lnTo>
                    <a:pt x="106" y="52"/>
                  </a:lnTo>
                  <a:lnTo>
                    <a:pt x="102" y="58"/>
                  </a:lnTo>
                  <a:lnTo>
                    <a:pt x="98" y="62"/>
                  </a:lnTo>
                  <a:lnTo>
                    <a:pt x="94" y="68"/>
                  </a:lnTo>
                  <a:lnTo>
                    <a:pt x="88" y="72"/>
                  </a:lnTo>
                  <a:lnTo>
                    <a:pt x="82" y="76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8" y="88"/>
                  </a:lnTo>
                  <a:lnTo>
                    <a:pt x="64" y="90"/>
                  </a:lnTo>
                  <a:lnTo>
                    <a:pt x="64" y="90"/>
                  </a:lnTo>
                  <a:lnTo>
                    <a:pt x="40" y="90"/>
                  </a:lnTo>
                  <a:lnTo>
                    <a:pt x="22" y="96"/>
                  </a:lnTo>
                  <a:lnTo>
                    <a:pt x="6" y="10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7" name="Freeform 399">
              <a:extLst>
                <a:ext uri="{FF2B5EF4-FFF2-40B4-BE49-F238E27FC236}">
                  <a16:creationId xmlns:a16="http://schemas.microsoft.com/office/drawing/2014/main" xmlns="" id="{9D9A5D8B-A9D1-4AA2-A8EF-EB148E256F7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75151" y="3832709"/>
              <a:ext cx="44434" cy="29602"/>
            </a:xfrm>
            <a:custGeom>
              <a:avLst/>
              <a:gdLst>
                <a:gd name="T0" fmla="*/ 8 w 24"/>
                <a:gd name="T1" fmla="*/ 0 h 16"/>
                <a:gd name="T2" fmla="*/ 0 w 24"/>
                <a:gd name="T3" fmla="*/ 10 h 16"/>
                <a:gd name="T4" fmla="*/ 8 w 24"/>
                <a:gd name="T5" fmla="*/ 16 h 16"/>
                <a:gd name="T6" fmla="*/ 18 w 24"/>
                <a:gd name="T7" fmla="*/ 8 h 16"/>
                <a:gd name="T8" fmla="*/ 24 w 24"/>
                <a:gd name="T9" fmla="*/ 2 h 16"/>
                <a:gd name="T10" fmla="*/ 8 w 24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8" y="0"/>
                  </a:moveTo>
                  <a:lnTo>
                    <a:pt x="0" y="10"/>
                  </a:lnTo>
                  <a:lnTo>
                    <a:pt x="8" y="16"/>
                  </a:lnTo>
                  <a:lnTo>
                    <a:pt x="18" y="8"/>
                  </a:lnTo>
                  <a:lnTo>
                    <a:pt x="24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8" name="Freeform 400">
              <a:extLst>
                <a:ext uri="{FF2B5EF4-FFF2-40B4-BE49-F238E27FC236}">
                  <a16:creationId xmlns:a16="http://schemas.microsoft.com/office/drawing/2014/main" xmlns="" id="{0B9E9DC8-8B73-4460-8EBB-F06CF881455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6588" y="3481180"/>
              <a:ext cx="144409" cy="111009"/>
            </a:xfrm>
            <a:custGeom>
              <a:avLst/>
              <a:gdLst>
                <a:gd name="T0" fmla="*/ 36 w 78"/>
                <a:gd name="T1" fmla="*/ 6 h 60"/>
                <a:gd name="T2" fmla="*/ 36 w 78"/>
                <a:gd name="T3" fmla="*/ 6 h 60"/>
                <a:gd name="T4" fmla="*/ 34 w 78"/>
                <a:gd name="T5" fmla="*/ 4 h 60"/>
                <a:gd name="T6" fmla="*/ 32 w 78"/>
                <a:gd name="T7" fmla="*/ 2 h 60"/>
                <a:gd name="T8" fmla="*/ 30 w 78"/>
                <a:gd name="T9" fmla="*/ 0 h 60"/>
                <a:gd name="T10" fmla="*/ 28 w 78"/>
                <a:gd name="T11" fmla="*/ 0 h 60"/>
                <a:gd name="T12" fmla="*/ 26 w 78"/>
                <a:gd name="T13" fmla="*/ 2 h 60"/>
                <a:gd name="T14" fmla="*/ 24 w 78"/>
                <a:gd name="T15" fmla="*/ 4 h 60"/>
                <a:gd name="T16" fmla="*/ 22 w 78"/>
                <a:gd name="T17" fmla="*/ 12 h 60"/>
                <a:gd name="T18" fmla="*/ 20 w 78"/>
                <a:gd name="T19" fmla="*/ 18 h 60"/>
                <a:gd name="T20" fmla="*/ 20 w 78"/>
                <a:gd name="T21" fmla="*/ 22 h 60"/>
                <a:gd name="T22" fmla="*/ 20 w 78"/>
                <a:gd name="T23" fmla="*/ 26 h 60"/>
                <a:gd name="T24" fmla="*/ 18 w 78"/>
                <a:gd name="T25" fmla="*/ 28 h 60"/>
                <a:gd name="T26" fmla="*/ 16 w 78"/>
                <a:gd name="T27" fmla="*/ 32 h 60"/>
                <a:gd name="T28" fmla="*/ 12 w 78"/>
                <a:gd name="T29" fmla="*/ 36 h 60"/>
                <a:gd name="T30" fmla="*/ 10 w 78"/>
                <a:gd name="T31" fmla="*/ 42 h 60"/>
                <a:gd name="T32" fmla="*/ 6 w 78"/>
                <a:gd name="T33" fmla="*/ 46 h 60"/>
                <a:gd name="T34" fmla="*/ 4 w 78"/>
                <a:gd name="T35" fmla="*/ 48 h 60"/>
                <a:gd name="T36" fmla="*/ 2 w 78"/>
                <a:gd name="T37" fmla="*/ 50 h 60"/>
                <a:gd name="T38" fmla="*/ 0 w 78"/>
                <a:gd name="T39" fmla="*/ 52 h 60"/>
                <a:gd name="T40" fmla="*/ 0 w 78"/>
                <a:gd name="T41" fmla="*/ 54 h 60"/>
                <a:gd name="T42" fmla="*/ 0 w 78"/>
                <a:gd name="T43" fmla="*/ 56 h 60"/>
                <a:gd name="T44" fmla="*/ 4 w 78"/>
                <a:gd name="T45" fmla="*/ 56 h 60"/>
                <a:gd name="T46" fmla="*/ 8 w 78"/>
                <a:gd name="T47" fmla="*/ 58 h 60"/>
                <a:gd name="T48" fmla="*/ 14 w 78"/>
                <a:gd name="T49" fmla="*/ 58 h 60"/>
                <a:gd name="T50" fmla="*/ 20 w 78"/>
                <a:gd name="T51" fmla="*/ 58 h 60"/>
                <a:gd name="T52" fmla="*/ 26 w 78"/>
                <a:gd name="T53" fmla="*/ 58 h 60"/>
                <a:gd name="T54" fmla="*/ 30 w 78"/>
                <a:gd name="T55" fmla="*/ 56 h 60"/>
                <a:gd name="T56" fmla="*/ 32 w 78"/>
                <a:gd name="T57" fmla="*/ 56 h 60"/>
                <a:gd name="T58" fmla="*/ 38 w 78"/>
                <a:gd name="T59" fmla="*/ 60 h 60"/>
                <a:gd name="T60" fmla="*/ 48 w 78"/>
                <a:gd name="T61" fmla="*/ 58 h 60"/>
                <a:gd name="T62" fmla="*/ 48 w 78"/>
                <a:gd name="T63" fmla="*/ 58 h 60"/>
                <a:gd name="T64" fmla="*/ 50 w 78"/>
                <a:gd name="T65" fmla="*/ 56 h 60"/>
                <a:gd name="T66" fmla="*/ 52 w 78"/>
                <a:gd name="T67" fmla="*/ 52 h 60"/>
                <a:gd name="T68" fmla="*/ 54 w 78"/>
                <a:gd name="T69" fmla="*/ 50 h 60"/>
                <a:gd name="T70" fmla="*/ 56 w 78"/>
                <a:gd name="T71" fmla="*/ 46 h 60"/>
                <a:gd name="T72" fmla="*/ 60 w 78"/>
                <a:gd name="T73" fmla="*/ 44 h 60"/>
                <a:gd name="T74" fmla="*/ 62 w 78"/>
                <a:gd name="T75" fmla="*/ 44 h 60"/>
                <a:gd name="T76" fmla="*/ 64 w 78"/>
                <a:gd name="T77" fmla="*/ 44 h 60"/>
                <a:gd name="T78" fmla="*/ 66 w 78"/>
                <a:gd name="T79" fmla="*/ 42 h 60"/>
                <a:gd name="T80" fmla="*/ 70 w 78"/>
                <a:gd name="T81" fmla="*/ 40 h 60"/>
                <a:gd name="T82" fmla="*/ 72 w 78"/>
                <a:gd name="T83" fmla="*/ 38 h 60"/>
                <a:gd name="T84" fmla="*/ 74 w 78"/>
                <a:gd name="T85" fmla="*/ 36 h 60"/>
                <a:gd name="T86" fmla="*/ 76 w 78"/>
                <a:gd name="T87" fmla="*/ 34 h 60"/>
                <a:gd name="T88" fmla="*/ 78 w 78"/>
                <a:gd name="T89" fmla="*/ 32 h 60"/>
                <a:gd name="T90" fmla="*/ 78 w 78"/>
                <a:gd name="T91" fmla="*/ 32 h 60"/>
                <a:gd name="T92" fmla="*/ 78 w 78"/>
                <a:gd name="T93" fmla="*/ 30 h 60"/>
                <a:gd name="T94" fmla="*/ 78 w 78"/>
                <a:gd name="T95" fmla="*/ 26 h 60"/>
                <a:gd name="T96" fmla="*/ 78 w 78"/>
                <a:gd name="T97" fmla="*/ 24 h 60"/>
                <a:gd name="T98" fmla="*/ 76 w 78"/>
                <a:gd name="T99" fmla="*/ 22 h 60"/>
                <a:gd name="T100" fmla="*/ 74 w 78"/>
                <a:gd name="T101" fmla="*/ 20 h 60"/>
                <a:gd name="T102" fmla="*/ 72 w 78"/>
                <a:gd name="T103" fmla="*/ 22 h 60"/>
                <a:gd name="T104" fmla="*/ 70 w 78"/>
                <a:gd name="T105" fmla="*/ 24 h 60"/>
                <a:gd name="T106" fmla="*/ 66 w 78"/>
                <a:gd name="T107" fmla="*/ 26 h 60"/>
                <a:gd name="T108" fmla="*/ 64 w 78"/>
                <a:gd name="T109" fmla="*/ 26 h 60"/>
                <a:gd name="T110" fmla="*/ 62 w 78"/>
                <a:gd name="T111" fmla="*/ 26 h 60"/>
                <a:gd name="T112" fmla="*/ 58 w 78"/>
                <a:gd name="T113" fmla="*/ 24 h 60"/>
                <a:gd name="T114" fmla="*/ 52 w 78"/>
                <a:gd name="T115" fmla="*/ 22 h 60"/>
                <a:gd name="T116" fmla="*/ 46 w 78"/>
                <a:gd name="T117" fmla="*/ 20 h 60"/>
                <a:gd name="T118" fmla="*/ 42 w 78"/>
                <a:gd name="T119" fmla="*/ 16 h 60"/>
                <a:gd name="T120" fmla="*/ 38 w 78"/>
                <a:gd name="T121" fmla="*/ 12 h 60"/>
                <a:gd name="T122" fmla="*/ 36 w 78"/>
                <a:gd name="T123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8" h="60">
                  <a:moveTo>
                    <a:pt x="36" y="6"/>
                  </a:moveTo>
                  <a:lnTo>
                    <a:pt x="36" y="6"/>
                  </a:lnTo>
                  <a:lnTo>
                    <a:pt x="34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2"/>
                  </a:lnTo>
                  <a:lnTo>
                    <a:pt x="24" y="4"/>
                  </a:lnTo>
                  <a:lnTo>
                    <a:pt x="22" y="12"/>
                  </a:lnTo>
                  <a:lnTo>
                    <a:pt x="20" y="18"/>
                  </a:lnTo>
                  <a:lnTo>
                    <a:pt x="20" y="22"/>
                  </a:lnTo>
                  <a:lnTo>
                    <a:pt x="20" y="26"/>
                  </a:lnTo>
                  <a:lnTo>
                    <a:pt x="18" y="28"/>
                  </a:lnTo>
                  <a:lnTo>
                    <a:pt x="16" y="32"/>
                  </a:lnTo>
                  <a:lnTo>
                    <a:pt x="12" y="36"/>
                  </a:lnTo>
                  <a:lnTo>
                    <a:pt x="10" y="42"/>
                  </a:lnTo>
                  <a:lnTo>
                    <a:pt x="6" y="46"/>
                  </a:lnTo>
                  <a:lnTo>
                    <a:pt x="4" y="48"/>
                  </a:lnTo>
                  <a:lnTo>
                    <a:pt x="2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4" y="56"/>
                  </a:lnTo>
                  <a:lnTo>
                    <a:pt x="8" y="58"/>
                  </a:lnTo>
                  <a:lnTo>
                    <a:pt x="14" y="58"/>
                  </a:lnTo>
                  <a:lnTo>
                    <a:pt x="20" y="58"/>
                  </a:lnTo>
                  <a:lnTo>
                    <a:pt x="26" y="58"/>
                  </a:lnTo>
                  <a:lnTo>
                    <a:pt x="30" y="56"/>
                  </a:lnTo>
                  <a:lnTo>
                    <a:pt x="32" y="56"/>
                  </a:lnTo>
                  <a:lnTo>
                    <a:pt x="38" y="60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56"/>
                  </a:lnTo>
                  <a:lnTo>
                    <a:pt x="52" y="52"/>
                  </a:lnTo>
                  <a:lnTo>
                    <a:pt x="54" y="50"/>
                  </a:lnTo>
                  <a:lnTo>
                    <a:pt x="56" y="46"/>
                  </a:lnTo>
                  <a:lnTo>
                    <a:pt x="60" y="44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2"/>
                  </a:lnTo>
                  <a:lnTo>
                    <a:pt x="70" y="40"/>
                  </a:lnTo>
                  <a:lnTo>
                    <a:pt x="72" y="38"/>
                  </a:lnTo>
                  <a:lnTo>
                    <a:pt x="74" y="36"/>
                  </a:lnTo>
                  <a:lnTo>
                    <a:pt x="76" y="34"/>
                  </a:lnTo>
                  <a:lnTo>
                    <a:pt x="78" y="32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78" y="26"/>
                  </a:lnTo>
                  <a:lnTo>
                    <a:pt x="78" y="24"/>
                  </a:lnTo>
                  <a:lnTo>
                    <a:pt x="76" y="22"/>
                  </a:lnTo>
                  <a:lnTo>
                    <a:pt x="74" y="20"/>
                  </a:lnTo>
                  <a:lnTo>
                    <a:pt x="72" y="22"/>
                  </a:lnTo>
                  <a:lnTo>
                    <a:pt x="70" y="24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58" y="24"/>
                  </a:lnTo>
                  <a:lnTo>
                    <a:pt x="52" y="22"/>
                  </a:lnTo>
                  <a:lnTo>
                    <a:pt x="46" y="20"/>
                  </a:lnTo>
                  <a:lnTo>
                    <a:pt x="42" y="16"/>
                  </a:lnTo>
                  <a:lnTo>
                    <a:pt x="38" y="12"/>
                  </a:lnTo>
                  <a:lnTo>
                    <a:pt x="3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9" name="Freeform 401">
              <a:extLst>
                <a:ext uri="{FF2B5EF4-FFF2-40B4-BE49-F238E27FC236}">
                  <a16:creationId xmlns:a16="http://schemas.microsoft.com/office/drawing/2014/main" xmlns="" id="{C3A88010-25CD-40F2-9CC4-D4DD67BD925F}"/>
                </a:ext>
              </a:extLst>
            </p:cNvPr>
            <p:cNvSpPr>
              <a:spLocks/>
            </p:cNvSpPr>
            <p:nvPr/>
          </p:nvSpPr>
          <p:spPr bwMode="gray">
            <a:xfrm>
              <a:off x="2501415" y="3795706"/>
              <a:ext cx="148112" cy="62905"/>
            </a:xfrm>
            <a:custGeom>
              <a:avLst/>
              <a:gdLst>
                <a:gd name="T0" fmla="*/ 58 w 80"/>
                <a:gd name="T1" fmla="*/ 0 h 34"/>
                <a:gd name="T2" fmla="*/ 52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6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8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8" y="0"/>
                  </a:moveTo>
                  <a:lnTo>
                    <a:pt x="52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0" name="Freeform 402">
              <a:extLst>
                <a:ext uri="{FF2B5EF4-FFF2-40B4-BE49-F238E27FC236}">
                  <a16:creationId xmlns:a16="http://schemas.microsoft.com/office/drawing/2014/main" xmlns="" id="{BC71C903-B27E-415C-BD0F-7F8153A53882}"/>
                </a:ext>
              </a:extLst>
            </p:cNvPr>
            <p:cNvSpPr>
              <a:spLocks/>
            </p:cNvSpPr>
            <p:nvPr/>
          </p:nvSpPr>
          <p:spPr bwMode="gray">
            <a:xfrm>
              <a:off x="2501415" y="3795706"/>
              <a:ext cx="148112" cy="62905"/>
            </a:xfrm>
            <a:custGeom>
              <a:avLst/>
              <a:gdLst>
                <a:gd name="T0" fmla="*/ 56 w 80"/>
                <a:gd name="T1" fmla="*/ 0 h 34"/>
                <a:gd name="T2" fmla="*/ 50 w 80"/>
                <a:gd name="T3" fmla="*/ 2 h 34"/>
                <a:gd name="T4" fmla="*/ 38 w 80"/>
                <a:gd name="T5" fmla="*/ 2 h 34"/>
                <a:gd name="T6" fmla="*/ 24 w 80"/>
                <a:gd name="T7" fmla="*/ 2 h 34"/>
                <a:gd name="T8" fmla="*/ 16 w 80"/>
                <a:gd name="T9" fmla="*/ 2 h 34"/>
                <a:gd name="T10" fmla="*/ 0 w 80"/>
                <a:gd name="T11" fmla="*/ 16 h 34"/>
                <a:gd name="T12" fmla="*/ 0 w 80"/>
                <a:gd name="T13" fmla="*/ 22 h 34"/>
                <a:gd name="T14" fmla="*/ 0 w 80"/>
                <a:gd name="T15" fmla="*/ 22 h 34"/>
                <a:gd name="T16" fmla="*/ 2 w 80"/>
                <a:gd name="T17" fmla="*/ 24 h 34"/>
                <a:gd name="T18" fmla="*/ 2 w 80"/>
                <a:gd name="T19" fmla="*/ 28 h 34"/>
                <a:gd name="T20" fmla="*/ 4 w 80"/>
                <a:gd name="T21" fmla="*/ 30 h 34"/>
                <a:gd name="T22" fmla="*/ 6 w 80"/>
                <a:gd name="T23" fmla="*/ 30 h 34"/>
                <a:gd name="T24" fmla="*/ 8 w 80"/>
                <a:gd name="T25" fmla="*/ 30 h 34"/>
                <a:gd name="T26" fmla="*/ 12 w 80"/>
                <a:gd name="T27" fmla="*/ 28 h 34"/>
                <a:gd name="T28" fmla="*/ 16 w 80"/>
                <a:gd name="T29" fmla="*/ 28 h 34"/>
                <a:gd name="T30" fmla="*/ 20 w 80"/>
                <a:gd name="T31" fmla="*/ 30 h 34"/>
                <a:gd name="T32" fmla="*/ 26 w 80"/>
                <a:gd name="T33" fmla="*/ 34 h 34"/>
                <a:gd name="T34" fmla="*/ 26 w 80"/>
                <a:gd name="T35" fmla="*/ 32 h 34"/>
                <a:gd name="T36" fmla="*/ 30 w 80"/>
                <a:gd name="T37" fmla="*/ 28 h 34"/>
                <a:gd name="T38" fmla="*/ 40 w 80"/>
                <a:gd name="T39" fmla="*/ 26 h 34"/>
                <a:gd name="T40" fmla="*/ 58 w 80"/>
                <a:gd name="T41" fmla="*/ 24 h 34"/>
                <a:gd name="T42" fmla="*/ 58 w 80"/>
                <a:gd name="T43" fmla="*/ 24 h 34"/>
                <a:gd name="T44" fmla="*/ 58 w 80"/>
                <a:gd name="T45" fmla="*/ 22 h 34"/>
                <a:gd name="T46" fmla="*/ 58 w 80"/>
                <a:gd name="T47" fmla="*/ 20 h 34"/>
                <a:gd name="T48" fmla="*/ 60 w 80"/>
                <a:gd name="T49" fmla="*/ 16 h 34"/>
                <a:gd name="T50" fmla="*/ 62 w 80"/>
                <a:gd name="T51" fmla="*/ 14 h 34"/>
                <a:gd name="T52" fmla="*/ 66 w 80"/>
                <a:gd name="T53" fmla="*/ 12 h 34"/>
                <a:gd name="T54" fmla="*/ 72 w 80"/>
                <a:gd name="T55" fmla="*/ 10 h 34"/>
                <a:gd name="T56" fmla="*/ 80 w 80"/>
                <a:gd name="T57" fmla="*/ 10 h 34"/>
                <a:gd name="T58" fmla="*/ 78 w 80"/>
                <a:gd name="T59" fmla="*/ 8 h 34"/>
                <a:gd name="T60" fmla="*/ 74 w 80"/>
                <a:gd name="T61" fmla="*/ 8 h 34"/>
                <a:gd name="T62" fmla="*/ 70 w 80"/>
                <a:gd name="T63" fmla="*/ 8 h 34"/>
                <a:gd name="T64" fmla="*/ 64 w 80"/>
                <a:gd name="T65" fmla="*/ 6 h 34"/>
                <a:gd name="T66" fmla="*/ 60 w 80"/>
                <a:gd name="T67" fmla="*/ 4 h 34"/>
                <a:gd name="T68" fmla="*/ 56 w 80"/>
                <a:gd name="T6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0" h="34">
                  <a:moveTo>
                    <a:pt x="56" y="0"/>
                  </a:moveTo>
                  <a:lnTo>
                    <a:pt x="50" y="2"/>
                  </a:lnTo>
                  <a:lnTo>
                    <a:pt x="38" y="2"/>
                  </a:lnTo>
                  <a:lnTo>
                    <a:pt x="24" y="2"/>
                  </a:lnTo>
                  <a:lnTo>
                    <a:pt x="16" y="2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4"/>
                  </a:ln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8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20" y="30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30" y="28"/>
                  </a:lnTo>
                  <a:lnTo>
                    <a:pt x="40" y="26"/>
                  </a:lnTo>
                  <a:lnTo>
                    <a:pt x="58" y="24"/>
                  </a:lnTo>
                  <a:lnTo>
                    <a:pt x="58" y="24"/>
                  </a:lnTo>
                  <a:lnTo>
                    <a:pt x="58" y="22"/>
                  </a:lnTo>
                  <a:lnTo>
                    <a:pt x="58" y="20"/>
                  </a:lnTo>
                  <a:lnTo>
                    <a:pt x="60" y="16"/>
                  </a:lnTo>
                  <a:lnTo>
                    <a:pt x="62" y="14"/>
                  </a:lnTo>
                  <a:lnTo>
                    <a:pt x="66" y="12"/>
                  </a:lnTo>
                  <a:lnTo>
                    <a:pt x="7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4" y="8"/>
                  </a:lnTo>
                  <a:lnTo>
                    <a:pt x="70" y="8"/>
                  </a:lnTo>
                  <a:lnTo>
                    <a:pt x="64" y="6"/>
                  </a:lnTo>
                  <a:lnTo>
                    <a:pt x="60" y="4"/>
                  </a:lnTo>
                  <a:lnTo>
                    <a:pt x="5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1" name="Freeform 403">
              <a:extLst>
                <a:ext uri="{FF2B5EF4-FFF2-40B4-BE49-F238E27FC236}">
                  <a16:creationId xmlns:a16="http://schemas.microsoft.com/office/drawing/2014/main" xmlns="" id="{9B2DB0A3-011A-42C6-812C-4B82398F90EF}"/>
                </a:ext>
              </a:extLst>
            </p:cNvPr>
            <p:cNvSpPr>
              <a:spLocks/>
            </p:cNvSpPr>
            <p:nvPr/>
          </p:nvSpPr>
          <p:spPr bwMode="gray">
            <a:xfrm>
              <a:off x="924025" y="2234179"/>
              <a:ext cx="622069" cy="762262"/>
            </a:xfrm>
            <a:custGeom>
              <a:avLst/>
              <a:gdLst>
                <a:gd name="T0" fmla="*/ 302 w 336"/>
                <a:gd name="T1" fmla="*/ 44 h 412"/>
                <a:gd name="T2" fmla="*/ 314 w 336"/>
                <a:gd name="T3" fmla="*/ 42 h 412"/>
                <a:gd name="T4" fmla="*/ 312 w 336"/>
                <a:gd name="T5" fmla="*/ 42 h 412"/>
                <a:gd name="T6" fmla="*/ 326 w 336"/>
                <a:gd name="T7" fmla="*/ 38 h 412"/>
                <a:gd name="T8" fmla="*/ 330 w 336"/>
                <a:gd name="T9" fmla="*/ 22 h 412"/>
                <a:gd name="T10" fmla="*/ 302 w 336"/>
                <a:gd name="T11" fmla="*/ 4 h 412"/>
                <a:gd name="T12" fmla="*/ 250 w 336"/>
                <a:gd name="T13" fmla="*/ 8 h 412"/>
                <a:gd name="T14" fmla="*/ 230 w 336"/>
                <a:gd name="T15" fmla="*/ 14 h 412"/>
                <a:gd name="T16" fmla="*/ 218 w 336"/>
                <a:gd name="T17" fmla="*/ 20 h 412"/>
                <a:gd name="T18" fmla="*/ 214 w 336"/>
                <a:gd name="T19" fmla="*/ 26 h 412"/>
                <a:gd name="T20" fmla="*/ 204 w 336"/>
                <a:gd name="T21" fmla="*/ 36 h 412"/>
                <a:gd name="T22" fmla="*/ 194 w 336"/>
                <a:gd name="T23" fmla="*/ 34 h 412"/>
                <a:gd name="T24" fmla="*/ 186 w 336"/>
                <a:gd name="T25" fmla="*/ 34 h 412"/>
                <a:gd name="T26" fmla="*/ 176 w 336"/>
                <a:gd name="T27" fmla="*/ 48 h 412"/>
                <a:gd name="T28" fmla="*/ 158 w 336"/>
                <a:gd name="T29" fmla="*/ 58 h 412"/>
                <a:gd name="T30" fmla="*/ 148 w 336"/>
                <a:gd name="T31" fmla="*/ 76 h 412"/>
                <a:gd name="T32" fmla="*/ 136 w 336"/>
                <a:gd name="T33" fmla="*/ 114 h 412"/>
                <a:gd name="T34" fmla="*/ 106 w 336"/>
                <a:gd name="T35" fmla="*/ 170 h 412"/>
                <a:gd name="T36" fmla="*/ 94 w 336"/>
                <a:gd name="T37" fmla="*/ 200 h 412"/>
                <a:gd name="T38" fmla="*/ 72 w 336"/>
                <a:gd name="T39" fmla="*/ 230 h 412"/>
                <a:gd name="T40" fmla="*/ 26 w 336"/>
                <a:gd name="T41" fmla="*/ 278 h 412"/>
                <a:gd name="T42" fmla="*/ 16 w 336"/>
                <a:gd name="T43" fmla="*/ 284 h 412"/>
                <a:gd name="T44" fmla="*/ 8 w 336"/>
                <a:gd name="T45" fmla="*/ 300 h 412"/>
                <a:gd name="T46" fmla="*/ 4 w 336"/>
                <a:gd name="T47" fmla="*/ 334 h 412"/>
                <a:gd name="T48" fmla="*/ 10 w 336"/>
                <a:gd name="T49" fmla="*/ 344 h 412"/>
                <a:gd name="T50" fmla="*/ 6 w 336"/>
                <a:gd name="T51" fmla="*/ 352 h 412"/>
                <a:gd name="T52" fmla="*/ 2 w 336"/>
                <a:gd name="T53" fmla="*/ 364 h 412"/>
                <a:gd name="T54" fmla="*/ 4 w 336"/>
                <a:gd name="T55" fmla="*/ 384 h 412"/>
                <a:gd name="T56" fmla="*/ 10 w 336"/>
                <a:gd name="T57" fmla="*/ 400 h 412"/>
                <a:gd name="T58" fmla="*/ 28 w 336"/>
                <a:gd name="T59" fmla="*/ 412 h 412"/>
                <a:gd name="T60" fmla="*/ 46 w 336"/>
                <a:gd name="T61" fmla="*/ 402 h 412"/>
                <a:gd name="T62" fmla="*/ 54 w 336"/>
                <a:gd name="T63" fmla="*/ 390 h 412"/>
                <a:gd name="T64" fmla="*/ 58 w 336"/>
                <a:gd name="T65" fmla="*/ 376 h 412"/>
                <a:gd name="T66" fmla="*/ 68 w 336"/>
                <a:gd name="T67" fmla="*/ 370 h 412"/>
                <a:gd name="T68" fmla="*/ 76 w 336"/>
                <a:gd name="T69" fmla="*/ 358 h 412"/>
                <a:gd name="T70" fmla="*/ 80 w 336"/>
                <a:gd name="T71" fmla="*/ 342 h 412"/>
                <a:gd name="T72" fmla="*/ 92 w 336"/>
                <a:gd name="T73" fmla="*/ 354 h 412"/>
                <a:gd name="T74" fmla="*/ 100 w 336"/>
                <a:gd name="T75" fmla="*/ 318 h 412"/>
                <a:gd name="T76" fmla="*/ 102 w 336"/>
                <a:gd name="T77" fmla="*/ 260 h 412"/>
                <a:gd name="T78" fmla="*/ 132 w 336"/>
                <a:gd name="T79" fmla="*/ 198 h 412"/>
                <a:gd name="T80" fmla="*/ 140 w 336"/>
                <a:gd name="T81" fmla="*/ 178 h 412"/>
                <a:gd name="T82" fmla="*/ 154 w 336"/>
                <a:gd name="T83" fmla="*/ 162 h 412"/>
                <a:gd name="T84" fmla="*/ 162 w 336"/>
                <a:gd name="T85" fmla="*/ 134 h 412"/>
                <a:gd name="T86" fmla="*/ 170 w 336"/>
                <a:gd name="T87" fmla="*/ 112 h 412"/>
                <a:gd name="T88" fmla="*/ 224 w 336"/>
                <a:gd name="T89" fmla="*/ 64 h 412"/>
                <a:gd name="T90" fmla="*/ 238 w 336"/>
                <a:gd name="T91" fmla="*/ 66 h 412"/>
                <a:gd name="T92" fmla="*/ 264 w 336"/>
                <a:gd name="T93" fmla="*/ 70 h 412"/>
                <a:gd name="T94" fmla="*/ 276 w 336"/>
                <a:gd name="T95" fmla="*/ 64 h 412"/>
                <a:gd name="T96" fmla="*/ 278 w 336"/>
                <a:gd name="T97" fmla="*/ 56 h 412"/>
                <a:gd name="T98" fmla="*/ 294 w 336"/>
                <a:gd name="T99" fmla="*/ 50 h 412"/>
                <a:gd name="T100" fmla="*/ 328 w 336"/>
                <a:gd name="T101" fmla="*/ 64 h 412"/>
                <a:gd name="T102" fmla="*/ 326 w 336"/>
                <a:gd name="T103" fmla="*/ 5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6" h="412">
                  <a:moveTo>
                    <a:pt x="326" y="52"/>
                  </a:moveTo>
                  <a:lnTo>
                    <a:pt x="314" y="48"/>
                  </a:lnTo>
                  <a:lnTo>
                    <a:pt x="308" y="46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298" y="44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4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2" y="42"/>
                  </a:lnTo>
                  <a:lnTo>
                    <a:pt x="314" y="42"/>
                  </a:lnTo>
                  <a:lnTo>
                    <a:pt x="318" y="42"/>
                  </a:lnTo>
                  <a:lnTo>
                    <a:pt x="322" y="40"/>
                  </a:lnTo>
                  <a:lnTo>
                    <a:pt x="326" y="38"/>
                  </a:lnTo>
                  <a:lnTo>
                    <a:pt x="328" y="34"/>
                  </a:lnTo>
                  <a:lnTo>
                    <a:pt x="328" y="30"/>
                  </a:lnTo>
                  <a:lnTo>
                    <a:pt x="330" y="26"/>
                  </a:lnTo>
                  <a:lnTo>
                    <a:pt x="330" y="22"/>
                  </a:lnTo>
                  <a:lnTo>
                    <a:pt x="330" y="22"/>
                  </a:lnTo>
                  <a:lnTo>
                    <a:pt x="314" y="20"/>
                  </a:lnTo>
                  <a:lnTo>
                    <a:pt x="310" y="10"/>
                  </a:lnTo>
                  <a:lnTo>
                    <a:pt x="302" y="4"/>
                  </a:lnTo>
                  <a:lnTo>
                    <a:pt x="282" y="6"/>
                  </a:lnTo>
                  <a:lnTo>
                    <a:pt x="258" y="0"/>
                  </a:lnTo>
                  <a:lnTo>
                    <a:pt x="256" y="4"/>
                  </a:lnTo>
                  <a:lnTo>
                    <a:pt x="250" y="8"/>
                  </a:lnTo>
                  <a:lnTo>
                    <a:pt x="246" y="12"/>
                  </a:lnTo>
                  <a:lnTo>
                    <a:pt x="240" y="12"/>
                  </a:lnTo>
                  <a:lnTo>
                    <a:pt x="234" y="14"/>
                  </a:lnTo>
                  <a:lnTo>
                    <a:pt x="230" y="14"/>
                  </a:lnTo>
                  <a:lnTo>
                    <a:pt x="230" y="14"/>
                  </a:lnTo>
                  <a:lnTo>
                    <a:pt x="224" y="16"/>
                  </a:lnTo>
                  <a:lnTo>
                    <a:pt x="220" y="18"/>
                  </a:lnTo>
                  <a:lnTo>
                    <a:pt x="218" y="20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6" y="22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2" y="32"/>
                  </a:lnTo>
                  <a:lnTo>
                    <a:pt x="208" y="36"/>
                  </a:lnTo>
                  <a:lnTo>
                    <a:pt x="204" y="36"/>
                  </a:lnTo>
                  <a:lnTo>
                    <a:pt x="200" y="36"/>
                  </a:lnTo>
                  <a:lnTo>
                    <a:pt x="196" y="36"/>
                  </a:lnTo>
                  <a:lnTo>
                    <a:pt x="196" y="34"/>
                  </a:lnTo>
                  <a:lnTo>
                    <a:pt x="194" y="34"/>
                  </a:lnTo>
                  <a:lnTo>
                    <a:pt x="194" y="32"/>
                  </a:lnTo>
                  <a:lnTo>
                    <a:pt x="194" y="32"/>
                  </a:lnTo>
                  <a:lnTo>
                    <a:pt x="190" y="32"/>
                  </a:lnTo>
                  <a:lnTo>
                    <a:pt x="186" y="34"/>
                  </a:lnTo>
                  <a:lnTo>
                    <a:pt x="182" y="38"/>
                  </a:lnTo>
                  <a:lnTo>
                    <a:pt x="178" y="42"/>
                  </a:lnTo>
                  <a:lnTo>
                    <a:pt x="176" y="46"/>
                  </a:lnTo>
                  <a:lnTo>
                    <a:pt x="176" y="48"/>
                  </a:lnTo>
                  <a:lnTo>
                    <a:pt x="174" y="48"/>
                  </a:lnTo>
                  <a:lnTo>
                    <a:pt x="168" y="54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4" y="62"/>
                  </a:lnTo>
                  <a:lnTo>
                    <a:pt x="152" y="66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80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36" y="114"/>
                  </a:lnTo>
                  <a:lnTo>
                    <a:pt x="116" y="150"/>
                  </a:lnTo>
                  <a:lnTo>
                    <a:pt x="114" y="152"/>
                  </a:lnTo>
                  <a:lnTo>
                    <a:pt x="110" y="160"/>
                  </a:lnTo>
                  <a:lnTo>
                    <a:pt x="106" y="170"/>
                  </a:lnTo>
                  <a:lnTo>
                    <a:pt x="102" y="180"/>
                  </a:lnTo>
                  <a:lnTo>
                    <a:pt x="100" y="184"/>
                  </a:lnTo>
                  <a:lnTo>
                    <a:pt x="98" y="190"/>
                  </a:lnTo>
                  <a:lnTo>
                    <a:pt x="94" y="200"/>
                  </a:lnTo>
                  <a:lnTo>
                    <a:pt x="88" y="212"/>
                  </a:lnTo>
                  <a:lnTo>
                    <a:pt x="84" y="220"/>
                  </a:lnTo>
                  <a:lnTo>
                    <a:pt x="82" y="224"/>
                  </a:lnTo>
                  <a:lnTo>
                    <a:pt x="72" y="230"/>
                  </a:lnTo>
                  <a:lnTo>
                    <a:pt x="54" y="254"/>
                  </a:lnTo>
                  <a:lnTo>
                    <a:pt x="32" y="268"/>
                  </a:lnTo>
                  <a:lnTo>
                    <a:pt x="30" y="274"/>
                  </a:lnTo>
                  <a:lnTo>
                    <a:pt x="26" y="278"/>
                  </a:lnTo>
                  <a:lnTo>
                    <a:pt x="22" y="280"/>
                  </a:lnTo>
                  <a:lnTo>
                    <a:pt x="20" y="282"/>
                  </a:lnTo>
                  <a:lnTo>
                    <a:pt x="16" y="284"/>
                  </a:lnTo>
                  <a:lnTo>
                    <a:pt x="16" y="284"/>
                  </a:lnTo>
                  <a:lnTo>
                    <a:pt x="14" y="290"/>
                  </a:lnTo>
                  <a:lnTo>
                    <a:pt x="12" y="294"/>
                  </a:lnTo>
                  <a:lnTo>
                    <a:pt x="10" y="298"/>
                  </a:lnTo>
                  <a:lnTo>
                    <a:pt x="8" y="300"/>
                  </a:lnTo>
                  <a:lnTo>
                    <a:pt x="8" y="300"/>
                  </a:lnTo>
                  <a:lnTo>
                    <a:pt x="2" y="312"/>
                  </a:lnTo>
                  <a:lnTo>
                    <a:pt x="0" y="324"/>
                  </a:lnTo>
                  <a:lnTo>
                    <a:pt x="4" y="334"/>
                  </a:lnTo>
                  <a:lnTo>
                    <a:pt x="8" y="338"/>
                  </a:lnTo>
                  <a:lnTo>
                    <a:pt x="10" y="340"/>
                  </a:lnTo>
                  <a:lnTo>
                    <a:pt x="10" y="342"/>
                  </a:lnTo>
                  <a:lnTo>
                    <a:pt x="10" y="344"/>
                  </a:lnTo>
                  <a:lnTo>
                    <a:pt x="8" y="344"/>
                  </a:lnTo>
                  <a:lnTo>
                    <a:pt x="8" y="346"/>
                  </a:lnTo>
                  <a:lnTo>
                    <a:pt x="6" y="348"/>
                  </a:lnTo>
                  <a:lnTo>
                    <a:pt x="6" y="352"/>
                  </a:lnTo>
                  <a:lnTo>
                    <a:pt x="6" y="356"/>
                  </a:lnTo>
                  <a:lnTo>
                    <a:pt x="6" y="358"/>
                  </a:lnTo>
                  <a:lnTo>
                    <a:pt x="6" y="358"/>
                  </a:lnTo>
                  <a:lnTo>
                    <a:pt x="2" y="364"/>
                  </a:lnTo>
                  <a:lnTo>
                    <a:pt x="2" y="370"/>
                  </a:lnTo>
                  <a:lnTo>
                    <a:pt x="2" y="376"/>
                  </a:lnTo>
                  <a:lnTo>
                    <a:pt x="2" y="380"/>
                  </a:lnTo>
                  <a:lnTo>
                    <a:pt x="4" y="384"/>
                  </a:lnTo>
                  <a:lnTo>
                    <a:pt x="4" y="386"/>
                  </a:lnTo>
                  <a:lnTo>
                    <a:pt x="4" y="388"/>
                  </a:lnTo>
                  <a:lnTo>
                    <a:pt x="8" y="394"/>
                  </a:lnTo>
                  <a:lnTo>
                    <a:pt x="10" y="400"/>
                  </a:lnTo>
                  <a:lnTo>
                    <a:pt x="16" y="404"/>
                  </a:lnTo>
                  <a:lnTo>
                    <a:pt x="20" y="408"/>
                  </a:lnTo>
                  <a:lnTo>
                    <a:pt x="24" y="410"/>
                  </a:lnTo>
                  <a:lnTo>
                    <a:pt x="28" y="412"/>
                  </a:lnTo>
                  <a:lnTo>
                    <a:pt x="30" y="412"/>
                  </a:lnTo>
                  <a:lnTo>
                    <a:pt x="36" y="410"/>
                  </a:lnTo>
                  <a:lnTo>
                    <a:pt x="42" y="406"/>
                  </a:lnTo>
                  <a:lnTo>
                    <a:pt x="46" y="402"/>
                  </a:lnTo>
                  <a:lnTo>
                    <a:pt x="50" y="398"/>
                  </a:lnTo>
                  <a:lnTo>
                    <a:pt x="52" y="394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4"/>
                  </a:lnTo>
                  <a:lnTo>
                    <a:pt x="56" y="380"/>
                  </a:lnTo>
                  <a:lnTo>
                    <a:pt x="56" y="376"/>
                  </a:lnTo>
                  <a:lnTo>
                    <a:pt x="58" y="376"/>
                  </a:lnTo>
                  <a:lnTo>
                    <a:pt x="58" y="374"/>
                  </a:lnTo>
                  <a:lnTo>
                    <a:pt x="62" y="374"/>
                  </a:lnTo>
                  <a:lnTo>
                    <a:pt x="64" y="372"/>
                  </a:lnTo>
                  <a:lnTo>
                    <a:pt x="68" y="370"/>
                  </a:lnTo>
                  <a:lnTo>
                    <a:pt x="70" y="368"/>
                  </a:lnTo>
                  <a:lnTo>
                    <a:pt x="70" y="366"/>
                  </a:lnTo>
                  <a:lnTo>
                    <a:pt x="72" y="364"/>
                  </a:lnTo>
                  <a:lnTo>
                    <a:pt x="76" y="358"/>
                  </a:lnTo>
                  <a:lnTo>
                    <a:pt x="78" y="352"/>
                  </a:lnTo>
                  <a:lnTo>
                    <a:pt x="80" y="346"/>
                  </a:lnTo>
                  <a:lnTo>
                    <a:pt x="80" y="344"/>
                  </a:lnTo>
                  <a:lnTo>
                    <a:pt x="80" y="342"/>
                  </a:lnTo>
                  <a:lnTo>
                    <a:pt x="80" y="340"/>
                  </a:lnTo>
                  <a:lnTo>
                    <a:pt x="86" y="356"/>
                  </a:lnTo>
                  <a:lnTo>
                    <a:pt x="88" y="356"/>
                  </a:lnTo>
                  <a:lnTo>
                    <a:pt x="92" y="354"/>
                  </a:lnTo>
                  <a:lnTo>
                    <a:pt x="96" y="350"/>
                  </a:lnTo>
                  <a:lnTo>
                    <a:pt x="100" y="340"/>
                  </a:lnTo>
                  <a:lnTo>
                    <a:pt x="100" y="324"/>
                  </a:lnTo>
                  <a:lnTo>
                    <a:pt x="100" y="318"/>
                  </a:lnTo>
                  <a:lnTo>
                    <a:pt x="100" y="306"/>
                  </a:lnTo>
                  <a:lnTo>
                    <a:pt x="102" y="290"/>
                  </a:lnTo>
                  <a:lnTo>
                    <a:pt x="102" y="274"/>
                  </a:lnTo>
                  <a:lnTo>
                    <a:pt x="102" y="260"/>
                  </a:lnTo>
                  <a:lnTo>
                    <a:pt x="98" y="254"/>
                  </a:lnTo>
                  <a:lnTo>
                    <a:pt x="120" y="240"/>
                  </a:lnTo>
                  <a:lnTo>
                    <a:pt x="122" y="216"/>
                  </a:lnTo>
                  <a:lnTo>
                    <a:pt x="132" y="198"/>
                  </a:lnTo>
                  <a:lnTo>
                    <a:pt x="134" y="182"/>
                  </a:lnTo>
                  <a:lnTo>
                    <a:pt x="136" y="182"/>
                  </a:lnTo>
                  <a:lnTo>
                    <a:pt x="138" y="182"/>
                  </a:lnTo>
                  <a:lnTo>
                    <a:pt x="140" y="178"/>
                  </a:lnTo>
                  <a:lnTo>
                    <a:pt x="144" y="174"/>
                  </a:lnTo>
                  <a:lnTo>
                    <a:pt x="148" y="170"/>
                  </a:lnTo>
                  <a:lnTo>
                    <a:pt x="152" y="166"/>
                  </a:lnTo>
                  <a:lnTo>
                    <a:pt x="154" y="162"/>
                  </a:lnTo>
                  <a:lnTo>
                    <a:pt x="158" y="158"/>
                  </a:lnTo>
                  <a:lnTo>
                    <a:pt x="158" y="136"/>
                  </a:lnTo>
                  <a:lnTo>
                    <a:pt x="160" y="134"/>
                  </a:lnTo>
                  <a:lnTo>
                    <a:pt x="162" y="134"/>
                  </a:lnTo>
                  <a:lnTo>
                    <a:pt x="164" y="130"/>
                  </a:lnTo>
                  <a:lnTo>
                    <a:pt x="166" y="124"/>
                  </a:lnTo>
                  <a:lnTo>
                    <a:pt x="166" y="122"/>
                  </a:lnTo>
                  <a:lnTo>
                    <a:pt x="170" y="112"/>
                  </a:lnTo>
                  <a:lnTo>
                    <a:pt x="178" y="98"/>
                  </a:lnTo>
                  <a:lnTo>
                    <a:pt x="196" y="82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6" y="64"/>
                  </a:lnTo>
                  <a:lnTo>
                    <a:pt x="230" y="64"/>
                  </a:lnTo>
                  <a:lnTo>
                    <a:pt x="234" y="64"/>
                  </a:lnTo>
                  <a:lnTo>
                    <a:pt x="238" y="66"/>
                  </a:lnTo>
                  <a:lnTo>
                    <a:pt x="242" y="70"/>
                  </a:lnTo>
                  <a:lnTo>
                    <a:pt x="260" y="72"/>
                  </a:lnTo>
                  <a:lnTo>
                    <a:pt x="260" y="72"/>
                  </a:lnTo>
                  <a:lnTo>
                    <a:pt x="264" y="70"/>
                  </a:lnTo>
                  <a:lnTo>
                    <a:pt x="266" y="70"/>
                  </a:lnTo>
                  <a:lnTo>
                    <a:pt x="270" y="68"/>
                  </a:lnTo>
                  <a:lnTo>
                    <a:pt x="272" y="66"/>
                  </a:lnTo>
                  <a:lnTo>
                    <a:pt x="276" y="64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76" y="58"/>
                  </a:lnTo>
                  <a:lnTo>
                    <a:pt x="278" y="56"/>
                  </a:lnTo>
                  <a:lnTo>
                    <a:pt x="280" y="52"/>
                  </a:lnTo>
                  <a:lnTo>
                    <a:pt x="284" y="50"/>
                  </a:lnTo>
                  <a:lnTo>
                    <a:pt x="288" y="50"/>
                  </a:lnTo>
                  <a:lnTo>
                    <a:pt x="294" y="50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4"/>
                  </a:lnTo>
                  <a:lnTo>
                    <a:pt x="328" y="62"/>
                  </a:lnTo>
                  <a:lnTo>
                    <a:pt x="328" y="56"/>
                  </a:lnTo>
                  <a:lnTo>
                    <a:pt x="336" y="56"/>
                  </a:lnTo>
                  <a:lnTo>
                    <a:pt x="3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2" name="Freeform 404">
              <a:extLst>
                <a:ext uri="{FF2B5EF4-FFF2-40B4-BE49-F238E27FC236}">
                  <a16:creationId xmlns:a16="http://schemas.microsoft.com/office/drawing/2014/main" xmlns="" id="{274A9A62-5F49-4EBE-B511-40EDAFA0C132}"/>
                </a:ext>
              </a:extLst>
            </p:cNvPr>
            <p:cNvSpPr>
              <a:spLocks/>
            </p:cNvSpPr>
            <p:nvPr/>
          </p:nvSpPr>
          <p:spPr bwMode="gray">
            <a:xfrm>
              <a:off x="579665" y="3525584"/>
              <a:ext cx="292521" cy="244220"/>
            </a:xfrm>
            <a:custGeom>
              <a:avLst/>
              <a:gdLst>
                <a:gd name="T0" fmla="*/ 154 w 158"/>
                <a:gd name="T1" fmla="*/ 46 h 132"/>
                <a:gd name="T2" fmla="*/ 146 w 158"/>
                <a:gd name="T3" fmla="*/ 46 h 132"/>
                <a:gd name="T4" fmla="*/ 136 w 158"/>
                <a:gd name="T5" fmla="*/ 48 h 132"/>
                <a:gd name="T6" fmla="*/ 132 w 158"/>
                <a:gd name="T7" fmla="*/ 54 h 132"/>
                <a:gd name="T8" fmla="*/ 126 w 158"/>
                <a:gd name="T9" fmla="*/ 58 h 132"/>
                <a:gd name="T10" fmla="*/ 120 w 158"/>
                <a:gd name="T11" fmla="*/ 66 h 132"/>
                <a:gd name="T12" fmla="*/ 120 w 158"/>
                <a:gd name="T13" fmla="*/ 74 h 132"/>
                <a:gd name="T14" fmla="*/ 120 w 158"/>
                <a:gd name="T15" fmla="*/ 78 h 132"/>
                <a:gd name="T16" fmla="*/ 116 w 158"/>
                <a:gd name="T17" fmla="*/ 84 h 132"/>
                <a:gd name="T18" fmla="*/ 110 w 158"/>
                <a:gd name="T19" fmla="*/ 92 h 132"/>
                <a:gd name="T20" fmla="*/ 96 w 158"/>
                <a:gd name="T21" fmla="*/ 118 h 132"/>
                <a:gd name="T22" fmla="*/ 92 w 158"/>
                <a:gd name="T23" fmla="*/ 118 h 132"/>
                <a:gd name="T24" fmla="*/ 78 w 158"/>
                <a:gd name="T25" fmla="*/ 118 h 132"/>
                <a:gd name="T26" fmla="*/ 68 w 158"/>
                <a:gd name="T27" fmla="*/ 116 h 132"/>
                <a:gd name="T28" fmla="*/ 60 w 158"/>
                <a:gd name="T29" fmla="*/ 118 h 132"/>
                <a:gd name="T30" fmla="*/ 52 w 158"/>
                <a:gd name="T31" fmla="*/ 120 h 132"/>
                <a:gd name="T32" fmla="*/ 50 w 158"/>
                <a:gd name="T33" fmla="*/ 122 h 132"/>
                <a:gd name="T34" fmla="*/ 44 w 158"/>
                <a:gd name="T35" fmla="*/ 120 h 132"/>
                <a:gd name="T36" fmla="*/ 38 w 158"/>
                <a:gd name="T37" fmla="*/ 120 h 132"/>
                <a:gd name="T38" fmla="*/ 32 w 158"/>
                <a:gd name="T39" fmla="*/ 124 h 132"/>
                <a:gd name="T40" fmla="*/ 30 w 158"/>
                <a:gd name="T41" fmla="*/ 132 h 132"/>
                <a:gd name="T42" fmla="*/ 26 w 158"/>
                <a:gd name="T43" fmla="*/ 132 h 132"/>
                <a:gd name="T44" fmla="*/ 20 w 158"/>
                <a:gd name="T45" fmla="*/ 128 h 132"/>
                <a:gd name="T46" fmla="*/ 18 w 158"/>
                <a:gd name="T47" fmla="*/ 122 h 132"/>
                <a:gd name="T48" fmla="*/ 16 w 158"/>
                <a:gd name="T49" fmla="*/ 120 h 132"/>
                <a:gd name="T50" fmla="*/ 16 w 158"/>
                <a:gd name="T51" fmla="*/ 118 h 132"/>
                <a:gd name="T52" fmla="*/ 16 w 158"/>
                <a:gd name="T53" fmla="*/ 118 h 132"/>
                <a:gd name="T54" fmla="*/ 16 w 158"/>
                <a:gd name="T55" fmla="*/ 114 h 132"/>
                <a:gd name="T56" fmla="*/ 20 w 158"/>
                <a:gd name="T57" fmla="*/ 104 h 132"/>
                <a:gd name="T58" fmla="*/ 24 w 158"/>
                <a:gd name="T59" fmla="*/ 102 h 132"/>
                <a:gd name="T60" fmla="*/ 30 w 158"/>
                <a:gd name="T61" fmla="*/ 98 h 132"/>
                <a:gd name="T62" fmla="*/ 28 w 158"/>
                <a:gd name="T63" fmla="*/ 88 h 132"/>
                <a:gd name="T64" fmla="*/ 30 w 158"/>
                <a:gd name="T65" fmla="*/ 70 h 132"/>
                <a:gd name="T66" fmla="*/ 30 w 158"/>
                <a:gd name="T67" fmla="*/ 50 h 132"/>
                <a:gd name="T68" fmla="*/ 32 w 158"/>
                <a:gd name="T69" fmla="*/ 42 h 132"/>
                <a:gd name="T70" fmla="*/ 38 w 158"/>
                <a:gd name="T71" fmla="*/ 38 h 132"/>
                <a:gd name="T72" fmla="*/ 38 w 158"/>
                <a:gd name="T73" fmla="*/ 34 h 132"/>
                <a:gd name="T74" fmla="*/ 36 w 158"/>
                <a:gd name="T75" fmla="*/ 32 h 132"/>
                <a:gd name="T76" fmla="*/ 28 w 158"/>
                <a:gd name="T77" fmla="*/ 28 h 132"/>
                <a:gd name="T78" fmla="*/ 26 w 158"/>
                <a:gd name="T79" fmla="*/ 28 h 132"/>
                <a:gd name="T80" fmla="*/ 24 w 158"/>
                <a:gd name="T81" fmla="*/ 28 h 132"/>
                <a:gd name="T82" fmla="*/ 10 w 158"/>
                <a:gd name="T83" fmla="*/ 30 h 132"/>
                <a:gd name="T84" fmla="*/ 4 w 158"/>
                <a:gd name="T85" fmla="*/ 24 h 132"/>
                <a:gd name="T86" fmla="*/ 4 w 158"/>
                <a:gd name="T87" fmla="*/ 20 h 132"/>
                <a:gd name="T88" fmla="*/ 0 w 158"/>
                <a:gd name="T89" fmla="*/ 14 h 132"/>
                <a:gd name="T90" fmla="*/ 2 w 158"/>
                <a:gd name="T91" fmla="*/ 12 h 132"/>
                <a:gd name="T92" fmla="*/ 4 w 158"/>
                <a:gd name="T93" fmla="*/ 10 h 132"/>
                <a:gd name="T94" fmla="*/ 18 w 158"/>
                <a:gd name="T95" fmla="*/ 0 h 132"/>
                <a:gd name="T96" fmla="*/ 22 w 158"/>
                <a:gd name="T97" fmla="*/ 0 h 132"/>
                <a:gd name="T98" fmla="*/ 26 w 158"/>
                <a:gd name="T99" fmla="*/ 2 h 132"/>
                <a:gd name="T100" fmla="*/ 58 w 158"/>
                <a:gd name="T101" fmla="*/ 6 h 132"/>
                <a:gd name="T102" fmla="*/ 84 w 158"/>
                <a:gd name="T103" fmla="*/ 8 h 132"/>
                <a:gd name="T104" fmla="*/ 98 w 158"/>
                <a:gd name="T105" fmla="*/ 6 h 132"/>
                <a:gd name="T106" fmla="*/ 102 w 158"/>
                <a:gd name="T107" fmla="*/ 8 h 132"/>
                <a:gd name="T108" fmla="*/ 102 w 158"/>
                <a:gd name="T109" fmla="*/ 12 h 132"/>
                <a:gd name="T110" fmla="*/ 106 w 158"/>
                <a:gd name="T111" fmla="*/ 14 h 132"/>
                <a:gd name="T112" fmla="*/ 112 w 158"/>
                <a:gd name="T113" fmla="*/ 18 h 132"/>
                <a:gd name="T114" fmla="*/ 114 w 158"/>
                <a:gd name="T115" fmla="*/ 18 h 132"/>
                <a:gd name="T116" fmla="*/ 120 w 158"/>
                <a:gd name="T117" fmla="*/ 22 h 132"/>
                <a:gd name="T118" fmla="*/ 126 w 158"/>
                <a:gd name="T119" fmla="*/ 28 h 132"/>
                <a:gd name="T120" fmla="*/ 134 w 158"/>
                <a:gd name="T121" fmla="*/ 36 h 132"/>
                <a:gd name="T122" fmla="*/ 152 w 158"/>
                <a:gd name="T123" fmla="*/ 42 h 132"/>
                <a:gd name="T124" fmla="*/ 154 w 158"/>
                <a:gd name="T125" fmla="*/ 46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8" h="132">
                  <a:moveTo>
                    <a:pt x="154" y="46"/>
                  </a:moveTo>
                  <a:lnTo>
                    <a:pt x="154" y="46"/>
                  </a:lnTo>
                  <a:lnTo>
                    <a:pt x="150" y="46"/>
                  </a:lnTo>
                  <a:lnTo>
                    <a:pt x="146" y="46"/>
                  </a:lnTo>
                  <a:lnTo>
                    <a:pt x="142" y="46"/>
                  </a:lnTo>
                  <a:lnTo>
                    <a:pt x="136" y="48"/>
                  </a:lnTo>
                  <a:lnTo>
                    <a:pt x="132" y="52"/>
                  </a:lnTo>
                  <a:lnTo>
                    <a:pt x="132" y="54"/>
                  </a:lnTo>
                  <a:lnTo>
                    <a:pt x="130" y="54"/>
                  </a:lnTo>
                  <a:lnTo>
                    <a:pt x="126" y="58"/>
                  </a:lnTo>
                  <a:lnTo>
                    <a:pt x="122" y="62"/>
                  </a:lnTo>
                  <a:lnTo>
                    <a:pt x="120" y="66"/>
                  </a:lnTo>
                  <a:lnTo>
                    <a:pt x="118" y="70"/>
                  </a:lnTo>
                  <a:lnTo>
                    <a:pt x="120" y="74"/>
                  </a:lnTo>
                  <a:lnTo>
                    <a:pt x="122" y="78"/>
                  </a:lnTo>
                  <a:lnTo>
                    <a:pt x="120" y="78"/>
                  </a:lnTo>
                  <a:lnTo>
                    <a:pt x="118" y="80"/>
                  </a:lnTo>
                  <a:lnTo>
                    <a:pt x="116" y="84"/>
                  </a:lnTo>
                  <a:lnTo>
                    <a:pt x="112" y="88"/>
                  </a:lnTo>
                  <a:lnTo>
                    <a:pt x="110" y="92"/>
                  </a:lnTo>
                  <a:lnTo>
                    <a:pt x="106" y="96"/>
                  </a:lnTo>
                  <a:lnTo>
                    <a:pt x="96" y="118"/>
                  </a:lnTo>
                  <a:lnTo>
                    <a:pt x="94" y="118"/>
                  </a:lnTo>
                  <a:lnTo>
                    <a:pt x="92" y="118"/>
                  </a:lnTo>
                  <a:lnTo>
                    <a:pt x="86" y="118"/>
                  </a:lnTo>
                  <a:lnTo>
                    <a:pt x="78" y="118"/>
                  </a:lnTo>
                  <a:lnTo>
                    <a:pt x="68" y="116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60" y="118"/>
                  </a:lnTo>
                  <a:lnTo>
                    <a:pt x="56" y="118"/>
                  </a:lnTo>
                  <a:lnTo>
                    <a:pt x="52" y="120"/>
                  </a:lnTo>
                  <a:lnTo>
                    <a:pt x="50" y="122"/>
                  </a:lnTo>
                  <a:lnTo>
                    <a:pt x="50" y="122"/>
                  </a:lnTo>
                  <a:lnTo>
                    <a:pt x="48" y="120"/>
                  </a:lnTo>
                  <a:lnTo>
                    <a:pt x="44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4" y="122"/>
                  </a:lnTo>
                  <a:lnTo>
                    <a:pt x="32" y="124"/>
                  </a:lnTo>
                  <a:lnTo>
                    <a:pt x="30" y="128"/>
                  </a:lnTo>
                  <a:lnTo>
                    <a:pt x="30" y="132"/>
                  </a:lnTo>
                  <a:lnTo>
                    <a:pt x="28" y="132"/>
                  </a:lnTo>
                  <a:lnTo>
                    <a:pt x="26" y="132"/>
                  </a:lnTo>
                  <a:lnTo>
                    <a:pt x="24" y="130"/>
                  </a:lnTo>
                  <a:lnTo>
                    <a:pt x="20" y="128"/>
                  </a:lnTo>
                  <a:lnTo>
                    <a:pt x="18" y="126"/>
                  </a:lnTo>
                  <a:lnTo>
                    <a:pt x="18" y="122"/>
                  </a:lnTo>
                  <a:lnTo>
                    <a:pt x="16" y="122"/>
                  </a:lnTo>
                  <a:lnTo>
                    <a:pt x="16" y="120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6"/>
                  </a:lnTo>
                  <a:lnTo>
                    <a:pt x="16" y="114"/>
                  </a:lnTo>
                  <a:lnTo>
                    <a:pt x="18" y="108"/>
                  </a:lnTo>
                  <a:lnTo>
                    <a:pt x="20" y="104"/>
                  </a:lnTo>
                  <a:lnTo>
                    <a:pt x="22" y="102"/>
                  </a:lnTo>
                  <a:lnTo>
                    <a:pt x="24" y="102"/>
                  </a:lnTo>
                  <a:lnTo>
                    <a:pt x="26" y="102"/>
                  </a:lnTo>
                  <a:lnTo>
                    <a:pt x="30" y="98"/>
                  </a:lnTo>
                  <a:lnTo>
                    <a:pt x="24" y="92"/>
                  </a:lnTo>
                  <a:lnTo>
                    <a:pt x="28" y="88"/>
                  </a:lnTo>
                  <a:lnTo>
                    <a:pt x="30" y="80"/>
                  </a:lnTo>
                  <a:lnTo>
                    <a:pt x="30" y="70"/>
                  </a:lnTo>
                  <a:lnTo>
                    <a:pt x="26" y="60"/>
                  </a:lnTo>
                  <a:lnTo>
                    <a:pt x="30" y="50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2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26" y="28"/>
                  </a:lnTo>
                  <a:lnTo>
                    <a:pt x="10" y="30"/>
                  </a:lnTo>
                  <a:lnTo>
                    <a:pt x="4" y="28"/>
                  </a:lnTo>
                  <a:lnTo>
                    <a:pt x="4" y="24"/>
                  </a:lnTo>
                  <a:lnTo>
                    <a:pt x="4" y="22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54" y="6"/>
                  </a:lnTo>
                  <a:lnTo>
                    <a:pt x="58" y="6"/>
                  </a:lnTo>
                  <a:lnTo>
                    <a:pt x="72" y="6"/>
                  </a:lnTo>
                  <a:lnTo>
                    <a:pt x="84" y="8"/>
                  </a:lnTo>
                  <a:lnTo>
                    <a:pt x="98" y="4"/>
                  </a:lnTo>
                  <a:lnTo>
                    <a:pt x="98" y="6"/>
                  </a:lnTo>
                  <a:lnTo>
                    <a:pt x="100" y="6"/>
                  </a:lnTo>
                  <a:lnTo>
                    <a:pt x="102" y="8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2" y="18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6" y="20"/>
                  </a:lnTo>
                  <a:lnTo>
                    <a:pt x="120" y="22"/>
                  </a:lnTo>
                  <a:lnTo>
                    <a:pt x="122" y="24"/>
                  </a:lnTo>
                  <a:lnTo>
                    <a:pt x="126" y="28"/>
                  </a:lnTo>
                  <a:lnTo>
                    <a:pt x="126" y="26"/>
                  </a:lnTo>
                  <a:lnTo>
                    <a:pt x="134" y="36"/>
                  </a:lnTo>
                  <a:lnTo>
                    <a:pt x="134" y="36"/>
                  </a:lnTo>
                  <a:lnTo>
                    <a:pt x="152" y="42"/>
                  </a:lnTo>
                  <a:lnTo>
                    <a:pt x="158" y="44"/>
                  </a:lnTo>
                  <a:lnTo>
                    <a:pt x="154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3" name="Freeform 405">
              <a:extLst>
                <a:ext uri="{FF2B5EF4-FFF2-40B4-BE49-F238E27FC236}">
                  <a16:creationId xmlns:a16="http://schemas.microsoft.com/office/drawing/2014/main" xmlns="" id="{44AC63C0-4E3F-4ABE-B120-021AA23A9A5D}"/>
                </a:ext>
              </a:extLst>
            </p:cNvPr>
            <p:cNvSpPr>
              <a:spLocks/>
            </p:cNvSpPr>
            <p:nvPr/>
          </p:nvSpPr>
          <p:spPr bwMode="gray">
            <a:xfrm>
              <a:off x="949945" y="3455278"/>
              <a:ext cx="288818" cy="270122"/>
            </a:xfrm>
            <a:custGeom>
              <a:avLst/>
              <a:gdLst>
                <a:gd name="T0" fmla="*/ 94 w 156"/>
                <a:gd name="T1" fmla="*/ 14 h 146"/>
                <a:gd name="T2" fmla="*/ 92 w 156"/>
                <a:gd name="T3" fmla="*/ 16 h 146"/>
                <a:gd name="T4" fmla="*/ 92 w 156"/>
                <a:gd name="T5" fmla="*/ 16 h 146"/>
                <a:gd name="T6" fmla="*/ 94 w 156"/>
                <a:gd name="T7" fmla="*/ 18 h 146"/>
                <a:gd name="T8" fmla="*/ 94 w 156"/>
                <a:gd name="T9" fmla="*/ 20 h 146"/>
                <a:gd name="T10" fmla="*/ 76 w 156"/>
                <a:gd name="T11" fmla="*/ 28 h 146"/>
                <a:gd name="T12" fmla="*/ 78 w 156"/>
                <a:gd name="T13" fmla="*/ 32 h 146"/>
                <a:gd name="T14" fmla="*/ 84 w 156"/>
                <a:gd name="T15" fmla="*/ 38 h 146"/>
                <a:gd name="T16" fmla="*/ 94 w 156"/>
                <a:gd name="T17" fmla="*/ 46 h 146"/>
                <a:gd name="T18" fmla="*/ 104 w 156"/>
                <a:gd name="T19" fmla="*/ 52 h 146"/>
                <a:gd name="T20" fmla="*/ 102 w 156"/>
                <a:gd name="T21" fmla="*/ 56 h 146"/>
                <a:gd name="T22" fmla="*/ 104 w 156"/>
                <a:gd name="T23" fmla="*/ 62 h 146"/>
                <a:gd name="T24" fmla="*/ 138 w 156"/>
                <a:gd name="T25" fmla="*/ 90 h 146"/>
                <a:gd name="T26" fmla="*/ 156 w 156"/>
                <a:gd name="T27" fmla="*/ 120 h 146"/>
                <a:gd name="T28" fmla="*/ 144 w 156"/>
                <a:gd name="T29" fmla="*/ 118 h 146"/>
                <a:gd name="T30" fmla="*/ 134 w 156"/>
                <a:gd name="T31" fmla="*/ 122 h 146"/>
                <a:gd name="T32" fmla="*/ 130 w 156"/>
                <a:gd name="T33" fmla="*/ 134 h 146"/>
                <a:gd name="T34" fmla="*/ 124 w 156"/>
                <a:gd name="T35" fmla="*/ 146 h 146"/>
                <a:gd name="T36" fmla="*/ 120 w 156"/>
                <a:gd name="T37" fmla="*/ 134 h 146"/>
                <a:gd name="T38" fmla="*/ 118 w 156"/>
                <a:gd name="T39" fmla="*/ 132 h 146"/>
                <a:gd name="T40" fmla="*/ 116 w 156"/>
                <a:gd name="T41" fmla="*/ 130 h 146"/>
                <a:gd name="T42" fmla="*/ 118 w 156"/>
                <a:gd name="T43" fmla="*/ 128 h 146"/>
                <a:gd name="T44" fmla="*/ 122 w 156"/>
                <a:gd name="T45" fmla="*/ 112 h 146"/>
                <a:gd name="T46" fmla="*/ 110 w 156"/>
                <a:gd name="T47" fmla="*/ 106 h 146"/>
                <a:gd name="T48" fmla="*/ 80 w 156"/>
                <a:gd name="T49" fmla="*/ 84 h 146"/>
                <a:gd name="T50" fmla="*/ 50 w 156"/>
                <a:gd name="T51" fmla="*/ 54 h 146"/>
                <a:gd name="T52" fmla="*/ 50 w 156"/>
                <a:gd name="T53" fmla="*/ 50 h 146"/>
                <a:gd name="T54" fmla="*/ 48 w 156"/>
                <a:gd name="T55" fmla="*/ 44 h 146"/>
                <a:gd name="T56" fmla="*/ 44 w 156"/>
                <a:gd name="T57" fmla="*/ 40 h 146"/>
                <a:gd name="T58" fmla="*/ 18 w 156"/>
                <a:gd name="T59" fmla="*/ 48 h 146"/>
                <a:gd name="T60" fmla="*/ 12 w 156"/>
                <a:gd name="T61" fmla="*/ 48 h 146"/>
                <a:gd name="T62" fmla="*/ 4 w 156"/>
                <a:gd name="T63" fmla="*/ 34 h 146"/>
                <a:gd name="T64" fmla="*/ 2 w 156"/>
                <a:gd name="T65" fmla="*/ 32 h 146"/>
                <a:gd name="T66" fmla="*/ 0 w 156"/>
                <a:gd name="T67" fmla="*/ 22 h 146"/>
                <a:gd name="T68" fmla="*/ 12 w 156"/>
                <a:gd name="T69" fmla="*/ 22 h 146"/>
                <a:gd name="T70" fmla="*/ 16 w 156"/>
                <a:gd name="T71" fmla="*/ 24 h 146"/>
                <a:gd name="T72" fmla="*/ 24 w 156"/>
                <a:gd name="T73" fmla="*/ 12 h 146"/>
                <a:gd name="T74" fmla="*/ 30 w 156"/>
                <a:gd name="T75" fmla="*/ 10 h 146"/>
                <a:gd name="T76" fmla="*/ 30 w 156"/>
                <a:gd name="T77" fmla="*/ 14 h 146"/>
                <a:gd name="T78" fmla="*/ 32 w 156"/>
                <a:gd name="T79" fmla="*/ 16 h 146"/>
                <a:gd name="T80" fmla="*/ 36 w 156"/>
                <a:gd name="T81" fmla="*/ 14 h 146"/>
                <a:gd name="T82" fmla="*/ 40 w 156"/>
                <a:gd name="T83" fmla="*/ 12 h 146"/>
                <a:gd name="T84" fmla="*/ 42 w 156"/>
                <a:gd name="T85" fmla="*/ 10 h 146"/>
                <a:gd name="T86" fmla="*/ 44 w 156"/>
                <a:gd name="T87" fmla="*/ 8 h 146"/>
                <a:gd name="T88" fmla="*/ 44 w 156"/>
                <a:gd name="T89" fmla="*/ 10 h 146"/>
                <a:gd name="T90" fmla="*/ 46 w 156"/>
                <a:gd name="T91" fmla="*/ 12 h 146"/>
                <a:gd name="T92" fmla="*/ 48 w 156"/>
                <a:gd name="T93" fmla="*/ 10 h 146"/>
                <a:gd name="T94" fmla="*/ 48 w 156"/>
                <a:gd name="T95" fmla="*/ 8 h 146"/>
                <a:gd name="T96" fmla="*/ 46 w 156"/>
                <a:gd name="T97" fmla="*/ 4 h 146"/>
                <a:gd name="T98" fmla="*/ 48 w 156"/>
                <a:gd name="T99" fmla="*/ 4 h 146"/>
                <a:gd name="T100" fmla="*/ 50 w 156"/>
                <a:gd name="T101" fmla="*/ 2 h 146"/>
                <a:gd name="T102" fmla="*/ 54 w 156"/>
                <a:gd name="T103" fmla="*/ 0 h 146"/>
                <a:gd name="T104" fmla="*/ 58 w 156"/>
                <a:gd name="T105" fmla="*/ 0 h 146"/>
                <a:gd name="T106" fmla="*/ 62 w 156"/>
                <a:gd name="T107" fmla="*/ 0 h 146"/>
                <a:gd name="T108" fmla="*/ 66 w 156"/>
                <a:gd name="T109" fmla="*/ 0 h 146"/>
                <a:gd name="T110" fmla="*/ 72 w 156"/>
                <a:gd name="T111" fmla="*/ 0 h 146"/>
                <a:gd name="T112" fmla="*/ 74 w 156"/>
                <a:gd name="T113" fmla="*/ 4 h 146"/>
                <a:gd name="T114" fmla="*/ 80 w 156"/>
                <a:gd name="T115" fmla="*/ 8 h 146"/>
                <a:gd name="T116" fmla="*/ 88 w 156"/>
                <a:gd name="T117" fmla="*/ 12 h 146"/>
                <a:gd name="T118" fmla="*/ 94 w 156"/>
                <a:gd name="T119" fmla="*/ 1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6" h="146">
                  <a:moveTo>
                    <a:pt x="94" y="14"/>
                  </a:moveTo>
                  <a:lnTo>
                    <a:pt x="94" y="14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2" y="16"/>
                  </a:lnTo>
                  <a:lnTo>
                    <a:pt x="94" y="18"/>
                  </a:lnTo>
                  <a:lnTo>
                    <a:pt x="94" y="18"/>
                  </a:lnTo>
                  <a:lnTo>
                    <a:pt x="94" y="20"/>
                  </a:lnTo>
                  <a:lnTo>
                    <a:pt x="94" y="20"/>
                  </a:lnTo>
                  <a:lnTo>
                    <a:pt x="84" y="24"/>
                  </a:lnTo>
                  <a:lnTo>
                    <a:pt x="76" y="28"/>
                  </a:lnTo>
                  <a:lnTo>
                    <a:pt x="76" y="28"/>
                  </a:lnTo>
                  <a:lnTo>
                    <a:pt x="78" y="32"/>
                  </a:lnTo>
                  <a:lnTo>
                    <a:pt x="82" y="34"/>
                  </a:lnTo>
                  <a:lnTo>
                    <a:pt x="84" y="38"/>
                  </a:lnTo>
                  <a:lnTo>
                    <a:pt x="88" y="42"/>
                  </a:lnTo>
                  <a:lnTo>
                    <a:pt x="94" y="46"/>
                  </a:lnTo>
                  <a:lnTo>
                    <a:pt x="98" y="50"/>
                  </a:lnTo>
                  <a:lnTo>
                    <a:pt x="104" y="52"/>
                  </a:lnTo>
                  <a:lnTo>
                    <a:pt x="104" y="52"/>
                  </a:lnTo>
                  <a:lnTo>
                    <a:pt x="102" y="56"/>
                  </a:lnTo>
                  <a:lnTo>
                    <a:pt x="104" y="58"/>
                  </a:lnTo>
                  <a:lnTo>
                    <a:pt x="104" y="62"/>
                  </a:lnTo>
                  <a:lnTo>
                    <a:pt x="108" y="64"/>
                  </a:lnTo>
                  <a:lnTo>
                    <a:pt x="138" y="90"/>
                  </a:lnTo>
                  <a:lnTo>
                    <a:pt x="148" y="102"/>
                  </a:lnTo>
                  <a:lnTo>
                    <a:pt x="156" y="120"/>
                  </a:lnTo>
                  <a:lnTo>
                    <a:pt x="152" y="126"/>
                  </a:lnTo>
                  <a:lnTo>
                    <a:pt x="144" y="118"/>
                  </a:lnTo>
                  <a:lnTo>
                    <a:pt x="138" y="118"/>
                  </a:lnTo>
                  <a:lnTo>
                    <a:pt x="134" y="122"/>
                  </a:lnTo>
                  <a:lnTo>
                    <a:pt x="138" y="132"/>
                  </a:lnTo>
                  <a:lnTo>
                    <a:pt x="130" y="134"/>
                  </a:lnTo>
                  <a:lnTo>
                    <a:pt x="130" y="142"/>
                  </a:lnTo>
                  <a:lnTo>
                    <a:pt x="124" y="146"/>
                  </a:lnTo>
                  <a:lnTo>
                    <a:pt x="118" y="142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18" y="132"/>
                  </a:lnTo>
                  <a:lnTo>
                    <a:pt x="118" y="132"/>
                  </a:lnTo>
                  <a:lnTo>
                    <a:pt x="116" y="130"/>
                  </a:lnTo>
                  <a:lnTo>
                    <a:pt x="116" y="128"/>
                  </a:lnTo>
                  <a:lnTo>
                    <a:pt x="118" y="128"/>
                  </a:lnTo>
                  <a:lnTo>
                    <a:pt x="122" y="128"/>
                  </a:lnTo>
                  <a:lnTo>
                    <a:pt x="122" y="112"/>
                  </a:lnTo>
                  <a:lnTo>
                    <a:pt x="114" y="110"/>
                  </a:lnTo>
                  <a:lnTo>
                    <a:pt x="110" y="106"/>
                  </a:lnTo>
                  <a:lnTo>
                    <a:pt x="88" y="92"/>
                  </a:lnTo>
                  <a:lnTo>
                    <a:pt x="80" y="84"/>
                  </a:lnTo>
                  <a:lnTo>
                    <a:pt x="74" y="74"/>
                  </a:lnTo>
                  <a:lnTo>
                    <a:pt x="50" y="54"/>
                  </a:lnTo>
                  <a:lnTo>
                    <a:pt x="50" y="52"/>
                  </a:lnTo>
                  <a:lnTo>
                    <a:pt x="50" y="50"/>
                  </a:lnTo>
                  <a:lnTo>
                    <a:pt x="50" y="48"/>
                  </a:lnTo>
                  <a:lnTo>
                    <a:pt x="48" y="44"/>
                  </a:lnTo>
                  <a:lnTo>
                    <a:pt x="46" y="42"/>
                  </a:lnTo>
                  <a:lnTo>
                    <a:pt x="44" y="40"/>
                  </a:lnTo>
                  <a:lnTo>
                    <a:pt x="38" y="38"/>
                  </a:lnTo>
                  <a:lnTo>
                    <a:pt x="18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10" y="22"/>
                  </a:lnTo>
                  <a:lnTo>
                    <a:pt x="12" y="22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28" y="16"/>
                  </a:lnTo>
                  <a:lnTo>
                    <a:pt x="24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6" y="6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4" y="10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48" y="10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6" y="4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52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76" y="6"/>
                  </a:lnTo>
                  <a:lnTo>
                    <a:pt x="80" y="8"/>
                  </a:lnTo>
                  <a:lnTo>
                    <a:pt x="84" y="10"/>
                  </a:lnTo>
                  <a:lnTo>
                    <a:pt x="88" y="12"/>
                  </a:lnTo>
                  <a:lnTo>
                    <a:pt x="92" y="12"/>
                  </a:lnTo>
                  <a:lnTo>
                    <a:pt x="94" y="1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4" name="Freeform 406">
              <a:extLst>
                <a:ext uri="{FF2B5EF4-FFF2-40B4-BE49-F238E27FC236}">
                  <a16:creationId xmlns:a16="http://schemas.microsoft.com/office/drawing/2014/main" xmlns="" id="{184B232A-C245-42B7-A9AB-88B7A34339B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86948" y="3706898"/>
              <a:ext cx="77759" cy="44404"/>
            </a:xfrm>
            <a:custGeom>
              <a:avLst/>
              <a:gdLst>
                <a:gd name="T0" fmla="*/ 6 w 42"/>
                <a:gd name="T1" fmla="*/ 4 h 24"/>
                <a:gd name="T2" fmla="*/ 0 w 42"/>
                <a:gd name="T3" fmla="*/ 6 h 24"/>
                <a:gd name="T4" fmla="*/ 0 w 42"/>
                <a:gd name="T5" fmla="*/ 6 h 24"/>
                <a:gd name="T6" fmla="*/ 0 w 42"/>
                <a:gd name="T7" fmla="*/ 6 h 24"/>
                <a:gd name="T8" fmla="*/ 0 w 42"/>
                <a:gd name="T9" fmla="*/ 8 h 24"/>
                <a:gd name="T10" fmla="*/ 2 w 42"/>
                <a:gd name="T11" fmla="*/ 10 h 24"/>
                <a:gd name="T12" fmla="*/ 22 w 42"/>
                <a:gd name="T13" fmla="*/ 16 h 24"/>
                <a:gd name="T14" fmla="*/ 22 w 42"/>
                <a:gd name="T15" fmla="*/ 16 h 24"/>
                <a:gd name="T16" fmla="*/ 24 w 42"/>
                <a:gd name="T17" fmla="*/ 20 h 24"/>
                <a:gd name="T18" fmla="*/ 26 w 42"/>
                <a:gd name="T19" fmla="*/ 22 h 24"/>
                <a:gd name="T20" fmla="*/ 28 w 42"/>
                <a:gd name="T21" fmla="*/ 24 h 24"/>
                <a:gd name="T22" fmla="*/ 30 w 42"/>
                <a:gd name="T23" fmla="*/ 22 h 24"/>
                <a:gd name="T24" fmla="*/ 34 w 42"/>
                <a:gd name="T25" fmla="*/ 20 h 24"/>
                <a:gd name="T26" fmla="*/ 38 w 42"/>
                <a:gd name="T27" fmla="*/ 18 h 24"/>
                <a:gd name="T28" fmla="*/ 38 w 42"/>
                <a:gd name="T29" fmla="*/ 18 h 24"/>
                <a:gd name="T30" fmla="*/ 38 w 42"/>
                <a:gd name="T31" fmla="*/ 16 h 24"/>
                <a:gd name="T32" fmla="*/ 38 w 42"/>
                <a:gd name="T33" fmla="*/ 14 h 24"/>
                <a:gd name="T34" fmla="*/ 38 w 42"/>
                <a:gd name="T35" fmla="*/ 12 h 24"/>
                <a:gd name="T36" fmla="*/ 36 w 42"/>
                <a:gd name="T37" fmla="*/ 12 h 24"/>
                <a:gd name="T38" fmla="*/ 40 w 42"/>
                <a:gd name="T39" fmla="*/ 4 h 24"/>
                <a:gd name="T40" fmla="*/ 40 w 42"/>
                <a:gd name="T41" fmla="*/ 4 h 24"/>
                <a:gd name="T42" fmla="*/ 42 w 42"/>
                <a:gd name="T43" fmla="*/ 2 h 24"/>
                <a:gd name="T44" fmla="*/ 42 w 42"/>
                <a:gd name="T45" fmla="*/ 2 h 24"/>
                <a:gd name="T46" fmla="*/ 40 w 42"/>
                <a:gd name="T47" fmla="*/ 0 h 24"/>
                <a:gd name="T48" fmla="*/ 38 w 42"/>
                <a:gd name="T49" fmla="*/ 0 h 24"/>
                <a:gd name="T50" fmla="*/ 36 w 42"/>
                <a:gd name="T51" fmla="*/ 0 h 24"/>
                <a:gd name="T52" fmla="*/ 34 w 42"/>
                <a:gd name="T53" fmla="*/ 2 h 24"/>
                <a:gd name="T54" fmla="*/ 32 w 42"/>
                <a:gd name="T55" fmla="*/ 2 h 24"/>
                <a:gd name="T56" fmla="*/ 28 w 42"/>
                <a:gd name="T57" fmla="*/ 4 h 24"/>
                <a:gd name="T58" fmla="*/ 26 w 42"/>
                <a:gd name="T59" fmla="*/ 4 h 24"/>
                <a:gd name="T60" fmla="*/ 22 w 42"/>
                <a:gd name="T61" fmla="*/ 4 h 24"/>
                <a:gd name="T62" fmla="*/ 18 w 42"/>
                <a:gd name="T63" fmla="*/ 4 h 24"/>
                <a:gd name="T64" fmla="*/ 12 w 42"/>
                <a:gd name="T65" fmla="*/ 4 h 24"/>
                <a:gd name="T66" fmla="*/ 8 w 42"/>
                <a:gd name="T67" fmla="*/ 4 h 24"/>
                <a:gd name="T68" fmla="*/ 6 w 42"/>
                <a:gd name="T6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" h="24">
                  <a:moveTo>
                    <a:pt x="6" y="4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20"/>
                  </a:lnTo>
                  <a:lnTo>
                    <a:pt x="26" y="22"/>
                  </a:lnTo>
                  <a:lnTo>
                    <a:pt x="28" y="24"/>
                  </a:lnTo>
                  <a:lnTo>
                    <a:pt x="30" y="22"/>
                  </a:lnTo>
                  <a:lnTo>
                    <a:pt x="34" y="20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6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36" y="12"/>
                  </a:lnTo>
                  <a:lnTo>
                    <a:pt x="40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6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5" name="Freeform 407">
              <a:extLst>
                <a:ext uri="{FF2B5EF4-FFF2-40B4-BE49-F238E27FC236}">
                  <a16:creationId xmlns:a16="http://schemas.microsoft.com/office/drawing/2014/main" xmlns="" id="{E35EB6DD-C368-441D-A8CF-E848A4153DB5}"/>
                </a:ext>
              </a:extLst>
            </p:cNvPr>
            <p:cNvSpPr>
              <a:spLocks/>
            </p:cNvSpPr>
            <p:nvPr/>
          </p:nvSpPr>
          <p:spPr bwMode="gray">
            <a:xfrm>
              <a:off x="994378" y="3610691"/>
              <a:ext cx="37028" cy="77706"/>
            </a:xfrm>
            <a:custGeom>
              <a:avLst/>
              <a:gdLst>
                <a:gd name="T0" fmla="*/ 14 w 20"/>
                <a:gd name="T1" fmla="*/ 0 h 42"/>
                <a:gd name="T2" fmla="*/ 14 w 20"/>
                <a:gd name="T3" fmla="*/ 2 h 42"/>
                <a:gd name="T4" fmla="*/ 12 w 20"/>
                <a:gd name="T5" fmla="*/ 2 h 42"/>
                <a:gd name="T6" fmla="*/ 10 w 20"/>
                <a:gd name="T7" fmla="*/ 4 h 42"/>
                <a:gd name="T8" fmla="*/ 8 w 20"/>
                <a:gd name="T9" fmla="*/ 6 h 42"/>
                <a:gd name="T10" fmla="*/ 4 w 20"/>
                <a:gd name="T11" fmla="*/ 6 h 42"/>
                <a:gd name="T12" fmla="*/ 2 w 20"/>
                <a:gd name="T13" fmla="*/ 6 h 42"/>
                <a:gd name="T14" fmla="*/ 2 w 20"/>
                <a:gd name="T15" fmla="*/ 4 h 42"/>
                <a:gd name="T16" fmla="*/ 0 w 20"/>
                <a:gd name="T17" fmla="*/ 4 h 42"/>
                <a:gd name="T18" fmla="*/ 0 w 20"/>
                <a:gd name="T19" fmla="*/ 4 h 42"/>
                <a:gd name="T20" fmla="*/ 2 w 20"/>
                <a:gd name="T21" fmla="*/ 8 h 42"/>
                <a:gd name="T22" fmla="*/ 2 w 20"/>
                <a:gd name="T23" fmla="*/ 12 h 42"/>
                <a:gd name="T24" fmla="*/ 2 w 20"/>
                <a:gd name="T25" fmla="*/ 16 h 42"/>
                <a:gd name="T26" fmla="*/ 0 w 20"/>
                <a:gd name="T27" fmla="*/ 20 h 42"/>
                <a:gd name="T28" fmla="*/ 0 w 20"/>
                <a:gd name="T29" fmla="*/ 38 h 42"/>
                <a:gd name="T30" fmla="*/ 0 w 20"/>
                <a:gd name="T31" fmla="*/ 38 h 42"/>
                <a:gd name="T32" fmla="*/ 4 w 20"/>
                <a:gd name="T33" fmla="*/ 40 h 42"/>
                <a:gd name="T34" fmla="*/ 8 w 20"/>
                <a:gd name="T35" fmla="*/ 40 h 42"/>
                <a:gd name="T36" fmla="*/ 12 w 20"/>
                <a:gd name="T37" fmla="*/ 42 h 42"/>
                <a:gd name="T38" fmla="*/ 12 w 20"/>
                <a:gd name="T39" fmla="*/ 38 h 42"/>
                <a:gd name="T40" fmla="*/ 12 w 20"/>
                <a:gd name="T41" fmla="*/ 36 h 42"/>
                <a:gd name="T42" fmla="*/ 14 w 20"/>
                <a:gd name="T43" fmla="*/ 36 h 42"/>
                <a:gd name="T44" fmla="*/ 16 w 20"/>
                <a:gd name="T45" fmla="*/ 34 h 42"/>
                <a:gd name="T46" fmla="*/ 18 w 20"/>
                <a:gd name="T47" fmla="*/ 34 h 42"/>
                <a:gd name="T48" fmla="*/ 18 w 20"/>
                <a:gd name="T49" fmla="*/ 20 h 42"/>
                <a:gd name="T50" fmla="*/ 18 w 20"/>
                <a:gd name="T51" fmla="*/ 18 h 42"/>
                <a:gd name="T52" fmla="*/ 20 w 20"/>
                <a:gd name="T53" fmla="*/ 16 h 42"/>
                <a:gd name="T54" fmla="*/ 20 w 20"/>
                <a:gd name="T55" fmla="*/ 16 h 42"/>
                <a:gd name="T56" fmla="*/ 20 w 20"/>
                <a:gd name="T57" fmla="*/ 14 h 42"/>
                <a:gd name="T58" fmla="*/ 20 w 20"/>
                <a:gd name="T59" fmla="*/ 10 h 42"/>
                <a:gd name="T60" fmla="*/ 20 w 20"/>
                <a:gd name="T61" fmla="*/ 6 h 42"/>
                <a:gd name="T62" fmla="*/ 18 w 20"/>
                <a:gd name="T63" fmla="*/ 4 h 42"/>
                <a:gd name="T64" fmla="*/ 14 w 20"/>
                <a:gd name="T6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" h="42">
                  <a:moveTo>
                    <a:pt x="14" y="0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4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2"/>
                  </a:lnTo>
                  <a:lnTo>
                    <a:pt x="12" y="38"/>
                  </a:lnTo>
                  <a:lnTo>
                    <a:pt x="12" y="36"/>
                  </a:lnTo>
                  <a:lnTo>
                    <a:pt x="14" y="36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18" y="20"/>
                  </a:lnTo>
                  <a:lnTo>
                    <a:pt x="18" y="18"/>
                  </a:lnTo>
                  <a:lnTo>
                    <a:pt x="20" y="16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0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6" name="Freeform 408">
              <a:extLst>
                <a:ext uri="{FF2B5EF4-FFF2-40B4-BE49-F238E27FC236}">
                  <a16:creationId xmlns:a16="http://schemas.microsoft.com/office/drawing/2014/main" xmlns="" id="{98A93FA5-E57D-4D4E-ACD9-AAF099B04AC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784" y="3551486"/>
              <a:ext cx="33325" cy="51804"/>
            </a:xfrm>
            <a:custGeom>
              <a:avLst/>
              <a:gdLst>
                <a:gd name="T0" fmla="*/ 8 w 18"/>
                <a:gd name="T1" fmla="*/ 4 h 28"/>
                <a:gd name="T2" fmla="*/ 6 w 18"/>
                <a:gd name="T3" fmla="*/ 4 h 28"/>
                <a:gd name="T4" fmla="*/ 6 w 18"/>
                <a:gd name="T5" fmla="*/ 4 h 28"/>
                <a:gd name="T6" fmla="*/ 4 w 18"/>
                <a:gd name="T7" fmla="*/ 4 h 28"/>
                <a:gd name="T8" fmla="*/ 2 w 18"/>
                <a:gd name="T9" fmla="*/ 6 h 28"/>
                <a:gd name="T10" fmla="*/ 0 w 18"/>
                <a:gd name="T11" fmla="*/ 8 h 28"/>
                <a:gd name="T12" fmla="*/ 2 w 18"/>
                <a:gd name="T13" fmla="*/ 10 h 28"/>
                <a:gd name="T14" fmla="*/ 2 w 18"/>
                <a:gd name="T15" fmla="*/ 12 h 28"/>
                <a:gd name="T16" fmla="*/ 2 w 18"/>
                <a:gd name="T17" fmla="*/ 16 h 28"/>
                <a:gd name="T18" fmla="*/ 4 w 18"/>
                <a:gd name="T19" fmla="*/ 20 h 28"/>
                <a:gd name="T20" fmla="*/ 6 w 18"/>
                <a:gd name="T21" fmla="*/ 22 h 28"/>
                <a:gd name="T22" fmla="*/ 12 w 18"/>
                <a:gd name="T23" fmla="*/ 28 h 28"/>
                <a:gd name="T24" fmla="*/ 12 w 18"/>
                <a:gd name="T25" fmla="*/ 28 h 28"/>
                <a:gd name="T26" fmla="*/ 14 w 18"/>
                <a:gd name="T27" fmla="*/ 24 h 28"/>
                <a:gd name="T28" fmla="*/ 14 w 18"/>
                <a:gd name="T29" fmla="*/ 22 h 28"/>
                <a:gd name="T30" fmla="*/ 16 w 18"/>
                <a:gd name="T31" fmla="*/ 18 h 28"/>
                <a:gd name="T32" fmla="*/ 18 w 18"/>
                <a:gd name="T33" fmla="*/ 18 h 28"/>
                <a:gd name="T34" fmla="*/ 18 w 18"/>
                <a:gd name="T35" fmla="*/ 16 h 28"/>
                <a:gd name="T36" fmla="*/ 18 w 18"/>
                <a:gd name="T37" fmla="*/ 14 h 28"/>
                <a:gd name="T38" fmla="*/ 16 w 18"/>
                <a:gd name="T39" fmla="*/ 10 h 28"/>
                <a:gd name="T40" fmla="*/ 16 w 18"/>
                <a:gd name="T41" fmla="*/ 6 h 28"/>
                <a:gd name="T42" fmla="*/ 14 w 18"/>
                <a:gd name="T43" fmla="*/ 4 h 28"/>
                <a:gd name="T44" fmla="*/ 10 w 18"/>
                <a:gd name="T45" fmla="*/ 0 h 28"/>
                <a:gd name="T46" fmla="*/ 8 w 18"/>
                <a:gd name="T4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28">
                  <a:moveTo>
                    <a:pt x="8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2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6" y="18"/>
                  </a:lnTo>
                  <a:lnTo>
                    <a:pt x="18" y="18"/>
                  </a:lnTo>
                  <a:lnTo>
                    <a:pt x="18" y="16"/>
                  </a:lnTo>
                  <a:lnTo>
                    <a:pt x="18" y="14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0" y="0"/>
                  </a:lnTo>
                  <a:lnTo>
                    <a:pt x="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7" name="Freeform 409">
              <a:extLst>
                <a:ext uri="{FF2B5EF4-FFF2-40B4-BE49-F238E27FC236}">
                  <a16:creationId xmlns:a16="http://schemas.microsoft.com/office/drawing/2014/main" xmlns="" id="{0FD4C7B8-2D51-4865-B609-8C5B84D4704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0298" y="3351670"/>
              <a:ext cx="188842" cy="111009"/>
            </a:xfrm>
            <a:custGeom>
              <a:avLst/>
              <a:gdLst>
                <a:gd name="T0" fmla="*/ 34 w 102"/>
                <a:gd name="T1" fmla="*/ 58 h 60"/>
                <a:gd name="T2" fmla="*/ 32 w 102"/>
                <a:gd name="T3" fmla="*/ 56 h 60"/>
                <a:gd name="T4" fmla="*/ 28 w 102"/>
                <a:gd name="T5" fmla="*/ 56 h 60"/>
                <a:gd name="T6" fmla="*/ 20 w 102"/>
                <a:gd name="T7" fmla="*/ 56 h 60"/>
                <a:gd name="T8" fmla="*/ 16 w 102"/>
                <a:gd name="T9" fmla="*/ 56 h 60"/>
                <a:gd name="T10" fmla="*/ 12 w 102"/>
                <a:gd name="T11" fmla="*/ 58 h 60"/>
                <a:gd name="T12" fmla="*/ 10 w 102"/>
                <a:gd name="T13" fmla="*/ 60 h 60"/>
                <a:gd name="T14" fmla="*/ 10 w 102"/>
                <a:gd name="T15" fmla="*/ 56 h 60"/>
                <a:gd name="T16" fmla="*/ 8 w 102"/>
                <a:gd name="T17" fmla="*/ 56 h 60"/>
                <a:gd name="T18" fmla="*/ 8 w 102"/>
                <a:gd name="T19" fmla="*/ 52 h 60"/>
                <a:gd name="T20" fmla="*/ 8 w 102"/>
                <a:gd name="T21" fmla="*/ 38 h 60"/>
                <a:gd name="T22" fmla="*/ 28 w 102"/>
                <a:gd name="T23" fmla="*/ 34 h 60"/>
                <a:gd name="T24" fmla="*/ 28 w 102"/>
                <a:gd name="T25" fmla="*/ 26 h 60"/>
                <a:gd name="T26" fmla="*/ 38 w 102"/>
                <a:gd name="T27" fmla="*/ 12 h 60"/>
                <a:gd name="T28" fmla="*/ 50 w 102"/>
                <a:gd name="T29" fmla="*/ 4 h 60"/>
                <a:gd name="T30" fmla="*/ 52 w 102"/>
                <a:gd name="T31" fmla="*/ 0 h 60"/>
                <a:gd name="T32" fmla="*/ 54 w 102"/>
                <a:gd name="T33" fmla="*/ 0 h 60"/>
                <a:gd name="T34" fmla="*/ 58 w 102"/>
                <a:gd name="T35" fmla="*/ 4 h 60"/>
                <a:gd name="T36" fmla="*/ 60 w 102"/>
                <a:gd name="T37" fmla="*/ 4 h 60"/>
                <a:gd name="T38" fmla="*/ 68 w 102"/>
                <a:gd name="T39" fmla="*/ 4 h 60"/>
                <a:gd name="T40" fmla="*/ 72 w 102"/>
                <a:gd name="T41" fmla="*/ 0 h 60"/>
                <a:gd name="T42" fmla="*/ 80 w 102"/>
                <a:gd name="T43" fmla="*/ 2 h 60"/>
                <a:gd name="T44" fmla="*/ 80 w 102"/>
                <a:gd name="T45" fmla="*/ 4 h 60"/>
                <a:gd name="T46" fmla="*/ 86 w 102"/>
                <a:gd name="T47" fmla="*/ 8 h 60"/>
                <a:gd name="T48" fmla="*/ 92 w 102"/>
                <a:gd name="T49" fmla="*/ 8 h 60"/>
                <a:gd name="T50" fmla="*/ 96 w 102"/>
                <a:gd name="T51" fmla="*/ 8 h 60"/>
                <a:gd name="T52" fmla="*/ 102 w 102"/>
                <a:gd name="T53" fmla="*/ 18 h 60"/>
                <a:gd name="T54" fmla="*/ 98 w 102"/>
                <a:gd name="T55" fmla="*/ 20 h 60"/>
                <a:gd name="T56" fmla="*/ 96 w 102"/>
                <a:gd name="T57" fmla="*/ 28 h 60"/>
                <a:gd name="T58" fmla="*/ 96 w 102"/>
                <a:gd name="T59" fmla="*/ 34 h 60"/>
                <a:gd name="T60" fmla="*/ 92 w 102"/>
                <a:gd name="T61" fmla="*/ 38 h 60"/>
                <a:gd name="T62" fmla="*/ 92 w 102"/>
                <a:gd name="T63" fmla="*/ 44 h 60"/>
                <a:gd name="T64" fmla="*/ 44 w 102"/>
                <a:gd name="T65" fmla="*/ 56 h 60"/>
                <a:gd name="T66" fmla="*/ 36 w 102"/>
                <a:gd name="T6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" h="60">
                  <a:moveTo>
                    <a:pt x="36" y="60"/>
                  </a:moveTo>
                  <a:lnTo>
                    <a:pt x="34" y="58"/>
                  </a:lnTo>
                  <a:lnTo>
                    <a:pt x="34" y="56"/>
                  </a:lnTo>
                  <a:lnTo>
                    <a:pt x="32" y="56"/>
                  </a:lnTo>
                  <a:lnTo>
                    <a:pt x="32" y="56"/>
                  </a:lnTo>
                  <a:lnTo>
                    <a:pt x="28" y="56"/>
                  </a:lnTo>
                  <a:lnTo>
                    <a:pt x="24" y="56"/>
                  </a:lnTo>
                  <a:lnTo>
                    <a:pt x="20" y="56"/>
                  </a:lnTo>
                  <a:lnTo>
                    <a:pt x="16" y="56"/>
                  </a:lnTo>
                  <a:lnTo>
                    <a:pt x="16" y="56"/>
                  </a:lnTo>
                  <a:lnTo>
                    <a:pt x="14" y="58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0" y="60"/>
                  </a:lnTo>
                  <a:lnTo>
                    <a:pt x="10" y="58"/>
                  </a:lnTo>
                  <a:lnTo>
                    <a:pt x="10" y="56"/>
                  </a:lnTo>
                  <a:lnTo>
                    <a:pt x="8" y="56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8" y="52"/>
                  </a:lnTo>
                  <a:lnTo>
                    <a:pt x="0" y="38"/>
                  </a:lnTo>
                  <a:lnTo>
                    <a:pt x="8" y="38"/>
                  </a:lnTo>
                  <a:lnTo>
                    <a:pt x="20" y="30"/>
                  </a:lnTo>
                  <a:lnTo>
                    <a:pt x="28" y="34"/>
                  </a:lnTo>
                  <a:lnTo>
                    <a:pt x="30" y="30"/>
                  </a:lnTo>
                  <a:lnTo>
                    <a:pt x="28" y="26"/>
                  </a:lnTo>
                  <a:lnTo>
                    <a:pt x="28" y="16"/>
                  </a:lnTo>
                  <a:lnTo>
                    <a:pt x="38" y="12"/>
                  </a:lnTo>
                  <a:lnTo>
                    <a:pt x="44" y="8"/>
                  </a:lnTo>
                  <a:lnTo>
                    <a:pt x="50" y="4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4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4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80" y="0"/>
                  </a:lnTo>
                  <a:lnTo>
                    <a:pt x="80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6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2" y="16"/>
                  </a:lnTo>
                  <a:lnTo>
                    <a:pt x="102" y="18"/>
                  </a:lnTo>
                  <a:lnTo>
                    <a:pt x="100" y="18"/>
                  </a:lnTo>
                  <a:lnTo>
                    <a:pt x="98" y="20"/>
                  </a:lnTo>
                  <a:lnTo>
                    <a:pt x="96" y="24"/>
                  </a:lnTo>
                  <a:lnTo>
                    <a:pt x="96" y="28"/>
                  </a:lnTo>
                  <a:lnTo>
                    <a:pt x="96" y="32"/>
                  </a:lnTo>
                  <a:lnTo>
                    <a:pt x="96" y="34"/>
                  </a:lnTo>
                  <a:lnTo>
                    <a:pt x="94" y="36"/>
                  </a:lnTo>
                  <a:lnTo>
                    <a:pt x="92" y="38"/>
                  </a:lnTo>
                  <a:lnTo>
                    <a:pt x="90" y="40"/>
                  </a:lnTo>
                  <a:lnTo>
                    <a:pt x="92" y="44"/>
                  </a:lnTo>
                  <a:lnTo>
                    <a:pt x="68" y="46"/>
                  </a:lnTo>
                  <a:lnTo>
                    <a:pt x="44" y="56"/>
                  </a:lnTo>
                  <a:lnTo>
                    <a:pt x="40" y="58"/>
                  </a:lnTo>
                  <a:lnTo>
                    <a:pt x="36" y="6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8" name="Freeform 410">
              <a:extLst>
                <a:ext uri="{FF2B5EF4-FFF2-40B4-BE49-F238E27FC236}">
                  <a16:creationId xmlns:a16="http://schemas.microsoft.com/office/drawing/2014/main" xmlns="" id="{3F976B36-DACC-47A9-B07C-7B9B4DF28C9C}"/>
                </a:ext>
              </a:extLst>
            </p:cNvPr>
            <p:cNvSpPr>
              <a:spLocks/>
            </p:cNvSpPr>
            <p:nvPr/>
          </p:nvSpPr>
          <p:spPr bwMode="gray">
            <a:xfrm>
              <a:off x="938836" y="3421975"/>
              <a:ext cx="99975" cy="77706"/>
            </a:xfrm>
            <a:custGeom>
              <a:avLst/>
              <a:gdLst>
                <a:gd name="T0" fmla="*/ 30 w 54"/>
                <a:gd name="T1" fmla="*/ 6 h 42"/>
                <a:gd name="T2" fmla="*/ 20 w 54"/>
                <a:gd name="T3" fmla="*/ 8 h 42"/>
                <a:gd name="T4" fmla="*/ 8 w 54"/>
                <a:gd name="T5" fmla="*/ 16 h 42"/>
                <a:gd name="T6" fmla="*/ 0 w 54"/>
                <a:gd name="T7" fmla="*/ 30 h 42"/>
                <a:gd name="T8" fmla="*/ 2 w 54"/>
                <a:gd name="T9" fmla="*/ 30 h 42"/>
                <a:gd name="T10" fmla="*/ 2 w 54"/>
                <a:gd name="T11" fmla="*/ 28 h 42"/>
                <a:gd name="T12" fmla="*/ 4 w 54"/>
                <a:gd name="T13" fmla="*/ 28 h 42"/>
                <a:gd name="T14" fmla="*/ 6 w 54"/>
                <a:gd name="T15" fmla="*/ 28 h 42"/>
                <a:gd name="T16" fmla="*/ 6 w 54"/>
                <a:gd name="T17" fmla="*/ 28 h 42"/>
                <a:gd name="T18" fmla="*/ 8 w 54"/>
                <a:gd name="T19" fmla="*/ 30 h 42"/>
                <a:gd name="T20" fmla="*/ 8 w 54"/>
                <a:gd name="T21" fmla="*/ 34 h 42"/>
                <a:gd name="T22" fmla="*/ 6 w 54"/>
                <a:gd name="T23" fmla="*/ 40 h 42"/>
                <a:gd name="T24" fmla="*/ 8 w 54"/>
                <a:gd name="T25" fmla="*/ 40 h 42"/>
                <a:gd name="T26" fmla="*/ 12 w 54"/>
                <a:gd name="T27" fmla="*/ 40 h 42"/>
                <a:gd name="T28" fmla="*/ 16 w 54"/>
                <a:gd name="T29" fmla="*/ 40 h 42"/>
                <a:gd name="T30" fmla="*/ 20 w 54"/>
                <a:gd name="T31" fmla="*/ 42 h 42"/>
                <a:gd name="T32" fmla="*/ 22 w 54"/>
                <a:gd name="T33" fmla="*/ 42 h 42"/>
                <a:gd name="T34" fmla="*/ 34 w 54"/>
                <a:gd name="T35" fmla="*/ 34 h 42"/>
                <a:gd name="T36" fmla="*/ 30 w 54"/>
                <a:gd name="T37" fmla="*/ 30 h 42"/>
                <a:gd name="T38" fmla="*/ 36 w 54"/>
                <a:gd name="T39" fmla="*/ 28 h 42"/>
                <a:gd name="T40" fmla="*/ 36 w 54"/>
                <a:gd name="T41" fmla="*/ 28 h 42"/>
                <a:gd name="T42" fmla="*/ 36 w 54"/>
                <a:gd name="T43" fmla="*/ 30 h 42"/>
                <a:gd name="T44" fmla="*/ 36 w 54"/>
                <a:gd name="T45" fmla="*/ 32 h 42"/>
                <a:gd name="T46" fmla="*/ 36 w 54"/>
                <a:gd name="T47" fmla="*/ 32 h 42"/>
                <a:gd name="T48" fmla="*/ 38 w 54"/>
                <a:gd name="T49" fmla="*/ 34 h 42"/>
                <a:gd name="T50" fmla="*/ 40 w 54"/>
                <a:gd name="T51" fmla="*/ 32 h 42"/>
                <a:gd name="T52" fmla="*/ 42 w 54"/>
                <a:gd name="T53" fmla="*/ 32 h 42"/>
                <a:gd name="T54" fmla="*/ 44 w 54"/>
                <a:gd name="T55" fmla="*/ 32 h 42"/>
                <a:gd name="T56" fmla="*/ 46 w 54"/>
                <a:gd name="T57" fmla="*/ 30 h 42"/>
                <a:gd name="T58" fmla="*/ 48 w 54"/>
                <a:gd name="T59" fmla="*/ 28 h 42"/>
                <a:gd name="T60" fmla="*/ 52 w 54"/>
                <a:gd name="T61" fmla="*/ 24 h 42"/>
                <a:gd name="T62" fmla="*/ 50 w 54"/>
                <a:gd name="T63" fmla="*/ 26 h 42"/>
                <a:gd name="T64" fmla="*/ 50 w 54"/>
                <a:gd name="T65" fmla="*/ 26 h 42"/>
                <a:gd name="T66" fmla="*/ 50 w 54"/>
                <a:gd name="T67" fmla="*/ 28 h 42"/>
                <a:gd name="T68" fmla="*/ 52 w 54"/>
                <a:gd name="T69" fmla="*/ 30 h 42"/>
                <a:gd name="T70" fmla="*/ 52 w 54"/>
                <a:gd name="T71" fmla="*/ 30 h 42"/>
                <a:gd name="T72" fmla="*/ 54 w 54"/>
                <a:gd name="T73" fmla="*/ 30 h 42"/>
                <a:gd name="T74" fmla="*/ 54 w 54"/>
                <a:gd name="T75" fmla="*/ 26 h 42"/>
                <a:gd name="T76" fmla="*/ 54 w 54"/>
                <a:gd name="T77" fmla="*/ 26 h 42"/>
                <a:gd name="T78" fmla="*/ 54 w 54"/>
                <a:gd name="T79" fmla="*/ 24 h 42"/>
                <a:gd name="T80" fmla="*/ 52 w 54"/>
                <a:gd name="T81" fmla="*/ 24 h 42"/>
                <a:gd name="T82" fmla="*/ 54 w 54"/>
                <a:gd name="T83" fmla="*/ 22 h 42"/>
                <a:gd name="T84" fmla="*/ 54 w 54"/>
                <a:gd name="T85" fmla="*/ 22 h 42"/>
                <a:gd name="T86" fmla="*/ 54 w 54"/>
                <a:gd name="T87" fmla="*/ 20 h 42"/>
                <a:gd name="T88" fmla="*/ 54 w 54"/>
                <a:gd name="T89" fmla="*/ 20 h 42"/>
                <a:gd name="T90" fmla="*/ 54 w 54"/>
                <a:gd name="T91" fmla="*/ 18 h 42"/>
                <a:gd name="T92" fmla="*/ 52 w 54"/>
                <a:gd name="T93" fmla="*/ 18 h 42"/>
                <a:gd name="T94" fmla="*/ 50 w 54"/>
                <a:gd name="T95" fmla="*/ 18 h 42"/>
                <a:gd name="T96" fmla="*/ 50 w 54"/>
                <a:gd name="T97" fmla="*/ 18 h 42"/>
                <a:gd name="T98" fmla="*/ 50 w 54"/>
                <a:gd name="T99" fmla="*/ 18 h 42"/>
                <a:gd name="T100" fmla="*/ 50 w 54"/>
                <a:gd name="T101" fmla="*/ 18 h 42"/>
                <a:gd name="T102" fmla="*/ 52 w 54"/>
                <a:gd name="T103" fmla="*/ 14 h 42"/>
                <a:gd name="T104" fmla="*/ 44 w 54"/>
                <a:gd name="T105" fmla="*/ 0 h 42"/>
                <a:gd name="T106" fmla="*/ 38 w 54"/>
                <a:gd name="T107" fmla="*/ 4 h 42"/>
                <a:gd name="T108" fmla="*/ 30 w 54"/>
                <a:gd name="T10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" h="42">
                  <a:moveTo>
                    <a:pt x="30" y="6"/>
                  </a:moveTo>
                  <a:lnTo>
                    <a:pt x="20" y="8"/>
                  </a:lnTo>
                  <a:lnTo>
                    <a:pt x="8" y="16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8" y="30"/>
                  </a:lnTo>
                  <a:lnTo>
                    <a:pt x="8" y="34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6" y="40"/>
                  </a:lnTo>
                  <a:lnTo>
                    <a:pt x="20" y="42"/>
                  </a:lnTo>
                  <a:lnTo>
                    <a:pt x="22" y="42"/>
                  </a:lnTo>
                  <a:lnTo>
                    <a:pt x="34" y="34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30"/>
                  </a:lnTo>
                  <a:lnTo>
                    <a:pt x="36" y="32"/>
                  </a:lnTo>
                  <a:lnTo>
                    <a:pt x="36" y="32"/>
                  </a:lnTo>
                  <a:lnTo>
                    <a:pt x="38" y="34"/>
                  </a:lnTo>
                  <a:lnTo>
                    <a:pt x="40" y="32"/>
                  </a:lnTo>
                  <a:lnTo>
                    <a:pt x="42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48" y="28"/>
                  </a:lnTo>
                  <a:lnTo>
                    <a:pt x="52" y="24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8"/>
                  </a:lnTo>
                  <a:lnTo>
                    <a:pt x="52" y="30"/>
                  </a:lnTo>
                  <a:lnTo>
                    <a:pt x="52" y="30"/>
                  </a:lnTo>
                  <a:lnTo>
                    <a:pt x="54" y="30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2" y="24"/>
                  </a:lnTo>
                  <a:lnTo>
                    <a:pt x="54" y="22"/>
                  </a:lnTo>
                  <a:lnTo>
                    <a:pt x="54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4" y="18"/>
                  </a:lnTo>
                  <a:lnTo>
                    <a:pt x="52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2" y="14"/>
                  </a:lnTo>
                  <a:lnTo>
                    <a:pt x="44" y="0"/>
                  </a:lnTo>
                  <a:lnTo>
                    <a:pt x="38" y="4"/>
                  </a:lnTo>
                  <a:lnTo>
                    <a:pt x="3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39" name="Freeform 411">
              <a:extLst>
                <a:ext uri="{FF2B5EF4-FFF2-40B4-BE49-F238E27FC236}">
                  <a16:creationId xmlns:a16="http://schemas.microsoft.com/office/drawing/2014/main" xmlns="" id="{71ACB8E3-A717-4720-B412-8B730CA4EC52}"/>
                </a:ext>
              </a:extLst>
            </p:cNvPr>
            <p:cNvSpPr>
              <a:spLocks/>
            </p:cNvSpPr>
            <p:nvPr/>
          </p:nvSpPr>
          <p:spPr bwMode="gray">
            <a:xfrm>
              <a:off x="694452" y="3270263"/>
              <a:ext cx="292521" cy="336727"/>
            </a:xfrm>
            <a:custGeom>
              <a:avLst/>
              <a:gdLst>
                <a:gd name="T0" fmla="*/ 138 w 158"/>
                <a:gd name="T1" fmla="*/ 120 h 182"/>
                <a:gd name="T2" fmla="*/ 140 w 158"/>
                <a:gd name="T3" fmla="*/ 130 h 182"/>
                <a:gd name="T4" fmla="*/ 150 w 158"/>
                <a:gd name="T5" fmla="*/ 144 h 182"/>
                <a:gd name="T6" fmla="*/ 138 w 158"/>
                <a:gd name="T7" fmla="*/ 156 h 182"/>
                <a:gd name="T8" fmla="*/ 122 w 158"/>
                <a:gd name="T9" fmla="*/ 156 h 182"/>
                <a:gd name="T10" fmla="*/ 102 w 158"/>
                <a:gd name="T11" fmla="*/ 158 h 182"/>
                <a:gd name="T12" fmla="*/ 100 w 158"/>
                <a:gd name="T13" fmla="*/ 170 h 182"/>
                <a:gd name="T14" fmla="*/ 90 w 158"/>
                <a:gd name="T15" fmla="*/ 180 h 182"/>
                <a:gd name="T16" fmla="*/ 64 w 158"/>
                <a:gd name="T17" fmla="*/ 164 h 182"/>
                <a:gd name="T18" fmla="*/ 58 w 158"/>
                <a:gd name="T19" fmla="*/ 160 h 182"/>
                <a:gd name="T20" fmla="*/ 52 w 158"/>
                <a:gd name="T21" fmla="*/ 158 h 182"/>
                <a:gd name="T22" fmla="*/ 44 w 158"/>
                <a:gd name="T23" fmla="*/ 152 h 182"/>
                <a:gd name="T24" fmla="*/ 40 w 158"/>
                <a:gd name="T25" fmla="*/ 148 h 182"/>
                <a:gd name="T26" fmla="*/ 36 w 158"/>
                <a:gd name="T27" fmla="*/ 144 h 182"/>
                <a:gd name="T28" fmla="*/ 40 w 158"/>
                <a:gd name="T29" fmla="*/ 94 h 182"/>
                <a:gd name="T30" fmla="*/ 38 w 158"/>
                <a:gd name="T31" fmla="*/ 86 h 182"/>
                <a:gd name="T32" fmla="*/ 32 w 158"/>
                <a:gd name="T33" fmla="*/ 78 h 182"/>
                <a:gd name="T34" fmla="*/ 2 w 158"/>
                <a:gd name="T35" fmla="*/ 60 h 182"/>
                <a:gd name="T36" fmla="*/ 0 w 158"/>
                <a:gd name="T37" fmla="*/ 56 h 182"/>
                <a:gd name="T38" fmla="*/ 4 w 158"/>
                <a:gd name="T39" fmla="*/ 48 h 182"/>
                <a:gd name="T40" fmla="*/ 22 w 158"/>
                <a:gd name="T41" fmla="*/ 36 h 182"/>
                <a:gd name="T42" fmla="*/ 30 w 158"/>
                <a:gd name="T43" fmla="*/ 36 h 182"/>
                <a:gd name="T44" fmla="*/ 44 w 158"/>
                <a:gd name="T45" fmla="*/ 32 h 182"/>
                <a:gd name="T46" fmla="*/ 54 w 158"/>
                <a:gd name="T47" fmla="*/ 28 h 182"/>
                <a:gd name="T48" fmla="*/ 70 w 158"/>
                <a:gd name="T49" fmla="*/ 16 h 182"/>
                <a:gd name="T50" fmla="*/ 80 w 158"/>
                <a:gd name="T51" fmla="*/ 12 h 182"/>
                <a:gd name="T52" fmla="*/ 92 w 158"/>
                <a:gd name="T53" fmla="*/ 4 h 182"/>
                <a:gd name="T54" fmla="*/ 98 w 158"/>
                <a:gd name="T55" fmla="*/ 4 h 182"/>
                <a:gd name="T56" fmla="*/ 106 w 158"/>
                <a:gd name="T57" fmla="*/ 14 h 182"/>
                <a:gd name="T58" fmla="*/ 110 w 158"/>
                <a:gd name="T59" fmla="*/ 18 h 182"/>
                <a:gd name="T60" fmla="*/ 110 w 158"/>
                <a:gd name="T61" fmla="*/ 26 h 182"/>
                <a:gd name="T62" fmla="*/ 118 w 158"/>
                <a:gd name="T63" fmla="*/ 32 h 182"/>
                <a:gd name="T64" fmla="*/ 122 w 158"/>
                <a:gd name="T65" fmla="*/ 40 h 182"/>
                <a:gd name="T66" fmla="*/ 126 w 158"/>
                <a:gd name="T67" fmla="*/ 46 h 182"/>
                <a:gd name="T68" fmla="*/ 134 w 158"/>
                <a:gd name="T69" fmla="*/ 52 h 182"/>
                <a:gd name="T70" fmla="*/ 142 w 158"/>
                <a:gd name="T71" fmla="*/ 56 h 182"/>
                <a:gd name="T72" fmla="*/ 156 w 158"/>
                <a:gd name="T73" fmla="*/ 62 h 182"/>
                <a:gd name="T74" fmla="*/ 158 w 158"/>
                <a:gd name="T75" fmla="*/ 64 h 182"/>
                <a:gd name="T76" fmla="*/ 154 w 158"/>
                <a:gd name="T77" fmla="*/ 78 h 182"/>
                <a:gd name="T78" fmla="*/ 140 w 158"/>
                <a:gd name="T79" fmla="*/ 100 h 182"/>
                <a:gd name="T80" fmla="*/ 134 w 158"/>
                <a:gd name="T81" fmla="*/ 112 h 182"/>
                <a:gd name="T82" fmla="*/ 138 w 158"/>
                <a:gd name="T83" fmla="*/ 11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8" h="182">
                  <a:moveTo>
                    <a:pt x="140" y="116"/>
                  </a:moveTo>
                  <a:lnTo>
                    <a:pt x="138" y="118"/>
                  </a:lnTo>
                  <a:lnTo>
                    <a:pt x="138" y="120"/>
                  </a:lnTo>
                  <a:lnTo>
                    <a:pt x="138" y="124"/>
                  </a:lnTo>
                  <a:lnTo>
                    <a:pt x="138" y="130"/>
                  </a:lnTo>
                  <a:lnTo>
                    <a:pt x="140" y="130"/>
                  </a:lnTo>
                  <a:lnTo>
                    <a:pt x="140" y="134"/>
                  </a:lnTo>
                  <a:lnTo>
                    <a:pt x="142" y="136"/>
                  </a:lnTo>
                  <a:lnTo>
                    <a:pt x="150" y="144"/>
                  </a:lnTo>
                  <a:lnTo>
                    <a:pt x="150" y="150"/>
                  </a:lnTo>
                  <a:lnTo>
                    <a:pt x="140" y="156"/>
                  </a:lnTo>
                  <a:lnTo>
                    <a:pt x="138" y="156"/>
                  </a:lnTo>
                  <a:lnTo>
                    <a:pt x="134" y="156"/>
                  </a:lnTo>
                  <a:lnTo>
                    <a:pt x="128" y="156"/>
                  </a:lnTo>
                  <a:lnTo>
                    <a:pt x="122" y="156"/>
                  </a:lnTo>
                  <a:lnTo>
                    <a:pt x="114" y="154"/>
                  </a:lnTo>
                  <a:lnTo>
                    <a:pt x="110" y="154"/>
                  </a:lnTo>
                  <a:lnTo>
                    <a:pt x="102" y="158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0" y="170"/>
                  </a:lnTo>
                  <a:lnTo>
                    <a:pt x="102" y="174"/>
                  </a:lnTo>
                  <a:lnTo>
                    <a:pt x="96" y="182"/>
                  </a:lnTo>
                  <a:lnTo>
                    <a:pt x="90" y="180"/>
                  </a:lnTo>
                  <a:lnTo>
                    <a:pt x="72" y="174"/>
                  </a:lnTo>
                  <a:lnTo>
                    <a:pt x="72" y="174"/>
                  </a:lnTo>
                  <a:lnTo>
                    <a:pt x="64" y="164"/>
                  </a:lnTo>
                  <a:lnTo>
                    <a:pt x="64" y="166"/>
                  </a:lnTo>
                  <a:lnTo>
                    <a:pt x="60" y="162"/>
                  </a:lnTo>
                  <a:lnTo>
                    <a:pt x="58" y="160"/>
                  </a:lnTo>
                  <a:lnTo>
                    <a:pt x="54" y="158"/>
                  </a:lnTo>
                  <a:lnTo>
                    <a:pt x="52" y="158"/>
                  </a:lnTo>
                  <a:lnTo>
                    <a:pt x="52" y="158"/>
                  </a:lnTo>
                  <a:lnTo>
                    <a:pt x="50" y="156"/>
                  </a:lnTo>
                  <a:lnTo>
                    <a:pt x="46" y="154"/>
                  </a:lnTo>
                  <a:lnTo>
                    <a:pt x="44" y="152"/>
                  </a:lnTo>
                  <a:lnTo>
                    <a:pt x="42" y="150"/>
                  </a:lnTo>
                  <a:lnTo>
                    <a:pt x="40" y="150"/>
                  </a:lnTo>
                  <a:lnTo>
                    <a:pt x="40" y="148"/>
                  </a:lnTo>
                  <a:lnTo>
                    <a:pt x="40" y="146"/>
                  </a:lnTo>
                  <a:lnTo>
                    <a:pt x="38" y="144"/>
                  </a:lnTo>
                  <a:lnTo>
                    <a:pt x="36" y="144"/>
                  </a:lnTo>
                  <a:lnTo>
                    <a:pt x="36" y="144"/>
                  </a:lnTo>
                  <a:lnTo>
                    <a:pt x="40" y="140"/>
                  </a:lnTo>
                  <a:lnTo>
                    <a:pt x="40" y="94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4" y="80"/>
                  </a:lnTo>
                  <a:lnTo>
                    <a:pt x="32" y="78"/>
                  </a:lnTo>
                  <a:lnTo>
                    <a:pt x="22" y="72"/>
                  </a:lnTo>
                  <a:lnTo>
                    <a:pt x="22" y="68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56"/>
                  </a:lnTo>
                  <a:lnTo>
                    <a:pt x="0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14" y="50"/>
                  </a:lnTo>
                  <a:lnTo>
                    <a:pt x="14" y="38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44" y="32"/>
                  </a:lnTo>
                  <a:lnTo>
                    <a:pt x="44" y="32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8" y="26"/>
                  </a:lnTo>
                  <a:lnTo>
                    <a:pt x="64" y="28"/>
                  </a:lnTo>
                  <a:lnTo>
                    <a:pt x="70" y="16"/>
                  </a:lnTo>
                  <a:lnTo>
                    <a:pt x="78" y="14"/>
                  </a:lnTo>
                  <a:lnTo>
                    <a:pt x="78" y="12"/>
                  </a:lnTo>
                  <a:lnTo>
                    <a:pt x="80" y="12"/>
                  </a:lnTo>
                  <a:lnTo>
                    <a:pt x="84" y="8"/>
                  </a:lnTo>
                  <a:lnTo>
                    <a:pt x="88" y="6"/>
                  </a:lnTo>
                  <a:lnTo>
                    <a:pt x="92" y="4"/>
                  </a:lnTo>
                  <a:lnTo>
                    <a:pt x="94" y="0"/>
                  </a:lnTo>
                  <a:lnTo>
                    <a:pt x="96" y="2"/>
                  </a:lnTo>
                  <a:lnTo>
                    <a:pt x="98" y="4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06" y="14"/>
                  </a:lnTo>
                  <a:lnTo>
                    <a:pt x="108" y="16"/>
                  </a:lnTo>
                  <a:lnTo>
                    <a:pt x="110" y="16"/>
                  </a:lnTo>
                  <a:lnTo>
                    <a:pt x="110" y="18"/>
                  </a:lnTo>
                  <a:lnTo>
                    <a:pt x="108" y="20"/>
                  </a:lnTo>
                  <a:lnTo>
                    <a:pt x="108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4" y="32"/>
                  </a:lnTo>
                  <a:lnTo>
                    <a:pt x="118" y="32"/>
                  </a:lnTo>
                  <a:lnTo>
                    <a:pt x="120" y="34"/>
                  </a:lnTo>
                  <a:lnTo>
                    <a:pt x="122" y="38"/>
                  </a:lnTo>
                  <a:lnTo>
                    <a:pt x="122" y="40"/>
                  </a:lnTo>
                  <a:lnTo>
                    <a:pt x="124" y="44"/>
                  </a:lnTo>
                  <a:lnTo>
                    <a:pt x="124" y="44"/>
                  </a:lnTo>
                  <a:lnTo>
                    <a:pt x="126" y="46"/>
                  </a:lnTo>
                  <a:lnTo>
                    <a:pt x="128" y="50"/>
                  </a:lnTo>
                  <a:lnTo>
                    <a:pt x="132" y="52"/>
                  </a:lnTo>
                  <a:lnTo>
                    <a:pt x="134" y="52"/>
                  </a:lnTo>
                  <a:lnTo>
                    <a:pt x="136" y="54"/>
                  </a:lnTo>
                  <a:lnTo>
                    <a:pt x="138" y="54"/>
                  </a:lnTo>
                  <a:lnTo>
                    <a:pt x="142" y="56"/>
                  </a:lnTo>
                  <a:lnTo>
                    <a:pt x="146" y="58"/>
                  </a:lnTo>
                  <a:lnTo>
                    <a:pt x="152" y="60"/>
                  </a:lnTo>
                  <a:lnTo>
                    <a:pt x="156" y="62"/>
                  </a:lnTo>
                  <a:lnTo>
                    <a:pt x="158" y="62"/>
                  </a:lnTo>
                  <a:lnTo>
                    <a:pt x="158" y="62"/>
                  </a:lnTo>
                  <a:lnTo>
                    <a:pt x="158" y="64"/>
                  </a:lnTo>
                  <a:lnTo>
                    <a:pt x="156" y="68"/>
                  </a:lnTo>
                  <a:lnTo>
                    <a:pt x="156" y="72"/>
                  </a:lnTo>
                  <a:lnTo>
                    <a:pt x="154" y="78"/>
                  </a:lnTo>
                  <a:lnTo>
                    <a:pt x="152" y="90"/>
                  </a:lnTo>
                  <a:lnTo>
                    <a:pt x="152" y="90"/>
                  </a:lnTo>
                  <a:lnTo>
                    <a:pt x="140" y="100"/>
                  </a:lnTo>
                  <a:lnTo>
                    <a:pt x="132" y="112"/>
                  </a:lnTo>
                  <a:lnTo>
                    <a:pt x="134" y="112"/>
                  </a:lnTo>
                  <a:lnTo>
                    <a:pt x="134" y="112"/>
                  </a:lnTo>
                  <a:lnTo>
                    <a:pt x="136" y="110"/>
                  </a:lnTo>
                  <a:lnTo>
                    <a:pt x="138" y="110"/>
                  </a:lnTo>
                  <a:lnTo>
                    <a:pt x="138" y="110"/>
                  </a:lnTo>
                  <a:lnTo>
                    <a:pt x="140" y="112"/>
                  </a:lnTo>
                  <a:lnTo>
                    <a:pt x="140" y="1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0" name="Freeform 412">
              <a:extLst>
                <a:ext uri="{FF2B5EF4-FFF2-40B4-BE49-F238E27FC236}">
                  <a16:creationId xmlns:a16="http://schemas.microsoft.com/office/drawing/2014/main" xmlns="" id="{CE01DE39-B7FC-44F2-AAAF-B97C2D84ED32}"/>
                </a:ext>
              </a:extLst>
            </p:cNvPr>
            <p:cNvSpPr>
              <a:spLocks/>
            </p:cNvSpPr>
            <p:nvPr/>
          </p:nvSpPr>
          <p:spPr bwMode="gray">
            <a:xfrm>
              <a:off x="575963" y="3577388"/>
              <a:ext cx="74056" cy="166513"/>
            </a:xfrm>
            <a:custGeom>
              <a:avLst/>
              <a:gdLst>
                <a:gd name="T0" fmla="*/ 6 w 40"/>
                <a:gd name="T1" fmla="*/ 0 h 90"/>
                <a:gd name="T2" fmla="*/ 6 w 40"/>
                <a:gd name="T3" fmla="*/ 32 h 90"/>
                <a:gd name="T4" fmla="*/ 4 w 40"/>
                <a:gd name="T5" fmla="*/ 40 h 90"/>
                <a:gd name="T6" fmla="*/ 4 w 40"/>
                <a:gd name="T7" fmla="*/ 46 h 90"/>
                <a:gd name="T8" fmla="*/ 2 w 40"/>
                <a:gd name="T9" fmla="*/ 52 h 90"/>
                <a:gd name="T10" fmla="*/ 0 w 40"/>
                <a:gd name="T11" fmla="*/ 54 h 90"/>
                <a:gd name="T12" fmla="*/ 0 w 40"/>
                <a:gd name="T13" fmla="*/ 56 h 90"/>
                <a:gd name="T14" fmla="*/ 0 w 40"/>
                <a:gd name="T15" fmla="*/ 60 h 90"/>
                <a:gd name="T16" fmla="*/ 0 w 40"/>
                <a:gd name="T17" fmla="*/ 64 h 90"/>
                <a:gd name="T18" fmla="*/ 2 w 40"/>
                <a:gd name="T19" fmla="*/ 66 h 90"/>
                <a:gd name="T20" fmla="*/ 4 w 40"/>
                <a:gd name="T21" fmla="*/ 68 h 90"/>
                <a:gd name="T22" fmla="*/ 4 w 40"/>
                <a:gd name="T23" fmla="*/ 68 h 90"/>
                <a:gd name="T24" fmla="*/ 4 w 40"/>
                <a:gd name="T25" fmla="*/ 84 h 90"/>
                <a:gd name="T26" fmla="*/ 10 w 40"/>
                <a:gd name="T27" fmla="*/ 88 h 90"/>
                <a:gd name="T28" fmla="*/ 12 w 40"/>
                <a:gd name="T29" fmla="*/ 88 h 90"/>
                <a:gd name="T30" fmla="*/ 14 w 40"/>
                <a:gd name="T31" fmla="*/ 86 h 90"/>
                <a:gd name="T32" fmla="*/ 14 w 40"/>
                <a:gd name="T33" fmla="*/ 86 h 90"/>
                <a:gd name="T34" fmla="*/ 16 w 40"/>
                <a:gd name="T35" fmla="*/ 86 h 90"/>
                <a:gd name="T36" fmla="*/ 16 w 40"/>
                <a:gd name="T37" fmla="*/ 88 h 90"/>
                <a:gd name="T38" fmla="*/ 18 w 40"/>
                <a:gd name="T39" fmla="*/ 90 h 90"/>
                <a:gd name="T40" fmla="*/ 18 w 40"/>
                <a:gd name="T41" fmla="*/ 88 h 90"/>
                <a:gd name="T42" fmla="*/ 18 w 40"/>
                <a:gd name="T43" fmla="*/ 86 h 90"/>
                <a:gd name="T44" fmla="*/ 20 w 40"/>
                <a:gd name="T45" fmla="*/ 82 h 90"/>
                <a:gd name="T46" fmla="*/ 22 w 40"/>
                <a:gd name="T47" fmla="*/ 78 h 90"/>
                <a:gd name="T48" fmla="*/ 24 w 40"/>
                <a:gd name="T49" fmla="*/ 74 h 90"/>
                <a:gd name="T50" fmla="*/ 28 w 40"/>
                <a:gd name="T51" fmla="*/ 74 h 90"/>
                <a:gd name="T52" fmla="*/ 32 w 40"/>
                <a:gd name="T53" fmla="*/ 70 h 90"/>
                <a:gd name="T54" fmla="*/ 26 w 40"/>
                <a:gd name="T55" fmla="*/ 64 h 90"/>
                <a:gd name="T56" fmla="*/ 30 w 40"/>
                <a:gd name="T57" fmla="*/ 60 h 90"/>
                <a:gd name="T58" fmla="*/ 32 w 40"/>
                <a:gd name="T59" fmla="*/ 52 h 90"/>
                <a:gd name="T60" fmla="*/ 32 w 40"/>
                <a:gd name="T61" fmla="*/ 42 h 90"/>
                <a:gd name="T62" fmla="*/ 28 w 40"/>
                <a:gd name="T63" fmla="*/ 32 h 90"/>
                <a:gd name="T64" fmla="*/ 32 w 40"/>
                <a:gd name="T65" fmla="*/ 22 h 90"/>
                <a:gd name="T66" fmla="*/ 34 w 40"/>
                <a:gd name="T67" fmla="*/ 14 h 90"/>
                <a:gd name="T68" fmla="*/ 34 w 40"/>
                <a:gd name="T69" fmla="*/ 14 h 90"/>
                <a:gd name="T70" fmla="*/ 36 w 40"/>
                <a:gd name="T71" fmla="*/ 12 h 90"/>
                <a:gd name="T72" fmla="*/ 38 w 40"/>
                <a:gd name="T73" fmla="*/ 10 h 90"/>
                <a:gd name="T74" fmla="*/ 40 w 40"/>
                <a:gd name="T75" fmla="*/ 8 h 90"/>
                <a:gd name="T76" fmla="*/ 40 w 40"/>
                <a:gd name="T77" fmla="*/ 6 h 90"/>
                <a:gd name="T78" fmla="*/ 40 w 40"/>
                <a:gd name="T79" fmla="*/ 4 h 90"/>
                <a:gd name="T80" fmla="*/ 34 w 40"/>
                <a:gd name="T81" fmla="*/ 2 h 90"/>
                <a:gd name="T82" fmla="*/ 30 w 40"/>
                <a:gd name="T83" fmla="*/ 0 h 90"/>
                <a:gd name="T84" fmla="*/ 28 w 40"/>
                <a:gd name="T85" fmla="*/ 0 h 90"/>
                <a:gd name="T86" fmla="*/ 12 w 40"/>
                <a:gd name="T87" fmla="*/ 2 h 90"/>
                <a:gd name="T88" fmla="*/ 6 w 40"/>
                <a:gd name="T8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90">
                  <a:moveTo>
                    <a:pt x="6" y="0"/>
                  </a:moveTo>
                  <a:lnTo>
                    <a:pt x="6" y="32"/>
                  </a:lnTo>
                  <a:lnTo>
                    <a:pt x="4" y="40"/>
                  </a:lnTo>
                  <a:lnTo>
                    <a:pt x="4" y="46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84"/>
                  </a:lnTo>
                  <a:lnTo>
                    <a:pt x="10" y="88"/>
                  </a:lnTo>
                  <a:lnTo>
                    <a:pt x="12" y="88"/>
                  </a:lnTo>
                  <a:lnTo>
                    <a:pt x="14" y="86"/>
                  </a:lnTo>
                  <a:lnTo>
                    <a:pt x="14" y="86"/>
                  </a:lnTo>
                  <a:lnTo>
                    <a:pt x="16" y="86"/>
                  </a:lnTo>
                  <a:lnTo>
                    <a:pt x="16" y="88"/>
                  </a:lnTo>
                  <a:lnTo>
                    <a:pt x="18" y="90"/>
                  </a:lnTo>
                  <a:lnTo>
                    <a:pt x="18" y="88"/>
                  </a:lnTo>
                  <a:lnTo>
                    <a:pt x="18" y="86"/>
                  </a:lnTo>
                  <a:lnTo>
                    <a:pt x="20" y="82"/>
                  </a:lnTo>
                  <a:lnTo>
                    <a:pt x="22" y="78"/>
                  </a:lnTo>
                  <a:lnTo>
                    <a:pt x="24" y="74"/>
                  </a:lnTo>
                  <a:lnTo>
                    <a:pt x="28" y="74"/>
                  </a:lnTo>
                  <a:lnTo>
                    <a:pt x="32" y="70"/>
                  </a:lnTo>
                  <a:lnTo>
                    <a:pt x="26" y="64"/>
                  </a:lnTo>
                  <a:lnTo>
                    <a:pt x="30" y="60"/>
                  </a:lnTo>
                  <a:lnTo>
                    <a:pt x="32" y="52"/>
                  </a:lnTo>
                  <a:lnTo>
                    <a:pt x="32" y="42"/>
                  </a:lnTo>
                  <a:lnTo>
                    <a:pt x="28" y="32"/>
                  </a:lnTo>
                  <a:lnTo>
                    <a:pt x="32" y="2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12" y="2"/>
                  </a:lnTo>
                  <a:lnTo>
                    <a:pt x="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1" name="Freeform 413">
              <a:extLst>
                <a:ext uri="{FF2B5EF4-FFF2-40B4-BE49-F238E27FC236}">
                  <a16:creationId xmlns:a16="http://schemas.microsoft.com/office/drawing/2014/main" xmlns="" id="{64628A0F-63BF-45F5-B095-975840A07D86}"/>
                </a:ext>
              </a:extLst>
            </p:cNvPr>
            <p:cNvSpPr>
              <a:spLocks/>
            </p:cNvSpPr>
            <p:nvPr/>
          </p:nvSpPr>
          <p:spPr bwMode="gray">
            <a:xfrm>
              <a:off x="927728" y="3107450"/>
              <a:ext cx="192545" cy="329327"/>
            </a:xfrm>
            <a:custGeom>
              <a:avLst/>
              <a:gdLst>
                <a:gd name="T0" fmla="*/ 28 w 104"/>
                <a:gd name="T1" fmla="*/ 148 h 178"/>
                <a:gd name="T2" fmla="*/ 16 w 104"/>
                <a:gd name="T3" fmla="*/ 144 h 178"/>
                <a:gd name="T4" fmla="*/ 6 w 104"/>
                <a:gd name="T5" fmla="*/ 116 h 178"/>
                <a:gd name="T6" fmla="*/ 6 w 104"/>
                <a:gd name="T7" fmla="*/ 112 h 178"/>
                <a:gd name="T8" fmla="*/ 2 w 104"/>
                <a:gd name="T9" fmla="*/ 106 h 178"/>
                <a:gd name="T10" fmla="*/ 10 w 104"/>
                <a:gd name="T11" fmla="*/ 88 h 178"/>
                <a:gd name="T12" fmla="*/ 6 w 104"/>
                <a:gd name="T13" fmla="*/ 86 h 178"/>
                <a:gd name="T14" fmla="*/ 12 w 104"/>
                <a:gd name="T15" fmla="*/ 76 h 178"/>
                <a:gd name="T16" fmla="*/ 18 w 104"/>
                <a:gd name="T17" fmla="*/ 74 h 178"/>
                <a:gd name="T18" fmla="*/ 18 w 104"/>
                <a:gd name="T19" fmla="*/ 66 h 178"/>
                <a:gd name="T20" fmla="*/ 16 w 104"/>
                <a:gd name="T21" fmla="*/ 60 h 178"/>
                <a:gd name="T22" fmla="*/ 18 w 104"/>
                <a:gd name="T23" fmla="*/ 58 h 178"/>
                <a:gd name="T24" fmla="*/ 20 w 104"/>
                <a:gd name="T25" fmla="*/ 54 h 178"/>
                <a:gd name="T26" fmla="*/ 20 w 104"/>
                <a:gd name="T27" fmla="*/ 44 h 178"/>
                <a:gd name="T28" fmla="*/ 30 w 104"/>
                <a:gd name="T29" fmla="*/ 32 h 178"/>
                <a:gd name="T30" fmla="*/ 44 w 104"/>
                <a:gd name="T31" fmla="*/ 26 h 178"/>
                <a:gd name="T32" fmla="*/ 62 w 104"/>
                <a:gd name="T33" fmla="*/ 6 h 178"/>
                <a:gd name="T34" fmla="*/ 76 w 104"/>
                <a:gd name="T35" fmla="*/ 20 h 178"/>
                <a:gd name="T36" fmla="*/ 72 w 104"/>
                <a:gd name="T37" fmla="*/ 24 h 178"/>
                <a:gd name="T38" fmla="*/ 72 w 104"/>
                <a:gd name="T39" fmla="*/ 30 h 178"/>
                <a:gd name="T40" fmla="*/ 72 w 104"/>
                <a:gd name="T41" fmla="*/ 40 h 178"/>
                <a:gd name="T42" fmla="*/ 78 w 104"/>
                <a:gd name="T43" fmla="*/ 40 h 178"/>
                <a:gd name="T44" fmla="*/ 82 w 104"/>
                <a:gd name="T45" fmla="*/ 42 h 178"/>
                <a:gd name="T46" fmla="*/ 74 w 104"/>
                <a:gd name="T47" fmla="*/ 42 h 178"/>
                <a:gd name="T48" fmla="*/ 78 w 104"/>
                <a:gd name="T49" fmla="*/ 50 h 178"/>
                <a:gd name="T50" fmla="*/ 76 w 104"/>
                <a:gd name="T51" fmla="*/ 56 h 178"/>
                <a:gd name="T52" fmla="*/ 72 w 104"/>
                <a:gd name="T53" fmla="*/ 60 h 178"/>
                <a:gd name="T54" fmla="*/ 72 w 104"/>
                <a:gd name="T55" fmla="*/ 66 h 178"/>
                <a:gd name="T56" fmla="*/ 72 w 104"/>
                <a:gd name="T57" fmla="*/ 70 h 178"/>
                <a:gd name="T58" fmla="*/ 66 w 104"/>
                <a:gd name="T59" fmla="*/ 78 h 178"/>
                <a:gd name="T60" fmla="*/ 64 w 104"/>
                <a:gd name="T61" fmla="*/ 88 h 178"/>
                <a:gd name="T62" fmla="*/ 64 w 104"/>
                <a:gd name="T63" fmla="*/ 94 h 178"/>
                <a:gd name="T64" fmla="*/ 80 w 104"/>
                <a:gd name="T65" fmla="*/ 94 h 178"/>
                <a:gd name="T66" fmla="*/ 96 w 104"/>
                <a:gd name="T67" fmla="*/ 110 h 178"/>
                <a:gd name="T68" fmla="*/ 102 w 104"/>
                <a:gd name="T69" fmla="*/ 132 h 178"/>
                <a:gd name="T70" fmla="*/ 96 w 104"/>
                <a:gd name="T71" fmla="*/ 138 h 178"/>
                <a:gd name="T72" fmla="*/ 78 w 104"/>
                <a:gd name="T73" fmla="*/ 158 h 178"/>
                <a:gd name="T74" fmla="*/ 80 w 104"/>
                <a:gd name="T75" fmla="*/ 160 h 178"/>
                <a:gd name="T76" fmla="*/ 78 w 104"/>
                <a:gd name="T77" fmla="*/ 164 h 178"/>
                <a:gd name="T78" fmla="*/ 58 w 104"/>
                <a:gd name="T79" fmla="*/ 170 h 178"/>
                <a:gd name="T80" fmla="*/ 26 w 104"/>
                <a:gd name="T81" fmla="*/ 178 h 178"/>
                <a:gd name="T82" fmla="*/ 28 w 104"/>
                <a:gd name="T83" fmla="*/ 168 h 178"/>
                <a:gd name="T84" fmla="*/ 32 w 104"/>
                <a:gd name="T85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178">
                  <a:moveTo>
                    <a:pt x="32" y="150"/>
                  </a:moveTo>
                  <a:lnTo>
                    <a:pt x="30" y="150"/>
                  </a:lnTo>
                  <a:lnTo>
                    <a:pt x="28" y="148"/>
                  </a:lnTo>
                  <a:lnTo>
                    <a:pt x="24" y="148"/>
                  </a:lnTo>
                  <a:lnTo>
                    <a:pt x="20" y="146"/>
                  </a:lnTo>
                  <a:lnTo>
                    <a:pt x="16" y="144"/>
                  </a:lnTo>
                  <a:lnTo>
                    <a:pt x="12" y="144"/>
                  </a:lnTo>
                  <a:lnTo>
                    <a:pt x="12" y="142"/>
                  </a:lnTo>
                  <a:lnTo>
                    <a:pt x="6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6" y="112"/>
                  </a:lnTo>
                  <a:lnTo>
                    <a:pt x="6" y="112"/>
                  </a:lnTo>
                  <a:lnTo>
                    <a:pt x="4" y="108"/>
                  </a:lnTo>
                  <a:lnTo>
                    <a:pt x="2" y="106"/>
                  </a:lnTo>
                  <a:lnTo>
                    <a:pt x="0" y="102"/>
                  </a:lnTo>
                  <a:lnTo>
                    <a:pt x="0" y="98"/>
                  </a:lnTo>
                  <a:lnTo>
                    <a:pt x="10" y="88"/>
                  </a:lnTo>
                  <a:lnTo>
                    <a:pt x="8" y="88"/>
                  </a:lnTo>
                  <a:lnTo>
                    <a:pt x="8" y="86"/>
                  </a:lnTo>
                  <a:lnTo>
                    <a:pt x="6" y="86"/>
                  </a:lnTo>
                  <a:lnTo>
                    <a:pt x="6" y="84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18" y="76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0"/>
                  </a:lnTo>
                  <a:lnTo>
                    <a:pt x="18" y="66"/>
                  </a:lnTo>
                  <a:lnTo>
                    <a:pt x="18" y="62"/>
                  </a:lnTo>
                  <a:lnTo>
                    <a:pt x="16" y="62"/>
                  </a:lnTo>
                  <a:lnTo>
                    <a:pt x="16" y="60"/>
                  </a:lnTo>
                  <a:lnTo>
                    <a:pt x="16" y="60"/>
                  </a:lnTo>
                  <a:lnTo>
                    <a:pt x="16" y="58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8" y="38"/>
                  </a:lnTo>
                  <a:lnTo>
                    <a:pt x="24" y="34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32"/>
                  </a:lnTo>
                  <a:lnTo>
                    <a:pt x="44" y="26"/>
                  </a:lnTo>
                  <a:lnTo>
                    <a:pt x="44" y="4"/>
                  </a:lnTo>
                  <a:lnTo>
                    <a:pt x="64" y="0"/>
                  </a:lnTo>
                  <a:lnTo>
                    <a:pt x="62" y="6"/>
                  </a:lnTo>
                  <a:lnTo>
                    <a:pt x="66" y="12"/>
                  </a:lnTo>
                  <a:lnTo>
                    <a:pt x="74" y="14"/>
                  </a:lnTo>
                  <a:lnTo>
                    <a:pt x="76" y="20"/>
                  </a:lnTo>
                  <a:lnTo>
                    <a:pt x="76" y="20"/>
                  </a:lnTo>
                  <a:lnTo>
                    <a:pt x="74" y="22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2" y="28"/>
                  </a:lnTo>
                  <a:lnTo>
                    <a:pt x="72" y="30"/>
                  </a:lnTo>
                  <a:lnTo>
                    <a:pt x="72" y="32"/>
                  </a:lnTo>
                  <a:lnTo>
                    <a:pt x="72" y="36"/>
                  </a:lnTo>
                  <a:lnTo>
                    <a:pt x="72" y="40"/>
                  </a:lnTo>
                  <a:lnTo>
                    <a:pt x="74" y="40"/>
                  </a:lnTo>
                  <a:lnTo>
                    <a:pt x="76" y="40"/>
                  </a:lnTo>
                  <a:lnTo>
                    <a:pt x="78" y="40"/>
                  </a:lnTo>
                  <a:lnTo>
                    <a:pt x="82" y="42"/>
                  </a:lnTo>
                  <a:lnTo>
                    <a:pt x="84" y="42"/>
                  </a:lnTo>
                  <a:lnTo>
                    <a:pt x="82" y="42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4" y="42"/>
                  </a:lnTo>
                  <a:lnTo>
                    <a:pt x="74" y="44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52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8"/>
                  </a:lnTo>
                  <a:lnTo>
                    <a:pt x="72" y="58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62"/>
                  </a:lnTo>
                  <a:lnTo>
                    <a:pt x="72" y="66"/>
                  </a:lnTo>
                  <a:lnTo>
                    <a:pt x="76" y="68"/>
                  </a:lnTo>
                  <a:lnTo>
                    <a:pt x="74" y="68"/>
                  </a:lnTo>
                  <a:lnTo>
                    <a:pt x="72" y="70"/>
                  </a:lnTo>
                  <a:lnTo>
                    <a:pt x="70" y="72"/>
                  </a:lnTo>
                  <a:lnTo>
                    <a:pt x="66" y="76"/>
                  </a:lnTo>
                  <a:lnTo>
                    <a:pt x="66" y="78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4" y="88"/>
                  </a:lnTo>
                  <a:lnTo>
                    <a:pt x="64" y="90"/>
                  </a:lnTo>
                  <a:lnTo>
                    <a:pt x="62" y="92"/>
                  </a:lnTo>
                  <a:lnTo>
                    <a:pt x="64" y="94"/>
                  </a:lnTo>
                  <a:lnTo>
                    <a:pt x="66" y="96"/>
                  </a:lnTo>
                  <a:lnTo>
                    <a:pt x="74" y="94"/>
                  </a:lnTo>
                  <a:lnTo>
                    <a:pt x="80" y="94"/>
                  </a:lnTo>
                  <a:lnTo>
                    <a:pt x="88" y="98"/>
                  </a:lnTo>
                  <a:lnTo>
                    <a:pt x="88" y="108"/>
                  </a:lnTo>
                  <a:lnTo>
                    <a:pt x="96" y="110"/>
                  </a:lnTo>
                  <a:lnTo>
                    <a:pt x="100" y="116"/>
                  </a:lnTo>
                  <a:lnTo>
                    <a:pt x="104" y="132"/>
                  </a:lnTo>
                  <a:lnTo>
                    <a:pt x="102" y="132"/>
                  </a:lnTo>
                  <a:lnTo>
                    <a:pt x="102" y="134"/>
                  </a:lnTo>
                  <a:lnTo>
                    <a:pt x="100" y="138"/>
                  </a:lnTo>
                  <a:lnTo>
                    <a:pt x="96" y="138"/>
                  </a:lnTo>
                  <a:lnTo>
                    <a:pt x="88" y="144"/>
                  </a:lnTo>
                  <a:lnTo>
                    <a:pt x="78" y="148"/>
                  </a:lnTo>
                  <a:lnTo>
                    <a:pt x="78" y="158"/>
                  </a:lnTo>
                  <a:lnTo>
                    <a:pt x="80" y="158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80" y="162"/>
                  </a:lnTo>
                  <a:lnTo>
                    <a:pt x="80" y="164"/>
                  </a:lnTo>
                  <a:lnTo>
                    <a:pt x="78" y="164"/>
                  </a:lnTo>
                  <a:lnTo>
                    <a:pt x="76" y="164"/>
                  </a:lnTo>
                  <a:lnTo>
                    <a:pt x="70" y="162"/>
                  </a:lnTo>
                  <a:lnTo>
                    <a:pt x="58" y="170"/>
                  </a:lnTo>
                  <a:lnTo>
                    <a:pt x="48" y="172"/>
                  </a:lnTo>
                  <a:lnTo>
                    <a:pt x="36" y="176"/>
                  </a:lnTo>
                  <a:lnTo>
                    <a:pt x="26" y="178"/>
                  </a:lnTo>
                  <a:lnTo>
                    <a:pt x="26" y="176"/>
                  </a:lnTo>
                  <a:lnTo>
                    <a:pt x="26" y="174"/>
                  </a:lnTo>
                  <a:lnTo>
                    <a:pt x="28" y="168"/>
                  </a:lnTo>
                  <a:lnTo>
                    <a:pt x="30" y="162"/>
                  </a:lnTo>
                  <a:lnTo>
                    <a:pt x="30" y="156"/>
                  </a:lnTo>
                  <a:lnTo>
                    <a:pt x="32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2" name="Freeform 414">
              <a:extLst>
                <a:ext uri="{FF2B5EF4-FFF2-40B4-BE49-F238E27FC236}">
                  <a16:creationId xmlns:a16="http://schemas.microsoft.com/office/drawing/2014/main" xmlns="" id="{A18AD459-3A54-4BBC-8C02-3C38EE8A5D64}"/>
                </a:ext>
              </a:extLst>
            </p:cNvPr>
            <p:cNvSpPr>
              <a:spLocks/>
            </p:cNvSpPr>
            <p:nvPr/>
          </p:nvSpPr>
          <p:spPr bwMode="gray">
            <a:xfrm>
              <a:off x="883294" y="3174055"/>
              <a:ext cx="85164" cy="114709"/>
            </a:xfrm>
            <a:custGeom>
              <a:avLst/>
              <a:gdLst>
                <a:gd name="T0" fmla="*/ 24 w 46"/>
                <a:gd name="T1" fmla="*/ 62 h 62"/>
                <a:gd name="T2" fmla="*/ 22 w 46"/>
                <a:gd name="T3" fmla="*/ 60 h 62"/>
                <a:gd name="T4" fmla="*/ 20 w 46"/>
                <a:gd name="T5" fmla="*/ 60 h 62"/>
                <a:gd name="T6" fmla="*/ 16 w 46"/>
                <a:gd name="T7" fmla="*/ 58 h 62"/>
                <a:gd name="T8" fmla="*/ 14 w 46"/>
                <a:gd name="T9" fmla="*/ 56 h 62"/>
                <a:gd name="T10" fmla="*/ 14 w 46"/>
                <a:gd name="T11" fmla="*/ 54 h 62"/>
                <a:gd name="T12" fmla="*/ 0 w 46"/>
                <a:gd name="T13" fmla="*/ 46 h 62"/>
                <a:gd name="T14" fmla="*/ 6 w 46"/>
                <a:gd name="T15" fmla="*/ 40 h 62"/>
                <a:gd name="T16" fmla="*/ 6 w 46"/>
                <a:gd name="T17" fmla="*/ 38 h 62"/>
                <a:gd name="T18" fmla="*/ 8 w 46"/>
                <a:gd name="T19" fmla="*/ 36 h 62"/>
                <a:gd name="T20" fmla="*/ 8 w 46"/>
                <a:gd name="T21" fmla="*/ 34 h 62"/>
                <a:gd name="T22" fmla="*/ 10 w 46"/>
                <a:gd name="T23" fmla="*/ 30 h 62"/>
                <a:gd name="T24" fmla="*/ 12 w 46"/>
                <a:gd name="T25" fmla="*/ 28 h 62"/>
                <a:gd name="T26" fmla="*/ 12 w 46"/>
                <a:gd name="T27" fmla="*/ 24 h 62"/>
                <a:gd name="T28" fmla="*/ 12 w 46"/>
                <a:gd name="T29" fmla="*/ 22 h 62"/>
                <a:gd name="T30" fmla="*/ 14 w 46"/>
                <a:gd name="T31" fmla="*/ 20 h 62"/>
                <a:gd name="T32" fmla="*/ 16 w 46"/>
                <a:gd name="T33" fmla="*/ 16 h 62"/>
                <a:gd name="T34" fmla="*/ 20 w 46"/>
                <a:gd name="T35" fmla="*/ 10 h 62"/>
                <a:gd name="T36" fmla="*/ 22 w 46"/>
                <a:gd name="T37" fmla="*/ 6 h 62"/>
                <a:gd name="T38" fmla="*/ 28 w 46"/>
                <a:gd name="T39" fmla="*/ 2 h 62"/>
                <a:gd name="T40" fmla="*/ 32 w 46"/>
                <a:gd name="T41" fmla="*/ 0 h 62"/>
                <a:gd name="T42" fmla="*/ 34 w 46"/>
                <a:gd name="T43" fmla="*/ 0 h 62"/>
                <a:gd name="T44" fmla="*/ 36 w 46"/>
                <a:gd name="T45" fmla="*/ 0 h 62"/>
                <a:gd name="T46" fmla="*/ 40 w 46"/>
                <a:gd name="T47" fmla="*/ 0 h 62"/>
                <a:gd name="T48" fmla="*/ 42 w 46"/>
                <a:gd name="T49" fmla="*/ 2 h 62"/>
                <a:gd name="T50" fmla="*/ 42 w 46"/>
                <a:gd name="T51" fmla="*/ 2 h 62"/>
                <a:gd name="T52" fmla="*/ 44 w 46"/>
                <a:gd name="T53" fmla="*/ 6 h 62"/>
                <a:gd name="T54" fmla="*/ 44 w 46"/>
                <a:gd name="T55" fmla="*/ 8 h 62"/>
                <a:gd name="T56" fmla="*/ 46 w 46"/>
                <a:gd name="T57" fmla="*/ 12 h 62"/>
                <a:gd name="T58" fmla="*/ 44 w 46"/>
                <a:gd name="T59" fmla="*/ 18 h 62"/>
                <a:gd name="T60" fmla="*/ 42 w 46"/>
                <a:gd name="T61" fmla="*/ 22 h 62"/>
                <a:gd name="T62" fmla="*/ 42 w 46"/>
                <a:gd name="T63" fmla="*/ 22 h 62"/>
                <a:gd name="T64" fmla="*/ 40 w 46"/>
                <a:gd name="T65" fmla="*/ 22 h 62"/>
                <a:gd name="T66" fmla="*/ 40 w 46"/>
                <a:gd name="T67" fmla="*/ 24 h 62"/>
                <a:gd name="T68" fmla="*/ 40 w 46"/>
                <a:gd name="T69" fmla="*/ 24 h 62"/>
                <a:gd name="T70" fmla="*/ 42 w 46"/>
                <a:gd name="T71" fmla="*/ 26 h 62"/>
                <a:gd name="T72" fmla="*/ 42 w 46"/>
                <a:gd name="T73" fmla="*/ 28 h 62"/>
                <a:gd name="T74" fmla="*/ 42 w 46"/>
                <a:gd name="T75" fmla="*/ 30 h 62"/>
                <a:gd name="T76" fmla="*/ 42 w 46"/>
                <a:gd name="T77" fmla="*/ 34 h 62"/>
                <a:gd name="T78" fmla="*/ 42 w 46"/>
                <a:gd name="T79" fmla="*/ 38 h 62"/>
                <a:gd name="T80" fmla="*/ 42 w 46"/>
                <a:gd name="T81" fmla="*/ 40 h 62"/>
                <a:gd name="T82" fmla="*/ 36 w 46"/>
                <a:gd name="T83" fmla="*/ 40 h 62"/>
                <a:gd name="T84" fmla="*/ 32 w 46"/>
                <a:gd name="T85" fmla="*/ 46 h 62"/>
                <a:gd name="T86" fmla="*/ 32 w 46"/>
                <a:gd name="T87" fmla="*/ 46 h 62"/>
                <a:gd name="T88" fmla="*/ 30 w 46"/>
                <a:gd name="T89" fmla="*/ 48 h 62"/>
                <a:gd name="T90" fmla="*/ 30 w 46"/>
                <a:gd name="T91" fmla="*/ 50 h 62"/>
                <a:gd name="T92" fmla="*/ 34 w 46"/>
                <a:gd name="T93" fmla="*/ 52 h 62"/>
                <a:gd name="T94" fmla="*/ 24 w 46"/>
                <a:gd name="T9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" h="62">
                  <a:moveTo>
                    <a:pt x="24" y="62"/>
                  </a:moveTo>
                  <a:lnTo>
                    <a:pt x="22" y="60"/>
                  </a:lnTo>
                  <a:lnTo>
                    <a:pt x="20" y="60"/>
                  </a:lnTo>
                  <a:lnTo>
                    <a:pt x="16" y="58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0" y="46"/>
                  </a:lnTo>
                  <a:lnTo>
                    <a:pt x="6" y="40"/>
                  </a:lnTo>
                  <a:lnTo>
                    <a:pt x="6" y="38"/>
                  </a:lnTo>
                  <a:lnTo>
                    <a:pt x="8" y="36"/>
                  </a:lnTo>
                  <a:lnTo>
                    <a:pt x="8" y="34"/>
                  </a:lnTo>
                  <a:lnTo>
                    <a:pt x="10" y="30"/>
                  </a:lnTo>
                  <a:lnTo>
                    <a:pt x="12" y="28"/>
                  </a:lnTo>
                  <a:lnTo>
                    <a:pt x="12" y="24"/>
                  </a:lnTo>
                  <a:lnTo>
                    <a:pt x="12" y="22"/>
                  </a:lnTo>
                  <a:lnTo>
                    <a:pt x="14" y="20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2" y="6"/>
                  </a:lnTo>
                  <a:lnTo>
                    <a:pt x="28" y="2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4" y="6"/>
                  </a:lnTo>
                  <a:lnTo>
                    <a:pt x="44" y="8"/>
                  </a:lnTo>
                  <a:lnTo>
                    <a:pt x="46" y="12"/>
                  </a:lnTo>
                  <a:lnTo>
                    <a:pt x="44" y="18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30"/>
                  </a:lnTo>
                  <a:lnTo>
                    <a:pt x="42" y="34"/>
                  </a:lnTo>
                  <a:lnTo>
                    <a:pt x="42" y="38"/>
                  </a:lnTo>
                  <a:lnTo>
                    <a:pt x="42" y="40"/>
                  </a:lnTo>
                  <a:lnTo>
                    <a:pt x="36" y="40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0" y="50"/>
                  </a:lnTo>
                  <a:lnTo>
                    <a:pt x="34" y="52"/>
                  </a:lnTo>
                  <a:lnTo>
                    <a:pt x="24" y="6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3" name="Freeform 415">
              <a:extLst>
                <a:ext uri="{FF2B5EF4-FFF2-40B4-BE49-F238E27FC236}">
                  <a16:creationId xmlns:a16="http://schemas.microsoft.com/office/drawing/2014/main" xmlns="" id="{442D15ED-16D0-4A12-AF92-6DFC46CC1D5C}"/>
                </a:ext>
              </a:extLst>
            </p:cNvPr>
            <p:cNvSpPr>
              <a:spLocks/>
            </p:cNvSpPr>
            <p:nvPr/>
          </p:nvSpPr>
          <p:spPr bwMode="gray">
            <a:xfrm>
              <a:off x="868483" y="3259162"/>
              <a:ext cx="74056" cy="85107"/>
            </a:xfrm>
            <a:custGeom>
              <a:avLst/>
              <a:gdLst>
                <a:gd name="T0" fmla="*/ 8 w 40"/>
                <a:gd name="T1" fmla="*/ 0 h 46"/>
                <a:gd name="T2" fmla="*/ 22 w 40"/>
                <a:gd name="T3" fmla="*/ 8 h 46"/>
                <a:gd name="T4" fmla="*/ 22 w 40"/>
                <a:gd name="T5" fmla="*/ 10 h 46"/>
                <a:gd name="T6" fmla="*/ 24 w 40"/>
                <a:gd name="T7" fmla="*/ 12 h 46"/>
                <a:gd name="T8" fmla="*/ 28 w 40"/>
                <a:gd name="T9" fmla="*/ 14 h 46"/>
                <a:gd name="T10" fmla="*/ 30 w 40"/>
                <a:gd name="T11" fmla="*/ 14 h 46"/>
                <a:gd name="T12" fmla="*/ 32 w 40"/>
                <a:gd name="T13" fmla="*/ 16 h 46"/>
                <a:gd name="T14" fmla="*/ 32 w 40"/>
                <a:gd name="T15" fmla="*/ 18 h 46"/>
                <a:gd name="T16" fmla="*/ 32 w 40"/>
                <a:gd name="T17" fmla="*/ 22 h 46"/>
                <a:gd name="T18" fmla="*/ 34 w 40"/>
                <a:gd name="T19" fmla="*/ 24 h 46"/>
                <a:gd name="T20" fmla="*/ 36 w 40"/>
                <a:gd name="T21" fmla="*/ 28 h 46"/>
                <a:gd name="T22" fmla="*/ 38 w 40"/>
                <a:gd name="T23" fmla="*/ 30 h 46"/>
                <a:gd name="T24" fmla="*/ 38 w 40"/>
                <a:gd name="T25" fmla="*/ 30 h 46"/>
                <a:gd name="T26" fmla="*/ 40 w 40"/>
                <a:gd name="T27" fmla="*/ 32 h 46"/>
                <a:gd name="T28" fmla="*/ 38 w 40"/>
                <a:gd name="T29" fmla="*/ 34 h 46"/>
                <a:gd name="T30" fmla="*/ 38 w 40"/>
                <a:gd name="T31" fmla="*/ 34 h 46"/>
                <a:gd name="T32" fmla="*/ 36 w 40"/>
                <a:gd name="T33" fmla="*/ 36 h 46"/>
                <a:gd name="T34" fmla="*/ 36 w 40"/>
                <a:gd name="T35" fmla="*/ 36 h 46"/>
                <a:gd name="T36" fmla="*/ 32 w 40"/>
                <a:gd name="T37" fmla="*/ 38 h 46"/>
                <a:gd name="T38" fmla="*/ 30 w 40"/>
                <a:gd name="T39" fmla="*/ 40 h 46"/>
                <a:gd name="T40" fmla="*/ 30 w 40"/>
                <a:gd name="T41" fmla="*/ 42 h 46"/>
                <a:gd name="T42" fmla="*/ 28 w 40"/>
                <a:gd name="T43" fmla="*/ 44 h 46"/>
                <a:gd name="T44" fmla="*/ 28 w 40"/>
                <a:gd name="T45" fmla="*/ 46 h 46"/>
                <a:gd name="T46" fmla="*/ 26 w 40"/>
                <a:gd name="T47" fmla="*/ 42 h 46"/>
                <a:gd name="T48" fmla="*/ 24 w 40"/>
                <a:gd name="T49" fmla="*/ 38 h 46"/>
                <a:gd name="T50" fmla="*/ 22 w 40"/>
                <a:gd name="T51" fmla="*/ 38 h 46"/>
                <a:gd name="T52" fmla="*/ 20 w 40"/>
                <a:gd name="T53" fmla="*/ 38 h 46"/>
                <a:gd name="T54" fmla="*/ 20 w 40"/>
                <a:gd name="T55" fmla="*/ 36 h 46"/>
                <a:gd name="T56" fmla="*/ 18 w 40"/>
                <a:gd name="T57" fmla="*/ 36 h 46"/>
                <a:gd name="T58" fmla="*/ 16 w 40"/>
                <a:gd name="T59" fmla="*/ 32 h 46"/>
                <a:gd name="T60" fmla="*/ 14 w 40"/>
                <a:gd name="T61" fmla="*/ 28 h 46"/>
                <a:gd name="T62" fmla="*/ 14 w 40"/>
                <a:gd name="T63" fmla="*/ 26 h 46"/>
                <a:gd name="T64" fmla="*/ 16 w 40"/>
                <a:gd name="T65" fmla="*/ 24 h 46"/>
                <a:gd name="T66" fmla="*/ 16 w 40"/>
                <a:gd name="T67" fmla="*/ 22 h 46"/>
                <a:gd name="T68" fmla="*/ 0 w 40"/>
                <a:gd name="T69" fmla="*/ 6 h 46"/>
                <a:gd name="T70" fmla="*/ 2 w 40"/>
                <a:gd name="T71" fmla="*/ 6 h 46"/>
                <a:gd name="T72" fmla="*/ 4 w 40"/>
                <a:gd name="T73" fmla="*/ 4 h 46"/>
                <a:gd name="T74" fmla="*/ 6 w 40"/>
                <a:gd name="T75" fmla="*/ 2 h 46"/>
                <a:gd name="T76" fmla="*/ 8 w 40"/>
                <a:gd name="T7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" h="46">
                  <a:moveTo>
                    <a:pt x="8" y="0"/>
                  </a:moveTo>
                  <a:lnTo>
                    <a:pt x="22" y="8"/>
                  </a:lnTo>
                  <a:lnTo>
                    <a:pt x="22" y="10"/>
                  </a:lnTo>
                  <a:lnTo>
                    <a:pt x="24" y="12"/>
                  </a:lnTo>
                  <a:lnTo>
                    <a:pt x="28" y="14"/>
                  </a:lnTo>
                  <a:lnTo>
                    <a:pt x="30" y="14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4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2" y="38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28" y="44"/>
                  </a:lnTo>
                  <a:lnTo>
                    <a:pt x="28" y="46"/>
                  </a:lnTo>
                  <a:lnTo>
                    <a:pt x="26" y="42"/>
                  </a:lnTo>
                  <a:lnTo>
                    <a:pt x="24" y="38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36"/>
                  </a:lnTo>
                  <a:lnTo>
                    <a:pt x="18" y="36"/>
                  </a:lnTo>
                  <a:lnTo>
                    <a:pt x="16" y="32"/>
                  </a:lnTo>
                  <a:lnTo>
                    <a:pt x="14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6" y="22"/>
                  </a:lnTo>
                  <a:lnTo>
                    <a:pt x="0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4" name="Freeform 416">
              <a:extLst>
                <a:ext uri="{FF2B5EF4-FFF2-40B4-BE49-F238E27FC236}">
                  <a16:creationId xmlns:a16="http://schemas.microsoft.com/office/drawing/2014/main" xmlns="" id="{5DAB407F-B009-4C82-9AA3-8E0D8D438634}"/>
                </a:ext>
              </a:extLst>
            </p:cNvPr>
            <p:cNvSpPr>
              <a:spLocks/>
            </p:cNvSpPr>
            <p:nvPr/>
          </p:nvSpPr>
          <p:spPr bwMode="gray">
            <a:xfrm>
              <a:off x="920322" y="3322067"/>
              <a:ext cx="29622" cy="48104"/>
            </a:xfrm>
            <a:custGeom>
              <a:avLst/>
              <a:gdLst>
                <a:gd name="T0" fmla="*/ 10 w 16"/>
                <a:gd name="T1" fmla="*/ 0 h 26"/>
                <a:gd name="T2" fmla="*/ 10 w 16"/>
                <a:gd name="T3" fmla="*/ 0 h 26"/>
                <a:gd name="T4" fmla="*/ 8 w 16"/>
                <a:gd name="T5" fmla="*/ 0 h 26"/>
                <a:gd name="T6" fmla="*/ 6 w 16"/>
                <a:gd name="T7" fmla="*/ 2 h 26"/>
                <a:gd name="T8" fmla="*/ 4 w 16"/>
                <a:gd name="T9" fmla="*/ 4 h 26"/>
                <a:gd name="T10" fmla="*/ 2 w 16"/>
                <a:gd name="T11" fmla="*/ 6 h 26"/>
                <a:gd name="T12" fmla="*/ 0 w 16"/>
                <a:gd name="T13" fmla="*/ 12 h 26"/>
                <a:gd name="T14" fmla="*/ 0 w 16"/>
                <a:gd name="T15" fmla="*/ 12 h 26"/>
                <a:gd name="T16" fmla="*/ 2 w 16"/>
                <a:gd name="T17" fmla="*/ 14 h 26"/>
                <a:gd name="T18" fmla="*/ 2 w 16"/>
                <a:gd name="T19" fmla="*/ 16 h 26"/>
                <a:gd name="T20" fmla="*/ 6 w 16"/>
                <a:gd name="T21" fmla="*/ 20 h 26"/>
                <a:gd name="T22" fmla="*/ 10 w 16"/>
                <a:gd name="T23" fmla="*/ 24 h 26"/>
                <a:gd name="T24" fmla="*/ 16 w 16"/>
                <a:gd name="T25" fmla="*/ 26 h 26"/>
                <a:gd name="T26" fmla="*/ 10 w 16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26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6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5" name="Freeform 417">
              <a:extLst>
                <a:ext uri="{FF2B5EF4-FFF2-40B4-BE49-F238E27FC236}">
                  <a16:creationId xmlns:a16="http://schemas.microsoft.com/office/drawing/2014/main" xmlns="" id="{DD32E799-47D3-41B6-80B3-9880A22BD4C2}"/>
                </a:ext>
              </a:extLst>
            </p:cNvPr>
            <p:cNvSpPr>
              <a:spLocks/>
            </p:cNvSpPr>
            <p:nvPr/>
          </p:nvSpPr>
          <p:spPr bwMode="gray">
            <a:xfrm>
              <a:off x="542637" y="3096349"/>
              <a:ext cx="129598" cy="155413"/>
            </a:xfrm>
            <a:custGeom>
              <a:avLst/>
              <a:gdLst>
                <a:gd name="T0" fmla="*/ 58 w 70"/>
                <a:gd name="T1" fmla="*/ 30 h 84"/>
                <a:gd name="T2" fmla="*/ 54 w 70"/>
                <a:gd name="T3" fmla="*/ 26 h 84"/>
                <a:gd name="T4" fmla="*/ 54 w 70"/>
                <a:gd name="T5" fmla="*/ 20 h 84"/>
                <a:gd name="T6" fmla="*/ 52 w 70"/>
                <a:gd name="T7" fmla="*/ 18 h 84"/>
                <a:gd name="T8" fmla="*/ 50 w 70"/>
                <a:gd name="T9" fmla="*/ 20 h 84"/>
                <a:gd name="T10" fmla="*/ 46 w 70"/>
                <a:gd name="T11" fmla="*/ 22 h 84"/>
                <a:gd name="T12" fmla="*/ 42 w 70"/>
                <a:gd name="T13" fmla="*/ 18 h 84"/>
                <a:gd name="T14" fmla="*/ 38 w 70"/>
                <a:gd name="T15" fmla="*/ 14 h 84"/>
                <a:gd name="T16" fmla="*/ 40 w 70"/>
                <a:gd name="T17" fmla="*/ 8 h 84"/>
                <a:gd name="T18" fmla="*/ 38 w 70"/>
                <a:gd name="T19" fmla="*/ 0 h 84"/>
                <a:gd name="T20" fmla="*/ 30 w 70"/>
                <a:gd name="T21" fmla="*/ 14 h 84"/>
                <a:gd name="T22" fmla="*/ 32 w 70"/>
                <a:gd name="T23" fmla="*/ 16 h 84"/>
                <a:gd name="T24" fmla="*/ 28 w 70"/>
                <a:gd name="T25" fmla="*/ 22 h 84"/>
                <a:gd name="T26" fmla="*/ 20 w 70"/>
                <a:gd name="T27" fmla="*/ 26 h 84"/>
                <a:gd name="T28" fmla="*/ 2 w 70"/>
                <a:gd name="T29" fmla="*/ 24 h 84"/>
                <a:gd name="T30" fmla="*/ 0 w 70"/>
                <a:gd name="T31" fmla="*/ 26 h 84"/>
                <a:gd name="T32" fmla="*/ 0 w 70"/>
                <a:gd name="T33" fmla="*/ 32 h 84"/>
                <a:gd name="T34" fmla="*/ 4 w 70"/>
                <a:gd name="T35" fmla="*/ 36 h 84"/>
                <a:gd name="T36" fmla="*/ 6 w 70"/>
                <a:gd name="T37" fmla="*/ 36 h 84"/>
                <a:gd name="T38" fmla="*/ 12 w 70"/>
                <a:gd name="T39" fmla="*/ 42 h 84"/>
                <a:gd name="T40" fmla="*/ 16 w 70"/>
                <a:gd name="T41" fmla="*/ 54 h 84"/>
                <a:gd name="T42" fmla="*/ 16 w 70"/>
                <a:gd name="T43" fmla="*/ 58 h 84"/>
                <a:gd name="T44" fmla="*/ 16 w 70"/>
                <a:gd name="T45" fmla="*/ 66 h 84"/>
                <a:gd name="T46" fmla="*/ 16 w 70"/>
                <a:gd name="T47" fmla="*/ 72 h 84"/>
                <a:gd name="T48" fmla="*/ 14 w 70"/>
                <a:gd name="T49" fmla="*/ 74 h 84"/>
                <a:gd name="T50" fmla="*/ 14 w 70"/>
                <a:gd name="T51" fmla="*/ 78 h 84"/>
                <a:gd name="T52" fmla="*/ 16 w 70"/>
                <a:gd name="T53" fmla="*/ 82 h 84"/>
                <a:gd name="T54" fmla="*/ 26 w 70"/>
                <a:gd name="T55" fmla="*/ 84 h 84"/>
                <a:gd name="T56" fmla="*/ 42 w 70"/>
                <a:gd name="T57" fmla="*/ 78 h 84"/>
                <a:gd name="T58" fmla="*/ 62 w 70"/>
                <a:gd name="T59" fmla="*/ 66 h 84"/>
                <a:gd name="T60" fmla="*/ 68 w 70"/>
                <a:gd name="T61" fmla="*/ 56 h 84"/>
                <a:gd name="T62" fmla="*/ 70 w 70"/>
                <a:gd name="T63" fmla="*/ 50 h 84"/>
                <a:gd name="T64" fmla="*/ 68 w 70"/>
                <a:gd name="T65" fmla="*/ 46 h 84"/>
                <a:gd name="T66" fmla="*/ 64 w 70"/>
                <a:gd name="T67" fmla="*/ 38 h 84"/>
                <a:gd name="T68" fmla="*/ 62 w 70"/>
                <a:gd name="T69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" h="84">
                  <a:moveTo>
                    <a:pt x="62" y="30"/>
                  </a:moveTo>
                  <a:lnTo>
                    <a:pt x="58" y="30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4" y="24"/>
                  </a:lnTo>
                  <a:lnTo>
                    <a:pt x="54" y="20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48" y="22"/>
                  </a:lnTo>
                  <a:lnTo>
                    <a:pt x="46" y="22"/>
                  </a:lnTo>
                  <a:lnTo>
                    <a:pt x="44" y="20"/>
                  </a:lnTo>
                  <a:lnTo>
                    <a:pt x="42" y="18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2"/>
                  </a:lnTo>
                  <a:lnTo>
                    <a:pt x="40" y="8"/>
                  </a:lnTo>
                  <a:lnTo>
                    <a:pt x="50" y="2"/>
                  </a:lnTo>
                  <a:lnTo>
                    <a:pt x="38" y="0"/>
                  </a:lnTo>
                  <a:lnTo>
                    <a:pt x="30" y="6"/>
                  </a:lnTo>
                  <a:lnTo>
                    <a:pt x="30" y="14"/>
                  </a:lnTo>
                  <a:lnTo>
                    <a:pt x="32" y="14"/>
                  </a:lnTo>
                  <a:lnTo>
                    <a:pt x="32" y="16"/>
                  </a:lnTo>
                  <a:lnTo>
                    <a:pt x="30" y="18"/>
                  </a:lnTo>
                  <a:lnTo>
                    <a:pt x="28" y="22"/>
                  </a:lnTo>
                  <a:lnTo>
                    <a:pt x="24" y="24"/>
                  </a:lnTo>
                  <a:lnTo>
                    <a:pt x="20" y="26"/>
                  </a:lnTo>
                  <a:lnTo>
                    <a:pt x="8" y="22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8"/>
                  </a:lnTo>
                  <a:lnTo>
                    <a:pt x="12" y="42"/>
                  </a:lnTo>
                  <a:lnTo>
                    <a:pt x="14" y="46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16" y="58"/>
                  </a:lnTo>
                  <a:lnTo>
                    <a:pt x="16" y="62"/>
                  </a:lnTo>
                  <a:lnTo>
                    <a:pt x="16" y="66"/>
                  </a:lnTo>
                  <a:lnTo>
                    <a:pt x="16" y="70"/>
                  </a:lnTo>
                  <a:lnTo>
                    <a:pt x="16" y="72"/>
                  </a:lnTo>
                  <a:lnTo>
                    <a:pt x="14" y="74"/>
                  </a:lnTo>
                  <a:lnTo>
                    <a:pt x="14" y="74"/>
                  </a:lnTo>
                  <a:lnTo>
                    <a:pt x="14" y="76"/>
                  </a:lnTo>
                  <a:lnTo>
                    <a:pt x="14" y="78"/>
                  </a:lnTo>
                  <a:lnTo>
                    <a:pt x="14" y="80"/>
                  </a:lnTo>
                  <a:lnTo>
                    <a:pt x="16" y="82"/>
                  </a:lnTo>
                  <a:lnTo>
                    <a:pt x="20" y="84"/>
                  </a:lnTo>
                  <a:lnTo>
                    <a:pt x="26" y="84"/>
                  </a:lnTo>
                  <a:lnTo>
                    <a:pt x="30" y="82"/>
                  </a:lnTo>
                  <a:lnTo>
                    <a:pt x="42" y="78"/>
                  </a:lnTo>
                  <a:lnTo>
                    <a:pt x="54" y="72"/>
                  </a:lnTo>
                  <a:lnTo>
                    <a:pt x="62" y="66"/>
                  </a:lnTo>
                  <a:lnTo>
                    <a:pt x="66" y="62"/>
                  </a:lnTo>
                  <a:lnTo>
                    <a:pt x="68" y="56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68" y="48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4" y="38"/>
                  </a:lnTo>
                  <a:lnTo>
                    <a:pt x="64" y="34"/>
                  </a:lnTo>
                  <a:lnTo>
                    <a:pt x="62" y="32"/>
                  </a:lnTo>
                  <a:lnTo>
                    <a:pt x="6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6" name="Freeform 418">
              <a:extLst>
                <a:ext uri="{FF2B5EF4-FFF2-40B4-BE49-F238E27FC236}">
                  <a16:creationId xmlns:a16="http://schemas.microsoft.com/office/drawing/2014/main" xmlns="" id="{AD17E489-07BC-4C51-B0C4-2DB9CDBB39C0}"/>
                </a:ext>
              </a:extLst>
            </p:cNvPr>
            <p:cNvSpPr>
              <a:spLocks/>
            </p:cNvSpPr>
            <p:nvPr/>
          </p:nvSpPr>
          <p:spPr bwMode="gray">
            <a:xfrm>
              <a:off x="653721" y="2944637"/>
              <a:ext cx="199951" cy="370030"/>
            </a:xfrm>
            <a:custGeom>
              <a:avLst/>
              <a:gdLst>
                <a:gd name="T0" fmla="*/ 38 w 108"/>
                <a:gd name="T1" fmla="*/ 2 h 200"/>
                <a:gd name="T2" fmla="*/ 32 w 108"/>
                <a:gd name="T3" fmla="*/ 0 h 200"/>
                <a:gd name="T4" fmla="*/ 24 w 108"/>
                <a:gd name="T5" fmla="*/ 2 h 200"/>
                <a:gd name="T6" fmla="*/ 14 w 108"/>
                <a:gd name="T7" fmla="*/ 16 h 200"/>
                <a:gd name="T8" fmla="*/ 16 w 108"/>
                <a:gd name="T9" fmla="*/ 22 h 200"/>
                <a:gd name="T10" fmla="*/ 14 w 108"/>
                <a:gd name="T11" fmla="*/ 32 h 200"/>
                <a:gd name="T12" fmla="*/ 10 w 108"/>
                <a:gd name="T13" fmla="*/ 36 h 200"/>
                <a:gd name="T14" fmla="*/ 6 w 108"/>
                <a:gd name="T15" fmla="*/ 44 h 200"/>
                <a:gd name="T16" fmla="*/ 4 w 108"/>
                <a:gd name="T17" fmla="*/ 52 h 200"/>
                <a:gd name="T18" fmla="*/ 14 w 108"/>
                <a:gd name="T19" fmla="*/ 54 h 200"/>
                <a:gd name="T20" fmla="*/ 12 w 108"/>
                <a:gd name="T21" fmla="*/ 58 h 200"/>
                <a:gd name="T22" fmla="*/ 12 w 108"/>
                <a:gd name="T23" fmla="*/ 64 h 200"/>
                <a:gd name="T24" fmla="*/ 14 w 108"/>
                <a:gd name="T25" fmla="*/ 70 h 200"/>
                <a:gd name="T26" fmla="*/ 24 w 108"/>
                <a:gd name="T27" fmla="*/ 76 h 200"/>
                <a:gd name="T28" fmla="*/ 24 w 108"/>
                <a:gd name="T29" fmla="*/ 82 h 200"/>
                <a:gd name="T30" fmla="*/ 22 w 108"/>
                <a:gd name="T31" fmla="*/ 86 h 200"/>
                <a:gd name="T32" fmla="*/ 18 w 108"/>
                <a:gd name="T33" fmla="*/ 94 h 200"/>
                <a:gd name="T34" fmla="*/ 20 w 108"/>
                <a:gd name="T35" fmla="*/ 98 h 200"/>
                <a:gd name="T36" fmla="*/ 32 w 108"/>
                <a:gd name="T37" fmla="*/ 92 h 200"/>
                <a:gd name="T38" fmla="*/ 36 w 108"/>
                <a:gd name="T39" fmla="*/ 102 h 200"/>
                <a:gd name="T40" fmla="*/ 40 w 108"/>
                <a:gd name="T41" fmla="*/ 114 h 200"/>
                <a:gd name="T42" fmla="*/ 22 w 108"/>
                <a:gd name="T43" fmla="*/ 128 h 200"/>
                <a:gd name="T44" fmla="*/ 28 w 108"/>
                <a:gd name="T45" fmla="*/ 140 h 200"/>
                <a:gd name="T46" fmla="*/ 20 w 108"/>
                <a:gd name="T47" fmla="*/ 154 h 200"/>
                <a:gd name="T48" fmla="*/ 18 w 108"/>
                <a:gd name="T49" fmla="*/ 156 h 200"/>
                <a:gd name="T50" fmla="*/ 18 w 108"/>
                <a:gd name="T51" fmla="*/ 160 h 200"/>
                <a:gd name="T52" fmla="*/ 38 w 108"/>
                <a:gd name="T53" fmla="*/ 164 h 200"/>
                <a:gd name="T54" fmla="*/ 52 w 108"/>
                <a:gd name="T55" fmla="*/ 158 h 200"/>
                <a:gd name="T56" fmla="*/ 52 w 108"/>
                <a:gd name="T57" fmla="*/ 162 h 200"/>
                <a:gd name="T58" fmla="*/ 44 w 108"/>
                <a:gd name="T59" fmla="*/ 166 h 200"/>
                <a:gd name="T60" fmla="*/ 0 w 108"/>
                <a:gd name="T61" fmla="*/ 196 h 200"/>
                <a:gd name="T62" fmla="*/ 28 w 108"/>
                <a:gd name="T63" fmla="*/ 190 h 200"/>
                <a:gd name="T64" fmla="*/ 58 w 108"/>
                <a:gd name="T65" fmla="*/ 188 h 200"/>
                <a:gd name="T66" fmla="*/ 108 w 108"/>
                <a:gd name="T67" fmla="*/ 174 h 200"/>
                <a:gd name="T68" fmla="*/ 98 w 108"/>
                <a:gd name="T69" fmla="*/ 164 h 200"/>
                <a:gd name="T70" fmla="*/ 102 w 108"/>
                <a:gd name="T71" fmla="*/ 158 h 200"/>
                <a:gd name="T72" fmla="*/ 102 w 108"/>
                <a:gd name="T73" fmla="*/ 150 h 200"/>
                <a:gd name="T74" fmla="*/ 100 w 108"/>
                <a:gd name="T75" fmla="*/ 146 h 200"/>
                <a:gd name="T76" fmla="*/ 94 w 108"/>
                <a:gd name="T77" fmla="*/ 140 h 200"/>
                <a:gd name="T78" fmla="*/ 88 w 108"/>
                <a:gd name="T79" fmla="*/ 136 h 200"/>
                <a:gd name="T80" fmla="*/ 84 w 108"/>
                <a:gd name="T81" fmla="*/ 120 h 200"/>
                <a:gd name="T82" fmla="*/ 66 w 108"/>
                <a:gd name="T83" fmla="*/ 100 h 200"/>
                <a:gd name="T84" fmla="*/ 64 w 108"/>
                <a:gd name="T85" fmla="*/ 84 h 200"/>
                <a:gd name="T86" fmla="*/ 56 w 108"/>
                <a:gd name="T87" fmla="*/ 68 h 200"/>
                <a:gd name="T88" fmla="*/ 56 w 108"/>
                <a:gd name="T89" fmla="*/ 44 h 200"/>
                <a:gd name="T90" fmla="*/ 56 w 108"/>
                <a:gd name="T91" fmla="*/ 42 h 200"/>
                <a:gd name="T92" fmla="*/ 52 w 108"/>
                <a:gd name="T93" fmla="*/ 36 h 200"/>
                <a:gd name="T94" fmla="*/ 48 w 108"/>
                <a:gd name="T95" fmla="*/ 34 h 200"/>
                <a:gd name="T96" fmla="*/ 44 w 108"/>
                <a:gd name="T97" fmla="*/ 32 h 200"/>
                <a:gd name="T98" fmla="*/ 36 w 108"/>
                <a:gd name="T99" fmla="*/ 28 h 200"/>
                <a:gd name="T100" fmla="*/ 34 w 108"/>
                <a:gd name="T101" fmla="*/ 26 h 200"/>
                <a:gd name="T102" fmla="*/ 34 w 108"/>
                <a:gd name="T103" fmla="*/ 20 h 200"/>
                <a:gd name="T104" fmla="*/ 38 w 108"/>
                <a:gd name="T105" fmla="*/ 14 h 200"/>
                <a:gd name="T106" fmla="*/ 40 w 108"/>
                <a:gd name="T107" fmla="*/ 8 h 200"/>
                <a:gd name="T108" fmla="*/ 40 w 108"/>
                <a:gd name="T109" fmla="*/ 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8" h="200">
                  <a:moveTo>
                    <a:pt x="40" y="2"/>
                  </a:move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10" y="36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14" y="54"/>
                  </a:lnTo>
                  <a:lnTo>
                    <a:pt x="14" y="56"/>
                  </a:lnTo>
                  <a:lnTo>
                    <a:pt x="12" y="58"/>
                  </a:lnTo>
                  <a:lnTo>
                    <a:pt x="12" y="60"/>
                  </a:lnTo>
                  <a:lnTo>
                    <a:pt x="12" y="64"/>
                  </a:lnTo>
                  <a:lnTo>
                    <a:pt x="12" y="66"/>
                  </a:lnTo>
                  <a:lnTo>
                    <a:pt x="14" y="70"/>
                  </a:lnTo>
                  <a:lnTo>
                    <a:pt x="16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2"/>
                  </a:lnTo>
                  <a:lnTo>
                    <a:pt x="22" y="84"/>
                  </a:lnTo>
                  <a:lnTo>
                    <a:pt x="22" y="86"/>
                  </a:lnTo>
                  <a:lnTo>
                    <a:pt x="20" y="90"/>
                  </a:lnTo>
                  <a:lnTo>
                    <a:pt x="18" y="94"/>
                  </a:lnTo>
                  <a:lnTo>
                    <a:pt x="18" y="96"/>
                  </a:lnTo>
                  <a:lnTo>
                    <a:pt x="20" y="98"/>
                  </a:lnTo>
                  <a:lnTo>
                    <a:pt x="22" y="100"/>
                  </a:lnTo>
                  <a:lnTo>
                    <a:pt x="32" y="92"/>
                  </a:lnTo>
                  <a:lnTo>
                    <a:pt x="44" y="94"/>
                  </a:lnTo>
                  <a:lnTo>
                    <a:pt x="36" y="102"/>
                  </a:lnTo>
                  <a:lnTo>
                    <a:pt x="34" y="114"/>
                  </a:lnTo>
                  <a:lnTo>
                    <a:pt x="40" y="114"/>
                  </a:lnTo>
                  <a:lnTo>
                    <a:pt x="40" y="128"/>
                  </a:lnTo>
                  <a:lnTo>
                    <a:pt x="22" y="128"/>
                  </a:lnTo>
                  <a:lnTo>
                    <a:pt x="22" y="138"/>
                  </a:lnTo>
                  <a:lnTo>
                    <a:pt x="28" y="140"/>
                  </a:lnTo>
                  <a:lnTo>
                    <a:pt x="20" y="152"/>
                  </a:lnTo>
                  <a:lnTo>
                    <a:pt x="20" y="154"/>
                  </a:lnTo>
                  <a:lnTo>
                    <a:pt x="18" y="154"/>
                  </a:lnTo>
                  <a:lnTo>
                    <a:pt x="18" y="156"/>
                  </a:lnTo>
                  <a:lnTo>
                    <a:pt x="18" y="158"/>
                  </a:lnTo>
                  <a:lnTo>
                    <a:pt x="18" y="160"/>
                  </a:lnTo>
                  <a:lnTo>
                    <a:pt x="20" y="160"/>
                  </a:lnTo>
                  <a:lnTo>
                    <a:pt x="38" y="164"/>
                  </a:lnTo>
                  <a:lnTo>
                    <a:pt x="48" y="160"/>
                  </a:lnTo>
                  <a:lnTo>
                    <a:pt x="52" y="158"/>
                  </a:lnTo>
                  <a:lnTo>
                    <a:pt x="52" y="160"/>
                  </a:lnTo>
                  <a:lnTo>
                    <a:pt x="52" y="162"/>
                  </a:lnTo>
                  <a:lnTo>
                    <a:pt x="48" y="164"/>
                  </a:lnTo>
                  <a:lnTo>
                    <a:pt x="44" y="166"/>
                  </a:lnTo>
                  <a:lnTo>
                    <a:pt x="20" y="176"/>
                  </a:lnTo>
                  <a:lnTo>
                    <a:pt x="0" y="196"/>
                  </a:lnTo>
                  <a:lnTo>
                    <a:pt x="10" y="200"/>
                  </a:lnTo>
                  <a:lnTo>
                    <a:pt x="28" y="190"/>
                  </a:lnTo>
                  <a:lnTo>
                    <a:pt x="36" y="188"/>
                  </a:lnTo>
                  <a:lnTo>
                    <a:pt x="58" y="188"/>
                  </a:lnTo>
                  <a:lnTo>
                    <a:pt x="84" y="182"/>
                  </a:lnTo>
                  <a:lnTo>
                    <a:pt x="108" y="174"/>
                  </a:lnTo>
                  <a:lnTo>
                    <a:pt x="96" y="164"/>
                  </a:lnTo>
                  <a:lnTo>
                    <a:pt x="98" y="164"/>
                  </a:lnTo>
                  <a:lnTo>
                    <a:pt x="100" y="162"/>
                  </a:lnTo>
                  <a:lnTo>
                    <a:pt x="102" y="158"/>
                  </a:lnTo>
                  <a:lnTo>
                    <a:pt x="102" y="154"/>
                  </a:lnTo>
                  <a:lnTo>
                    <a:pt x="102" y="150"/>
                  </a:lnTo>
                  <a:lnTo>
                    <a:pt x="102" y="148"/>
                  </a:lnTo>
                  <a:lnTo>
                    <a:pt x="100" y="146"/>
                  </a:lnTo>
                  <a:lnTo>
                    <a:pt x="98" y="142"/>
                  </a:lnTo>
                  <a:lnTo>
                    <a:pt x="94" y="140"/>
                  </a:lnTo>
                  <a:lnTo>
                    <a:pt x="90" y="138"/>
                  </a:lnTo>
                  <a:lnTo>
                    <a:pt x="88" y="136"/>
                  </a:lnTo>
                  <a:lnTo>
                    <a:pt x="86" y="132"/>
                  </a:lnTo>
                  <a:lnTo>
                    <a:pt x="84" y="120"/>
                  </a:lnTo>
                  <a:lnTo>
                    <a:pt x="78" y="108"/>
                  </a:lnTo>
                  <a:lnTo>
                    <a:pt x="66" y="100"/>
                  </a:lnTo>
                  <a:lnTo>
                    <a:pt x="66" y="94"/>
                  </a:lnTo>
                  <a:lnTo>
                    <a:pt x="64" y="84"/>
                  </a:lnTo>
                  <a:lnTo>
                    <a:pt x="60" y="72"/>
                  </a:lnTo>
                  <a:lnTo>
                    <a:pt x="56" y="68"/>
                  </a:lnTo>
                  <a:lnTo>
                    <a:pt x="48" y="62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2"/>
                  </a:lnTo>
                  <a:lnTo>
                    <a:pt x="54" y="38"/>
                  </a:lnTo>
                  <a:lnTo>
                    <a:pt x="52" y="36"/>
                  </a:lnTo>
                  <a:lnTo>
                    <a:pt x="52" y="34"/>
                  </a:lnTo>
                  <a:lnTo>
                    <a:pt x="48" y="34"/>
                  </a:lnTo>
                  <a:lnTo>
                    <a:pt x="46" y="32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4" y="26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2"/>
                  </a:lnTo>
                  <a:lnTo>
                    <a:pt x="40" y="8"/>
                  </a:lnTo>
                  <a:lnTo>
                    <a:pt x="42" y="6"/>
                  </a:lnTo>
                  <a:lnTo>
                    <a:pt x="40" y="4"/>
                  </a:lnTo>
                  <a:lnTo>
                    <a:pt x="4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7" name="Freeform 419">
              <a:extLst>
                <a:ext uri="{FF2B5EF4-FFF2-40B4-BE49-F238E27FC236}">
                  <a16:creationId xmlns:a16="http://schemas.microsoft.com/office/drawing/2014/main" xmlns="" id="{E487AED5-3EF3-4FD3-B420-1871AA5CB359}"/>
                </a:ext>
              </a:extLst>
            </p:cNvPr>
            <p:cNvSpPr>
              <a:spLocks/>
            </p:cNvSpPr>
            <p:nvPr/>
          </p:nvSpPr>
          <p:spPr bwMode="gray">
            <a:xfrm>
              <a:off x="612990" y="3096349"/>
              <a:ext cx="66650" cy="59205"/>
            </a:xfrm>
            <a:custGeom>
              <a:avLst/>
              <a:gdLst>
                <a:gd name="T0" fmla="*/ 16 w 36"/>
                <a:gd name="T1" fmla="*/ 0 h 32"/>
                <a:gd name="T2" fmla="*/ 16 w 36"/>
                <a:gd name="T3" fmla="*/ 0 h 32"/>
                <a:gd name="T4" fmla="*/ 18 w 36"/>
                <a:gd name="T5" fmla="*/ 0 h 32"/>
                <a:gd name="T6" fmla="*/ 20 w 36"/>
                <a:gd name="T7" fmla="*/ 0 h 32"/>
                <a:gd name="T8" fmla="*/ 24 w 36"/>
                <a:gd name="T9" fmla="*/ 0 h 32"/>
                <a:gd name="T10" fmla="*/ 28 w 36"/>
                <a:gd name="T11" fmla="*/ 0 h 32"/>
                <a:gd name="T12" fmla="*/ 30 w 36"/>
                <a:gd name="T13" fmla="*/ 2 h 32"/>
                <a:gd name="T14" fmla="*/ 32 w 36"/>
                <a:gd name="T15" fmla="*/ 6 h 32"/>
                <a:gd name="T16" fmla="*/ 32 w 36"/>
                <a:gd name="T17" fmla="*/ 6 h 32"/>
                <a:gd name="T18" fmla="*/ 34 w 36"/>
                <a:gd name="T19" fmla="*/ 8 h 32"/>
                <a:gd name="T20" fmla="*/ 36 w 36"/>
                <a:gd name="T21" fmla="*/ 12 h 32"/>
                <a:gd name="T22" fmla="*/ 36 w 36"/>
                <a:gd name="T23" fmla="*/ 16 h 32"/>
                <a:gd name="T24" fmla="*/ 36 w 36"/>
                <a:gd name="T25" fmla="*/ 22 h 32"/>
                <a:gd name="T26" fmla="*/ 32 w 36"/>
                <a:gd name="T27" fmla="*/ 28 h 32"/>
                <a:gd name="T28" fmla="*/ 32 w 36"/>
                <a:gd name="T29" fmla="*/ 28 h 32"/>
                <a:gd name="T30" fmla="*/ 30 w 36"/>
                <a:gd name="T31" fmla="*/ 30 h 32"/>
                <a:gd name="T32" fmla="*/ 28 w 36"/>
                <a:gd name="T33" fmla="*/ 32 h 32"/>
                <a:gd name="T34" fmla="*/ 26 w 36"/>
                <a:gd name="T35" fmla="*/ 30 h 32"/>
                <a:gd name="T36" fmla="*/ 24 w 36"/>
                <a:gd name="T37" fmla="*/ 30 h 32"/>
                <a:gd name="T38" fmla="*/ 20 w 36"/>
                <a:gd name="T39" fmla="*/ 30 h 32"/>
                <a:gd name="T40" fmla="*/ 18 w 36"/>
                <a:gd name="T41" fmla="*/ 28 h 32"/>
                <a:gd name="T42" fmla="*/ 16 w 36"/>
                <a:gd name="T43" fmla="*/ 26 h 32"/>
                <a:gd name="T44" fmla="*/ 16 w 36"/>
                <a:gd name="T45" fmla="*/ 24 h 32"/>
                <a:gd name="T46" fmla="*/ 16 w 36"/>
                <a:gd name="T47" fmla="*/ 20 h 32"/>
                <a:gd name="T48" fmla="*/ 14 w 36"/>
                <a:gd name="T49" fmla="*/ 18 h 32"/>
                <a:gd name="T50" fmla="*/ 14 w 36"/>
                <a:gd name="T51" fmla="*/ 18 h 32"/>
                <a:gd name="T52" fmla="*/ 14 w 36"/>
                <a:gd name="T53" fmla="*/ 18 h 32"/>
                <a:gd name="T54" fmla="*/ 12 w 36"/>
                <a:gd name="T55" fmla="*/ 20 h 32"/>
                <a:gd name="T56" fmla="*/ 10 w 36"/>
                <a:gd name="T57" fmla="*/ 22 h 32"/>
                <a:gd name="T58" fmla="*/ 8 w 36"/>
                <a:gd name="T59" fmla="*/ 22 h 32"/>
                <a:gd name="T60" fmla="*/ 6 w 36"/>
                <a:gd name="T61" fmla="*/ 20 h 32"/>
                <a:gd name="T62" fmla="*/ 4 w 36"/>
                <a:gd name="T63" fmla="*/ 18 h 32"/>
                <a:gd name="T64" fmla="*/ 2 w 36"/>
                <a:gd name="T65" fmla="*/ 18 h 32"/>
                <a:gd name="T66" fmla="*/ 0 w 36"/>
                <a:gd name="T67" fmla="*/ 14 h 32"/>
                <a:gd name="T68" fmla="*/ 0 w 36"/>
                <a:gd name="T69" fmla="*/ 12 h 32"/>
                <a:gd name="T70" fmla="*/ 2 w 36"/>
                <a:gd name="T71" fmla="*/ 8 h 32"/>
                <a:gd name="T72" fmla="*/ 16 w 36"/>
                <a:gd name="T7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" h="32">
                  <a:moveTo>
                    <a:pt x="16" y="0"/>
                  </a:move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16"/>
                  </a:lnTo>
                  <a:lnTo>
                    <a:pt x="36" y="22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0" y="30"/>
                  </a:lnTo>
                  <a:lnTo>
                    <a:pt x="18" y="28"/>
                  </a:lnTo>
                  <a:lnTo>
                    <a:pt x="16" y="26"/>
                  </a:lnTo>
                  <a:lnTo>
                    <a:pt x="16" y="24"/>
                  </a:lnTo>
                  <a:lnTo>
                    <a:pt x="16" y="20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8" y="22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8" name="Freeform 420">
              <a:extLst>
                <a:ext uri="{FF2B5EF4-FFF2-40B4-BE49-F238E27FC236}">
                  <a16:creationId xmlns:a16="http://schemas.microsoft.com/office/drawing/2014/main" xmlns="" id="{3F05AA3A-A84B-4E21-8300-E92E23D1BB61}"/>
                </a:ext>
              </a:extLst>
            </p:cNvPr>
            <p:cNvSpPr>
              <a:spLocks/>
            </p:cNvSpPr>
            <p:nvPr/>
          </p:nvSpPr>
          <p:spPr bwMode="gray">
            <a:xfrm>
              <a:off x="990675" y="3000141"/>
              <a:ext cx="66650" cy="114709"/>
            </a:xfrm>
            <a:custGeom>
              <a:avLst/>
              <a:gdLst>
                <a:gd name="T0" fmla="*/ 30 w 36"/>
                <a:gd name="T1" fmla="*/ 58 h 62"/>
                <a:gd name="T2" fmla="*/ 30 w 36"/>
                <a:gd name="T3" fmla="*/ 46 h 62"/>
                <a:gd name="T4" fmla="*/ 30 w 36"/>
                <a:gd name="T5" fmla="*/ 44 h 62"/>
                <a:gd name="T6" fmla="*/ 30 w 36"/>
                <a:gd name="T7" fmla="*/ 42 h 62"/>
                <a:gd name="T8" fmla="*/ 28 w 36"/>
                <a:gd name="T9" fmla="*/ 38 h 62"/>
                <a:gd name="T10" fmla="*/ 30 w 36"/>
                <a:gd name="T11" fmla="*/ 36 h 62"/>
                <a:gd name="T12" fmla="*/ 30 w 36"/>
                <a:gd name="T13" fmla="*/ 32 h 62"/>
                <a:gd name="T14" fmla="*/ 32 w 36"/>
                <a:gd name="T15" fmla="*/ 30 h 62"/>
                <a:gd name="T16" fmla="*/ 36 w 36"/>
                <a:gd name="T17" fmla="*/ 28 h 62"/>
                <a:gd name="T18" fmla="*/ 36 w 36"/>
                <a:gd name="T19" fmla="*/ 28 h 62"/>
                <a:gd name="T20" fmla="*/ 36 w 36"/>
                <a:gd name="T21" fmla="*/ 24 h 62"/>
                <a:gd name="T22" fmla="*/ 34 w 36"/>
                <a:gd name="T23" fmla="*/ 22 h 62"/>
                <a:gd name="T24" fmla="*/ 34 w 36"/>
                <a:gd name="T25" fmla="*/ 18 h 62"/>
                <a:gd name="T26" fmla="*/ 32 w 36"/>
                <a:gd name="T27" fmla="*/ 16 h 62"/>
                <a:gd name="T28" fmla="*/ 32 w 36"/>
                <a:gd name="T29" fmla="*/ 16 h 62"/>
                <a:gd name="T30" fmla="*/ 30 w 36"/>
                <a:gd name="T31" fmla="*/ 12 h 62"/>
                <a:gd name="T32" fmla="*/ 30 w 36"/>
                <a:gd name="T33" fmla="*/ 8 h 62"/>
                <a:gd name="T34" fmla="*/ 30 w 36"/>
                <a:gd name="T35" fmla="*/ 4 h 62"/>
                <a:gd name="T36" fmla="*/ 28 w 36"/>
                <a:gd name="T37" fmla="*/ 0 h 62"/>
                <a:gd name="T38" fmla="*/ 28 w 36"/>
                <a:gd name="T39" fmla="*/ 0 h 62"/>
                <a:gd name="T40" fmla="*/ 24 w 36"/>
                <a:gd name="T41" fmla="*/ 0 h 62"/>
                <a:gd name="T42" fmla="*/ 2 w 36"/>
                <a:gd name="T43" fmla="*/ 20 h 62"/>
                <a:gd name="T44" fmla="*/ 2 w 36"/>
                <a:gd name="T45" fmla="*/ 22 h 62"/>
                <a:gd name="T46" fmla="*/ 0 w 36"/>
                <a:gd name="T47" fmla="*/ 26 h 62"/>
                <a:gd name="T48" fmla="*/ 0 w 36"/>
                <a:gd name="T49" fmla="*/ 32 h 62"/>
                <a:gd name="T50" fmla="*/ 0 w 36"/>
                <a:gd name="T51" fmla="*/ 36 h 62"/>
                <a:gd name="T52" fmla="*/ 2 w 36"/>
                <a:gd name="T53" fmla="*/ 40 h 62"/>
                <a:gd name="T54" fmla="*/ 2 w 36"/>
                <a:gd name="T55" fmla="*/ 44 h 62"/>
                <a:gd name="T56" fmla="*/ 2 w 36"/>
                <a:gd name="T57" fmla="*/ 46 h 62"/>
                <a:gd name="T58" fmla="*/ 10 w 36"/>
                <a:gd name="T59" fmla="*/ 54 h 62"/>
                <a:gd name="T60" fmla="*/ 10 w 36"/>
                <a:gd name="T61" fmla="*/ 62 h 62"/>
                <a:gd name="T62" fmla="*/ 30 w 36"/>
                <a:gd name="T63" fmla="*/ 5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" h="62">
                  <a:moveTo>
                    <a:pt x="30" y="58"/>
                  </a:moveTo>
                  <a:lnTo>
                    <a:pt x="30" y="46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2" y="30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0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" y="20"/>
                  </a:lnTo>
                  <a:lnTo>
                    <a:pt x="2" y="22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2" y="44"/>
                  </a:lnTo>
                  <a:lnTo>
                    <a:pt x="2" y="46"/>
                  </a:lnTo>
                  <a:lnTo>
                    <a:pt x="10" y="54"/>
                  </a:lnTo>
                  <a:lnTo>
                    <a:pt x="10" y="62"/>
                  </a:lnTo>
                  <a:lnTo>
                    <a:pt x="30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49" name="Freeform 421">
              <a:extLst>
                <a:ext uri="{FF2B5EF4-FFF2-40B4-BE49-F238E27FC236}">
                  <a16:creationId xmlns:a16="http://schemas.microsoft.com/office/drawing/2014/main" xmlns="" id="{57A16D8C-0472-4267-A4AE-7D454F15888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83245" y="2374791"/>
              <a:ext cx="311035" cy="721558"/>
            </a:xfrm>
            <a:custGeom>
              <a:avLst/>
              <a:gdLst>
                <a:gd name="T0" fmla="*/ 0 w 168"/>
                <a:gd name="T1" fmla="*/ 286 h 390"/>
                <a:gd name="T2" fmla="*/ 0 w 168"/>
                <a:gd name="T3" fmla="*/ 300 h 390"/>
                <a:gd name="T4" fmla="*/ 0 w 168"/>
                <a:gd name="T5" fmla="*/ 312 h 390"/>
                <a:gd name="T6" fmla="*/ 0 w 168"/>
                <a:gd name="T7" fmla="*/ 322 h 390"/>
                <a:gd name="T8" fmla="*/ 16 w 168"/>
                <a:gd name="T9" fmla="*/ 388 h 390"/>
                <a:gd name="T10" fmla="*/ 38 w 168"/>
                <a:gd name="T11" fmla="*/ 382 h 390"/>
                <a:gd name="T12" fmla="*/ 50 w 168"/>
                <a:gd name="T13" fmla="*/ 372 h 390"/>
                <a:gd name="T14" fmla="*/ 60 w 168"/>
                <a:gd name="T15" fmla="*/ 360 h 390"/>
                <a:gd name="T16" fmla="*/ 66 w 168"/>
                <a:gd name="T17" fmla="*/ 328 h 390"/>
                <a:gd name="T18" fmla="*/ 88 w 168"/>
                <a:gd name="T19" fmla="*/ 296 h 390"/>
                <a:gd name="T20" fmla="*/ 94 w 168"/>
                <a:gd name="T21" fmla="*/ 282 h 390"/>
                <a:gd name="T22" fmla="*/ 92 w 168"/>
                <a:gd name="T23" fmla="*/ 272 h 390"/>
                <a:gd name="T24" fmla="*/ 82 w 168"/>
                <a:gd name="T25" fmla="*/ 264 h 390"/>
                <a:gd name="T26" fmla="*/ 76 w 168"/>
                <a:gd name="T27" fmla="*/ 262 h 390"/>
                <a:gd name="T28" fmla="*/ 78 w 168"/>
                <a:gd name="T29" fmla="*/ 230 h 390"/>
                <a:gd name="T30" fmla="*/ 78 w 168"/>
                <a:gd name="T31" fmla="*/ 232 h 390"/>
                <a:gd name="T32" fmla="*/ 80 w 168"/>
                <a:gd name="T33" fmla="*/ 218 h 390"/>
                <a:gd name="T34" fmla="*/ 86 w 168"/>
                <a:gd name="T35" fmla="*/ 204 h 390"/>
                <a:gd name="T36" fmla="*/ 94 w 168"/>
                <a:gd name="T37" fmla="*/ 194 h 390"/>
                <a:gd name="T38" fmla="*/ 106 w 168"/>
                <a:gd name="T39" fmla="*/ 184 h 390"/>
                <a:gd name="T40" fmla="*/ 116 w 168"/>
                <a:gd name="T41" fmla="*/ 176 h 390"/>
                <a:gd name="T42" fmla="*/ 122 w 168"/>
                <a:gd name="T43" fmla="*/ 158 h 390"/>
                <a:gd name="T44" fmla="*/ 122 w 168"/>
                <a:gd name="T45" fmla="*/ 140 h 390"/>
                <a:gd name="T46" fmla="*/ 156 w 168"/>
                <a:gd name="T47" fmla="*/ 118 h 390"/>
                <a:gd name="T48" fmla="*/ 168 w 168"/>
                <a:gd name="T49" fmla="*/ 118 h 390"/>
                <a:gd name="T50" fmla="*/ 162 w 168"/>
                <a:gd name="T51" fmla="*/ 106 h 390"/>
                <a:gd name="T52" fmla="*/ 152 w 168"/>
                <a:gd name="T53" fmla="*/ 80 h 390"/>
                <a:gd name="T54" fmla="*/ 152 w 168"/>
                <a:gd name="T55" fmla="*/ 72 h 390"/>
                <a:gd name="T56" fmla="*/ 156 w 168"/>
                <a:gd name="T57" fmla="*/ 68 h 390"/>
                <a:gd name="T58" fmla="*/ 156 w 168"/>
                <a:gd name="T59" fmla="*/ 56 h 390"/>
                <a:gd name="T60" fmla="*/ 140 w 168"/>
                <a:gd name="T61" fmla="*/ 38 h 390"/>
                <a:gd name="T62" fmla="*/ 130 w 168"/>
                <a:gd name="T63" fmla="*/ 24 h 390"/>
                <a:gd name="T64" fmla="*/ 122 w 168"/>
                <a:gd name="T65" fmla="*/ 20 h 390"/>
                <a:gd name="T66" fmla="*/ 114 w 168"/>
                <a:gd name="T67" fmla="*/ 4 h 390"/>
                <a:gd name="T68" fmla="*/ 102 w 168"/>
                <a:gd name="T69" fmla="*/ 14 h 390"/>
                <a:gd name="T70" fmla="*/ 92 w 168"/>
                <a:gd name="T71" fmla="*/ 24 h 390"/>
                <a:gd name="T72" fmla="*/ 86 w 168"/>
                <a:gd name="T73" fmla="*/ 32 h 390"/>
                <a:gd name="T74" fmla="*/ 80 w 168"/>
                <a:gd name="T75" fmla="*/ 44 h 390"/>
                <a:gd name="T76" fmla="*/ 76 w 168"/>
                <a:gd name="T77" fmla="*/ 56 h 390"/>
                <a:gd name="T78" fmla="*/ 70 w 168"/>
                <a:gd name="T79" fmla="*/ 82 h 390"/>
                <a:gd name="T80" fmla="*/ 64 w 168"/>
                <a:gd name="T81" fmla="*/ 92 h 390"/>
                <a:gd name="T82" fmla="*/ 54 w 168"/>
                <a:gd name="T83" fmla="*/ 104 h 390"/>
                <a:gd name="T84" fmla="*/ 46 w 168"/>
                <a:gd name="T85" fmla="*/ 122 h 390"/>
                <a:gd name="T86" fmla="*/ 12 w 168"/>
                <a:gd name="T87" fmla="*/ 178 h 390"/>
                <a:gd name="T88" fmla="*/ 14 w 168"/>
                <a:gd name="T89" fmla="*/ 260 h 390"/>
                <a:gd name="T90" fmla="*/ 14 w 168"/>
                <a:gd name="T91" fmla="*/ 266 h 390"/>
                <a:gd name="T92" fmla="*/ 8 w 168"/>
                <a:gd name="T93" fmla="*/ 278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8" h="390">
                  <a:moveTo>
                    <a:pt x="0" y="280"/>
                  </a:moveTo>
                  <a:lnTo>
                    <a:pt x="0" y="282"/>
                  </a:lnTo>
                  <a:lnTo>
                    <a:pt x="0" y="286"/>
                  </a:lnTo>
                  <a:lnTo>
                    <a:pt x="0" y="292"/>
                  </a:lnTo>
                  <a:lnTo>
                    <a:pt x="0" y="296"/>
                  </a:lnTo>
                  <a:lnTo>
                    <a:pt x="0" y="300"/>
                  </a:lnTo>
                  <a:lnTo>
                    <a:pt x="0" y="302"/>
                  </a:lnTo>
                  <a:lnTo>
                    <a:pt x="0" y="308"/>
                  </a:lnTo>
                  <a:lnTo>
                    <a:pt x="0" y="312"/>
                  </a:lnTo>
                  <a:lnTo>
                    <a:pt x="0" y="318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0" y="350"/>
                  </a:lnTo>
                  <a:lnTo>
                    <a:pt x="12" y="368"/>
                  </a:lnTo>
                  <a:lnTo>
                    <a:pt x="16" y="388"/>
                  </a:lnTo>
                  <a:lnTo>
                    <a:pt x="24" y="390"/>
                  </a:lnTo>
                  <a:lnTo>
                    <a:pt x="36" y="386"/>
                  </a:lnTo>
                  <a:lnTo>
                    <a:pt x="38" y="382"/>
                  </a:lnTo>
                  <a:lnTo>
                    <a:pt x="42" y="378"/>
                  </a:lnTo>
                  <a:lnTo>
                    <a:pt x="46" y="374"/>
                  </a:lnTo>
                  <a:lnTo>
                    <a:pt x="50" y="372"/>
                  </a:lnTo>
                  <a:lnTo>
                    <a:pt x="54" y="372"/>
                  </a:lnTo>
                  <a:lnTo>
                    <a:pt x="54" y="370"/>
                  </a:lnTo>
                  <a:lnTo>
                    <a:pt x="60" y="360"/>
                  </a:lnTo>
                  <a:lnTo>
                    <a:pt x="64" y="346"/>
                  </a:lnTo>
                  <a:lnTo>
                    <a:pt x="66" y="334"/>
                  </a:lnTo>
                  <a:lnTo>
                    <a:pt x="66" y="328"/>
                  </a:lnTo>
                  <a:lnTo>
                    <a:pt x="66" y="320"/>
                  </a:lnTo>
                  <a:lnTo>
                    <a:pt x="84" y="300"/>
                  </a:lnTo>
                  <a:lnTo>
                    <a:pt x="88" y="296"/>
                  </a:lnTo>
                  <a:lnTo>
                    <a:pt x="92" y="290"/>
                  </a:lnTo>
                  <a:lnTo>
                    <a:pt x="92" y="286"/>
                  </a:lnTo>
                  <a:lnTo>
                    <a:pt x="94" y="282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2"/>
                  </a:lnTo>
                  <a:lnTo>
                    <a:pt x="90" y="268"/>
                  </a:lnTo>
                  <a:lnTo>
                    <a:pt x="86" y="266"/>
                  </a:lnTo>
                  <a:lnTo>
                    <a:pt x="82" y="264"/>
                  </a:lnTo>
                  <a:lnTo>
                    <a:pt x="80" y="264"/>
                  </a:lnTo>
                  <a:lnTo>
                    <a:pt x="78" y="262"/>
                  </a:lnTo>
                  <a:lnTo>
                    <a:pt x="76" y="262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8" y="230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2"/>
                  </a:lnTo>
                  <a:lnTo>
                    <a:pt x="78" y="230"/>
                  </a:lnTo>
                  <a:lnTo>
                    <a:pt x="80" y="226"/>
                  </a:lnTo>
                  <a:lnTo>
                    <a:pt x="80" y="218"/>
                  </a:lnTo>
                  <a:lnTo>
                    <a:pt x="82" y="212"/>
                  </a:lnTo>
                  <a:lnTo>
                    <a:pt x="84" y="208"/>
                  </a:lnTo>
                  <a:lnTo>
                    <a:pt x="86" y="204"/>
                  </a:lnTo>
                  <a:lnTo>
                    <a:pt x="88" y="200"/>
                  </a:lnTo>
                  <a:lnTo>
                    <a:pt x="90" y="196"/>
                  </a:lnTo>
                  <a:lnTo>
                    <a:pt x="94" y="194"/>
                  </a:lnTo>
                  <a:lnTo>
                    <a:pt x="98" y="190"/>
                  </a:lnTo>
                  <a:lnTo>
                    <a:pt x="104" y="188"/>
                  </a:lnTo>
                  <a:lnTo>
                    <a:pt x="106" y="184"/>
                  </a:lnTo>
                  <a:lnTo>
                    <a:pt x="110" y="184"/>
                  </a:lnTo>
                  <a:lnTo>
                    <a:pt x="110" y="182"/>
                  </a:lnTo>
                  <a:lnTo>
                    <a:pt x="116" y="176"/>
                  </a:lnTo>
                  <a:lnTo>
                    <a:pt x="120" y="170"/>
                  </a:lnTo>
                  <a:lnTo>
                    <a:pt x="122" y="164"/>
                  </a:lnTo>
                  <a:lnTo>
                    <a:pt x="122" y="158"/>
                  </a:lnTo>
                  <a:lnTo>
                    <a:pt x="122" y="156"/>
                  </a:lnTo>
                  <a:lnTo>
                    <a:pt x="122" y="154"/>
                  </a:lnTo>
                  <a:lnTo>
                    <a:pt x="122" y="140"/>
                  </a:lnTo>
                  <a:lnTo>
                    <a:pt x="134" y="130"/>
                  </a:lnTo>
                  <a:lnTo>
                    <a:pt x="144" y="120"/>
                  </a:lnTo>
                  <a:lnTo>
                    <a:pt x="156" y="118"/>
                  </a:lnTo>
                  <a:lnTo>
                    <a:pt x="166" y="120"/>
                  </a:lnTo>
                  <a:lnTo>
                    <a:pt x="166" y="120"/>
                  </a:lnTo>
                  <a:lnTo>
                    <a:pt x="168" y="118"/>
                  </a:lnTo>
                  <a:lnTo>
                    <a:pt x="168" y="116"/>
                  </a:lnTo>
                  <a:lnTo>
                    <a:pt x="166" y="114"/>
                  </a:lnTo>
                  <a:lnTo>
                    <a:pt x="162" y="106"/>
                  </a:lnTo>
                  <a:lnTo>
                    <a:pt x="158" y="96"/>
                  </a:lnTo>
                  <a:lnTo>
                    <a:pt x="154" y="86"/>
                  </a:lnTo>
                  <a:lnTo>
                    <a:pt x="152" y="80"/>
                  </a:lnTo>
                  <a:lnTo>
                    <a:pt x="152" y="78"/>
                  </a:lnTo>
                  <a:lnTo>
                    <a:pt x="152" y="76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4" y="70"/>
                  </a:lnTo>
                  <a:lnTo>
                    <a:pt x="156" y="68"/>
                  </a:lnTo>
                  <a:lnTo>
                    <a:pt x="158" y="64"/>
                  </a:lnTo>
                  <a:lnTo>
                    <a:pt x="158" y="60"/>
                  </a:lnTo>
                  <a:lnTo>
                    <a:pt x="156" y="56"/>
                  </a:lnTo>
                  <a:lnTo>
                    <a:pt x="152" y="50"/>
                  </a:lnTo>
                  <a:lnTo>
                    <a:pt x="142" y="42"/>
                  </a:lnTo>
                  <a:lnTo>
                    <a:pt x="140" y="38"/>
                  </a:lnTo>
                  <a:lnTo>
                    <a:pt x="136" y="32"/>
                  </a:lnTo>
                  <a:lnTo>
                    <a:pt x="132" y="28"/>
                  </a:lnTo>
                  <a:lnTo>
                    <a:pt x="130" y="24"/>
                  </a:lnTo>
                  <a:lnTo>
                    <a:pt x="126" y="22"/>
                  </a:lnTo>
                  <a:lnTo>
                    <a:pt x="124" y="20"/>
                  </a:lnTo>
                  <a:lnTo>
                    <a:pt x="122" y="20"/>
                  </a:lnTo>
                  <a:lnTo>
                    <a:pt x="118" y="0"/>
                  </a:lnTo>
                  <a:lnTo>
                    <a:pt x="116" y="2"/>
                  </a:lnTo>
                  <a:lnTo>
                    <a:pt x="114" y="4"/>
                  </a:lnTo>
                  <a:lnTo>
                    <a:pt x="110" y="6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4" y="22"/>
                  </a:lnTo>
                  <a:lnTo>
                    <a:pt x="92" y="24"/>
                  </a:lnTo>
                  <a:lnTo>
                    <a:pt x="90" y="26"/>
                  </a:lnTo>
                  <a:lnTo>
                    <a:pt x="88" y="28"/>
                  </a:lnTo>
                  <a:lnTo>
                    <a:pt x="86" y="32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0" y="44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6" y="56"/>
                  </a:lnTo>
                  <a:lnTo>
                    <a:pt x="72" y="60"/>
                  </a:lnTo>
                  <a:lnTo>
                    <a:pt x="72" y="82"/>
                  </a:lnTo>
                  <a:lnTo>
                    <a:pt x="70" y="82"/>
                  </a:lnTo>
                  <a:lnTo>
                    <a:pt x="70" y="84"/>
                  </a:lnTo>
                  <a:lnTo>
                    <a:pt x="66" y="88"/>
                  </a:lnTo>
                  <a:lnTo>
                    <a:pt x="64" y="92"/>
                  </a:lnTo>
                  <a:lnTo>
                    <a:pt x="60" y="96"/>
                  </a:lnTo>
                  <a:lnTo>
                    <a:pt x="56" y="100"/>
                  </a:lnTo>
                  <a:lnTo>
                    <a:pt x="54" y="104"/>
                  </a:lnTo>
                  <a:lnTo>
                    <a:pt x="50" y="106"/>
                  </a:lnTo>
                  <a:lnTo>
                    <a:pt x="48" y="106"/>
                  </a:lnTo>
                  <a:lnTo>
                    <a:pt x="46" y="122"/>
                  </a:lnTo>
                  <a:lnTo>
                    <a:pt x="36" y="140"/>
                  </a:lnTo>
                  <a:lnTo>
                    <a:pt x="34" y="164"/>
                  </a:lnTo>
                  <a:lnTo>
                    <a:pt x="12" y="178"/>
                  </a:lnTo>
                  <a:lnTo>
                    <a:pt x="16" y="184"/>
                  </a:lnTo>
                  <a:lnTo>
                    <a:pt x="16" y="234"/>
                  </a:lnTo>
                  <a:lnTo>
                    <a:pt x="14" y="260"/>
                  </a:lnTo>
                  <a:lnTo>
                    <a:pt x="14" y="262"/>
                  </a:lnTo>
                  <a:lnTo>
                    <a:pt x="14" y="264"/>
                  </a:lnTo>
                  <a:lnTo>
                    <a:pt x="14" y="266"/>
                  </a:lnTo>
                  <a:lnTo>
                    <a:pt x="12" y="270"/>
                  </a:lnTo>
                  <a:lnTo>
                    <a:pt x="12" y="274"/>
                  </a:lnTo>
                  <a:lnTo>
                    <a:pt x="8" y="278"/>
                  </a:lnTo>
                  <a:lnTo>
                    <a:pt x="4" y="280"/>
                  </a:lnTo>
                  <a:lnTo>
                    <a:pt x="0" y="2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0" name="Freeform 422">
              <a:extLst>
                <a:ext uri="{FF2B5EF4-FFF2-40B4-BE49-F238E27FC236}">
                  <a16:creationId xmlns:a16="http://schemas.microsoft.com/office/drawing/2014/main" xmlns="" id="{7304416D-6AC8-433A-B631-DC5675D1AD37}"/>
                </a:ext>
              </a:extLst>
            </p:cNvPr>
            <p:cNvSpPr>
              <a:spLocks/>
            </p:cNvSpPr>
            <p:nvPr/>
          </p:nvSpPr>
          <p:spPr bwMode="gray">
            <a:xfrm>
              <a:off x="1301710" y="2322987"/>
              <a:ext cx="229573" cy="573546"/>
            </a:xfrm>
            <a:custGeom>
              <a:avLst/>
              <a:gdLst>
                <a:gd name="T0" fmla="*/ 102 w 124"/>
                <a:gd name="T1" fmla="*/ 62 h 310"/>
                <a:gd name="T2" fmla="*/ 122 w 124"/>
                <a:gd name="T3" fmla="*/ 112 h 310"/>
                <a:gd name="T4" fmla="*/ 112 w 124"/>
                <a:gd name="T5" fmla="*/ 128 h 310"/>
                <a:gd name="T6" fmla="*/ 114 w 124"/>
                <a:gd name="T7" fmla="*/ 134 h 310"/>
                <a:gd name="T8" fmla="*/ 118 w 124"/>
                <a:gd name="T9" fmla="*/ 144 h 310"/>
                <a:gd name="T10" fmla="*/ 118 w 124"/>
                <a:gd name="T11" fmla="*/ 152 h 310"/>
                <a:gd name="T12" fmla="*/ 114 w 124"/>
                <a:gd name="T13" fmla="*/ 182 h 310"/>
                <a:gd name="T14" fmla="*/ 114 w 124"/>
                <a:gd name="T15" fmla="*/ 212 h 310"/>
                <a:gd name="T16" fmla="*/ 122 w 124"/>
                <a:gd name="T17" fmla="*/ 222 h 310"/>
                <a:gd name="T18" fmla="*/ 124 w 124"/>
                <a:gd name="T19" fmla="*/ 254 h 310"/>
                <a:gd name="T20" fmla="*/ 124 w 124"/>
                <a:gd name="T21" fmla="*/ 260 h 310"/>
                <a:gd name="T22" fmla="*/ 90 w 124"/>
                <a:gd name="T23" fmla="*/ 292 h 310"/>
                <a:gd name="T24" fmla="*/ 92 w 124"/>
                <a:gd name="T25" fmla="*/ 294 h 310"/>
                <a:gd name="T26" fmla="*/ 88 w 124"/>
                <a:gd name="T27" fmla="*/ 294 h 310"/>
                <a:gd name="T28" fmla="*/ 80 w 124"/>
                <a:gd name="T29" fmla="*/ 292 h 310"/>
                <a:gd name="T30" fmla="*/ 72 w 124"/>
                <a:gd name="T31" fmla="*/ 296 h 310"/>
                <a:gd name="T32" fmla="*/ 54 w 124"/>
                <a:gd name="T33" fmla="*/ 302 h 310"/>
                <a:gd name="T34" fmla="*/ 48 w 124"/>
                <a:gd name="T35" fmla="*/ 304 h 310"/>
                <a:gd name="T36" fmla="*/ 38 w 124"/>
                <a:gd name="T37" fmla="*/ 306 h 310"/>
                <a:gd name="T38" fmla="*/ 24 w 124"/>
                <a:gd name="T39" fmla="*/ 306 h 310"/>
                <a:gd name="T40" fmla="*/ 20 w 124"/>
                <a:gd name="T41" fmla="*/ 304 h 310"/>
                <a:gd name="T42" fmla="*/ 12 w 124"/>
                <a:gd name="T43" fmla="*/ 298 h 310"/>
                <a:gd name="T44" fmla="*/ 6 w 124"/>
                <a:gd name="T45" fmla="*/ 292 h 310"/>
                <a:gd name="T46" fmla="*/ 4 w 124"/>
                <a:gd name="T47" fmla="*/ 286 h 310"/>
                <a:gd name="T48" fmla="*/ 4 w 124"/>
                <a:gd name="T49" fmla="*/ 278 h 310"/>
                <a:gd name="T50" fmla="*/ 4 w 124"/>
                <a:gd name="T51" fmla="*/ 268 h 310"/>
                <a:gd name="T52" fmla="*/ 4 w 124"/>
                <a:gd name="T53" fmla="*/ 230 h 310"/>
                <a:gd name="T54" fmla="*/ 6 w 124"/>
                <a:gd name="T55" fmla="*/ 224 h 310"/>
                <a:gd name="T56" fmla="*/ 12 w 124"/>
                <a:gd name="T57" fmla="*/ 212 h 310"/>
                <a:gd name="T58" fmla="*/ 42 w 124"/>
                <a:gd name="T59" fmla="*/ 186 h 310"/>
                <a:gd name="T60" fmla="*/ 50 w 124"/>
                <a:gd name="T61" fmla="*/ 178 h 310"/>
                <a:gd name="T62" fmla="*/ 56 w 124"/>
                <a:gd name="T63" fmla="*/ 158 h 310"/>
                <a:gd name="T64" fmla="*/ 48 w 124"/>
                <a:gd name="T65" fmla="*/ 148 h 310"/>
                <a:gd name="T66" fmla="*/ 50 w 124"/>
                <a:gd name="T67" fmla="*/ 146 h 310"/>
                <a:gd name="T68" fmla="*/ 48 w 124"/>
                <a:gd name="T69" fmla="*/ 142 h 310"/>
                <a:gd name="T70" fmla="*/ 38 w 124"/>
                <a:gd name="T71" fmla="*/ 122 h 310"/>
                <a:gd name="T72" fmla="*/ 34 w 124"/>
                <a:gd name="T73" fmla="*/ 100 h 310"/>
                <a:gd name="T74" fmla="*/ 36 w 124"/>
                <a:gd name="T75" fmla="*/ 98 h 310"/>
                <a:gd name="T76" fmla="*/ 40 w 124"/>
                <a:gd name="T77" fmla="*/ 94 h 310"/>
                <a:gd name="T78" fmla="*/ 38 w 124"/>
                <a:gd name="T79" fmla="*/ 86 h 310"/>
                <a:gd name="T80" fmla="*/ 32 w 124"/>
                <a:gd name="T81" fmla="*/ 76 h 310"/>
                <a:gd name="T82" fmla="*/ 22 w 124"/>
                <a:gd name="T83" fmla="*/ 68 h 310"/>
                <a:gd name="T84" fmla="*/ 18 w 124"/>
                <a:gd name="T85" fmla="*/ 62 h 310"/>
                <a:gd name="T86" fmla="*/ 10 w 124"/>
                <a:gd name="T87" fmla="*/ 52 h 310"/>
                <a:gd name="T88" fmla="*/ 0 w 124"/>
                <a:gd name="T89" fmla="*/ 28 h 310"/>
                <a:gd name="T90" fmla="*/ 10 w 124"/>
                <a:gd name="T91" fmla="*/ 20 h 310"/>
                <a:gd name="T92" fmla="*/ 28 w 124"/>
                <a:gd name="T93" fmla="*/ 16 h 310"/>
                <a:gd name="T94" fmla="*/ 40 w 124"/>
                <a:gd name="T95" fmla="*/ 24 h 310"/>
                <a:gd name="T96" fmla="*/ 58 w 124"/>
                <a:gd name="T97" fmla="*/ 22 h 310"/>
                <a:gd name="T98" fmla="*/ 72 w 124"/>
                <a:gd name="T99" fmla="*/ 14 h 310"/>
                <a:gd name="T100" fmla="*/ 72 w 124"/>
                <a:gd name="T101" fmla="*/ 12 h 310"/>
                <a:gd name="T102" fmla="*/ 76 w 124"/>
                <a:gd name="T103" fmla="*/ 6 h 310"/>
                <a:gd name="T104" fmla="*/ 82 w 124"/>
                <a:gd name="T105" fmla="*/ 2 h 310"/>
                <a:gd name="T106" fmla="*/ 92 w 124"/>
                <a:gd name="T107" fmla="*/ 2 h 310"/>
                <a:gd name="T108" fmla="*/ 120 w 124"/>
                <a:gd name="T109" fmla="*/ 20 h 310"/>
                <a:gd name="T110" fmla="*/ 116 w 124"/>
                <a:gd name="T111" fmla="*/ 26 h 310"/>
                <a:gd name="T112" fmla="*/ 102 w 124"/>
                <a:gd name="T113" fmla="*/ 4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310">
                  <a:moveTo>
                    <a:pt x="102" y="46"/>
                  </a:moveTo>
                  <a:lnTo>
                    <a:pt x="102" y="62"/>
                  </a:lnTo>
                  <a:lnTo>
                    <a:pt x="122" y="82"/>
                  </a:lnTo>
                  <a:lnTo>
                    <a:pt x="122" y="112"/>
                  </a:lnTo>
                  <a:lnTo>
                    <a:pt x="110" y="126"/>
                  </a:lnTo>
                  <a:lnTo>
                    <a:pt x="112" y="128"/>
                  </a:lnTo>
                  <a:lnTo>
                    <a:pt x="112" y="130"/>
                  </a:lnTo>
                  <a:lnTo>
                    <a:pt x="114" y="134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18" y="146"/>
                  </a:lnTo>
                  <a:lnTo>
                    <a:pt x="118" y="152"/>
                  </a:lnTo>
                  <a:lnTo>
                    <a:pt x="116" y="164"/>
                  </a:lnTo>
                  <a:lnTo>
                    <a:pt x="114" y="182"/>
                  </a:lnTo>
                  <a:lnTo>
                    <a:pt x="114" y="200"/>
                  </a:lnTo>
                  <a:lnTo>
                    <a:pt x="114" y="212"/>
                  </a:lnTo>
                  <a:lnTo>
                    <a:pt x="118" y="218"/>
                  </a:lnTo>
                  <a:lnTo>
                    <a:pt x="122" y="222"/>
                  </a:lnTo>
                  <a:lnTo>
                    <a:pt x="124" y="234"/>
                  </a:lnTo>
                  <a:lnTo>
                    <a:pt x="124" y="254"/>
                  </a:lnTo>
                  <a:lnTo>
                    <a:pt x="124" y="258"/>
                  </a:lnTo>
                  <a:lnTo>
                    <a:pt x="124" y="260"/>
                  </a:lnTo>
                  <a:lnTo>
                    <a:pt x="122" y="260"/>
                  </a:lnTo>
                  <a:lnTo>
                    <a:pt x="90" y="292"/>
                  </a:lnTo>
                  <a:lnTo>
                    <a:pt x="90" y="294"/>
                  </a:lnTo>
                  <a:lnTo>
                    <a:pt x="92" y="294"/>
                  </a:lnTo>
                  <a:lnTo>
                    <a:pt x="90" y="294"/>
                  </a:lnTo>
                  <a:lnTo>
                    <a:pt x="88" y="294"/>
                  </a:lnTo>
                  <a:lnTo>
                    <a:pt x="84" y="292"/>
                  </a:lnTo>
                  <a:lnTo>
                    <a:pt x="80" y="292"/>
                  </a:lnTo>
                  <a:lnTo>
                    <a:pt x="76" y="294"/>
                  </a:lnTo>
                  <a:lnTo>
                    <a:pt x="72" y="296"/>
                  </a:lnTo>
                  <a:lnTo>
                    <a:pt x="68" y="298"/>
                  </a:lnTo>
                  <a:lnTo>
                    <a:pt x="54" y="302"/>
                  </a:lnTo>
                  <a:lnTo>
                    <a:pt x="52" y="302"/>
                  </a:lnTo>
                  <a:lnTo>
                    <a:pt x="48" y="304"/>
                  </a:lnTo>
                  <a:lnTo>
                    <a:pt x="44" y="304"/>
                  </a:lnTo>
                  <a:lnTo>
                    <a:pt x="38" y="306"/>
                  </a:lnTo>
                  <a:lnTo>
                    <a:pt x="34" y="310"/>
                  </a:lnTo>
                  <a:lnTo>
                    <a:pt x="24" y="306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16" y="300"/>
                  </a:lnTo>
                  <a:lnTo>
                    <a:pt x="12" y="298"/>
                  </a:lnTo>
                  <a:lnTo>
                    <a:pt x="8" y="294"/>
                  </a:lnTo>
                  <a:lnTo>
                    <a:pt x="6" y="292"/>
                  </a:lnTo>
                  <a:lnTo>
                    <a:pt x="4" y="288"/>
                  </a:lnTo>
                  <a:lnTo>
                    <a:pt x="4" y="286"/>
                  </a:lnTo>
                  <a:lnTo>
                    <a:pt x="4" y="284"/>
                  </a:lnTo>
                  <a:lnTo>
                    <a:pt x="4" y="278"/>
                  </a:lnTo>
                  <a:lnTo>
                    <a:pt x="4" y="272"/>
                  </a:lnTo>
                  <a:lnTo>
                    <a:pt x="4" y="268"/>
                  </a:lnTo>
                  <a:lnTo>
                    <a:pt x="4" y="262"/>
                  </a:lnTo>
                  <a:lnTo>
                    <a:pt x="4" y="230"/>
                  </a:lnTo>
                  <a:lnTo>
                    <a:pt x="4" y="228"/>
                  </a:lnTo>
                  <a:lnTo>
                    <a:pt x="6" y="224"/>
                  </a:lnTo>
                  <a:lnTo>
                    <a:pt x="8" y="218"/>
                  </a:lnTo>
                  <a:lnTo>
                    <a:pt x="12" y="212"/>
                  </a:lnTo>
                  <a:lnTo>
                    <a:pt x="20" y="206"/>
                  </a:lnTo>
                  <a:lnTo>
                    <a:pt x="42" y="186"/>
                  </a:lnTo>
                  <a:lnTo>
                    <a:pt x="46" y="184"/>
                  </a:lnTo>
                  <a:lnTo>
                    <a:pt x="50" y="178"/>
                  </a:lnTo>
                  <a:lnTo>
                    <a:pt x="56" y="170"/>
                  </a:lnTo>
                  <a:lnTo>
                    <a:pt x="56" y="158"/>
                  </a:lnTo>
                  <a:lnTo>
                    <a:pt x="48" y="148"/>
                  </a:lnTo>
                  <a:lnTo>
                    <a:pt x="48" y="148"/>
                  </a:lnTo>
                  <a:lnTo>
                    <a:pt x="50" y="146"/>
                  </a:lnTo>
                  <a:lnTo>
                    <a:pt x="50" y="146"/>
                  </a:lnTo>
                  <a:lnTo>
                    <a:pt x="50" y="144"/>
                  </a:lnTo>
                  <a:lnTo>
                    <a:pt x="48" y="142"/>
                  </a:lnTo>
                  <a:lnTo>
                    <a:pt x="42" y="132"/>
                  </a:lnTo>
                  <a:lnTo>
                    <a:pt x="38" y="122"/>
                  </a:lnTo>
                  <a:lnTo>
                    <a:pt x="34" y="110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6" y="98"/>
                  </a:lnTo>
                  <a:lnTo>
                    <a:pt x="38" y="96"/>
                  </a:lnTo>
                  <a:lnTo>
                    <a:pt x="40" y="94"/>
                  </a:lnTo>
                  <a:lnTo>
                    <a:pt x="40" y="90"/>
                  </a:lnTo>
                  <a:lnTo>
                    <a:pt x="38" y="86"/>
                  </a:lnTo>
                  <a:lnTo>
                    <a:pt x="36" y="82"/>
                  </a:lnTo>
                  <a:lnTo>
                    <a:pt x="32" y="76"/>
                  </a:lnTo>
                  <a:lnTo>
                    <a:pt x="24" y="70"/>
                  </a:lnTo>
                  <a:lnTo>
                    <a:pt x="22" y="68"/>
                  </a:lnTo>
                  <a:lnTo>
                    <a:pt x="22" y="66"/>
                  </a:lnTo>
                  <a:lnTo>
                    <a:pt x="18" y="62"/>
                  </a:lnTo>
                  <a:lnTo>
                    <a:pt x="16" y="56"/>
                  </a:lnTo>
                  <a:lnTo>
                    <a:pt x="10" y="52"/>
                  </a:lnTo>
                  <a:lnTo>
                    <a:pt x="4" y="48"/>
                  </a:lnTo>
                  <a:lnTo>
                    <a:pt x="0" y="28"/>
                  </a:lnTo>
                  <a:lnTo>
                    <a:pt x="2" y="26"/>
                  </a:lnTo>
                  <a:lnTo>
                    <a:pt x="10" y="20"/>
                  </a:lnTo>
                  <a:lnTo>
                    <a:pt x="18" y="16"/>
                  </a:lnTo>
                  <a:lnTo>
                    <a:pt x="28" y="16"/>
                  </a:lnTo>
                  <a:lnTo>
                    <a:pt x="38" y="2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58" y="22"/>
                  </a:lnTo>
                  <a:lnTo>
                    <a:pt x="66" y="20"/>
                  </a:lnTo>
                  <a:lnTo>
                    <a:pt x="72" y="14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6" y="6"/>
                  </a:lnTo>
                  <a:lnTo>
                    <a:pt x="78" y="2"/>
                  </a:lnTo>
                  <a:lnTo>
                    <a:pt x="82" y="2"/>
                  </a:lnTo>
                  <a:lnTo>
                    <a:pt x="86" y="0"/>
                  </a:lnTo>
                  <a:lnTo>
                    <a:pt x="92" y="2"/>
                  </a:lnTo>
                  <a:lnTo>
                    <a:pt x="122" y="18"/>
                  </a:lnTo>
                  <a:lnTo>
                    <a:pt x="120" y="20"/>
                  </a:lnTo>
                  <a:lnTo>
                    <a:pt x="120" y="22"/>
                  </a:lnTo>
                  <a:lnTo>
                    <a:pt x="116" y="26"/>
                  </a:lnTo>
                  <a:lnTo>
                    <a:pt x="110" y="28"/>
                  </a:lnTo>
                  <a:lnTo>
                    <a:pt x="102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1" name="Freeform 423">
              <a:extLst>
                <a:ext uri="{FF2B5EF4-FFF2-40B4-BE49-F238E27FC236}">
                  <a16:creationId xmlns:a16="http://schemas.microsoft.com/office/drawing/2014/main" xmlns="" id="{068C37EA-BE09-4889-A532-2838BE17D6D7}"/>
                </a:ext>
              </a:extLst>
            </p:cNvPr>
            <p:cNvSpPr>
              <a:spLocks/>
            </p:cNvSpPr>
            <p:nvPr/>
          </p:nvSpPr>
          <p:spPr bwMode="gray">
            <a:xfrm>
              <a:off x="1042514" y="3133352"/>
              <a:ext cx="99975" cy="155413"/>
            </a:xfrm>
            <a:custGeom>
              <a:avLst/>
              <a:gdLst>
                <a:gd name="T0" fmla="*/ 18 w 54"/>
                <a:gd name="T1" fmla="*/ 80 h 84"/>
                <a:gd name="T2" fmla="*/ 4 w 54"/>
                <a:gd name="T3" fmla="*/ 82 h 84"/>
                <a:gd name="T4" fmla="*/ 0 w 54"/>
                <a:gd name="T5" fmla="*/ 78 h 84"/>
                <a:gd name="T6" fmla="*/ 2 w 54"/>
                <a:gd name="T7" fmla="*/ 74 h 84"/>
                <a:gd name="T8" fmla="*/ 4 w 54"/>
                <a:gd name="T9" fmla="*/ 72 h 84"/>
                <a:gd name="T10" fmla="*/ 4 w 54"/>
                <a:gd name="T11" fmla="*/ 62 h 84"/>
                <a:gd name="T12" fmla="*/ 10 w 54"/>
                <a:gd name="T13" fmla="*/ 56 h 84"/>
                <a:gd name="T14" fmla="*/ 14 w 54"/>
                <a:gd name="T15" fmla="*/ 54 h 84"/>
                <a:gd name="T16" fmla="*/ 10 w 54"/>
                <a:gd name="T17" fmla="*/ 48 h 84"/>
                <a:gd name="T18" fmla="*/ 10 w 54"/>
                <a:gd name="T19" fmla="*/ 46 h 84"/>
                <a:gd name="T20" fmla="*/ 12 w 54"/>
                <a:gd name="T21" fmla="*/ 44 h 84"/>
                <a:gd name="T22" fmla="*/ 16 w 54"/>
                <a:gd name="T23" fmla="*/ 40 h 84"/>
                <a:gd name="T24" fmla="*/ 16 w 54"/>
                <a:gd name="T25" fmla="*/ 36 h 84"/>
                <a:gd name="T26" fmla="*/ 12 w 54"/>
                <a:gd name="T27" fmla="*/ 30 h 84"/>
                <a:gd name="T28" fmla="*/ 16 w 54"/>
                <a:gd name="T29" fmla="*/ 28 h 84"/>
                <a:gd name="T30" fmla="*/ 20 w 54"/>
                <a:gd name="T31" fmla="*/ 28 h 84"/>
                <a:gd name="T32" fmla="*/ 20 w 54"/>
                <a:gd name="T33" fmla="*/ 28 h 84"/>
                <a:gd name="T34" fmla="*/ 14 w 54"/>
                <a:gd name="T35" fmla="*/ 26 h 84"/>
                <a:gd name="T36" fmla="*/ 10 w 54"/>
                <a:gd name="T37" fmla="*/ 26 h 84"/>
                <a:gd name="T38" fmla="*/ 10 w 54"/>
                <a:gd name="T39" fmla="*/ 20 h 84"/>
                <a:gd name="T40" fmla="*/ 10 w 54"/>
                <a:gd name="T41" fmla="*/ 14 h 84"/>
                <a:gd name="T42" fmla="*/ 14 w 54"/>
                <a:gd name="T43" fmla="*/ 14 h 84"/>
                <a:gd name="T44" fmla="*/ 20 w 54"/>
                <a:gd name="T45" fmla="*/ 10 h 84"/>
                <a:gd name="T46" fmla="*/ 38 w 54"/>
                <a:gd name="T47" fmla="*/ 2 h 84"/>
                <a:gd name="T48" fmla="*/ 46 w 54"/>
                <a:gd name="T49" fmla="*/ 12 h 84"/>
                <a:gd name="T50" fmla="*/ 46 w 54"/>
                <a:gd name="T51" fmla="*/ 20 h 84"/>
                <a:gd name="T52" fmla="*/ 46 w 54"/>
                <a:gd name="T53" fmla="*/ 28 h 84"/>
                <a:gd name="T54" fmla="*/ 46 w 54"/>
                <a:gd name="T55" fmla="*/ 30 h 84"/>
                <a:gd name="T56" fmla="*/ 46 w 54"/>
                <a:gd name="T57" fmla="*/ 34 h 84"/>
                <a:gd name="T58" fmla="*/ 42 w 54"/>
                <a:gd name="T59" fmla="*/ 36 h 84"/>
                <a:gd name="T60" fmla="*/ 46 w 54"/>
                <a:gd name="T61" fmla="*/ 40 h 84"/>
                <a:gd name="T62" fmla="*/ 50 w 54"/>
                <a:gd name="T63" fmla="*/ 42 h 84"/>
                <a:gd name="T64" fmla="*/ 52 w 54"/>
                <a:gd name="T65" fmla="*/ 46 h 84"/>
                <a:gd name="T66" fmla="*/ 54 w 54"/>
                <a:gd name="T67" fmla="*/ 50 h 84"/>
                <a:gd name="T68" fmla="*/ 52 w 54"/>
                <a:gd name="T69" fmla="*/ 52 h 84"/>
                <a:gd name="T70" fmla="*/ 48 w 54"/>
                <a:gd name="T71" fmla="*/ 56 h 84"/>
                <a:gd name="T72" fmla="*/ 48 w 54"/>
                <a:gd name="T73" fmla="*/ 58 h 84"/>
                <a:gd name="T74" fmla="*/ 50 w 54"/>
                <a:gd name="T75" fmla="*/ 60 h 84"/>
                <a:gd name="T76" fmla="*/ 50 w 54"/>
                <a:gd name="T77" fmla="*/ 64 h 84"/>
                <a:gd name="T78" fmla="*/ 48 w 54"/>
                <a:gd name="T79" fmla="*/ 68 h 84"/>
                <a:gd name="T80" fmla="*/ 48 w 54"/>
                <a:gd name="T81" fmla="*/ 70 h 84"/>
                <a:gd name="T82" fmla="*/ 50 w 54"/>
                <a:gd name="T83" fmla="*/ 74 h 84"/>
                <a:gd name="T84" fmla="*/ 50 w 54"/>
                <a:gd name="T85" fmla="*/ 78 h 84"/>
                <a:gd name="T86" fmla="*/ 48 w 54"/>
                <a:gd name="T87" fmla="*/ 80 h 84"/>
                <a:gd name="T88" fmla="*/ 44 w 54"/>
                <a:gd name="T89" fmla="*/ 76 h 84"/>
                <a:gd name="T90" fmla="*/ 46 w 54"/>
                <a:gd name="T91" fmla="*/ 80 h 84"/>
                <a:gd name="T92" fmla="*/ 42 w 54"/>
                <a:gd name="T93" fmla="*/ 80 h 84"/>
                <a:gd name="T94" fmla="*/ 38 w 54"/>
                <a:gd name="T95" fmla="*/ 82 h 84"/>
                <a:gd name="T96" fmla="*/ 34 w 54"/>
                <a:gd name="T97" fmla="*/ 82 h 84"/>
                <a:gd name="T98" fmla="*/ 32 w 54"/>
                <a:gd name="T99" fmla="*/ 84 h 84"/>
                <a:gd name="T100" fmla="*/ 28 w 54"/>
                <a:gd name="T101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" h="84">
                  <a:moveTo>
                    <a:pt x="26" y="84"/>
                  </a:moveTo>
                  <a:lnTo>
                    <a:pt x="18" y="80"/>
                  </a:lnTo>
                  <a:lnTo>
                    <a:pt x="12" y="80"/>
                  </a:lnTo>
                  <a:lnTo>
                    <a:pt x="4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4" y="64"/>
                  </a:lnTo>
                  <a:lnTo>
                    <a:pt x="4" y="62"/>
                  </a:lnTo>
                  <a:lnTo>
                    <a:pt x="8" y="58"/>
                  </a:lnTo>
                  <a:lnTo>
                    <a:pt x="10" y="56"/>
                  </a:lnTo>
                  <a:lnTo>
                    <a:pt x="12" y="54"/>
                  </a:lnTo>
                  <a:lnTo>
                    <a:pt x="14" y="54"/>
                  </a:lnTo>
                  <a:lnTo>
                    <a:pt x="10" y="52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2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8"/>
                  </a:lnTo>
                  <a:lnTo>
                    <a:pt x="22" y="28"/>
                  </a:lnTo>
                  <a:lnTo>
                    <a:pt x="20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10" y="24"/>
                  </a:lnTo>
                  <a:lnTo>
                    <a:pt x="10" y="2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4" y="14"/>
                  </a:lnTo>
                  <a:lnTo>
                    <a:pt x="16" y="14"/>
                  </a:lnTo>
                  <a:lnTo>
                    <a:pt x="20" y="1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6" y="12"/>
                  </a:lnTo>
                  <a:lnTo>
                    <a:pt x="46" y="12"/>
                  </a:lnTo>
                  <a:lnTo>
                    <a:pt x="46" y="16"/>
                  </a:lnTo>
                  <a:lnTo>
                    <a:pt x="46" y="20"/>
                  </a:lnTo>
                  <a:lnTo>
                    <a:pt x="46" y="24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30"/>
                  </a:lnTo>
                  <a:lnTo>
                    <a:pt x="46" y="32"/>
                  </a:lnTo>
                  <a:lnTo>
                    <a:pt x="46" y="34"/>
                  </a:lnTo>
                  <a:lnTo>
                    <a:pt x="42" y="34"/>
                  </a:lnTo>
                  <a:lnTo>
                    <a:pt x="42" y="36"/>
                  </a:lnTo>
                  <a:lnTo>
                    <a:pt x="44" y="36"/>
                  </a:lnTo>
                  <a:lnTo>
                    <a:pt x="46" y="40"/>
                  </a:lnTo>
                  <a:lnTo>
                    <a:pt x="48" y="42"/>
                  </a:lnTo>
                  <a:lnTo>
                    <a:pt x="50" y="42"/>
                  </a:lnTo>
                  <a:lnTo>
                    <a:pt x="50" y="44"/>
                  </a:lnTo>
                  <a:lnTo>
                    <a:pt x="52" y="46"/>
                  </a:lnTo>
                  <a:lnTo>
                    <a:pt x="54" y="48"/>
                  </a:lnTo>
                  <a:lnTo>
                    <a:pt x="54" y="50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50" y="54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8"/>
                  </a:lnTo>
                  <a:lnTo>
                    <a:pt x="48" y="58"/>
                  </a:lnTo>
                  <a:lnTo>
                    <a:pt x="50" y="60"/>
                  </a:lnTo>
                  <a:lnTo>
                    <a:pt x="50" y="62"/>
                  </a:lnTo>
                  <a:lnTo>
                    <a:pt x="50" y="64"/>
                  </a:lnTo>
                  <a:lnTo>
                    <a:pt x="48" y="66"/>
                  </a:lnTo>
                  <a:lnTo>
                    <a:pt x="48" y="68"/>
                  </a:lnTo>
                  <a:lnTo>
                    <a:pt x="50" y="70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6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6" y="80"/>
                  </a:lnTo>
                  <a:lnTo>
                    <a:pt x="44" y="80"/>
                  </a:lnTo>
                  <a:lnTo>
                    <a:pt x="42" y="80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4" y="82"/>
                  </a:lnTo>
                  <a:lnTo>
                    <a:pt x="32" y="82"/>
                  </a:lnTo>
                  <a:lnTo>
                    <a:pt x="32" y="84"/>
                  </a:lnTo>
                  <a:lnTo>
                    <a:pt x="30" y="84"/>
                  </a:lnTo>
                  <a:lnTo>
                    <a:pt x="28" y="84"/>
                  </a:lnTo>
                  <a:lnTo>
                    <a:pt x="26" y="8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2" name="Freeform 424">
              <a:extLst>
                <a:ext uri="{FF2B5EF4-FFF2-40B4-BE49-F238E27FC236}">
                  <a16:creationId xmlns:a16="http://schemas.microsoft.com/office/drawing/2014/main" xmlns="" id="{5C550CC9-D5EB-49DB-A75C-4C82BF5C12DD}"/>
                </a:ext>
              </a:extLst>
            </p:cNvPr>
            <p:cNvSpPr>
              <a:spLocks/>
            </p:cNvSpPr>
            <p:nvPr/>
          </p:nvSpPr>
          <p:spPr bwMode="gray">
            <a:xfrm>
              <a:off x="1416497" y="3581088"/>
              <a:ext cx="414713" cy="203516"/>
            </a:xfrm>
            <a:custGeom>
              <a:avLst/>
              <a:gdLst>
                <a:gd name="T0" fmla="*/ 194 w 224"/>
                <a:gd name="T1" fmla="*/ 34 h 110"/>
                <a:gd name="T2" fmla="*/ 204 w 224"/>
                <a:gd name="T3" fmla="*/ 40 h 110"/>
                <a:gd name="T4" fmla="*/ 216 w 224"/>
                <a:gd name="T5" fmla="*/ 58 h 110"/>
                <a:gd name="T6" fmla="*/ 224 w 224"/>
                <a:gd name="T7" fmla="*/ 80 h 110"/>
                <a:gd name="T8" fmla="*/ 220 w 224"/>
                <a:gd name="T9" fmla="*/ 82 h 110"/>
                <a:gd name="T10" fmla="*/ 208 w 224"/>
                <a:gd name="T11" fmla="*/ 80 h 110"/>
                <a:gd name="T12" fmla="*/ 194 w 224"/>
                <a:gd name="T13" fmla="*/ 82 h 110"/>
                <a:gd name="T14" fmla="*/ 182 w 224"/>
                <a:gd name="T15" fmla="*/ 88 h 110"/>
                <a:gd name="T16" fmla="*/ 174 w 224"/>
                <a:gd name="T17" fmla="*/ 92 h 110"/>
                <a:gd name="T18" fmla="*/ 168 w 224"/>
                <a:gd name="T19" fmla="*/ 92 h 110"/>
                <a:gd name="T20" fmla="*/ 162 w 224"/>
                <a:gd name="T21" fmla="*/ 98 h 110"/>
                <a:gd name="T22" fmla="*/ 152 w 224"/>
                <a:gd name="T23" fmla="*/ 102 h 110"/>
                <a:gd name="T24" fmla="*/ 136 w 224"/>
                <a:gd name="T25" fmla="*/ 102 h 110"/>
                <a:gd name="T26" fmla="*/ 128 w 224"/>
                <a:gd name="T27" fmla="*/ 98 h 110"/>
                <a:gd name="T28" fmla="*/ 124 w 224"/>
                <a:gd name="T29" fmla="*/ 102 h 110"/>
                <a:gd name="T30" fmla="*/ 118 w 224"/>
                <a:gd name="T31" fmla="*/ 110 h 110"/>
                <a:gd name="T32" fmla="*/ 114 w 224"/>
                <a:gd name="T33" fmla="*/ 110 h 110"/>
                <a:gd name="T34" fmla="*/ 114 w 224"/>
                <a:gd name="T35" fmla="*/ 106 h 110"/>
                <a:gd name="T36" fmla="*/ 116 w 224"/>
                <a:gd name="T37" fmla="*/ 104 h 110"/>
                <a:gd name="T38" fmla="*/ 116 w 224"/>
                <a:gd name="T39" fmla="*/ 100 h 110"/>
                <a:gd name="T40" fmla="*/ 98 w 224"/>
                <a:gd name="T41" fmla="*/ 104 h 110"/>
                <a:gd name="T42" fmla="*/ 92 w 224"/>
                <a:gd name="T43" fmla="*/ 106 h 110"/>
                <a:gd name="T44" fmla="*/ 82 w 224"/>
                <a:gd name="T45" fmla="*/ 108 h 110"/>
                <a:gd name="T46" fmla="*/ 70 w 224"/>
                <a:gd name="T47" fmla="*/ 104 h 110"/>
                <a:gd name="T48" fmla="*/ 58 w 224"/>
                <a:gd name="T49" fmla="*/ 104 h 110"/>
                <a:gd name="T50" fmla="*/ 52 w 224"/>
                <a:gd name="T51" fmla="*/ 110 h 110"/>
                <a:gd name="T52" fmla="*/ 46 w 224"/>
                <a:gd name="T53" fmla="*/ 110 h 110"/>
                <a:gd name="T54" fmla="*/ 34 w 224"/>
                <a:gd name="T55" fmla="*/ 106 h 110"/>
                <a:gd name="T56" fmla="*/ 26 w 224"/>
                <a:gd name="T57" fmla="*/ 102 h 110"/>
                <a:gd name="T58" fmla="*/ 14 w 224"/>
                <a:gd name="T59" fmla="*/ 94 h 110"/>
                <a:gd name="T60" fmla="*/ 12 w 224"/>
                <a:gd name="T61" fmla="*/ 86 h 110"/>
                <a:gd name="T62" fmla="*/ 8 w 224"/>
                <a:gd name="T63" fmla="*/ 76 h 110"/>
                <a:gd name="T64" fmla="*/ 2 w 224"/>
                <a:gd name="T65" fmla="*/ 66 h 110"/>
                <a:gd name="T66" fmla="*/ 0 w 224"/>
                <a:gd name="T67" fmla="*/ 54 h 110"/>
                <a:gd name="T68" fmla="*/ 4 w 224"/>
                <a:gd name="T69" fmla="*/ 50 h 110"/>
                <a:gd name="T70" fmla="*/ 14 w 224"/>
                <a:gd name="T71" fmla="*/ 44 h 110"/>
                <a:gd name="T72" fmla="*/ 20 w 224"/>
                <a:gd name="T73" fmla="*/ 46 h 110"/>
                <a:gd name="T74" fmla="*/ 30 w 224"/>
                <a:gd name="T75" fmla="*/ 44 h 110"/>
                <a:gd name="T76" fmla="*/ 38 w 224"/>
                <a:gd name="T77" fmla="*/ 40 h 110"/>
                <a:gd name="T78" fmla="*/ 50 w 224"/>
                <a:gd name="T79" fmla="*/ 40 h 110"/>
                <a:gd name="T80" fmla="*/ 40 w 224"/>
                <a:gd name="T81" fmla="*/ 36 h 110"/>
                <a:gd name="T82" fmla="*/ 38 w 224"/>
                <a:gd name="T83" fmla="*/ 32 h 110"/>
                <a:gd name="T84" fmla="*/ 42 w 224"/>
                <a:gd name="T85" fmla="*/ 20 h 110"/>
                <a:gd name="T86" fmla="*/ 52 w 224"/>
                <a:gd name="T87" fmla="*/ 16 h 110"/>
                <a:gd name="T88" fmla="*/ 62 w 224"/>
                <a:gd name="T89" fmla="*/ 16 h 110"/>
                <a:gd name="T90" fmla="*/ 72 w 224"/>
                <a:gd name="T91" fmla="*/ 14 h 110"/>
                <a:gd name="T92" fmla="*/ 86 w 224"/>
                <a:gd name="T93" fmla="*/ 4 h 110"/>
                <a:gd name="T94" fmla="*/ 88 w 224"/>
                <a:gd name="T95" fmla="*/ 2 h 110"/>
                <a:gd name="T96" fmla="*/ 98 w 224"/>
                <a:gd name="T97" fmla="*/ 0 h 110"/>
                <a:gd name="T98" fmla="*/ 112 w 224"/>
                <a:gd name="T99" fmla="*/ 4 h 110"/>
                <a:gd name="T100" fmla="*/ 122 w 224"/>
                <a:gd name="T101" fmla="*/ 12 h 110"/>
                <a:gd name="T102" fmla="*/ 132 w 224"/>
                <a:gd name="T103" fmla="*/ 14 h 110"/>
                <a:gd name="T104" fmla="*/ 140 w 224"/>
                <a:gd name="T105" fmla="*/ 12 h 110"/>
                <a:gd name="T106" fmla="*/ 152 w 224"/>
                <a:gd name="T107" fmla="*/ 12 h 110"/>
                <a:gd name="T108" fmla="*/ 158 w 224"/>
                <a:gd name="T109" fmla="*/ 16 h 110"/>
                <a:gd name="T110" fmla="*/ 170 w 224"/>
                <a:gd name="T111" fmla="*/ 24 h 110"/>
                <a:gd name="T112" fmla="*/ 182 w 224"/>
                <a:gd name="T113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4" h="110">
                  <a:moveTo>
                    <a:pt x="188" y="30"/>
                  </a:moveTo>
                  <a:lnTo>
                    <a:pt x="192" y="32"/>
                  </a:lnTo>
                  <a:lnTo>
                    <a:pt x="194" y="34"/>
                  </a:lnTo>
                  <a:lnTo>
                    <a:pt x="198" y="36"/>
                  </a:lnTo>
                  <a:lnTo>
                    <a:pt x="202" y="38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10" y="46"/>
                  </a:lnTo>
                  <a:lnTo>
                    <a:pt x="216" y="58"/>
                  </a:lnTo>
                  <a:lnTo>
                    <a:pt x="220" y="70"/>
                  </a:lnTo>
                  <a:lnTo>
                    <a:pt x="224" y="78"/>
                  </a:lnTo>
                  <a:lnTo>
                    <a:pt x="224" y="80"/>
                  </a:lnTo>
                  <a:lnTo>
                    <a:pt x="222" y="82"/>
                  </a:lnTo>
                  <a:lnTo>
                    <a:pt x="222" y="82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18" y="78"/>
                  </a:lnTo>
                  <a:lnTo>
                    <a:pt x="208" y="80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4" y="82"/>
                  </a:lnTo>
                  <a:lnTo>
                    <a:pt x="190" y="84"/>
                  </a:lnTo>
                  <a:lnTo>
                    <a:pt x="184" y="86"/>
                  </a:lnTo>
                  <a:lnTo>
                    <a:pt x="182" y="88"/>
                  </a:lnTo>
                  <a:lnTo>
                    <a:pt x="180" y="88"/>
                  </a:lnTo>
                  <a:lnTo>
                    <a:pt x="178" y="90"/>
                  </a:lnTo>
                  <a:lnTo>
                    <a:pt x="174" y="9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68" y="92"/>
                  </a:lnTo>
                  <a:lnTo>
                    <a:pt x="166" y="94"/>
                  </a:lnTo>
                  <a:lnTo>
                    <a:pt x="164" y="96"/>
                  </a:lnTo>
                  <a:lnTo>
                    <a:pt x="162" y="98"/>
                  </a:lnTo>
                  <a:lnTo>
                    <a:pt x="162" y="98"/>
                  </a:lnTo>
                  <a:lnTo>
                    <a:pt x="158" y="100"/>
                  </a:lnTo>
                  <a:lnTo>
                    <a:pt x="152" y="102"/>
                  </a:lnTo>
                  <a:lnTo>
                    <a:pt x="146" y="102"/>
                  </a:lnTo>
                  <a:lnTo>
                    <a:pt x="140" y="102"/>
                  </a:lnTo>
                  <a:lnTo>
                    <a:pt x="136" y="102"/>
                  </a:lnTo>
                  <a:lnTo>
                    <a:pt x="132" y="100"/>
                  </a:lnTo>
                  <a:lnTo>
                    <a:pt x="132" y="100"/>
                  </a:lnTo>
                  <a:lnTo>
                    <a:pt x="128" y="98"/>
                  </a:lnTo>
                  <a:lnTo>
                    <a:pt x="126" y="98"/>
                  </a:lnTo>
                  <a:lnTo>
                    <a:pt x="124" y="100"/>
                  </a:lnTo>
                  <a:lnTo>
                    <a:pt x="124" y="102"/>
                  </a:lnTo>
                  <a:lnTo>
                    <a:pt x="124" y="102"/>
                  </a:lnTo>
                  <a:lnTo>
                    <a:pt x="120" y="108"/>
                  </a:lnTo>
                  <a:lnTo>
                    <a:pt x="118" y="110"/>
                  </a:lnTo>
                  <a:lnTo>
                    <a:pt x="116" y="110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12" y="108"/>
                  </a:lnTo>
                  <a:lnTo>
                    <a:pt x="112" y="108"/>
                  </a:lnTo>
                  <a:lnTo>
                    <a:pt x="114" y="106"/>
                  </a:lnTo>
                  <a:lnTo>
                    <a:pt x="114" y="106"/>
                  </a:lnTo>
                  <a:lnTo>
                    <a:pt x="116" y="104"/>
                  </a:lnTo>
                  <a:lnTo>
                    <a:pt x="116" y="104"/>
                  </a:lnTo>
                  <a:lnTo>
                    <a:pt x="116" y="102"/>
                  </a:lnTo>
                  <a:lnTo>
                    <a:pt x="116" y="100"/>
                  </a:lnTo>
                  <a:lnTo>
                    <a:pt x="116" y="100"/>
                  </a:lnTo>
                  <a:lnTo>
                    <a:pt x="108" y="102"/>
                  </a:lnTo>
                  <a:lnTo>
                    <a:pt x="102" y="106"/>
                  </a:lnTo>
                  <a:lnTo>
                    <a:pt x="98" y="104"/>
                  </a:lnTo>
                  <a:lnTo>
                    <a:pt x="96" y="104"/>
                  </a:lnTo>
                  <a:lnTo>
                    <a:pt x="94" y="104"/>
                  </a:lnTo>
                  <a:lnTo>
                    <a:pt x="92" y="106"/>
                  </a:lnTo>
                  <a:lnTo>
                    <a:pt x="88" y="108"/>
                  </a:lnTo>
                  <a:lnTo>
                    <a:pt x="84" y="108"/>
                  </a:lnTo>
                  <a:lnTo>
                    <a:pt x="82" y="108"/>
                  </a:lnTo>
                  <a:lnTo>
                    <a:pt x="80" y="106"/>
                  </a:lnTo>
                  <a:lnTo>
                    <a:pt x="76" y="104"/>
                  </a:lnTo>
                  <a:lnTo>
                    <a:pt x="70" y="104"/>
                  </a:lnTo>
                  <a:lnTo>
                    <a:pt x="64" y="102"/>
                  </a:lnTo>
                  <a:lnTo>
                    <a:pt x="60" y="102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4" y="108"/>
                  </a:lnTo>
                  <a:lnTo>
                    <a:pt x="52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6" y="110"/>
                  </a:lnTo>
                  <a:lnTo>
                    <a:pt x="42" y="108"/>
                  </a:lnTo>
                  <a:lnTo>
                    <a:pt x="38" y="106"/>
                  </a:lnTo>
                  <a:lnTo>
                    <a:pt x="34" y="106"/>
                  </a:lnTo>
                  <a:lnTo>
                    <a:pt x="32" y="106"/>
                  </a:lnTo>
                  <a:lnTo>
                    <a:pt x="30" y="104"/>
                  </a:lnTo>
                  <a:lnTo>
                    <a:pt x="26" y="102"/>
                  </a:lnTo>
                  <a:lnTo>
                    <a:pt x="22" y="100"/>
                  </a:lnTo>
                  <a:lnTo>
                    <a:pt x="18" y="96"/>
                  </a:lnTo>
                  <a:lnTo>
                    <a:pt x="14" y="94"/>
                  </a:lnTo>
                  <a:lnTo>
                    <a:pt x="12" y="90"/>
                  </a:lnTo>
                  <a:lnTo>
                    <a:pt x="12" y="90"/>
                  </a:lnTo>
                  <a:lnTo>
                    <a:pt x="12" y="86"/>
                  </a:lnTo>
                  <a:lnTo>
                    <a:pt x="10" y="82"/>
                  </a:lnTo>
                  <a:lnTo>
                    <a:pt x="10" y="78"/>
                  </a:lnTo>
                  <a:lnTo>
                    <a:pt x="8" y="76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2" y="66"/>
                  </a:lnTo>
                  <a:lnTo>
                    <a:pt x="0" y="62"/>
                  </a:lnTo>
                  <a:lnTo>
                    <a:pt x="0" y="58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4" y="50"/>
                  </a:lnTo>
                  <a:lnTo>
                    <a:pt x="6" y="48"/>
                  </a:lnTo>
                  <a:lnTo>
                    <a:pt x="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8" y="44"/>
                  </a:lnTo>
                  <a:lnTo>
                    <a:pt x="20" y="46"/>
                  </a:lnTo>
                  <a:lnTo>
                    <a:pt x="26" y="46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8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8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40" y="24"/>
                  </a:lnTo>
                  <a:lnTo>
                    <a:pt x="42" y="20"/>
                  </a:lnTo>
                  <a:lnTo>
                    <a:pt x="48" y="16"/>
                  </a:lnTo>
                  <a:lnTo>
                    <a:pt x="50" y="16"/>
                  </a:lnTo>
                  <a:lnTo>
                    <a:pt x="52" y="16"/>
                  </a:lnTo>
                  <a:lnTo>
                    <a:pt x="56" y="16"/>
                  </a:lnTo>
                  <a:lnTo>
                    <a:pt x="60" y="16"/>
                  </a:lnTo>
                  <a:lnTo>
                    <a:pt x="62" y="16"/>
                  </a:lnTo>
                  <a:lnTo>
                    <a:pt x="64" y="16"/>
                  </a:lnTo>
                  <a:lnTo>
                    <a:pt x="66" y="16"/>
                  </a:lnTo>
                  <a:lnTo>
                    <a:pt x="72" y="14"/>
                  </a:lnTo>
                  <a:lnTo>
                    <a:pt x="76" y="10"/>
                  </a:lnTo>
                  <a:lnTo>
                    <a:pt x="82" y="8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2" y="4"/>
                  </a:lnTo>
                  <a:lnTo>
                    <a:pt x="112" y="4"/>
                  </a:lnTo>
                  <a:lnTo>
                    <a:pt x="114" y="6"/>
                  </a:lnTo>
                  <a:lnTo>
                    <a:pt x="118" y="8"/>
                  </a:lnTo>
                  <a:lnTo>
                    <a:pt x="122" y="12"/>
                  </a:lnTo>
                  <a:lnTo>
                    <a:pt x="128" y="16"/>
                  </a:lnTo>
                  <a:lnTo>
                    <a:pt x="128" y="14"/>
                  </a:lnTo>
                  <a:lnTo>
                    <a:pt x="132" y="14"/>
                  </a:lnTo>
                  <a:lnTo>
                    <a:pt x="136" y="14"/>
                  </a:lnTo>
                  <a:lnTo>
                    <a:pt x="138" y="12"/>
                  </a:lnTo>
                  <a:lnTo>
                    <a:pt x="140" y="12"/>
                  </a:lnTo>
                  <a:lnTo>
                    <a:pt x="142" y="12"/>
                  </a:lnTo>
                  <a:lnTo>
                    <a:pt x="146" y="12"/>
                  </a:lnTo>
                  <a:lnTo>
                    <a:pt x="152" y="12"/>
                  </a:lnTo>
                  <a:lnTo>
                    <a:pt x="156" y="14"/>
                  </a:lnTo>
                  <a:lnTo>
                    <a:pt x="158" y="16"/>
                  </a:lnTo>
                  <a:lnTo>
                    <a:pt x="158" y="16"/>
                  </a:lnTo>
                  <a:lnTo>
                    <a:pt x="162" y="18"/>
                  </a:lnTo>
                  <a:lnTo>
                    <a:pt x="166" y="22"/>
                  </a:lnTo>
                  <a:lnTo>
                    <a:pt x="170" y="24"/>
                  </a:lnTo>
                  <a:lnTo>
                    <a:pt x="180" y="26"/>
                  </a:lnTo>
                  <a:lnTo>
                    <a:pt x="180" y="26"/>
                  </a:lnTo>
                  <a:lnTo>
                    <a:pt x="182" y="28"/>
                  </a:lnTo>
                  <a:lnTo>
                    <a:pt x="186" y="28"/>
                  </a:lnTo>
                  <a:lnTo>
                    <a:pt x="188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3" name="Freeform 425">
              <a:extLst>
                <a:ext uri="{FF2B5EF4-FFF2-40B4-BE49-F238E27FC236}">
                  <a16:creationId xmlns:a16="http://schemas.microsoft.com/office/drawing/2014/main" xmlns="" id="{4385BE44-D07D-4B2A-A397-B725F233747B}"/>
                </a:ext>
              </a:extLst>
            </p:cNvPr>
            <p:cNvSpPr>
              <a:spLocks/>
            </p:cNvSpPr>
            <p:nvPr/>
          </p:nvSpPr>
          <p:spPr bwMode="gray">
            <a:xfrm>
              <a:off x="1283196" y="3451578"/>
              <a:ext cx="203654" cy="166513"/>
            </a:xfrm>
            <a:custGeom>
              <a:avLst/>
              <a:gdLst>
                <a:gd name="T0" fmla="*/ 28 w 110"/>
                <a:gd name="T1" fmla="*/ 74 h 90"/>
                <a:gd name="T2" fmla="*/ 30 w 110"/>
                <a:gd name="T3" fmla="*/ 60 h 90"/>
                <a:gd name="T4" fmla="*/ 32 w 110"/>
                <a:gd name="T5" fmla="*/ 58 h 90"/>
                <a:gd name="T6" fmla="*/ 32 w 110"/>
                <a:gd name="T7" fmla="*/ 54 h 90"/>
                <a:gd name="T8" fmla="*/ 30 w 110"/>
                <a:gd name="T9" fmla="*/ 50 h 90"/>
                <a:gd name="T10" fmla="*/ 26 w 110"/>
                <a:gd name="T11" fmla="*/ 44 h 90"/>
                <a:gd name="T12" fmla="*/ 22 w 110"/>
                <a:gd name="T13" fmla="*/ 36 h 90"/>
                <a:gd name="T14" fmla="*/ 18 w 110"/>
                <a:gd name="T15" fmla="*/ 24 h 90"/>
                <a:gd name="T16" fmla="*/ 14 w 110"/>
                <a:gd name="T17" fmla="*/ 22 h 90"/>
                <a:gd name="T18" fmla="*/ 4 w 110"/>
                <a:gd name="T19" fmla="*/ 12 h 90"/>
                <a:gd name="T20" fmla="*/ 4 w 110"/>
                <a:gd name="T21" fmla="*/ 6 h 90"/>
                <a:gd name="T22" fmla="*/ 0 w 110"/>
                <a:gd name="T23" fmla="*/ 0 h 90"/>
                <a:gd name="T24" fmla="*/ 2 w 110"/>
                <a:gd name="T25" fmla="*/ 0 h 90"/>
                <a:gd name="T26" fmla="*/ 10 w 110"/>
                <a:gd name="T27" fmla="*/ 0 h 90"/>
                <a:gd name="T28" fmla="*/ 18 w 110"/>
                <a:gd name="T29" fmla="*/ 4 h 90"/>
                <a:gd name="T30" fmla="*/ 24 w 110"/>
                <a:gd name="T31" fmla="*/ 10 h 90"/>
                <a:gd name="T32" fmla="*/ 32 w 110"/>
                <a:gd name="T33" fmla="*/ 16 h 90"/>
                <a:gd name="T34" fmla="*/ 44 w 110"/>
                <a:gd name="T35" fmla="*/ 18 h 90"/>
                <a:gd name="T36" fmla="*/ 58 w 110"/>
                <a:gd name="T37" fmla="*/ 12 h 90"/>
                <a:gd name="T38" fmla="*/ 84 w 110"/>
                <a:gd name="T39" fmla="*/ 18 h 90"/>
                <a:gd name="T40" fmla="*/ 100 w 110"/>
                <a:gd name="T41" fmla="*/ 24 h 90"/>
                <a:gd name="T42" fmla="*/ 104 w 110"/>
                <a:gd name="T43" fmla="*/ 26 h 90"/>
                <a:gd name="T44" fmla="*/ 110 w 110"/>
                <a:gd name="T45" fmla="*/ 30 h 90"/>
                <a:gd name="T46" fmla="*/ 110 w 110"/>
                <a:gd name="T47" fmla="*/ 34 h 90"/>
                <a:gd name="T48" fmla="*/ 108 w 110"/>
                <a:gd name="T49" fmla="*/ 42 h 90"/>
                <a:gd name="T50" fmla="*/ 106 w 110"/>
                <a:gd name="T51" fmla="*/ 46 h 90"/>
                <a:gd name="T52" fmla="*/ 104 w 110"/>
                <a:gd name="T53" fmla="*/ 52 h 90"/>
                <a:gd name="T54" fmla="*/ 100 w 110"/>
                <a:gd name="T55" fmla="*/ 56 h 90"/>
                <a:gd name="T56" fmla="*/ 98 w 110"/>
                <a:gd name="T57" fmla="*/ 58 h 90"/>
                <a:gd name="T58" fmla="*/ 94 w 110"/>
                <a:gd name="T59" fmla="*/ 66 h 90"/>
                <a:gd name="T60" fmla="*/ 94 w 110"/>
                <a:gd name="T61" fmla="*/ 68 h 90"/>
                <a:gd name="T62" fmla="*/ 90 w 110"/>
                <a:gd name="T63" fmla="*/ 70 h 90"/>
                <a:gd name="T64" fmla="*/ 82 w 110"/>
                <a:gd name="T65" fmla="*/ 72 h 90"/>
                <a:gd name="T66" fmla="*/ 74 w 110"/>
                <a:gd name="T67" fmla="*/ 82 h 90"/>
                <a:gd name="T68" fmla="*/ 70 w 110"/>
                <a:gd name="T69" fmla="*/ 88 h 90"/>
                <a:gd name="T70" fmla="*/ 62 w 110"/>
                <a:gd name="T71" fmla="*/ 88 h 90"/>
                <a:gd name="T72" fmla="*/ 56 w 110"/>
                <a:gd name="T73" fmla="*/ 88 h 90"/>
                <a:gd name="T74" fmla="*/ 36 w 110"/>
                <a:gd name="T7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0" h="90">
                  <a:moveTo>
                    <a:pt x="36" y="90"/>
                  </a:moveTo>
                  <a:lnTo>
                    <a:pt x="28" y="74"/>
                  </a:lnTo>
                  <a:lnTo>
                    <a:pt x="24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2" y="54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8" y="48"/>
                  </a:lnTo>
                  <a:lnTo>
                    <a:pt x="26" y="44"/>
                  </a:lnTo>
                  <a:lnTo>
                    <a:pt x="24" y="40"/>
                  </a:lnTo>
                  <a:lnTo>
                    <a:pt x="22" y="36"/>
                  </a:lnTo>
                  <a:lnTo>
                    <a:pt x="22" y="30"/>
                  </a:lnTo>
                  <a:lnTo>
                    <a:pt x="18" y="24"/>
                  </a:lnTo>
                  <a:lnTo>
                    <a:pt x="18" y="20"/>
                  </a:lnTo>
                  <a:lnTo>
                    <a:pt x="14" y="22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4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10" y="0"/>
                  </a:lnTo>
                  <a:lnTo>
                    <a:pt x="18" y="2"/>
                  </a:lnTo>
                  <a:lnTo>
                    <a:pt x="18" y="4"/>
                  </a:lnTo>
                  <a:lnTo>
                    <a:pt x="20" y="6"/>
                  </a:lnTo>
                  <a:lnTo>
                    <a:pt x="24" y="10"/>
                  </a:lnTo>
                  <a:lnTo>
                    <a:pt x="28" y="12"/>
                  </a:lnTo>
                  <a:lnTo>
                    <a:pt x="32" y="16"/>
                  </a:lnTo>
                  <a:lnTo>
                    <a:pt x="38" y="18"/>
                  </a:lnTo>
                  <a:lnTo>
                    <a:pt x="44" y="18"/>
                  </a:lnTo>
                  <a:lnTo>
                    <a:pt x="48" y="16"/>
                  </a:lnTo>
                  <a:lnTo>
                    <a:pt x="58" y="12"/>
                  </a:lnTo>
                  <a:lnTo>
                    <a:pt x="70" y="12"/>
                  </a:lnTo>
                  <a:lnTo>
                    <a:pt x="84" y="18"/>
                  </a:lnTo>
                  <a:lnTo>
                    <a:pt x="98" y="22"/>
                  </a:lnTo>
                  <a:lnTo>
                    <a:pt x="100" y="24"/>
                  </a:lnTo>
                  <a:lnTo>
                    <a:pt x="102" y="24"/>
                  </a:lnTo>
                  <a:lnTo>
                    <a:pt x="104" y="26"/>
                  </a:lnTo>
                  <a:lnTo>
                    <a:pt x="108" y="28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08" y="36"/>
                  </a:lnTo>
                  <a:lnTo>
                    <a:pt x="108" y="42"/>
                  </a:lnTo>
                  <a:lnTo>
                    <a:pt x="106" y="46"/>
                  </a:lnTo>
                  <a:lnTo>
                    <a:pt x="106" y="46"/>
                  </a:lnTo>
                  <a:lnTo>
                    <a:pt x="104" y="48"/>
                  </a:lnTo>
                  <a:lnTo>
                    <a:pt x="104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6" y="62"/>
                  </a:lnTo>
                  <a:lnTo>
                    <a:pt x="94" y="66"/>
                  </a:lnTo>
                  <a:lnTo>
                    <a:pt x="96" y="68"/>
                  </a:lnTo>
                  <a:lnTo>
                    <a:pt x="94" y="68"/>
                  </a:lnTo>
                  <a:lnTo>
                    <a:pt x="92" y="68"/>
                  </a:lnTo>
                  <a:lnTo>
                    <a:pt x="90" y="70"/>
                  </a:lnTo>
                  <a:lnTo>
                    <a:pt x="86" y="70"/>
                  </a:lnTo>
                  <a:lnTo>
                    <a:pt x="82" y="72"/>
                  </a:lnTo>
                  <a:lnTo>
                    <a:pt x="78" y="76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88"/>
                  </a:lnTo>
                  <a:lnTo>
                    <a:pt x="68" y="88"/>
                  </a:lnTo>
                  <a:lnTo>
                    <a:pt x="62" y="88"/>
                  </a:lnTo>
                  <a:lnTo>
                    <a:pt x="58" y="88"/>
                  </a:lnTo>
                  <a:lnTo>
                    <a:pt x="56" y="88"/>
                  </a:lnTo>
                  <a:lnTo>
                    <a:pt x="54" y="86"/>
                  </a:lnTo>
                  <a:lnTo>
                    <a:pt x="36" y="9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4" name="Freeform 426">
              <a:extLst>
                <a:ext uri="{FF2B5EF4-FFF2-40B4-BE49-F238E27FC236}">
                  <a16:creationId xmlns:a16="http://schemas.microsoft.com/office/drawing/2014/main" xmlns="" id="{2D4EB875-565C-41BB-B3DA-38205CD64D50}"/>
                </a:ext>
              </a:extLst>
            </p:cNvPr>
            <p:cNvSpPr>
              <a:spLocks/>
            </p:cNvSpPr>
            <p:nvPr/>
          </p:nvSpPr>
          <p:spPr bwMode="gray">
            <a:xfrm>
              <a:off x="1260979" y="3610691"/>
              <a:ext cx="155517" cy="155413"/>
            </a:xfrm>
            <a:custGeom>
              <a:avLst/>
              <a:gdLst>
                <a:gd name="T0" fmla="*/ 84 w 84"/>
                <a:gd name="T1" fmla="*/ 2 h 84"/>
                <a:gd name="T2" fmla="*/ 72 w 84"/>
                <a:gd name="T3" fmla="*/ 4 h 84"/>
                <a:gd name="T4" fmla="*/ 72 w 84"/>
                <a:gd name="T5" fmla="*/ 4 h 84"/>
                <a:gd name="T6" fmla="*/ 70 w 84"/>
                <a:gd name="T7" fmla="*/ 4 h 84"/>
                <a:gd name="T8" fmla="*/ 68 w 84"/>
                <a:gd name="T9" fmla="*/ 2 h 84"/>
                <a:gd name="T10" fmla="*/ 66 w 84"/>
                <a:gd name="T11" fmla="*/ 0 h 84"/>
                <a:gd name="T12" fmla="*/ 48 w 84"/>
                <a:gd name="T13" fmla="*/ 4 h 84"/>
                <a:gd name="T14" fmla="*/ 34 w 84"/>
                <a:gd name="T15" fmla="*/ 6 h 84"/>
                <a:gd name="T16" fmla="*/ 20 w 84"/>
                <a:gd name="T17" fmla="*/ 8 h 84"/>
                <a:gd name="T18" fmla="*/ 20 w 84"/>
                <a:gd name="T19" fmla="*/ 10 h 84"/>
                <a:gd name="T20" fmla="*/ 18 w 84"/>
                <a:gd name="T21" fmla="*/ 12 h 84"/>
                <a:gd name="T22" fmla="*/ 18 w 84"/>
                <a:gd name="T23" fmla="*/ 16 h 84"/>
                <a:gd name="T24" fmla="*/ 18 w 84"/>
                <a:gd name="T25" fmla="*/ 16 h 84"/>
                <a:gd name="T26" fmla="*/ 16 w 84"/>
                <a:gd name="T27" fmla="*/ 18 h 84"/>
                <a:gd name="T28" fmla="*/ 12 w 84"/>
                <a:gd name="T29" fmla="*/ 20 h 84"/>
                <a:gd name="T30" fmla="*/ 8 w 84"/>
                <a:gd name="T31" fmla="*/ 22 h 84"/>
                <a:gd name="T32" fmla="*/ 6 w 84"/>
                <a:gd name="T33" fmla="*/ 26 h 84"/>
                <a:gd name="T34" fmla="*/ 2 w 84"/>
                <a:gd name="T35" fmla="*/ 30 h 84"/>
                <a:gd name="T36" fmla="*/ 0 w 84"/>
                <a:gd name="T37" fmla="*/ 36 h 84"/>
                <a:gd name="T38" fmla="*/ 0 w 84"/>
                <a:gd name="T39" fmla="*/ 36 h 84"/>
                <a:gd name="T40" fmla="*/ 0 w 84"/>
                <a:gd name="T41" fmla="*/ 38 h 84"/>
                <a:gd name="T42" fmla="*/ 0 w 84"/>
                <a:gd name="T43" fmla="*/ 40 h 84"/>
                <a:gd name="T44" fmla="*/ 2 w 84"/>
                <a:gd name="T45" fmla="*/ 44 h 84"/>
                <a:gd name="T46" fmla="*/ 4 w 84"/>
                <a:gd name="T47" fmla="*/ 48 h 84"/>
                <a:gd name="T48" fmla="*/ 10 w 84"/>
                <a:gd name="T49" fmla="*/ 56 h 84"/>
                <a:gd name="T50" fmla="*/ 18 w 84"/>
                <a:gd name="T51" fmla="*/ 66 h 84"/>
                <a:gd name="T52" fmla="*/ 26 w 84"/>
                <a:gd name="T53" fmla="*/ 76 h 84"/>
                <a:gd name="T54" fmla="*/ 30 w 84"/>
                <a:gd name="T55" fmla="*/ 84 h 84"/>
                <a:gd name="T56" fmla="*/ 42 w 84"/>
                <a:gd name="T57" fmla="*/ 84 h 84"/>
                <a:gd name="T58" fmla="*/ 44 w 84"/>
                <a:gd name="T59" fmla="*/ 66 h 84"/>
                <a:gd name="T60" fmla="*/ 46 w 84"/>
                <a:gd name="T61" fmla="*/ 66 h 84"/>
                <a:gd name="T62" fmla="*/ 48 w 84"/>
                <a:gd name="T63" fmla="*/ 64 h 84"/>
                <a:gd name="T64" fmla="*/ 50 w 84"/>
                <a:gd name="T65" fmla="*/ 62 h 84"/>
                <a:gd name="T66" fmla="*/ 54 w 84"/>
                <a:gd name="T67" fmla="*/ 56 h 84"/>
                <a:gd name="T68" fmla="*/ 60 w 84"/>
                <a:gd name="T69" fmla="*/ 48 h 84"/>
                <a:gd name="T70" fmla="*/ 58 w 84"/>
                <a:gd name="T71" fmla="*/ 48 h 84"/>
                <a:gd name="T72" fmla="*/ 58 w 84"/>
                <a:gd name="T73" fmla="*/ 46 h 84"/>
                <a:gd name="T74" fmla="*/ 58 w 84"/>
                <a:gd name="T75" fmla="*/ 42 h 84"/>
                <a:gd name="T76" fmla="*/ 58 w 84"/>
                <a:gd name="T77" fmla="*/ 38 h 84"/>
                <a:gd name="T78" fmla="*/ 60 w 84"/>
                <a:gd name="T79" fmla="*/ 32 h 84"/>
                <a:gd name="T80" fmla="*/ 64 w 84"/>
                <a:gd name="T81" fmla="*/ 26 h 84"/>
                <a:gd name="T82" fmla="*/ 64 w 84"/>
                <a:gd name="T83" fmla="*/ 24 h 84"/>
                <a:gd name="T84" fmla="*/ 64 w 84"/>
                <a:gd name="T85" fmla="*/ 22 h 84"/>
                <a:gd name="T86" fmla="*/ 68 w 84"/>
                <a:gd name="T87" fmla="*/ 20 h 84"/>
                <a:gd name="T88" fmla="*/ 70 w 84"/>
                <a:gd name="T89" fmla="*/ 18 h 84"/>
                <a:gd name="T90" fmla="*/ 74 w 84"/>
                <a:gd name="T91" fmla="*/ 16 h 84"/>
                <a:gd name="T92" fmla="*/ 78 w 84"/>
                <a:gd name="T93" fmla="*/ 16 h 84"/>
                <a:gd name="T94" fmla="*/ 84 w 84"/>
                <a:gd name="T95" fmla="*/ 18 h 84"/>
                <a:gd name="T96" fmla="*/ 84 w 84"/>
                <a:gd name="T97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84">
                  <a:moveTo>
                    <a:pt x="84" y="2"/>
                  </a:moveTo>
                  <a:lnTo>
                    <a:pt x="72" y="4"/>
                  </a:lnTo>
                  <a:lnTo>
                    <a:pt x="72" y="4"/>
                  </a:lnTo>
                  <a:lnTo>
                    <a:pt x="70" y="4"/>
                  </a:lnTo>
                  <a:lnTo>
                    <a:pt x="68" y="2"/>
                  </a:lnTo>
                  <a:lnTo>
                    <a:pt x="66" y="0"/>
                  </a:lnTo>
                  <a:lnTo>
                    <a:pt x="48" y="4"/>
                  </a:lnTo>
                  <a:lnTo>
                    <a:pt x="34" y="6"/>
                  </a:lnTo>
                  <a:lnTo>
                    <a:pt x="20" y="8"/>
                  </a:lnTo>
                  <a:lnTo>
                    <a:pt x="20" y="10"/>
                  </a:lnTo>
                  <a:lnTo>
                    <a:pt x="18" y="12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16" y="18"/>
                  </a:lnTo>
                  <a:lnTo>
                    <a:pt x="12" y="20"/>
                  </a:lnTo>
                  <a:lnTo>
                    <a:pt x="8" y="22"/>
                  </a:lnTo>
                  <a:lnTo>
                    <a:pt x="6" y="26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6"/>
                  </a:lnTo>
                  <a:lnTo>
                    <a:pt x="18" y="66"/>
                  </a:lnTo>
                  <a:lnTo>
                    <a:pt x="26" y="76"/>
                  </a:lnTo>
                  <a:lnTo>
                    <a:pt x="30" y="84"/>
                  </a:lnTo>
                  <a:lnTo>
                    <a:pt x="42" y="84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4"/>
                  </a:lnTo>
                  <a:lnTo>
                    <a:pt x="50" y="62"/>
                  </a:lnTo>
                  <a:lnTo>
                    <a:pt x="54" y="56"/>
                  </a:lnTo>
                  <a:lnTo>
                    <a:pt x="60" y="48"/>
                  </a:lnTo>
                  <a:lnTo>
                    <a:pt x="58" y="48"/>
                  </a:lnTo>
                  <a:lnTo>
                    <a:pt x="58" y="46"/>
                  </a:lnTo>
                  <a:lnTo>
                    <a:pt x="58" y="42"/>
                  </a:lnTo>
                  <a:lnTo>
                    <a:pt x="58" y="38"/>
                  </a:lnTo>
                  <a:lnTo>
                    <a:pt x="60" y="32"/>
                  </a:lnTo>
                  <a:lnTo>
                    <a:pt x="64" y="26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8" y="20"/>
                  </a:lnTo>
                  <a:lnTo>
                    <a:pt x="70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84" y="18"/>
                  </a:lnTo>
                  <a:lnTo>
                    <a:pt x="8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5" name="Freeform 427">
              <a:extLst>
                <a:ext uri="{FF2B5EF4-FFF2-40B4-BE49-F238E27FC236}">
                  <a16:creationId xmlns:a16="http://schemas.microsoft.com/office/drawing/2014/main" xmlns="" id="{995DC2EA-C1A0-4F89-913F-8B14E8AEBE50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6168" y="3558886"/>
              <a:ext cx="51839" cy="118410"/>
            </a:xfrm>
            <a:custGeom>
              <a:avLst/>
              <a:gdLst>
                <a:gd name="T0" fmla="*/ 0 w 28"/>
                <a:gd name="T1" fmla="*/ 20 h 64"/>
                <a:gd name="T2" fmla="*/ 8 w 28"/>
                <a:gd name="T3" fmla="*/ 28 h 64"/>
                <a:gd name="T4" fmla="*/ 10 w 28"/>
                <a:gd name="T5" fmla="*/ 28 h 64"/>
                <a:gd name="T6" fmla="*/ 10 w 28"/>
                <a:gd name="T7" fmla="*/ 32 h 64"/>
                <a:gd name="T8" fmla="*/ 12 w 28"/>
                <a:gd name="T9" fmla="*/ 36 h 64"/>
                <a:gd name="T10" fmla="*/ 12 w 28"/>
                <a:gd name="T11" fmla="*/ 40 h 64"/>
                <a:gd name="T12" fmla="*/ 10 w 28"/>
                <a:gd name="T13" fmla="*/ 40 h 64"/>
                <a:gd name="T14" fmla="*/ 10 w 28"/>
                <a:gd name="T15" fmla="*/ 40 h 64"/>
                <a:gd name="T16" fmla="*/ 10 w 28"/>
                <a:gd name="T17" fmla="*/ 44 h 64"/>
                <a:gd name="T18" fmla="*/ 8 w 28"/>
                <a:gd name="T19" fmla="*/ 48 h 64"/>
                <a:gd name="T20" fmla="*/ 8 w 28"/>
                <a:gd name="T21" fmla="*/ 54 h 64"/>
                <a:gd name="T22" fmla="*/ 8 w 28"/>
                <a:gd name="T23" fmla="*/ 54 h 64"/>
                <a:gd name="T24" fmla="*/ 8 w 28"/>
                <a:gd name="T25" fmla="*/ 58 h 64"/>
                <a:gd name="T26" fmla="*/ 8 w 28"/>
                <a:gd name="T27" fmla="*/ 60 h 64"/>
                <a:gd name="T28" fmla="*/ 8 w 28"/>
                <a:gd name="T29" fmla="*/ 64 h 64"/>
                <a:gd name="T30" fmla="*/ 8 w 28"/>
                <a:gd name="T31" fmla="*/ 62 h 64"/>
                <a:gd name="T32" fmla="*/ 8 w 28"/>
                <a:gd name="T33" fmla="*/ 60 h 64"/>
                <a:gd name="T34" fmla="*/ 10 w 28"/>
                <a:gd name="T35" fmla="*/ 58 h 64"/>
                <a:gd name="T36" fmla="*/ 14 w 28"/>
                <a:gd name="T37" fmla="*/ 54 h 64"/>
                <a:gd name="T38" fmla="*/ 18 w 28"/>
                <a:gd name="T39" fmla="*/ 50 h 64"/>
                <a:gd name="T40" fmla="*/ 26 w 28"/>
                <a:gd name="T41" fmla="*/ 44 h 64"/>
                <a:gd name="T42" fmla="*/ 26 w 28"/>
                <a:gd name="T43" fmla="*/ 42 h 64"/>
                <a:gd name="T44" fmla="*/ 26 w 28"/>
                <a:gd name="T45" fmla="*/ 40 h 64"/>
                <a:gd name="T46" fmla="*/ 28 w 28"/>
                <a:gd name="T47" fmla="*/ 38 h 64"/>
                <a:gd name="T48" fmla="*/ 28 w 28"/>
                <a:gd name="T49" fmla="*/ 36 h 64"/>
                <a:gd name="T50" fmla="*/ 28 w 28"/>
                <a:gd name="T51" fmla="*/ 36 h 64"/>
                <a:gd name="T52" fmla="*/ 26 w 28"/>
                <a:gd name="T53" fmla="*/ 34 h 64"/>
                <a:gd name="T54" fmla="*/ 26 w 28"/>
                <a:gd name="T55" fmla="*/ 32 h 64"/>
                <a:gd name="T56" fmla="*/ 26 w 28"/>
                <a:gd name="T57" fmla="*/ 28 h 64"/>
                <a:gd name="T58" fmla="*/ 26 w 28"/>
                <a:gd name="T59" fmla="*/ 24 h 64"/>
                <a:gd name="T60" fmla="*/ 26 w 28"/>
                <a:gd name="T61" fmla="*/ 22 h 64"/>
                <a:gd name="T62" fmla="*/ 26 w 28"/>
                <a:gd name="T63" fmla="*/ 18 h 64"/>
                <a:gd name="T64" fmla="*/ 24 w 28"/>
                <a:gd name="T65" fmla="*/ 14 h 64"/>
                <a:gd name="T66" fmla="*/ 22 w 28"/>
                <a:gd name="T67" fmla="*/ 8 h 64"/>
                <a:gd name="T68" fmla="*/ 20 w 28"/>
                <a:gd name="T69" fmla="*/ 4 h 64"/>
                <a:gd name="T70" fmla="*/ 20 w 28"/>
                <a:gd name="T71" fmla="*/ 4 h 64"/>
                <a:gd name="T72" fmla="*/ 18 w 28"/>
                <a:gd name="T73" fmla="*/ 2 h 64"/>
                <a:gd name="T74" fmla="*/ 16 w 28"/>
                <a:gd name="T75" fmla="*/ 0 h 64"/>
                <a:gd name="T76" fmla="*/ 12 w 28"/>
                <a:gd name="T77" fmla="*/ 0 h 64"/>
                <a:gd name="T78" fmla="*/ 8 w 28"/>
                <a:gd name="T79" fmla="*/ 0 h 64"/>
                <a:gd name="T80" fmla="*/ 8 w 28"/>
                <a:gd name="T81" fmla="*/ 0 h 64"/>
                <a:gd name="T82" fmla="*/ 6 w 28"/>
                <a:gd name="T83" fmla="*/ 2 h 64"/>
                <a:gd name="T84" fmla="*/ 6 w 28"/>
                <a:gd name="T85" fmla="*/ 2 h 64"/>
                <a:gd name="T86" fmla="*/ 0 w 28"/>
                <a:gd name="T87" fmla="*/ 2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" h="64">
                  <a:moveTo>
                    <a:pt x="0" y="20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32"/>
                  </a:lnTo>
                  <a:lnTo>
                    <a:pt x="12" y="36"/>
                  </a:lnTo>
                  <a:lnTo>
                    <a:pt x="12" y="40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0" y="44"/>
                  </a:lnTo>
                  <a:lnTo>
                    <a:pt x="8" y="48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8" y="58"/>
                  </a:lnTo>
                  <a:lnTo>
                    <a:pt x="8" y="60"/>
                  </a:lnTo>
                  <a:lnTo>
                    <a:pt x="8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10" y="58"/>
                  </a:lnTo>
                  <a:lnTo>
                    <a:pt x="14" y="54"/>
                  </a:lnTo>
                  <a:lnTo>
                    <a:pt x="18" y="50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8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6" y="28"/>
                  </a:lnTo>
                  <a:lnTo>
                    <a:pt x="26" y="24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4" y="14"/>
                  </a:lnTo>
                  <a:lnTo>
                    <a:pt x="22" y="8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6" name="Freeform 428">
              <a:extLst>
                <a:ext uri="{FF2B5EF4-FFF2-40B4-BE49-F238E27FC236}">
                  <a16:creationId xmlns:a16="http://schemas.microsoft.com/office/drawing/2014/main" xmlns="" id="{C35CB234-480C-41EF-9DDF-0294786053C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86948" y="3414575"/>
              <a:ext cx="262898" cy="210917"/>
            </a:xfrm>
            <a:custGeom>
              <a:avLst/>
              <a:gdLst>
                <a:gd name="T0" fmla="*/ 20 w 142"/>
                <a:gd name="T1" fmla="*/ 42 h 114"/>
                <a:gd name="T2" fmla="*/ 20 w 142"/>
                <a:gd name="T3" fmla="*/ 40 h 114"/>
                <a:gd name="T4" fmla="*/ 18 w 142"/>
                <a:gd name="T5" fmla="*/ 38 h 114"/>
                <a:gd name="T6" fmla="*/ 20 w 142"/>
                <a:gd name="T7" fmla="*/ 36 h 114"/>
                <a:gd name="T8" fmla="*/ 14 w 142"/>
                <a:gd name="T9" fmla="*/ 34 h 114"/>
                <a:gd name="T10" fmla="*/ 6 w 142"/>
                <a:gd name="T11" fmla="*/ 30 h 114"/>
                <a:gd name="T12" fmla="*/ 0 w 142"/>
                <a:gd name="T13" fmla="*/ 26 h 114"/>
                <a:gd name="T14" fmla="*/ 2 w 142"/>
                <a:gd name="T15" fmla="*/ 24 h 114"/>
                <a:gd name="T16" fmla="*/ 20 w 142"/>
                <a:gd name="T17" fmla="*/ 16 h 114"/>
                <a:gd name="T18" fmla="*/ 32 w 142"/>
                <a:gd name="T19" fmla="*/ 12 h 114"/>
                <a:gd name="T20" fmla="*/ 54 w 142"/>
                <a:gd name="T21" fmla="*/ 6 h 114"/>
                <a:gd name="T22" fmla="*/ 58 w 142"/>
                <a:gd name="T23" fmla="*/ 2 h 114"/>
                <a:gd name="T24" fmla="*/ 60 w 142"/>
                <a:gd name="T25" fmla="*/ 0 h 114"/>
                <a:gd name="T26" fmla="*/ 68 w 142"/>
                <a:gd name="T27" fmla="*/ 24 h 114"/>
                <a:gd name="T28" fmla="*/ 86 w 142"/>
                <a:gd name="T29" fmla="*/ 24 h 114"/>
                <a:gd name="T30" fmla="*/ 92 w 142"/>
                <a:gd name="T31" fmla="*/ 22 h 114"/>
                <a:gd name="T32" fmla="*/ 102 w 142"/>
                <a:gd name="T33" fmla="*/ 18 h 114"/>
                <a:gd name="T34" fmla="*/ 108 w 142"/>
                <a:gd name="T35" fmla="*/ 20 h 114"/>
                <a:gd name="T36" fmla="*/ 110 w 142"/>
                <a:gd name="T37" fmla="*/ 26 h 114"/>
                <a:gd name="T38" fmla="*/ 110 w 142"/>
                <a:gd name="T39" fmla="*/ 32 h 114"/>
                <a:gd name="T40" fmla="*/ 120 w 142"/>
                <a:gd name="T41" fmla="*/ 42 h 114"/>
                <a:gd name="T42" fmla="*/ 124 w 142"/>
                <a:gd name="T43" fmla="*/ 44 h 114"/>
                <a:gd name="T44" fmla="*/ 128 w 142"/>
                <a:gd name="T45" fmla="*/ 56 h 114"/>
                <a:gd name="T46" fmla="*/ 132 w 142"/>
                <a:gd name="T47" fmla="*/ 64 h 114"/>
                <a:gd name="T48" fmla="*/ 136 w 142"/>
                <a:gd name="T49" fmla="*/ 70 h 114"/>
                <a:gd name="T50" fmla="*/ 138 w 142"/>
                <a:gd name="T51" fmla="*/ 74 h 114"/>
                <a:gd name="T52" fmla="*/ 138 w 142"/>
                <a:gd name="T53" fmla="*/ 78 h 114"/>
                <a:gd name="T54" fmla="*/ 136 w 142"/>
                <a:gd name="T55" fmla="*/ 80 h 114"/>
                <a:gd name="T56" fmla="*/ 134 w 142"/>
                <a:gd name="T57" fmla="*/ 94 h 114"/>
                <a:gd name="T58" fmla="*/ 128 w 142"/>
                <a:gd name="T59" fmla="*/ 112 h 114"/>
                <a:gd name="T60" fmla="*/ 112 w 142"/>
                <a:gd name="T61" fmla="*/ 110 h 114"/>
                <a:gd name="T62" fmla="*/ 112 w 142"/>
                <a:gd name="T63" fmla="*/ 104 h 114"/>
                <a:gd name="T64" fmla="*/ 112 w 142"/>
                <a:gd name="T65" fmla="*/ 102 h 114"/>
                <a:gd name="T66" fmla="*/ 110 w 142"/>
                <a:gd name="T67" fmla="*/ 92 h 114"/>
                <a:gd name="T68" fmla="*/ 108 w 142"/>
                <a:gd name="T69" fmla="*/ 86 h 114"/>
                <a:gd name="T70" fmla="*/ 106 w 142"/>
                <a:gd name="T71" fmla="*/ 82 h 114"/>
                <a:gd name="T72" fmla="*/ 98 w 142"/>
                <a:gd name="T73" fmla="*/ 78 h 114"/>
                <a:gd name="T74" fmla="*/ 94 w 142"/>
                <a:gd name="T75" fmla="*/ 80 h 114"/>
                <a:gd name="T76" fmla="*/ 92 w 142"/>
                <a:gd name="T77" fmla="*/ 80 h 114"/>
                <a:gd name="T78" fmla="*/ 64 w 142"/>
                <a:gd name="T79" fmla="*/ 76 h 114"/>
                <a:gd name="T80" fmla="*/ 58 w 142"/>
                <a:gd name="T81" fmla="*/ 74 h 114"/>
                <a:gd name="T82" fmla="*/ 52 w 142"/>
                <a:gd name="T83" fmla="*/ 70 h 114"/>
                <a:gd name="T84" fmla="*/ 46 w 142"/>
                <a:gd name="T85" fmla="*/ 60 h 114"/>
                <a:gd name="T86" fmla="*/ 38 w 142"/>
                <a:gd name="T87" fmla="*/ 6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114">
                  <a:moveTo>
                    <a:pt x="26" y="5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20" y="36"/>
                  </a:lnTo>
                  <a:lnTo>
                    <a:pt x="18" y="34"/>
                  </a:lnTo>
                  <a:lnTo>
                    <a:pt x="14" y="34"/>
                  </a:lnTo>
                  <a:lnTo>
                    <a:pt x="10" y="32"/>
                  </a:lnTo>
                  <a:lnTo>
                    <a:pt x="6" y="30"/>
                  </a:lnTo>
                  <a:lnTo>
                    <a:pt x="2" y="28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10" y="20"/>
                  </a:lnTo>
                  <a:lnTo>
                    <a:pt x="20" y="16"/>
                  </a:lnTo>
                  <a:lnTo>
                    <a:pt x="28" y="14"/>
                  </a:lnTo>
                  <a:lnTo>
                    <a:pt x="32" y="12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8" y="2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10"/>
                  </a:lnTo>
                  <a:lnTo>
                    <a:pt x="68" y="24"/>
                  </a:lnTo>
                  <a:lnTo>
                    <a:pt x="84" y="24"/>
                  </a:lnTo>
                  <a:lnTo>
                    <a:pt x="86" y="24"/>
                  </a:lnTo>
                  <a:lnTo>
                    <a:pt x="88" y="22"/>
                  </a:lnTo>
                  <a:lnTo>
                    <a:pt x="92" y="22"/>
                  </a:lnTo>
                  <a:lnTo>
                    <a:pt x="96" y="20"/>
                  </a:lnTo>
                  <a:lnTo>
                    <a:pt x="102" y="18"/>
                  </a:lnTo>
                  <a:lnTo>
                    <a:pt x="106" y="18"/>
                  </a:lnTo>
                  <a:lnTo>
                    <a:pt x="108" y="20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10" y="30"/>
                  </a:lnTo>
                  <a:lnTo>
                    <a:pt x="110" y="32"/>
                  </a:lnTo>
                  <a:lnTo>
                    <a:pt x="110" y="34"/>
                  </a:lnTo>
                  <a:lnTo>
                    <a:pt x="120" y="42"/>
                  </a:lnTo>
                  <a:lnTo>
                    <a:pt x="124" y="40"/>
                  </a:lnTo>
                  <a:lnTo>
                    <a:pt x="124" y="44"/>
                  </a:lnTo>
                  <a:lnTo>
                    <a:pt x="128" y="50"/>
                  </a:lnTo>
                  <a:lnTo>
                    <a:pt x="128" y="56"/>
                  </a:lnTo>
                  <a:lnTo>
                    <a:pt x="130" y="60"/>
                  </a:lnTo>
                  <a:lnTo>
                    <a:pt x="132" y="64"/>
                  </a:lnTo>
                  <a:lnTo>
                    <a:pt x="134" y="68"/>
                  </a:lnTo>
                  <a:lnTo>
                    <a:pt x="136" y="70"/>
                  </a:lnTo>
                  <a:lnTo>
                    <a:pt x="136" y="70"/>
                  </a:lnTo>
                  <a:lnTo>
                    <a:pt x="138" y="74"/>
                  </a:lnTo>
                  <a:lnTo>
                    <a:pt x="138" y="76"/>
                  </a:lnTo>
                  <a:lnTo>
                    <a:pt x="138" y="78"/>
                  </a:lnTo>
                  <a:lnTo>
                    <a:pt x="136" y="80"/>
                  </a:lnTo>
                  <a:lnTo>
                    <a:pt x="136" y="80"/>
                  </a:lnTo>
                  <a:lnTo>
                    <a:pt x="130" y="86"/>
                  </a:lnTo>
                  <a:lnTo>
                    <a:pt x="134" y="94"/>
                  </a:lnTo>
                  <a:lnTo>
                    <a:pt x="142" y="110"/>
                  </a:lnTo>
                  <a:lnTo>
                    <a:pt x="128" y="112"/>
                  </a:lnTo>
                  <a:lnTo>
                    <a:pt x="114" y="114"/>
                  </a:lnTo>
                  <a:lnTo>
                    <a:pt x="112" y="110"/>
                  </a:lnTo>
                  <a:lnTo>
                    <a:pt x="112" y="108"/>
                  </a:lnTo>
                  <a:lnTo>
                    <a:pt x="112" y="104"/>
                  </a:lnTo>
                  <a:lnTo>
                    <a:pt x="112" y="102"/>
                  </a:lnTo>
                  <a:lnTo>
                    <a:pt x="112" y="102"/>
                  </a:lnTo>
                  <a:lnTo>
                    <a:pt x="112" y="98"/>
                  </a:lnTo>
                  <a:lnTo>
                    <a:pt x="110" y="92"/>
                  </a:lnTo>
                  <a:lnTo>
                    <a:pt x="110" y="88"/>
                  </a:lnTo>
                  <a:lnTo>
                    <a:pt x="108" y="86"/>
                  </a:lnTo>
                  <a:lnTo>
                    <a:pt x="106" y="82"/>
                  </a:lnTo>
                  <a:lnTo>
                    <a:pt x="106" y="82"/>
                  </a:lnTo>
                  <a:lnTo>
                    <a:pt x="102" y="78"/>
                  </a:lnTo>
                  <a:lnTo>
                    <a:pt x="98" y="78"/>
                  </a:lnTo>
                  <a:lnTo>
                    <a:pt x="96" y="78"/>
                  </a:lnTo>
                  <a:lnTo>
                    <a:pt x="94" y="80"/>
                  </a:lnTo>
                  <a:lnTo>
                    <a:pt x="92" y="80"/>
                  </a:lnTo>
                  <a:lnTo>
                    <a:pt x="92" y="80"/>
                  </a:lnTo>
                  <a:lnTo>
                    <a:pt x="86" y="98"/>
                  </a:lnTo>
                  <a:lnTo>
                    <a:pt x="64" y="76"/>
                  </a:lnTo>
                  <a:lnTo>
                    <a:pt x="58" y="76"/>
                  </a:lnTo>
                  <a:lnTo>
                    <a:pt x="58" y="74"/>
                  </a:lnTo>
                  <a:lnTo>
                    <a:pt x="54" y="72"/>
                  </a:lnTo>
                  <a:lnTo>
                    <a:pt x="52" y="70"/>
                  </a:lnTo>
                  <a:lnTo>
                    <a:pt x="48" y="66"/>
                  </a:lnTo>
                  <a:lnTo>
                    <a:pt x="46" y="60"/>
                  </a:lnTo>
                  <a:lnTo>
                    <a:pt x="44" y="56"/>
                  </a:lnTo>
                  <a:lnTo>
                    <a:pt x="38" y="60"/>
                  </a:lnTo>
                  <a:lnTo>
                    <a:pt x="26" y="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7" name="Freeform 429">
              <a:extLst>
                <a:ext uri="{FF2B5EF4-FFF2-40B4-BE49-F238E27FC236}">
                  <a16:creationId xmlns:a16="http://schemas.microsoft.com/office/drawing/2014/main" xmlns="" id="{3F10C830-6D81-4112-BEEA-F3A716038B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198032" y="3351670"/>
              <a:ext cx="140706" cy="107309"/>
            </a:xfrm>
            <a:custGeom>
              <a:avLst/>
              <a:gdLst>
                <a:gd name="T0" fmla="*/ 40 w 76"/>
                <a:gd name="T1" fmla="*/ 18 h 58"/>
                <a:gd name="T2" fmla="*/ 34 w 76"/>
                <a:gd name="T3" fmla="*/ 20 h 58"/>
                <a:gd name="T4" fmla="*/ 28 w 76"/>
                <a:gd name="T5" fmla="*/ 22 h 58"/>
                <a:gd name="T6" fmla="*/ 26 w 76"/>
                <a:gd name="T7" fmla="*/ 22 h 58"/>
                <a:gd name="T8" fmla="*/ 12 w 76"/>
                <a:gd name="T9" fmla="*/ 22 h 58"/>
                <a:gd name="T10" fmla="*/ 10 w 76"/>
                <a:gd name="T11" fmla="*/ 20 h 58"/>
                <a:gd name="T12" fmla="*/ 6 w 76"/>
                <a:gd name="T13" fmla="*/ 16 h 58"/>
                <a:gd name="T14" fmla="*/ 4 w 76"/>
                <a:gd name="T15" fmla="*/ 18 h 58"/>
                <a:gd name="T16" fmla="*/ 0 w 76"/>
                <a:gd name="T17" fmla="*/ 24 h 58"/>
                <a:gd name="T18" fmla="*/ 0 w 76"/>
                <a:gd name="T19" fmla="*/ 32 h 58"/>
                <a:gd name="T20" fmla="*/ 0 w 76"/>
                <a:gd name="T21" fmla="*/ 34 h 58"/>
                <a:gd name="T22" fmla="*/ 2 w 76"/>
                <a:gd name="T23" fmla="*/ 42 h 58"/>
                <a:gd name="T24" fmla="*/ 4 w 76"/>
                <a:gd name="T25" fmla="*/ 52 h 58"/>
                <a:gd name="T26" fmla="*/ 8 w 76"/>
                <a:gd name="T27" fmla="*/ 58 h 58"/>
                <a:gd name="T28" fmla="*/ 26 w 76"/>
                <a:gd name="T29" fmla="*/ 58 h 58"/>
                <a:gd name="T30" fmla="*/ 32 w 76"/>
                <a:gd name="T31" fmla="*/ 56 h 58"/>
                <a:gd name="T32" fmla="*/ 38 w 76"/>
                <a:gd name="T33" fmla="*/ 54 h 58"/>
                <a:gd name="T34" fmla="*/ 46 w 76"/>
                <a:gd name="T35" fmla="*/ 52 h 58"/>
                <a:gd name="T36" fmla="*/ 52 w 76"/>
                <a:gd name="T37" fmla="*/ 54 h 58"/>
                <a:gd name="T38" fmla="*/ 56 w 76"/>
                <a:gd name="T39" fmla="*/ 54 h 58"/>
                <a:gd name="T40" fmla="*/ 58 w 76"/>
                <a:gd name="T41" fmla="*/ 52 h 58"/>
                <a:gd name="T42" fmla="*/ 62 w 76"/>
                <a:gd name="T43" fmla="*/ 48 h 58"/>
                <a:gd name="T44" fmla="*/ 68 w 76"/>
                <a:gd name="T45" fmla="*/ 42 h 58"/>
                <a:gd name="T46" fmla="*/ 72 w 76"/>
                <a:gd name="T47" fmla="*/ 30 h 58"/>
                <a:gd name="T48" fmla="*/ 72 w 76"/>
                <a:gd name="T49" fmla="*/ 24 h 58"/>
                <a:gd name="T50" fmla="*/ 74 w 76"/>
                <a:gd name="T51" fmla="*/ 16 h 58"/>
                <a:gd name="T52" fmla="*/ 76 w 76"/>
                <a:gd name="T53" fmla="*/ 10 h 58"/>
                <a:gd name="T54" fmla="*/ 70 w 76"/>
                <a:gd name="T55" fmla="*/ 0 h 58"/>
                <a:gd name="T56" fmla="*/ 66 w 76"/>
                <a:gd name="T57" fmla="*/ 2 h 58"/>
                <a:gd name="T58" fmla="*/ 56 w 76"/>
                <a:gd name="T59" fmla="*/ 2 h 58"/>
                <a:gd name="T60" fmla="*/ 54 w 76"/>
                <a:gd name="T61" fmla="*/ 4 h 58"/>
                <a:gd name="T62" fmla="*/ 46 w 76"/>
                <a:gd name="T63" fmla="*/ 8 h 58"/>
                <a:gd name="T64" fmla="*/ 46 w 76"/>
                <a:gd name="T65" fmla="*/ 12 h 58"/>
                <a:gd name="T66" fmla="*/ 44 w 76"/>
                <a:gd name="T67" fmla="*/ 16 h 58"/>
                <a:gd name="T68" fmla="*/ 42 w 76"/>
                <a:gd name="T69" fmla="*/ 1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6" h="58">
                  <a:moveTo>
                    <a:pt x="42" y="18"/>
                  </a:moveTo>
                  <a:lnTo>
                    <a:pt x="40" y="18"/>
                  </a:lnTo>
                  <a:lnTo>
                    <a:pt x="36" y="18"/>
                  </a:lnTo>
                  <a:lnTo>
                    <a:pt x="34" y="20"/>
                  </a:lnTo>
                  <a:lnTo>
                    <a:pt x="30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26" y="22"/>
                  </a:lnTo>
                  <a:lnTo>
                    <a:pt x="20" y="24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6" y="56"/>
                  </a:lnTo>
                  <a:lnTo>
                    <a:pt x="8" y="58"/>
                  </a:lnTo>
                  <a:lnTo>
                    <a:pt x="24" y="58"/>
                  </a:lnTo>
                  <a:lnTo>
                    <a:pt x="26" y="58"/>
                  </a:lnTo>
                  <a:lnTo>
                    <a:pt x="28" y="58"/>
                  </a:lnTo>
                  <a:lnTo>
                    <a:pt x="32" y="56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8" y="54"/>
                  </a:lnTo>
                  <a:lnTo>
                    <a:pt x="52" y="54"/>
                  </a:lnTo>
                  <a:lnTo>
                    <a:pt x="54" y="54"/>
                  </a:lnTo>
                  <a:lnTo>
                    <a:pt x="56" y="54"/>
                  </a:lnTo>
                  <a:lnTo>
                    <a:pt x="56" y="52"/>
                  </a:lnTo>
                  <a:lnTo>
                    <a:pt x="58" y="52"/>
                  </a:lnTo>
                  <a:lnTo>
                    <a:pt x="60" y="52"/>
                  </a:lnTo>
                  <a:lnTo>
                    <a:pt x="62" y="48"/>
                  </a:lnTo>
                  <a:lnTo>
                    <a:pt x="66" y="46"/>
                  </a:lnTo>
                  <a:lnTo>
                    <a:pt x="68" y="42"/>
                  </a:lnTo>
                  <a:lnTo>
                    <a:pt x="70" y="36"/>
                  </a:lnTo>
                  <a:lnTo>
                    <a:pt x="72" y="30"/>
                  </a:lnTo>
                  <a:lnTo>
                    <a:pt x="72" y="28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6" y="2"/>
                  </a:lnTo>
                  <a:lnTo>
                    <a:pt x="56" y="2"/>
                  </a:lnTo>
                  <a:lnTo>
                    <a:pt x="54" y="4"/>
                  </a:lnTo>
                  <a:lnTo>
                    <a:pt x="52" y="4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6" y="12"/>
                  </a:lnTo>
                  <a:lnTo>
                    <a:pt x="46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8" name="Freeform 430">
              <a:extLst>
                <a:ext uri="{FF2B5EF4-FFF2-40B4-BE49-F238E27FC236}">
                  <a16:creationId xmlns:a16="http://schemas.microsoft.com/office/drawing/2014/main" xmlns="" id="{AC3E2F40-1D17-4C69-953D-B259E58C6972}"/>
                </a:ext>
              </a:extLst>
            </p:cNvPr>
            <p:cNvSpPr>
              <a:spLocks/>
            </p:cNvSpPr>
            <p:nvPr/>
          </p:nvSpPr>
          <p:spPr bwMode="gray">
            <a:xfrm>
              <a:off x="1090651" y="3273963"/>
              <a:ext cx="255493" cy="122110"/>
            </a:xfrm>
            <a:custGeom>
              <a:avLst/>
              <a:gdLst>
                <a:gd name="T0" fmla="*/ 134 w 138"/>
                <a:gd name="T1" fmla="*/ 22 h 66"/>
                <a:gd name="T2" fmla="*/ 130 w 138"/>
                <a:gd name="T3" fmla="*/ 18 h 66"/>
                <a:gd name="T4" fmla="*/ 126 w 138"/>
                <a:gd name="T5" fmla="*/ 16 h 66"/>
                <a:gd name="T6" fmla="*/ 118 w 138"/>
                <a:gd name="T7" fmla="*/ 12 h 66"/>
                <a:gd name="T8" fmla="*/ 110 w 138"/>
                <a:gd name="T9" fmla="*/ 14 h 66"/>
                <a:gd name="T10" fmla="*/ 106 w 138"/>
                <a:gd name="T11" fmla="*/ 18 h 66"/>
                <a:gd name="T12" fmla="*/ 104 w 138"/>
                <a:gd name="T13" fmla="*/ 20 h 66"/>
                <a:gd name="T14" fmla="*/ 104 w 138"/>
                <a:gd name="T15" fmla="*/ 24 h 66"/>
                <a:gd name="T16" fmla="*/ 100 w 138"/>
                <a:gd name="T17" fmla="*/ 22 h 66"/>
                <a:gd name="T18" fmla="*/ 94 w 138"/>
                <a:gd name="T19" fmla="*/ 24 h 66"/>
                <a:gd name="T20" fmla="*/ 90 w 138"/>
                <a:gd name="T21" fmla="*/ 24 h 66"/>
                <a:gd name="T22" fmla="*/ 84 w 138"/>
                <a:gd name="T23" fmla="*/ 22 h 66"/>
                <a:gd name="T24" fmla="*/ 76 w 138"/>
                <a:gd name="T25" fmla="*/ 20 h 66"/>
                <a:gd name="T26" fmla="*/ 60 w 138"/>
                <a:gd name="T27" fmla="*/ 14 h 66"/>
                <a:gd name="T28" fmla="*/ 46 w 138"/>
                <a:gd name="T29" fmla="*/ 8 h 66"/>
                <a:gd name="T30" fmla="*/ 36 w 138"/>
                <a:gd name="T31" fmla="*/ 4 h 66"/>
                <a:gd name="T32" fmla="*/ 30 w 138"/>
                <a:gd name="T33" fmla="*/ 0 h 66"/>
                <a:gd name="T34" fmla="*/ 28 w 138"/>
                <a:gd name="T35" fmla="*/ 2 h 66"/>
                <a:gd name="T36" fmla="*/ 28 w 138"/>
                <a:gd name="T37" fmla="*/ 4 h 66"/>
                <a:gd name="T38" fmla="*/ 26 w 138"/>
                <a:gd name="T39" fmla="*/ 6 h 66"/>
                <a:gd name="T40" fmla="*/ 24 w 138"/>
                <a:gd name="T41" fmla="*/ 4 h 66"/>
                <a:gd name="T42" fmla="*/ 22 w 138"/>
                <a:gd name="T43" fmla="*/ 4 h 66"/>
                <a:gd name="T44" fmla="*/ 20 w 138"/>
                <a:gd name="T45" fmla="*/ 0 h 66"/>
                <a:gd name="T46" fmla="*/ 18 w 138"/>
                <a:gd name="T47" fmla="*/ 0 h 66"/>
                <a:gd name="T48" fmla="*/ 18 w 138"/>
                <a:gd name="T49" fmla="*/ 4 h 66"/>
                <a:gd name="T50" fmla="*/ 14 w 138"/>
                <a:gd name="T51" fmla="*/ 6 h 66"/>
                <a:gd name="T52" fmla="*/ 12 w 138"/>
                <a:gd name="T53" fmla="*/ 6 h 66"/>
                <a:gd name="T54" fmla="*/ 6 w 138"/>
                <a:gd name="T55" fmla="*/ 6 h 66"/>
                <a:gd name="T56" fmla="*/ 4 w 138"/>
                <a:gd name="T57" fmla="*/ 8 h 66"/>
                <a:gd name="T58" fmla="*/ 0 w 138"/>
                <a:gd name="T59" fmla="*/ 8 h 66"/>
                <a:gd name="T60" fmla="*/ 8 w 138"/>
                <a:gd name="T61" fmla="*/ 20 h 66"/>
                <a:gd name="T62" fmla="*/ 16 w 138"/>
                <a:gd name="T63" fmla="*/ 42 h 66"/>
                <a:gd name="T64" fmla="*/ 18 w 138"/>
                <a:gd name="T65" fmla="*/ 42 h 66"/>
                <a:gd name="T66" fmla="*/ 18 w 138"/>
                <a:gd name="T67" fmla="*/ 44 h 66"/>
                <a:gd name="T68" fmla="*/ 20 w 138"/>
                <a:gd name="T69" fmla="*/ 46 h 66"/>
                <a:gd name="T70" fmla="*/ 24 w 138"/>
                <a:gd name="T71" fmla="*/ 46 h 66"/>
                <a:gd name="T72" fmla="*/ 30 w 138"/>
                <a:gd name="T73" fmla="*/ 46 h 66"/>
                <a:gd name="T74" fmla="*/ 34 w 138"/>
                <a:gd name="T75" fmla="*/ 42 h 66"/>
                <a:gd name="T76" fmla="*/ 42 w 138"/>
                <a:gd name="T77" fmla="*/ 44 h 66"/>
                <a:gd name="T78" fmla="*/ 42 w 138"/>
                <a:gd name="T79" fmla="*/ 46 h 66"/>
                <a:gd name="T80" fmla="*/ 44 w 138"/>
                <a:gd name="T81" fmla="*/ 48 h 66"/>
                <a:gd name="T82" fmla="*/ 52 w 138"/>
                <a:gd name="T83" fmla="*/ 50 h 66"/>
                <a:gd name="T84" fmla="*/ 60 w 138"/>
                <a:gd name="T85" fmla="*/ 52 h 66"/>
                <a:gd name="T86" fmla="*/ 62 w 138"/>
                <a:gd name="T87" fmla="*/ 58 h 66"/>
                <a:gd name="T88" fmla="*/ 68 w 138"/>
                <a:gd name="T89" fmla="*/ 64 h 66"/>
                <a:gd name="T90" fmla="*/ 72 w 138"/>
                <a:gd name="T91" fmla="*/ 64 h 66"/>
                <a:gd name="T92" fmla="*/ 78 w 138"/>
                <a:gd name="T93" fmla="*/ 66 h 66"/>
                <a:gd name="T94" fmla="*/ 86 w 138"/>
                <a:gd name="T95" fmla="*/ 64 h 66"/>
                <a:gd name="T96" fmla="*/ 90 w 138"/>
                <a:gd name="T97" fmla="*/ 62 h 66"/>
                <a:gd name="T98" fmla="*/ 98 w 138"/>
                <a:gd name="T99" fmla="*/ 60 h 66"/>
                <a:gd name="T100" fmla="*/ 102 w 138"/>
                <a:gd name="T101" fmla="*/ 58 h 66"/>
                <a:gd name="T102" fmla="*/ 104 w 138"/>
                <a:gd name="T103" fmla="*/ 54 h 66"/>
                <a:gd name="T104" fmla="*/ 104 w 138"/>
                <a:gd name="T105" fmla="*/ 50 h 66"/>
                <a:gd name="T106" fmla="*/ 108 w 138"/>
                <a:gd name="T107" fmla="*/ 48 h 66"/>
                <a:gd name="T108" fmla="*/ 112 w 138"/>
                <a:gd name="T109" fmla="*/ 44 h 66"/>
                <a:gd name="T110" fmla="*/ 118 w 138"/>
                <a:gd name="T111" fmla="*/ 46 h 66"/>
                <a:gd name="T112" fmla="*/ 126 w 138"/>
                <a:gd name="T113" fmla="*/ 44 h 66"/>
                <a:gd name="T114" fmla="*/ 130 w 138"/>
                <a:gd name="T115" fmla="*/ 40 h 66"/>
                <a:gd name="T116" fmla="*/ 136 w 138"/>
                <a:gd name="T117" fmla="*/ 38 h 66"/>
                <a:gd name="T118" fmla="*/ 138 w 138"/>
                <a:gd name="T119" fmla="*/ 38 h 66"/>
                <a:gd name="T120" fmla="*/ 136 w 138"/>
                <a:gd name="T121" fmla="*/ 36 h 66"/>
                <a:gd name="T122" fmla="*/ 136 w 138"/>
                <a:gd name="T123" fmla="*/ 30 h 66"/>
                <a:gd name="T124" fmla="*/ 138 w 138"/>
                <a:gd name="T125" fmla="*/ 2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8" h="66">
                  <a:moveTo>
                    <a:pt x="138" y="24"/>
                  </a:moveTo>
                  <a:lnTo>
                    <a:pt x="134" y="22"/>
                  </a:lnTo>
                  <a:lnTo>
                    <a:pt x="132" y="20"/>
                  </a:lnTo>
                  <a:lnTo>
                    <a:pt x="130" y="18"/>
                  </a:lnTo>
                  <a:lnTo>
                    <a:pt x="128" y="16"/>
                  </a:lnTo>
                  <a:lnTo>
                    <a:pt x="126" y="16"/>
                  </a:lnTo>
                  <a:lnTo>
                    <a:pt x="122" y="12"/>
                  </a:lnTo>
                  <a:lnTo>
                    <a:pt x="118" y="12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8" y="16"/>
                  </a:lnTo>
                  <a:lnTo>
                    <a:pt x="106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2"/>
                  </a:lnTo>
                  <a:lnTo>
                    <a:pt x="104" y="24"/>
                  </a:lnTo>
                  <a:lnTo>
                    <a:pt x="102" y="24"/>
                  </a:lnTo>
                  <a:lnTo>
                    <a:pt x="100" y="22"/>
                  </a:lnTo>
                  <a:lnTo>
                    <a:pt x="96" y="22"/>
                  </a:lnTo>
                  <a:lnTo>
                    <a:pt x="94" y="24"/>
                  </a:lnTo>
                  <a:lnTo>
                    <a:pt x="92" y="24"/>
                  </a:lnTo>
                  <a:lnTo>
                    <a:pt x="90" y="24"/>
                  </a:lnTo>
                  <a:lnTo>
                    <a:pt x="84" y="26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76" y="20"/>
                  </a:lnTo>
                  <a:lnTo>
                    <a:pt x="68" y="14"/>
                  </a:lnTo>
                  <a:lnTo>
                    <a:pt x="60" y="14"/>
                  </a:lnTo>
                  <a:lnTo>
                    <a:pt x="58" y="8"/>
                  </a:lnTo>
                  <a:lnTo>
                    <a:pt x="46" y="8"/>
                  </a:lnTo>
                  <a:lnTo>
                    <a:pt x="42" y="4"/>
                  </a:lnTo>
                  <a:lnTo>
                    <a:pt x="36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8" y="2"/>
                  </a:lnTo>
                  <a:lnTo>
                    <a:pt x="28" y="4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4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18"/>
                  </a:lnTo>
                  <a:lnTo>
                    <a:pt x="8" y="20"/>
                  </a:lnTo>
                  <a:lnTo>
                    <a:pt x="12" y="26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18" y="42"/>
                  </a:lnTo>
                  <a:lnTo>
                    <a:pt x="18" y="44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2" y="46"/>
                  </a:lnTo>
                  <a:lnTo>
                    <a:pt x="24" y="46"/>
                  </a:lnTo>
                  <a:lnTo>
                    <a:pt x="26" y="48"/>
                  </a:lnTo>
                  <a:lnTo>
                    <a:pt x="30" y="46"/>
                  </a:lnTo>
                  <a:lnTo>
                    <a:pt x="32" y="46"/>
                  </a:lnTo>
                  <a:lnTo>
                    <a:pt x="34" y="42"/>
                  </a:lnTo>
                  <a:lnTo>
                    <a:pt x="42" y="42"/>
                  </a:lnTo>
                  <a:lnTo>
                    <a:pt x="42" y="44"/>
                  </a:lnTo>
                  <a:lnTo>
                    <a:pt x="42" y="44"/>
                  </a:lnTo>
                  <a:lnTo>
                    <a:pt x="42" y="46"/>
                  </a:lnTo>
                  <a:lnTo>
                    <a:pt x="42" y="48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52" y="50"/>
                  </a:lnTo>
                  <a:lnTo>
                    <a:pt x="58" y="50"/>
                  </a:lnTo>
                  <a:lnTo>
                    <a:pt x="60" y="52"/>
                  </a:lnTo>
                  <a:lnTo>
                    <a:pt x="60" y="54"/>
                  </a:lnTo>
                  <a:lnTo>
                    <a:pt x="62" y="58"/>
                  </a:lnTo>
                  <a:lnTo>
                    <a:pt x="66" y="60"/>
                  </a:lnTo>
                  <a:lnTo>
                    <a:pt x="68" y="64"/>
                  </a:lnTo>
                  <a:lnTo>
                    <a:pt x="70" y="64"/>
                  </a:lnTo>
                  <a:lnTo>
                    <a:pt x="72" y="64"/>
                  </a:lnTo>
                  <a:lnTo>
                    <a:pt x="74" y="66"/>
                  </a:lnTo>
                  <a:lnTo>
                    <a:pt x="78" y="66"/>
                  </a:lnTo>
                  <a:lnTo>
                    <a:pt x="82" y="66"/>
                  </a:lnTo>
                  <a:lnTo>
                    <a:pt x="86" y="64"/>
                  </a:lnTo>
                  <a:lnTo>
                    <a:pt x="86" y="64"/>
                  </a:lnTo>
                  <a:lnTo>
                    <a:pt x="90" y="62"/>
                  </a:lnTo>
                  <a:lnTo>
                    <a:pt x="94" y="60"/>
                  </a:lnTo>
                  <a:lnTo>
                    <a:pt x="98" y="60"/>
                  </a:lnTo>
                  <a:lnTo>
                    <a:pt x="102" y="60"/>
                  </a:lnTo>
                  <a:lnTo>
                    <a:pt x="102" y="58"/>
                  </a:lnTo>
                  <a:lnTo>
                    <a:pt x="104" y="56"/>
                  </a:lnTo>
                  <a:lnTo>
                    <a:pt x="104" y="54"/>
                  </a:lnTo>
                  <a:lnTo>
                    <a:pt x="104" y="52"/>
                  </a:lnTo>
                  <a:lnTo>
                    <a:pt x="104" y="50"/>
                  </a:lnTo>
                  <a:lnTo>
                    <a:pt x="106" y="50"/>
                  </a:lnTo>
                  <a:lnTo>
                    <a:pt x="108" y="48"/>
                  </a:lnTo>
                  <a:lnTo>
                    <a:pt x="110" y="46"/>
                  </a:lnTo>
                  <a:lnTo>
                    <a:pt x="112" y="44"/>
                  </a:lnTo>
                  <a:lnTo>
                    <a:pt x="114" y="44"/>
                  </a:lnTo>
                  <a:lnTo>
                    <a:pt x="118" y="46"/>
                  </a:lnTo>
                  <a:lnTo>
                    <a:pt x="122" y="44"/>
                  </a:lnTo>
                  <a:lnTo>
                    <a:pt x="126" y="44"/>
                  </a:lnTo>
                  <a:lnTo>
                    <a:pt x="128" y="42"/>
                  </a:lnTo>
                  <a:lnTo>
                    <a:pt x="130" y="40"/>
                  </a:lnTo>
                  <a:lnTo>
                    <a:pt x="132" y="38"/>
                  </a:lnTo>
                  <a:lnTo>
                    <a:pt x="136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8" y="38"/>
                  </a:lnTo>
                  <a:lnTo>
                    <a:pt x="136" y="36"/>
                  </a:lnTo>
                  <a:lnTo>
                    <a:pt x="136" y="34"/>
                  </a:lnTo>
                  <a:lnTo>
                    <a:pt x="136" y="30"/>
                  </a:lnTo>
                  <a:lnTo>
                    <a:pt x="138" y="26"/>
                  </a:lnTo>
                  <a:lnTo>
                    <a:pt x="138" y="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59" name="Freeform 431">
              <a:extLst>
                <a:ext uri="{FF2B5EF4-FFF2-40B4-BE49-F238E27FC236}">
                  <a16:creationId xmlns:a16="http://schemas.microsoft.com/office/drawing/2014/main" xmlns="" id="{C2E9EFA8-7A51-4A20-A638-5EC1959FC00C}"/>
                </a:ext>
              </a:extLst>
            </p:cNvPr>
            <p:cNvSpPr>
              <a:spLocks/>
            </p:cNvSpPr>
            <p:nvPr/>
          </p:nvSpPr>
          <p:spPr bwMode="gray">
            <a:xfrm>
              <a:off x="1120273" y="3096349"/>
              <a:ext cx="281412" cy="225718"/>
            </a:xfrm>
            <a:custGeom>
              <a:avLst/>
              <a:gdLst>
                <a:gd name="T0" fmla="*/ 84 w 152"/>
                <a:gd name="T1" fmla="*/ 2 h 122"/>
                <a:gd name="T2" fmla="*/ 80 w 152"/>
                <a:gd name="T3" fmla="*/ 10 h 122"/>
                <a:gd name="T4" fmla="*/ 60 w 152"/>
                <a:gd name="T5" fmla="*/ 18 h 122"/>
                <a:gd name="T6" fmla="*/ 52 w 152"/>
                <a:gd name="T7" fmla="*/ 18 h 122"/>
                <a:gd name="T8" fmla="*/ 46 w 152"/>
                <a:gd name="T9" fmla="*/ 16 h 122"/>
                <a:gd name="T10" fmla="*/ 36 w 152"/>
                <a:gd name="T11" fmla="*/ 22 h 122"/>
                <a:gd name="T12" fmla="*/ 30 w 152"/>
                <a:gd name="T13" fmla="*/ 28 h 122"/>
                <a:gd name="T14" fmla="*/ 4 w 152"/>
                <a:gd name="T15" fmla="*/ 36 h 122"/>
                <a:gd name="T16" fmla="*/ 4 w 152"/>
                <a:gd name="T17" fmla="*/ 48 h 122"/>
                <a:gd name="T18" fmla="*/ 4 w 152"/>
                <a:gd name="T19" fmla="*/ 52 h 122"/>
                <a:gd name="T20" fmla="*/ 0 w 152"/>
                <a:gd name="T21" fmla="*/ 56 h 122"/>
                <a:gd name="T22" fmla="*/ 6 w 152"/>
                <a:gd name="T23" fmla="*/ 62 h 122"/>
                <a:gd name="T24" fmla="*/ 10 w 152"/>
                <a:gd name="T25" fmla="*/ 66 h 122"/>
                <a:gd name="T26" fmla="*/ 10 w 152"/>
                <a:gd name="T27" fmla="*/ 72 h 122"/>
                <a:gd name="T28" fmla="*/ 6 w 152"/>
                <a:gd name="T29" fmla="*/ 76 h 122"/>
                <a:gd name="T30" fmla="*/ 6 w 152"/>
                <a:gd name="T31" fmla="*/ 78 h 122"/>
                <a:gd name="T32" fmla="*/ 8 w 152"/>
                <a:gd name="T33" fmla="*/ 84 h 122"/>
                <a:gd name="T34" fmla="*/ 8 w 152"/>
                <a:gd name="T35" fmla="*/ 90 h 122"/>
                <a:gd name="T36" fmla="*/ 8 w 152"/>
                <a:gd name="T37" fmla="*/ 94 h 122"/>
                <a:gd name="T38" fmla="*/ 6 w 152"/>
                <a:gd name="T39" fmla="*/ 100 h 122"/>
                <a:gd name="T40" fmla="*/ 8 w 152"/>
                <a:gd name="T41" fmla="*/ 100 h 122"/>
                <a:gd name="T42" fmla="*/ 12 w 152"/>
                <a:gd name="T43" fmla="*/ 102 h 122"/>
                <a:gd name="T44" fmla="*/ 12 w 152"/>
                <a:gd name="T45" fmla="*/ 98 h 122"/>
                <a:gd name="T46" fmla="*/ 18 w 152"/>
                <a:gd name="T47" fmla="*/ 96 h 122"/>
                <a:gd name="T48" fmla="*/ 30 w 152"/>
                <a:gd name="T49" fmla="*/ 104 h 122"/>
                <a:gd name="T50" fmla="*/ 52 w 152"/>
                <a:gd name="T51" fmla="*/ 110 h 122"/>
                <a:gd name="T52" fmla="*/ 68 w 152"/>
                <a:gd name="T53" fmla="*/ 118 h 122"/>
                <a:gd name="T54" fmla="*/ 76 w 152"/>
                <a:gd name="T55" fmla="*/ 120 h 122"/>
                <a:gd name="T56" fmla="*/ 84 w 152"/>
                <a:gd name="T57" fmla="*/ 118 h 122"/>
                <a:gd name="T58" fmla="*/ 88 w 152"/>
                <a:gd name="T59" fmla="*/ 118 h 122"/>
                <a:gd name="T60" fmla="*/ 90 w 152"/>
                <a:gd name="T61" fmla="*/ 114 h 122"/>
                <a:gd name="T62" fmla="*/ 98 w 152"/>
                <a:gd name="T63" fmla="*/ 110 h 122"/>
                <a:gd name="T64" fmla="*/ 110 w 152"/>
                <a:gd name="T65" fmla="*/ 112 h 122"/>
                <a:gd name="T66" fmla="*/ 116 w 152"/>
                <a:gd name="T67" fmla="*/ 116 h 122"/>
                <a:gd name="T68" fmla="*/ 124 w 152"/>
                <a:gd name="T69" fmla="*/ 120 h 122"/>
                <a:gd name="T70" fmla="*/ 128 w 152"/>
                <a:gd name="T71" fmla="*/ 118 h 122"/>
                <a:gd name="T72" fmla="*/ 150 w 152"/>
                <a:gd name="T73" fmla="*/ 104 h 122"/>
                <a:gd name="T74" fmla="*/ 152 w 152"/>
                <a:gd name="T75" fmla="*/ 100 h 122"/>
                <a:gd name="T76" fmla="*/ 146 w 152"/>
                <a:gd name="T77" fmla="*/ 86 h 122"/>
                <a:gd name="T78" fmla="*/ 142 w 152"/>
                <a:gd name="T79" fmla="*/ 78 h 122"/>
                <a:gd name="T80" fmla="*/ 132 w 152"/>
                <a:gd name="T81" fmla="*/ 64 h 122"/>
                <a:gd name="T82" fmla="*/ 126 w 152"/>
                <a:gd name="T83" fmla="*/ 58 h 122"/>
                <a:gd name="T84" fmla="*/ 132 w 152"/>
                <a:gd name="T85" fmla="*/ 54 h 122"/>
                <a:gd name="T86" fmla="*/ 134 w 152"/>
                <a:gd name="T87" fmla="*/ 40 h 122"/>
                <a:gd name="T88" fmla="*/ 130 w 152"/>
                <a:gd name="T89" fmla="*/ 32 h 122"/>
                <a:gd name="T90" fmla="*/ 124 w 152"/>
                <a:gd name="T91" fmla="*/ 18 h 122"/>
                <a:gd name="T92" fmla="*/ 116 w 152"/>
                <a:gd name="T93" fmla="*/ 12 h 122"/>
                <a:gd name="T94" fmla="*/ 112 w 152"/>
                <a:gd name="T95" fmla="*/ 6 h 122"/>
                <a:gd name="T96" fmla="*/ 104 w 152"/>
                <a:gd name="T97" fmla="*/ 8 h 122"/>
                <a:gd name="T98" fmla="*/ 94 w 152"/>
                <a:gd name="T99" fmla="*/ 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" h="122">
                  <a:moveTo>
                    <a:pt x="90" y="4"/>
                  </a:moveTo>
                  <a:lnTo>
                    <a:pt x="84" y="0"/>
                  </a:lnTo>
                  <a:lnTo>
                    <a:pt x="84" y="2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60" y="18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2" y="16"/>
                  </a:lnTo>
                  <a:lnTo>
                    <a:pt x="48" y="16"/>
                  </a:lnTo>
                  <a:lnTo>
                    <a:pt x="46" y="16"/>
                  </a:lnTo>
                  <a:lnTo>
                    <a:pt x="42" y="16"/>
                  </a:lnTo>
                  <a:lnTo>
                    <a:pt x="38" y="20"/>
                  </a:lnTo>
                  <a:lnTo>
                    <a:pt x="36" y="22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30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48"/>
                  </a:lnTo>
                  <a:lnTo>
                    <a:pt x="4" y="50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2" y="68"/>
                  </a:lnTo>
                  <a:lnTo>
                    <a:pt x="12" y="70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8" y="74"/>
                  </a:lnTo>
                  <a:lnTo>
                    <a:pt x="6" y="76"/>
                  </a:lnTo>
                  <a:lnTo>
                    <a:pt x="6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8" y="80"/>
                  </a:lnTo>
                  <a:lnTo>
                    <a:pt x="8" y="82"/>
                  </a:lnTo>
                  <a:lnTo>
                    <a:pt x="8" y="84"/>
                  </a:lnTo>
                  <a:lnTo>
                    <a:pt x="6" y="86"/>
                  </a:lnTo>
                  <a:lnTo>
                    <a:pt x="6" y="88"/>
                  </a:lnTo>
                  <a:lnTo>
                    <a:pt x="8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8" y="94"/>
                  </a:lnTo>
                  <a:lnTo>
                    <a:pt x="8" y="96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12" y="98"/>
                  </a:lnTo>
                  <a:lnTo>
                    <a:pt x="14" y="98"/>
                  </a:lnTo>
                  <a:lnTo>
                    <a:pt x="14" y="96"/>
                  </a:lnTo>
                  <a:lnTo>
                    <a:pt x="18" y="96"/>
                  </a:lnTo>
                  <a:lnTo>
                    <a:pt x="20" y="100"/>
                  </a:lnTo>
                  <a:lnTo>
                    <a:pt x="26" y="100"/>
                  </a:lnTo>
                  <a:lnTo>
                    <a:pt x="30" y="104"/>
                  </a:lnTo>
                  <a:lnTo>
                    <a:pt x="42" y="104"/>
                  </a:lnTo>
                  <a:lnTo>
                    <a:pt x="44" y="110"/>
                  </a:lnTo>
                  <a:lnTo>
                    <a:pt x="52" y="110"/>
                  </a:lnTo>
                  <a:lnTo>
                    <a:pt x="60" y="116"/>
                  </a:lnTo>
                  <a:lnTo>
                    <a:pt x="64" y="118"/>
                  </a:lnTo>
                  <a:lnTo>
                    <a:pt x="68" y="118"/>
                  </a:lnTo>
                  <a:lnTo>
                    <a:pt x="68" y="122"/>
                  </a:lnTo>
                  <a:lnTo>
                    <a:pt x="74" y="120"/>
                  </a:lnTo>
                  <a:lnTo>
                    <a:pt x="76" y="120"/>
                  </a:lnTo>
                  <a:lnTo>
                    <a:pt x="78" y="120"/>
                  </a:lnTo>
                  <a:lnTo>
                    <a:pt x="80" y="118"/>
                  </a:lnTo>
                  <a:lnTo>
                    <a:pt x="84" y="118"/>
                  </a:lnTo>
                  <a:lnTo>
                    <a:pt x="86" y="120"/>
                  </a:lnTo>
                  <a:lnTo>
                    <a:pt x="88" y="120"/>
                  </a:lnTo>
                  <a:lnTo>
                    <a:pt x="88" y="118"/>
                  </a:lnTo>
                  <a:lnTo>
                    <a:pt x="88" y="116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2"/>
                  </a:lnTo>
                  <a:lnTo>
                    <a:pt x="94" y="110"/>
                  </a:lnTo>
                  <a:lnTo>
                    <a:pt x="98" y="110"/>
                  </a:lnTo>
                  <a:lnTo>
                    <a:pt x="102" y="108"/>
                  </a:lnTo>
                  <a:lnTo>
                    <a:pt x="106" y="108"/>
                  </a:lnTo>
                  <a:lnTo>
                    <a:pt x="110" y="112"/>
                  </a:lnTo>
                  <a:lnTo>
                    <a:pt x="112" y="112"/>
                  </a:lnTo>
                  <a:lnTo>
                    <a:pt x="114" y="114"/>
                  </a:lnTo>
                  <a:lnTo>
                    <a:pt x="116" y="116"/>
                  </a:lnTo>
                  <a:lnTo>
                    <a:pt x="118" y="118"/>
                  </a:lnTo>
                  <a:lnTo>
                    <a:pt x="122" y="120"/>
                  </a:lnTo>
                  <a:lnTo>
                    <a:pt x="124" y="120"/>
                  </a:lnTo>
                  <a:lnTo>
                    <a:pt x="126" y="120"/>
                  </a:lnTo>
                  <a:lnTo>
                    <a:pt x="128" y="120"/>
                  </a:lnTo>
                  <a:lnTo>
                    <a:pt x="128" y="118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52" y="102"/>
                  </a:lnTo>
                  <a:lnTo>
                    <a:pt x="152" y="100"/>
                  </a:lnTo>
                  <a:lnTo>
                    <a:pt x="150" y="98"/>
                  </a:lnTo>
                  <a:lnTo>
                    <a:pt x="148" y="92"/>
                  </a:lnTo>
                  <a:lnTo>
                    <a:pt x="146" y="86"/>
                  </a:lnTo>
                  <a:lnTo>
                    <a:pt x="146" y="84"/>
                  </a:lnTo>
                  <a:lnTo>
                    <a:pt x="144" y="82"/>
                  </a:lnTo>
                  <a:lnTo>
                    <a:pt x="142" y="78"/>
                  </a:lnTo>
                  <a:lnTo>
                    <a:pt x="140" y="72"/>
                  </a:lnTo>
                  <a:lnTo>
                    <a:pt x="136" y="68"/>
                  </a:lnTo>
                  <a:lnTo>
                    <a:pt x="132" y="64"/>
                  </a:lnTo>
                  <a:lnTo>
                    <a:pt x="130" y="60"/>
                  </a:lnTo>
                  <a:lnTo>
                    <a:pt x="126" y="58"/>
                  </a:lnTo>
                  <a:lnTo>
                    <a:pt x="126" y="58"/>
                  </a:lnTo>
                  <a:lnTo>
                    <a:pt x="128" y="58"/>
                  </a:lnTo>
                  <a:lnTo>
                    <a:pt x="130" y="56"/>
                  </a:lnTo>
                  <a:lnTo>
                    <a:pt x="132" y="54"/>
                  </a:lnTo>
                  <a:lnTo>
                    <a:pt x="134" y="50"/>
                  </a:lnTo>
                  <a:lnTo>
                    <a:pt x="136" y="46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8" y="28"/>
                  </a:lnTo>
                  <a:lnTo>
                    <a:pt x="126" y="22"/>
                  </a:lnTo>
                  <a:lnTo>
                    <a:pt x="124" y="18"/>
                  </a:lnTo>
                  <a:lnTo>
                    <a:pt x="122" y="16"/>
                  </a:lnTo>
                  <a:lnTo>
                    <a:pt x="120" y="14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2" y="8"/>
                  </a:lnTo>
                  <a:lnTo>
                    <a:pt x="112" y="6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8"/>
                  </a:lnTo>
                  <a:lnTo>
                    <a:pt x="98" y="8"/>
                  </a:lnTo>
                  <a:lnTo>
                    <a:pt x="98" y="8"/>
                  </a:lnTo>
                  <a:lnTo>
                    <a:pt x="94" y="8"/>
                  </a:lnTo>
                  <a:lnTo>
                    <a:pt x="92" y="6"/>
                  </a:lnTo>
                  <a:lnTo>
                    <a:pt x="90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0" name="Freeform 432">
              <a:extLst>
                <a:ext uri="{FF2B5EF4-FFF2-40B4-BE49-F238E27FC236}">
                  <a16:creationId xmlns:a16="http://schemas.microsoft.com/office/drawing/2014/main" xmlns="" id="{89D35385-6FE3-4BAF-A60C-5566CE845801}"/>
                </a:ext>
              </a:extLst>
            </p:cNvPr>
            <p:cNvSpPr>
              <a:spLocks/>
            </p:cNvSpPr>
            <p:nvPr/>
          </p:nvSpPr>
          <p:spPr bwMode="gray">
            <a:xfrm>
              <a:off x="1301710" y="3351670"/>
              <a:ext cx="188842" cy="155413"/>
            </a:xfrm>
            <a:custGeom>
              <a:avLst/>
              <a:gdLst>
                <a:gd name="T0" fmla="*/ 20 w 102"/>
                <a:gd name="T1" fmla="*/ 6 h 84"/>
                <a:gd name="T2" fmla="*/ 26 w 102"/>
                <a:gd name="T3" fmla="*/ 2 h 84"/>
                <a:gd name="T4" fmla="*/ 38 w 102"/>
                <a:gd name="T5" fmla="*/ 2 h 84"/>
                <a:gd name="T6" fmla="*/ 48 w 102"/>
                <a:gd name="T7" fmla="*/ 4 h 84"/>
                <a:gd name="T8" fmla="*/ 52 w 102"/>
                <a:gd name="T9" fmla="*/ 6 h 84"/>
                <a:gd name="T10" fmla="*/ 60 w 102"/>
                <a:gd name="T11" fmla="*/ 6 h 84"/>
                <a:gd name="T12" fmla="*/ 68 w 102"/>
                <a:gd name="T13" fmla="*/ 4 h 84"/>
                <a:gd name="T14" fmla="*/ 72 w 102"/>
                <a:gd name="T15" fmla="*/ 0 h 84"/>
                <a:gd name="T16" fmla="*/ 76 w 102"/>
                <a:gd name="T17" fmla="*/ 2 h 84"/>
                <a:gd name="T18" fmla="*/ 84 w 102"/>
                <a:gd name="T19" fmla="*/ 6 h 84"/>
                <a:gd name="T20" fmla="*/ 92 w 102"/>
                <a:gd name="T21" fmla="*/ 14 h 84"/>
                <a:gd name="T22" fmla="*/ 94 w 102"/>
                <a:gd name="T23" fmla="*/ 20 h 84"/>
                <a:gd name="T24" fmla="*/ 96 w 102"/>
                <a:gd name="T25" fmla="*/ 30 h 84"/>
                <a:gd name="T26" fmla="*/ 98 w 102"/>
                <a:gd name="T27" fmla="*/ 40 h 84"/>
                <a:gd name="T28" fmla="*/ 96 w 102"/>
                <a:gd name="T29" fmla="*/ 54 h 84"/>
                <a:gd name="T30" fmla="*/ 98 w 102"/>
                <a:gd name="T31" fmla="*/ 60 h 84"/>
                <a:gd name="T32" fmla="*/ 102 w 102"/>
                <a:gd name="T33" fmla="*/ 64 h 84"/>
                <a:gd name="T34" fmla="*/ 100 w 102"/>
                <a:gd name="T35" fmla="*/ 66 h 84"/>
                <a:gd name="T36" fmla="*/ 100 w 102"/>
                <a:gd name="T37" fmla="*/ 70 h 84"/>
                <a:gd name="T38" fmla="*/ 100 w 102"/>
                <a:gd name="T39" fmla="*/ 74 h 84"/>
                <a:gd name="T40" fmla="*/ 100 w 102"/>
                <a:gd name="T41" fmla="*/ 82 h 84"/>
                <a:gd name="T42" fmla="*/ 100 w 102"/>
                <a:gd name="T43" fmla="*/ 84 h 84"/>
                <a:gd name="T44" fmla="*/ 94 w 102"/>
                <a:gd name="T45" fmla="*/ 80 h 84"/>
                <a:gd name="T46" fmla="*/ 88 w 102"/>
                <a:gd name="T47" fmla="*/ 76 h 84"/>
                <a:gd name="T48" fmla="*/ 74 w 102"/>
                <a:gd name="T49" fmla="*/ 72 h 84"/>
                <a:gd name="T50" fmla="*/ 72 w 102"/>
                <a:gd name="T51" fmla="*/ 70 h 84"/>
                <a:gd name="T52" fmla="*/ 64 w 102"/>
                <a:gd name="T53" fmla="*/ 66 h 84"/>
                <a:gd name="T54" fmla="*/ 60 w 102"/>
                <a:gd name="T55" fmla="*/ 66 h 84"/>
                <a:gd name="T56" fmla="*/ 48 w 102"/>
                <a:gd name="T57" fmla="*/ 66 h 84"/>
                <a:gd name="T58" fmla="*/ 34 w 102"/>
                <a:gd name="T59" fmla="*/ 72 h 84"/>
                <a:gd name="T60" fmla="*/ 32 w 102"/>
                <a:gd name="T61" fmla="*/ 72 h 84"/>
                <a:gd name="T62" fmla="*/ 26 w 102"/>
                <a:gd name="T63" fmla="*/ 72 h 84"/>
                <a:gd name="T64" fmla="*/ 16 w 102"/>
                <a:gd name="T65" fmla="*/ 64 h 84"/>
                <a:gd name="T66" fmla="*/ 8 w 102"/>
                <a:gd name="T67" fmla="*/ 58 h 84"/>
                <a:gd name="T68" fmla="*/ 0 w 102"/>
                <a:gd name="T69" fmla="*/ 54 h 84"/>
                <a:gd name="T70" fmla="*/ 4 w 102"/>
                <a:gd name="T71" fmla="*/ 52 h 84"/>
                <a:gd name="T72" fmla="*/ 10 w 102"/>
                <a:gd name="T73" fmla="*/ 44 h 84"/>
                <a:gd name="T74" fmla="*/ 16 w 102"/>
                <a:gd name="T75" fmla="*/ 36 h 84"/>
                <a:gd name="T76" fmla="*/ 16 w 102"/>
                <a:gd name="T77" fmla="*/ 32 h 84"/>
                <a:gd name="T78" fmla="*/ 18 w 102"/>
                <a:gd name="T79" fmla="*/ 20 h 84"/>
                <a:gd name="T80" fmla="*/ 18 w 102"/>
                <a:gd name="T81" fmla="*/ 12 h 84"/>
                <a:gd name="T82" fmla="*/ 20 w 102"/>
                <a:gd name="T83" fmla="*/ 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2" h="84">
                  <a:moveTo>
                    <a:pt x="20" y="6"/>
                  </a:moveTo>
                  <a:lnTo>
                    <a:pt x="20" y="6"/>
                  </a:lnTo>
                  <a:lnTo>
                    <a:pt x="22" y="4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8" y="2"/>
                  </a:lnTo>
                  <a:lnTo>
                    <a:pt x="42" y="2"/>
                  </a:lnTo>
                  <a:lnTo>
                    <a:pt x="48" y="4"/>
                  </a:lnTo>
                  <a:lnTo>
                    <a:pt x="50" y="4"/>
                  </a:lnTo>
                  <a:lnTo>
                    <a:pt x="52" y="6"/>
                  </a:lnTo>
                  <a:lnTo>
                    <a:pt x="56" y="6"/>
                  </a:lnTo>
                  <a:lnTo>
                    <a:pt x="60" y="6"/>
                  </a:lnTo>
                  <a:lnTo>
                    <a:pt x="66" y="6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4" y="6"/>
                  </a:lnTo>
                  <a:lnTo>
                    <a:pt x="88" y="10"/>
                  </a:lnTo>
                  <a:lnTo>
                    <a:pt x="92" y="14"/>
                  </a:lnTo>
                  <a:lnTo>
                    <a:pt x="92" y="16"/>
                  </a:lnTo>
                  <a:lnTo>
                    <a:pt x="94" y="20"/>
                  </a:lnTo>
                  <a:lnTo>
                    <a:pt x="96" y="24"/>
                  </a:lnTo>
                  <a:lnTo>
                    <a:pt x="96" y="30"/>
                  </a:lnTo>
                  <a:lnTo>
                    <a:pt x="98" y="34"/>
                  </a:lnTo>
                  <a:lnTo>
                    <a:pt x="98" y="40"/>
                  </a:lnTo>
                  <a:lnTo>
                    <a:pt x="96" y="48"/>
                  </a:lnTo>
                  <a:lnTo>
                    <a:pt x="96" y="54"/>
                  </a:lnTo>
                  <a:lnTo>
                    <a:pt x="96" y="58"/>
                  </a:lnTo>
                  <a:lnTo>
                    <a:pt x="98" y="60"/>
                  </a:lnTo>
                  <a:lnTo>
                    <a:pt x="100" y="62"/>
                  </a:lnTo>
                  <a:lnTo>
                    <a:pt x="102" y="64"/>
                  </a:lnTo>
                  <a:lnTo>
                    <a:pt x="102" y="64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0" y="70"/>
                  </a:lnTo>
                  <a:lnTo>
                    <a:pt x="100" y="72"/>
                  </a:lnTo>
                  <a:lnTo>
                    <a:pt x="100" y="74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4"/>
                  </a:lnTo>
                  <a:lnTo>
                    <a:pt x="100" y="84"/>
                  </a:lnTo>
                  <a:lnTo>
                    <a:pt x="98" y="82"/>
                  </a:lnTo>
                  <a:lnTo>
                    <a:pt x="94" y="80"/>
                  </a:lnTo>
                  <a:lnTo>
                    <a:pt x="92" y="78"/>
                  </a:lnTo>
                  <a:lnTo>
                    <a:pt x="88" y="76"/>
                  </a:lnTo>
                  <a:lnTo>
                    <a:pt x="84" y="76"/>
                  </a:lnTo>
                  <a:lnTo>
                    <a:pt x="74" y="72"/>
                  </a:lnTo>
                  <a:lnTo>
                    <a:pt x="74" y="70"/>
                  </a:lnTo>
                  <a:lnTo>
                    <a:pt x="72" y="70"/>
                  </a:lnTo>
                  <a:lnTo>
                    <a:pt x="68" y="68"/>
                  </a:lnTo>
                  <a:lnTo>
                    <a:pt x="64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4" y="66"/>
                  </a:lnTo>
                  <a:lnTo>
                    <a:pt x="48" y="66"/>
                  </a:lnTo>
                  <a:lnTo>
                    <a:pt x="42" y="68"/>
                  </a:lnTo>
                  <a:lnTo>
                    <a:pt x="34" y="72"/>
                  </a:lnTo>
                  <a:lnTo>
                    <a:pt x="34" y="72"/>
                  </a:lnTo>
                  <a:lnTo>
                    <a:pt x="32" y="72"/>
                  </a:lnTo>
                  <a:lnTo>
                    <a:pt x="30" y="72"/>
                  </a:lnTo>
                  <a:lnTo>
                    <a:pt x="26" y="72"/>
                  </a:lnTo>
                  <a:lnTo>
                    <a:pt x="22" y="68"/>
                  </a:lnTo>
                  <a:lnTo>
                    <a:pt x="16" y="64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4" y="56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4" y="52"/>
                  </a:lnTo>
                  <a:lnTo>
                    <a:pt x="8" y="48"/>
                  </a:lnTo>
                  <a:lnTo>
                    <a:pt x="10" y="44"/>
                  </a:lnTo>
                  <a:lnTo>
                    <a:pt x="14" y="40"/>
                  </a:lnTo>
                  <a:lnTo>
                    <a:pt x="16" y="36"/>
                  </a:lnTo>
                  <a:lnTo>
                    <a:pt x="16" y="34"/>
                  </a:lnTo>
                  <a:lnTo>
                    <a:pt x="16" y="32"/>
                  </a:lnTo>
                  <a:lnTo>
                    <a:pt x="16" y="26"/>
                  </a:lnTo>
                  <a:lnTo>
                    <a:pt x="18" y="20"/>
                  </a:lnTo>
                  <a:lnTo>
                    <a:pt x="18" y="14"/>
                  </a:lnTo>
                  <a:lnTo>
                    <a:pt x="18" y="12"/>
                  </a:lnTo>
                  <a:lnTo>
                    <a:pt x="20" y="10"/>
                  </a:lnTo>
                  <a:lnTo>
                    <a:pt x="2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1" name="Freeform 433">
              <a:extLst>
                <a:ext uri="{FF2B5EF4-FFF2-40B4-BE49-F238E27FC236}">
                  <a16:creationId xmlns:a16="http://schemas.microsoft.com/office/drawing/2014/main" xmlns="" id="{28618089-0D3E-4D56-AE95-4EE259106874}"/>
                </a:ext>
              </a:extLst>
            </p:cNvPr>
            <p:cNvSpPr>
              <a:spLocks/>
            </p:cNvSpPr>
            <p:nvPr/>
          </p:nvSpPr>
          <p:spPr bwMode="gray">
            <a:xfrm>
              <a:off x="1412794" y="3577388"/>
              <a:ext cx="77759" cy="81407"/>
            </a:xfrm>
            <a:custGeom>
              <a:avLst/>
              <a:gdLst>
                <a:gd name="T0" fmla="*/ 26 w 42"/>
                <a:gd name="T1" fmla="*/ 0 h 44"/>
                <a:gd name="T2" fmla="*/ 26 w 42"/>
                <a:gd name="T3" fmla="*/ 2 h 44"/>
                <a:gd name="T4" fmla="*/ 26 w 42"/>
                <a:gd name="T5" fmla="*/ 2 h 44"/>
                <a:gd name="T6" fmla="*/ 26 w 42"/>
                <a:gd name="T7" fmla="*/ 4 h 44"/>
                <a:gd name="T8" fmla="*/ 28 w 42"/>
                <a:gd name="T9" fmla="*/ 6 h 44"/>
                <a:gd name="T10" fmla="*/ 32 w 42"/>
                <a:gd name="T11" fmla="*/ 10 h 44"/>
                <a:gd name="T12" fmla="*/ 36 w 42"/>
                <a:gd name="T13" fmla="*/ 14 h 44"/>
                <a:gd name="T14" fmla="*/ 42 w 42"/>
                <a:gd name="T15" fmla="*/ 22 h 44"/>
                <a:gd name="T16" fmla="*/ 40 w 42"/>
                <a:gd name="T17" fmla="*/ 22 h 44"/>
                <a:gd name="T18" fmla="*/ 40 w 42"/>
                <a:gd name="T19" fmla="*/ 24 h 44"/>
                <a:gd name="T20" fmla="*/ 38 w 42"/>
                <a:gd name="T21" fmla="*/ 28 h 44"/>
                <a:gd name="T22" fmla="*/ 36 w 42"/>
                <a:gd name="T23" fmla="*/ 30 h 44"/>
                <a:gd name="T24" fmla="*/ 34 w 42"/>
                <a:gd name="T25" fmla="*/ 30 h 44"/>
                <a:gd name="T26" fmla="*/ 34 w 42"/>
                <a:gd name="T27" fmla="*/ 30 h 44"/>
                <a:gd name="T28" fmla="*/ 30 w 42"/>
                <a:gd name="T29" fmla="*/ 30 h 44"/>
                <a:gd name="T30" fmla="*/ 28 w 42"/>
                <a:gd name="T31" fmla="*/ 32 h 44"/>
                <a:gd name="T32" fmla="*/ 24 w 42"/>
                <a:gd name="T33" fmla="*/ 32 h 44"/>
                <a:gd name="T34" fmla="*/ 22 w 42"/>
                <a:gd name="T35" fmla="*/ 32 h 44"/>
                <a:gd name="T36" fmla="*/ 22 w 42"/>
                <a:gd name="T37" fmla="*/ 32 h 44"/>
                <a:gd name="T38" fmla="*/ 20 w 42"/>
                <a:gd name="T39" fmla="*/ 34 h 44"/>
                <a:gd name="T40" fmla="*/ 18 w 42"/>
                <a:gd name="T41" fmla="*/ 36 h 44"/>
                <a:gd name="T42" fmla="*/ 16 w 42"/>
                <a:gd name="T43" fmla="*/ 38 h 44"/>
                <a:gd name="T44" fmla="*/ 16 w 42"/>
                <a:gd name="T45" fmla="*/ 38 h 44"/>
                <a:gd name="T46" fmla="*/ 14 w 42"/>
                <a:gd name="T47" fmla="*/ 40 h 44"/>
                <a:gd name="T48" fmla="*/ 12 w 42"/>
                <a:gd name="T49" fmla="*/ 42 h 44"/>
                <a:gd name="T50" fmla="*/ 10 w 42"/>
                <a:gd name="T51" fmla="*/ 42 h 44"/>
                <a:gd name="T52" fmla="*/ 10 w 42"/>
                <a:gd name="T53" fmla="*/ 42 h 44"/>
                <a:gd name="T54" fmla="*/ 8 w 42"/>
                <a:gd name="T55" fmla="*/ 44 h 44"/>
                <a:gd name="T56" fmla="*/ 4 w 42"/>
                <a:gd name="T57" fmla="*/ 44 h 44"/>
                <a:gd name="T58" fmla="*/ 2 w 42"/>
                <a:gd name="T59" fmla="*/ 44 h 44"/>
                <a:gd name="T60" fmla="*/ 0 w 42"/>
                <a:gd name="T61" fmla="*/ 44 h 44"/>
                <a:gd name="T62" fmla="*/ 2 w 42"/>
                <a:gd name="T63" fmla="*/ 36 h 44"/>
                <a:gd name="T64" fmla="*/ 2 w 42"/>
                <a:gd name="T65" fmla="*/ 20 h 44"/>
                <a:gd name="T66" fmla="*/ 2 w 42"/>
                <a:gd name="T67" fmla="*/ 20 h 44"/>
                <a:gd name="T68" fmla="*/ 4 w 42"/>
                <a:gd name="T69" fmla="*/ 16 h 44"/>
                <a:gd name="T70" fmla="*/ 4 w 42"/>
                <a:gd name="T71" fmla="*/ 12 h 44"/>
                <a:gd name="T72" fmla="*/ 8 w 42"/>
                <a:gd name="T73" fmla="*/ 8 h 44"/>
                <a:gd name="T74" fmla="*/ 12 w 42"/>
                <a:gd name="T75" fmla="*/ 4 h 44"/>
                <a:gd name="T76" fmla="*/ 14 w 42"/>
                <a:gd name="T77" fmla="*/ 4 h 44"/>
                <a:gd name="T78" fmla="*/ 16 w 42"/>
                <a:gd name="T79" fmla="*/ 2 h 44"/>
                <a:gd name="T80" fmla="*/ 20 w 42"/>
                <a:gd name="T81" fmla="*/ 0 h 44"/>
                <a:gd name="T82" fmla="*/ 26 w 42"/>
                <a:gd name="T8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" h="44">
                  <a:moveTo>
                    <a:pt x="26" y="0"/>
                  </a:moveTo>
                  <a:lnTo>
                    <a:pt x="26" y="2"/>
                  </a:lnTo>
                  <a:lnTo>
                    <a:pt x="26" y="2"/>
                  </a:lnTo>
                  <a:lnTo>
                    <a:pt x="26" y="4"/>
                  </a:lnTo>
                  <a:lnTo>
                    <a:pt x="28" y="6"/>
                  </a:lnTo>
                  <a:lnTo>
                    <a:pt x="32" y="10"/>
                  </a:lnTo>
                  <a:lnTo>
                    <a:pt x="36" y="14"/>
                  </a:ln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0"/>
                  </a:lnTo>
                  <a:lnTo>
                    <a:pt x="28" y="32"/>
                  </a:lnTo>
                  <a:lnTo>
                    <a:pt x="24" y="32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40"/>
                  </a:lnTo>
                  <a:lnTo>
                    <a:pt x="12" y="42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36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4"/>
                  </a:lnTo>
                  <a:lnTo>
                    <a:pt x="16" y="2"/>
                  </a:lnTo>
                  <a:lnTo>
                    <a:pt x="20" y="0"/>
                  </a:lnTo>
                  <a:lnTo>
                    <a:pt x="2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2" name="Freeform 434">
              <a:extLst>
                <a:ext uri="{FF2B5EF4-FFF2-40B4-BE49-F238E27FC236}">
                  <a16:creationId xmlns:a16="http://schemas.microsoft.com/office/drawing/2014/main" xmlns="" id="{B0A71448-75D0-4E66-B976-5189BD1C5E05}"/>
                </a:ext>
              </a:extLst>
            </p:cNvPr>
            <p:cNvSpPr>
              <a:spLocks/>
            </p:cNvSpPr>
            <p:nvPr/>
          </p:nvSpPr>
          <p:spPr bwMode="gray">
            <a:xfrm>
              <a:off x="1609042" y="3906715"/>
              <a:ext cx="499877" cy="429235"/>
            </a:xfrm>
            <a:custGeom>
              <a:avLst/>
              <a:gdLst>
                <a:gd name="T0" fmla="*/ 34 w 270"/>
                <a:gd name="T1" fmla="*/ 8 h 232"/>
                <a:gd name="T2" fmla="*/ 42 w 270"/>
                <a:gd name="T3" fmla="*/ 24 h 232"/>
                <a:gd name="T4" fmla="*/ 36 w 270"/>
                <a:gd name="T5" fmla="*/ 30 h 232"/>
                <a:gd name="T6" fmla="*/ 30 w 270"/>
                <a:gd name="T7" fmla="*/ 36 h 232"/>
                <a:gd name="T8" fmla="*/ 26 w 270"/>
                <a:gd name="T9" fmla="*/ 40 h 232"/>
                <a:gd name="T10" fmla="*/ 0 w 270"/>
                <a:gd name="T11" fmla="*/ 40 h 232"/>
                <a:gd name="T12" fmla="*/ 6 w 270"/>
                <a:gd name="T13" fmla="*/ 56 h 232"/>
                <a:gd name="T14" fmla="*/ 8 w 270"/>
                <a:gd name="T15" fmla="*/ 60 h 232"/>
                <a:gd name="T16" fmla="*/ 12 w 270"/>
                <a:gd name="T17" fmla="*/ 68 h 232"/>
                <a:gd name="T18" fmla="*/ 18 w 270"/>
                <a:gd name="T19" fmla="*/ 78 h 232"/>
                <a:gd name="T20" fmla="*/ 26 w 270"/>
                <a:gd name="T21" fmla="*/ 90 h 232"/>
                <a:gd name="T22" fmla="*/ 38 w 270"/>
                <a:gd name="T23" fmla="*/ 110 h 232"/>
                <a:gd name="T24" fmla="*/ 42 w 270"/>
                <a:gd name="T25" fmla="*/ 118 h 232"/>
                <a:gd name="T26" fmla="*/ 52 w 270"/>
                <a:gd name="T27" fmla="*/ 140 h 232"/>
                <a:gd name="T28" fmla="*/ 68 w 270"/>
                <a:gd name="T29" fmla="*/ 170 h 232"/>
                <a:gd name="T30" fmla="*/ 80 w 270"/>
                <a:gd name="T31" fmla="*/ 188 h 232"/>
                <a:gd name="T32" fmla="*/ 92 w 270"/>
                <a:gd name="T33" fmla="*/ 212 h 232"/>
                <a:gd name="T34" fmla="*/ 96 w 270"/>
                <a:gd name="T35" fmla="*/ 212 h 232"/>
                <a:gd name="T36" fmla="*/ 100 w 270"/>
                <a:gd name="T37" fmla="*/ 210 h 232"/>
                <a:gd name="T38" fmla="*/ 104 w 270"/>
                <a:gd name="T39" fmla="*/ 206 h 232"/>
                <a:gd name="T40" fmla="*/ 104 w 270"/>
                <a:gd name="T41" fmla="*/ 202 h 232"/>
                <a:gd name="T42" fmla="*/ 106 w 270"/>
                <a:gd name="T43" fmla="*/ 204 h 232"/>
                <a:gd name="T44" fmla="*/ 110 w 270"/>
                <a:gd name="T45" fmla="*/ 204 h 232"/>
                <a:gd name="T46" fmla="*/ 136 w 270"/>
                <a:gd name="T47" fmla="*/ 232 h 232"/>
                <a:gd name="T48" fmla="*/ 140 w 270"/>
                <a:gd name="T49" fmla="*/ 228 h 232"/>
                <a:gd name="T50" fmla="*/ 146 w 270"/>
                <a:gd name="T51" fmla="*/ 220 h 232"/>
                <a:gd name="T52" fmla="*/ 152 w 270"/>
                <a:gd name="T53" fmla="*/ 212 h 232"/>
                <a:gd name="T54" fmla="*/ 158 w 270"/>
                <a:gd name="T55" fmla="*/ 204 h 232"/>
                <a:gd name="T56" fmla="*/ 166 w 270"/>
                <a:gd name="T57" fmla="*/ 200 h 232"/>
                <a:gd name="T58" fmla="*/ 194 w 270"/>
                <a:gd name="T59" fmla="*/ 188 h 232"/>
                <a:gd name="T60" fmla="*/ 220 w 270"/>
                <a:gd name="T61" fmla="*/ 184 h 232"/>
                <a:gd name="T62" fmla="*/ 224 w 270"/>
                <a:gd name="T63" fmla="*/ 182 h 232"/>
                <a:gd name="T64" fmla="*/ 248 w 270"/>
                <a:gd name="T65" fmla="*/ 170 h 232"/>
                <a:gd name="T66" fmla="*/ 268 w 270"/>
                <a:gd name="T67" fmla="*/ 148 h 232"/>
                <a:gd name="T68" fmla="*/ 268 w 270"/>
                <a:gd name="T69" fmla="*/ 132 h 232"/>
                <a:gd name="T70" fmla="*/ 268 w 270"/>
                <a:gd name="T71" fmla="*/ 126 h 232"/>
                <a:gd name="T72" fmla="*/ 270 w 270"/>
                <a:gd name="T73" fmla="*/ 122 h 232"/>
                <a:gd name="T74" fmla="*/ 234 w 270"/>
                <a:gd name="T75" fmla="*/ 124 h 232"/>
                <a:gd name="T76" fmla="*/ 232 w 270"/>
                <a:gd name="T77" fmla="*/ 122 h 232"/>
                <a:gd name="T78" fmla="*/ 228 w 270"/>
                <a:gd name="T79" fmla="*/ 120 h 232"/>
                <a:gd name="T80" fmla="*/ 228 w 270"/>
                <a:gd name="T81" fmla="*/ 116 h 232"/>
                <a:gd name="T82" fmla="*/ 220 w 270"/>
                <a:gd name="T83" fmla="*/ 108 h 232"/>
                <a:gd name="T84" fmla="*/ 216 w 270"/>
                <a:gd name="T85" fmla="*/ 110 h 232"/>
                <a:gd name="T86" fmla="*/ 210 w 270"/>
                <a:gd name="T87" fmla="*/ 110 h 232"/>
                <a:gd name="T88" fmla="*/ 206 w 270"/>
                <a:gd name="T89" fmla="*/ 106 h 232"/>
                <a:gd name="T90" fmla="*/ 202 w 270"/>
                <a:gd name="T91" fmla="*/ 98 h 232"/>
                <a:gd name="T92" fmla="*/ 196 w 270"/>
                <a:gd name="T93" fmla="*/ 88 h 232"/>
                <a:gd name="T94" fmla="*/ 192 w 270"/>
                <a:gd name="T95" fmla="*/ 80 h 232"/>
                <a:gd name="T96" fmla="*/ 172 w 270"/>
                <a:gd name="T97" fmla="*/ 54 h 232"/>
                <a:gd name="T98" fmla="*/ 154 w 270"/>
                <a:gd name="T99" fmla="*/ 52 h 232"/>
                <a:gd name="T100" fmla="*/ 150 w 270"/>
                <a:gd name="T101" fmla="*/ 48 h 232"/>
                <a:gd name="T102" fmla="*/ 144 w 270"/>
                <a:gd name="T103" fmla="*/ 46 h 232"/>
                <a:gd name="T104" fmla="*/ 138 w 270"/>
                <a:gd name="T105" fmla="*/ 40 h 232"/>
                <a:gd name="T106" fmla="*/ 130 w 270"/>
                <a:gd name="T107" fmla="*/ 34 h 232"/>
                <a:gd name="T108" fmla="*/ 120 w 270"/>
                <a:gd name="T109" fmla="*/ 28 h 232"/>
                <a:gd name="T110" fmla="*/ 102 w 270"/>
                <a:gd name="T111" fmla="*/ 16 h 232"/>
                <a:gd name="T112" fmla="*/ 68 w 270"/>
                <a:gd name="T113" fmla="*/ 4 h 232"/>
                <a:gd name="T114" fmla="*/ 62 w 270"/>
                <a:gd name="T115" fmla="*/ 0 h 232"/>
                <a:gd name="T116" fmla="*/ 58 w 270"/>
                <a:gd name="T11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232">
                  <a:moveTo>
                    <a:pt x="54" y="4"/>
                  </a:moveTo>
                  <a:lnTo>
                    <a:pt x="34" y="8"/>
                  </a:lnTo>
                  <a:lnTo>
                    <a:pt x="42" y="22"/>
                  </a:lnTo>
                  <a:lnTo>
                    <a:pt x="42" y="24"/>
                  </a:lnTo>
                  <a:lnTo>
                    <a:pt x="40" y="26"/>
                  </a:lnTo>
                  <a:lnTo>
                    <a:pt x="36" y="30"/>
                  </a:lnTo>
                  <a:lnTo>
                    <a:pt x="34" y="34"/>
                  </a:lnTo>
                  <a:lnTo>
                    <a:pt x="30" y="36"/>
                  </a:lnTo>
                  <a:lnTo>
                    <a:pt x="28" y="38"/>
                  </a:lnTo>
                  <a:lnTo>
                    <a:pt x="26" y="40"/>
                  </a:lnTo>
                  <a:lnTo>
                    <a:pt x="24" y="42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6"/>
                  </a:lnTo>
                  <a:lnTo>
                    <a:pt x="6" y="58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2" y="68"/>
                  </a:lnTo>
                  <a:lnTo>
                    <a:pt x="16" y="74"/>
                  </a:lnTo>
                  <a:lnTo>
                    <a:pt x="18" y="78"/>
                  </a:lnTo>
                  <a:lnTo>
                    <a:pt x="22" y="82"/>
                  </a:lnTo>
                  <a:lnTo>
                    <a:pt x="26" y="90"/>
                  </a:lnTo>
                  <a:lnTo>
                    <a:pt x="34" y="100"/>
                  </a:lnTo>
                  <a:lnTo>
                    <a:pt x="38" y="110"/>
                  </a:lnTo>
                  <a:lnTo>
                    <a:pt x="42" y="114"/>
                  </a:lnTo>
                  <a:lnTo>
                    <a:pt x="42" y="118"/>
                  </a:lnTo>
                  <a:lnTo>
                    <a:pt x="46" y="128"/>
                  </a:lnTo>
                  <a:lnTo>
                    <a:pt x="52" y="140"/>
                  </a:lnTo>
                  <a:lnTo>
                    <a:pt x="58" y="152"/>
                  </a:lnTo>
                  <a:lnTo>
                    <a:pt x="68" y="170"/>
                  </a:lnTo>
                  <a:lnTo>
                    <a:pt x="72" y="176"/>
                  </a:lnTo>
                  <a:lnTo>
                    <a:pt x="80" y="188"/>
                  </a:lnTo>
                  <a:lnTo>
                    <a:pt x="86" y="202"/>
                  </a:lnTo>
                  <a:lnTo>
                    <a:pt x="92" y="212"/>
                  </a:lnTo>
                  <a:lnTo>
                    <a:pt x="94" y="216"/>
                  </a:lnTo>
                  <a:lnTo>
                    <a:pt x="96" y="212"/>
                  </a:lnTo>
                  <a:lnTo>
                    <a:pt x="98" y="212"/>
                  </a:lnTo>
                  <a:lnTo>
                    <a:pt x="100" y="210"/>
                  </a:lnTo>
                  <a:lnTo>
                    <a:pt x="102" y="210"/>
                  </a:lnTo>
                  <a:lnTo>
                    <a:pt x="104" y="206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4" y="202"/>
                  </a:lnTo>
                  <a:lnTo>
                    <a:pt x="106" y="204"/>
                  </a:lnTo>
                  <a:lnTo>
                    <a:pt x="108" y="204"/>
                  </a:lnTo>
                  <a:lnTo>
                    <a:pt x="110" y="204"/>
                  </a:lnTo>
                  <a:lnTo>
                    <a:pt x="114" y="204"/>
                  </a:lnTo>
                  <a:lnTo>
                    <a:pt x="136" y="232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2" y="224"/>
                  </a:lnTo>
                  <a:lnTo>
                    <a:pt x="146" y="220"/>
                  </a:lnTo>
                  <a:lnTo>
                    <a:pt x="148" y="216"/>
                  </a:lnTo>
                  <a:lnTo>
                    <a:pt x="152" y="212"/>
                  </a:lnTo>
                  <a:lnTo>
                    <a:pt x="156" y="206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6" y="200"/>
                  </a:lnTo>
                  <a:lnTo>
                    <a:pt x="178" y="194"/>
                  </a:lnTo>
                  <a:lnTo>
                    <a:pt x="194" y="188"/>
                  </a:lnTo>
                  <a:lnTo>
                    <a:pt x="208" y="184"/>
                  </a:lnTo>
                  <a:lnTo>
                    <a:pt x="220" y="184"/>
                  </a:lnTo>
                  <a:lnTo>
                    <a:pt x="220" y="182"/>
                  </a:lnTo>
                  <a:lnTo>
                    <a:pt x="224" y="182"/>
                  </a:lnTo>
                  <a:lnTo>
                    <a:pt x="236" y="178"/>
                  </a:lnTo>
                  <a:lnTo>
                    <a:pt x="248" y="170"/>
                  </a:lnTo>
                  <a:lnTo>
                    <a:pt x="260" y="160"/>
                  </a:lnTo>
                  <a:lnTo>
                    <a:pt x="268" y="148"/>
                  </a:lnTo>
                  <a:lnTo>
                    <a:pt x="270" y="132"/>
                  </a:lnTo>
                  <a:lnTo>
                    <a:pt x="268" y="132"/>
                  </a:lnTo>
                  <a:lnTo>
                    <a:pt x="268" y="130"/>
                  </a:lnTo>
                  <a:lnTo>
                    <a:pt x="268" y="126"/>
                  </a:lnTo>
                  <a:lnTo>
                    <a:pt x="268" y="124"/>
                  </a:lnTo>
                  <a:lnTo>
                    <a:pt x="270" y="122"/>
                  </a:lnTo>
                  <a:lnTo>
                    <a:pt x="254" y="124"/>
                  </a:lnTo>
                  <a:lnTo>
                    <a:pt x="234" y="124"/>
                  </a:lnTo>
                  <a:lnTo>
                    <a:pt x="234" y="124"/>
                  </a:lnTo>
                  <a:lnTo>
                    <a:pt x="232" y="122"/>
                  </a:lnTo>
                  <a:lnTo>
                    <a:pt x="230" y="122"/>
                  </a:lnTo>
                  <a:lnTo>
                    <a:pt x="228" y="120"/>
                  </a:lnTo>
                  <a:lnTo>
                    <a:pt x="228" y="118"/>
                  </a:lnTo>
                  <a:lnTo>
                    <a:pt x="228" y="116"/>
                  </a:lnTo>
                  <a:lnTo>
                    <a:pt x="230" y="110"/>
                  </a:lnTo>
                  <a:lnTo>
                    <a:pt x="220" y="108"/>
                  </a:lnTo>
                  <a:lnTo>
                    <a:pt x="218" y="108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0" y="110"/>
                  </a:lnTo>
                  <a:lnTo>
                    <a:pt x="206" y="108"/>
                  </a:lnTo>
                  <a:lnTo>
                    <a:pt x="206" y="106"/>
                  </a:lnTo>
                  <a:lnTo>
                    <a:pt x="204" y="102"/>
                  </a:lnTo>
                  <a:lnTo>
                    <a:pt x="202" y="98"/>
                  </a:lnTo>
                  <a:lnTo>
                    <a:pt x="200" y="92"/>
                  </a:lnTo>
                  <a:lnTo>
                    <a:pt x="196" y="88"/>
                  </a:lnTo>
                  <a:lnTo>
                    <a:pt x="194" y="84"/>
                  </a:lnTo>
                  <a:lnTo>
                    <a:pt x="192" y="80"/>
                  </a:lnTo>
                  <a:lnTo>
                    <a:pt x="192" y="80"/>
                  </a:lnTo>
                  <a:lnTo>
                    <a:pt x="172" y="54"/>
                  </a:lnTo>
                  <a:lnTo>
                    <a:pt x="154" y="54"/>
                  </a:lnTo>
                  <a:lnTo>
                    <a:pt x="154" y="52"/>
                  </a:lnTo>
                  <a:lnTo>
                    <a:pt x="152" y="50"/>
                  </a:lnTo>
                  <a:lnTo>
                    <a:pt x="150" y="48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4"/>
                  </a:lnTo>
                  <a:lnTo>
                    <a:pt x="138" y="40"/>
                  </a:lnTo>
                  <a:lnTo>
                    <a:pt x="134" y="38"/>
                  </a:lnTo>
                  <a:lnTo>
                    <a:pt x="130" y="34"/>
                  </a:lnTo>
                  <a:lnTo>
                    <a:pt x="124" y="30"/>
                  </a:lnTo>
                  <a:lnTo>
                    <a:pt x="120" y="28"/>
                  </a:lnTo>
                  <a:lnTo>
                    <a:pt x="114" y="26"/>
                  </a:lnTo>
                  <a:lnTo>
                    <a:pt x="102" y="16"/>
                  </a:lnTo>
                  <a:lnTo>
                    <a:pt x="94" y="16"/>
                  </a:lnTo>
                  <a:lnTo>
                    <a:pt x="68" y="4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60" y="2"/>
                  </a:lnTo>
                  <a:lnTo>
                    <a:pt x="58" y="2"/>
                  </a:lnTo>
                  <a:lnTo>
                    <a:pt x="54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3" name="Freeform 435">
              <a:extLst>
                <a:ext uri="{FF2B5EF4-FFF2-40B4-BE49-F238E27FC236}">
                  <a16:creationId xmlns:a16="http://schemas.microsoft.com/office/drawing/2014/main" xmlns="" id="{6430BE34-086C-4B89-9157-9E6E70F3B221}"/>
                </a:ext>
              </a:extLst>
            </p:cNvPr>
            <p:cNvSpPr>
              <a:spLocks/>
            </p:cNvSpPr>
            <p:nvPr/>
          </p:nvSpPr>
          <p:spPr bwMode="gray">
            <a:xfrm>
              <a:off x="1783073" y="4280445"/>
              <a:ext cx="77759" cy="122110"/>
            </a:xfrm>
            <a:custGeom>
              <a:avLst/>
              <a:gdLst>
                <a:gd name="T0" fmla="*/ 20 w 42"/>
                <a:gd name="T1" fmla="*/ 66 h 66"/>
                <a:gd name="T2" fmla="*/ 16 w 42"/>
                <a:gd name="T3" fmla="*/ 64 h 66"/>
                <a:gd name="T4" fmla="*/ 12 w 42"/>
                <a:gd name="T5" fmla="*/ 62 h 66"/>
                <a:gd name="T6" fmla="*/ 10 w 42"/>
                <a:gd name="T7" fmla="*/ 62 h 66"/>
                <a:gd name="T8" fmla="*/ 10 w 42"/>
                <a:gd name="T9" fmla="*/ 60 h 66"/>
                <a:gd name="T10" fmla="*/ 8 w 42"/>
                <a:gd name="T11" fmla="*/ 46 h 66"/>
                <a:gd name="T12" fmla="*/ 2 w 42"/>
                <a:gd name="T13" fmla="*/ 38 h 66"/>
                <a:gd name="T14" fmla="*/ 2 w 42"/>
                <a:gd name="T15" fmla="*/ 36 h 66"/>
                <a:gd name="T16" fmla="*/ 2 w 42"/>
                <a:gd name="T17" fmla="*/ 32 h 66"/>
                <a:gd name="T18" fmla="*/ 2 w 42"/>
                <a:gd name="T19" fmla="*/ 26 h 66"/>
                <a:gd name="T20" fmla="*/ 2 w 42"/>
                <a:gd name="T21" fmla="*/ 20 h 66"/>
                <a:gd name="T22" fmla="*/ 0 w 42"/>
                <a:gd name="T23" fmla="*/ 14 h 66"/>
                <a:gd name="T24" fmla="*/ 0 w 42"/>
                <a:gd name="T25" fmla="*/ 14 h 66"/>
                <a:gd name="T26" fmla="*/ 2 w 42"/>
                <a:gd name="T27" fmla="*/ 12 h 66"/>
                <a:gd name="T28" fmla="*/ 4 w 42"/>
                <a:gd name="T29" fmla="*/ 10 h 66"/>
                <a:gd name="T30" fmla="*/ 6 w 42"/>
                <a:gd name="T31" fmla="*/ 8 h 66"/>
                <a:gd name="T32" fmla="*/ 8 w 42"/>
                <a:gd name="T33" fmla="*/ 8 h 66"/>
                <a:gd name="T34" fmla="*/ 8 w 42"/>
                <a:gd name="T35" fmla="*/ 8 h 66"/>
                <a:gd name="T36" fmla="*/ 8 w 42"/>
                <a:gd name="T37" fmla="*/ 6 h 66"/>
                <a:gd name="T38" fmla="*/ 10 w 42"/>
                <a:gd name="T39" fmla="*/ 4 h 66"/>
                <a:gd name="T40" fmla="*/ 10 w 42"/>
                <a:gd name="T41" fmla="*/ 2 h 66"/>
                <a:gd name="T42" fmla="*/ 10 w 42"/>
                <a:gd name="T43" fmla="*/ 2 h 66"/>
                <a:gd name="T44" fmla="*/ 10 w 42"/>
                <a:gd name="T45" fmla="*/ 0 h 66"/>
                <a:gd name="T46" fmla="*/ 10 w 42"/>
                <a:gd name="T47" fmla="*/ 0 h 66"/>
                <a:gd name="T48" fmla="*/ 14 w 42"/>
                <a:gd name="T49" fmla="*/ 2 h 66"/>
                <a:gd name="T50" fmla="*/ 14 w 42"/>
                <a:gd name="T51" fmla="*/ 2 h 66"/>
                <a:gd name="T52" fmla="*/ 18 w 42"/>
                <a:gd name="T53" fmla="*/ 2 h 66"/>
                <a:gd name="T54" fmla="*/ 20 w 42"/>
                <a:gd name="T55" fmla="*/ 2 h 66"/>
                <a:gd name="T56" fmla="*/ 42 w 42"/>
                <a:gd name="T57" fmla="*/ 30 h 66"/>
                <a:gd name="T58" fmla="*/ 42 w 42"/>
                <a:gd name="T59" fmla="*/ 30 h 66"/>
                <a:gd name="T60" fmla="*/ 40 w 42"/>
                <a:gd name="T61" fmla="*/ 32 h 66"/>
                <a:gd name="T62" fmla="*/ 38 w 42"/>
                <a:gd name="T63" fmla="*/ 34 h 66"/>
                <a:gd name="T64" fmla="*/ 38 w 42"/>
                <a:gd name="T65" fmla="*/ 36 h 66"/>
                <a:gd name="T66" fmla="*/ 38 w 42"/>
                <a:gd name="T67" fmla="*/ 40 h 66"/>
                <a:gd name="T68" fmla="*/ 40 w 42"/>
                <a:gd name="T69" fmla="*/ 40 h 66"/>
                <a:gd name="T70" fmla="*/ 40 w 42"/>
                <a:gd name="T71" fmla="*/ 42 h 66"/>
                <a:gd name="T72" fmla="*/ 40 w 42"/>
                <a:gd name="T73" fmla="*/ 44 h 66"/>
                <a:gd name="T74" fmla="*/ 40 w 42"/>
                <a:gd name="T75" fmla="*/ 46 h 66"/>
                <a:gd name="T76" fmla="*/ 40 w 42"/>
                <a:gd name="T77" fmla="*/ 48 h 66"/>
                <a:gd name="T78" fmla="*/ 38 w 42"/>
                <a:gd name="T79" fmla="*/ 48 h 66"/>
                <a:gd name="T80" fmla="*/ 36 w 42"/>
                <a:gd name="T81" fmla="*/ 48 h 66"/>
                <a:gd name="T82" fmla="*/ 36 w 42"/>
                <a:gd name="T83" fmla="*/ 48 h 66"/>
                <a:gd name="T84" fmla="*/ 34 w 42"/>
                <a:gd name="T85" fmla="*/ 48 h 66"/>
                <a:gd name="T86" fmla="*/ 34 w 42"/>
                <a:gd name="T87" fmla="*/ 50 h 66"/>
                <a:gd name="T88" fmla="*/ 32 w 42"/>
                <a:gd name="T89" fmla="*/ 52 h 66"/>
                <a:gd name="T90" fmla="*/ 30 w 42"/>
                <a:gd name="T91" fmla="*/ 54 h 66"/>
                <a:gd name="T92" fmla="*/ 28 w 42"/>
                <a:gd name="T93" fmla="*/ 56 h 66"/>
                <a:gd name="T94" fmla="*/ 28 w 42"/>
                <a:gd name="T95" fmla="*/ 56 h 66"/>
                <a:gd name="T96" fmla="*/ 30 w 42"/>
                <a:gd name="T97" fmla="*/ 60 h 66"/>
                <a:gd name="T98" fmla="*/ 28 w 42"/>
                <a:gd name="T99" fmla="*/ 62 h 66"/>
                <a:gd name="T100" fmla="*/ 28 w 42"/>
                <a:gd name="T101" fmla="*/ 62 h 66"/>
                <a:gd name="T102" fmla="*/ 26 w 42"/>
                <a:gd name="T103" fmla="*/ 60 h 66"/>
                <a:gd name="T104" fmla="*/ 24 w 42"/>
                <a:gd name="T105" fmla="*/ 60 h 66"/>
                <a:gd name="T106" fmla="*/ 24 w 42"/>
                <a:gd name="T107" fmla="*/ 62 h 66"/>
                <a:gd name="T108" fmla="*/ 22 w 42"/>
                <a:gd name="T109" fmla="*/ 64 h 66"/>
                <a:gd name="T110" fmla="*/ 20 w 42"/>
                <a:gd name="T111" fmla="*/ 66 h 66"/>
                <a:gd name="T112" fmla="*/ 20 w 42"/>
                <a:gd name="T11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2" h="66">
                  <a:moveTo>
                    <a:pt x="20" y="66"/>
                  </a:moveTo>
                  <a:lnTo>
                    <a:pt x="16" y="64"/>
                  </a:lnTo>
                  <a:lnTo>
                    <a:pt x="12" y="62"/>
                  </a:lnTo>
                  <a:lnTo>
                    <a:pt x="10" y="62"/>
                  </a:lnTo>
                  <a:lnTo>
                    <a:pt x="10" y="60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2" y="36"/>
                  </a:lnTo>
                  <a:lnTo>
                    <a:pt x="2" y="32"/>
                  </a:lnTo>
                  <a:lnTo>
                    <a:pt x="2" y="26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42" y="30"/>
                  </a:lnTo>
                  <a:lnTo>
                    <a:pt x="42" y="30"/>
                  </a:lnTo>
                  <a:lnTo>
                    <a:pt x="40" y="32"/>
                  </a:lnTo>
                  <a:lnTo>
                    <a:pt x="38" y="34"/>
                  </a:lnTo>
                  <a:lnTo>
                    <a:pt x="38" y="36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38" y="48"/>
                  </a:lnTo>
                  <a:lnTo>
                    <a:pt x="36" y="48"/>
                  </a:lnTo>
                  <a:lnTo>
                    <a:pt x="36" y="48"/>
                  </a:lnTo>
                  <a:lnTo>
                    <a:pt x="34" y="48"/>
                  </a:lnTo>
                  <a:lnTo>
                    <a:pt x="34" y="50"/>
                  </a:lnTo>
                  <a:lnTo>
                    <a:pt x="32" y="52"/>
                  </a:lnTo>
                  <a:lnTo>
                    <a:pt x="30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30" y="60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6" y="60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2" y="64"/>
                  </a:lnTo>
                  <a:lnTo>
                    <a:pt x="20" y="66"/>
                  </a:lnTo>
                  <a:lnTo>
                    <a:pt x="20" y="6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4" name="Freeform 436">
              <a:extLst>
                <a:ext uri="{FF2B5EF4-FFF2-40B4-BE49-F238E27FC236}">
                  <a16:creationId xmlns:a16="http://schemas.microsoft.com/office/drawing/2014/main" xmlns="" id="{CEDDD01C-154C-453D-9AFF-A91395A4D663}"/>
                </a:ext>
              </a:extLst>
            </p:cNvPr>
            <p:cNvSpPr>
              <a:spLocks/>
            </p:cNvSpPr>
            <p:nvPr/>
          </p:nvSpPr>
          <p:spPr bwMode="gray">
            <a:xfrm>
              <a:off x="1820101" y="4247142"/>
              <a:ext cx="218465" cy="159113"/>
            </a:xfrm>
            <a:custGeom>
              <a:avLst/>
              <a:gdLst>
                <a:gd name="T0" fmla="*/ 118 w 118"/>
                <a:gd name="T1" fmla="*/ 28 h 86"/>
                <a:gd name="T2" fmla="*/ 102 w 118"/>
                <a:gd name="T3" fmla="*/ 32 h 86"/>
                <a:gd name="T4" fmla="*/ 94 w 118"/>
                <a:gd name="T5" fmla="*/ 38 h 86"/>
                <a:gd name="T6" fmla="*/ 86 w 118"/>
                <a:gd name="T7" fmla="*/ 46 h 86"/>
                <a:gd name="T8" fmla="*/ 80 w 118"/>
                <a:gd name="T9" fmla="*/ 54 h 86"/>
                <a:gd name="T10" fmla="*/ 74 w 118"/>
                <a:gd name="T11" fmla="*/ 58 h 86"/>
                <a:gd name="T12" fmla="*/ 68 w 118"/>
                <a:gd name="T13" fmla="*/ 60 h 86"/>
                <a:gd name="T14" fmla="*/ 62 w 118"/>
                <a:gd name="T15" fmla="*/ 62 h 86"/>
                <a:gd name="T16" fmla="*/ 58 w 118"/>
                <a:gd name="T17" fmla="*/ 64 h 86"/>
                <a:gd name="T18" fmla="*/ 54 w 118"/>
                <a:gd name="T19" fmla="*/ 64 h 86"/>
                <a:gd name="T20" fmla="*/ 52 w 118"/>
                <a:gd name="T21" fmla="*/ 64 h 86"/>
                <a:gd name="T22" fmla="*/ 36 w 118"/>
                <a:gd name="T23" fmla="*/ 78 h 86"/>
                <a:gd name="T24" fmla="*/ 6 w 118"/>
                <a:gd name="T25" fmla="*/ 86 h 86"/>
                <a:gd name="T26" fmla="*/ 2 w 118"/>
                <a:gd name="T27" fmla="*/ 84 h 86"/>
                <a:gd name="T28" fmla="*/ 0 w 118"/>
                <a:gd name="T29" fmla="*/ 84 h 86"/>
                <a:gd name="T30" fmla="*/ 0 w 118"/>
                <a:gd name="T31" fmla="*/ 84 h 86"/>
                <a:gd name="T32" fmla="*/ 2 w 118"/>
                <a:gd name="T33" fmla="*/ 84 h 86"/>
                <a:gd name="T34" fmla="*/ 4 w 118"/>
                <a:gd name="T35" fmla="*/ 80 h 86"/>
                <a:gd name="T36" fmla="*/ 4 w 118"/>
                <a:gd name="T37" fmla="*/ 80 h 86"/>
                <a:gd name="T38" fmla="*/ 6 w 118"/>
                <a:gd name="T39" fmla="*/ 80 h 86"/>
                <a:gd name="T40" fmla="*/ 8 w 118"/>
                <a:gd name="T41" fmla="*/ 80 h 86"/>
                <a:gd name="T42" fmla="*/ 10 w 118"/>
                <a:gd name="T43" fmla="*/ 78 h 86"/>
                <a:gd name="T44" fmla="*/ 8 w 118"/>
                <a:gd name="T45" fmla="*/ 74 h 86"/>
                <a:gd name="T46" fmla="*/ 12 w 118"/>
                <a:gd name="T47" fmla="*/ 68 h 86"/>
                <a:gd name="T48" fmla="*/ 14 w 118"/>
                <a:gd name="T49" fmla="*/ 68 h 86"/>
                <a:gd name="T50" fmla="*/ 14 w 118"/>
                <a:gd name="T51" fmla="*/ 66 h 86"/>
                <a:gd name="T52" fmla="*/ 16 w 118"/>
                <a:gd name="T53" fmla="*/ 66 h 86"/>
                <a:gd name="T54" fmla="*/ 18 w 118"/>
                <a:gd name="T55" fmla="*/ 66 h 86"/>
                <a:gd name="T56" fmla="*/ 20 w 118"/>
                <a:gd name="T57" fmla="*/ 66 h 86"/>
                <a:gd name="T58" fmla="*/ 20 w 118"/>
                <a:gd name="T59" fmla="*/ 66 h 86"/>
                <a:gd name="T60" fmla="*/ 22 w 118"/>
                <a:gd name="T61" fmla="*/ 64 h 86"/>
                <a:gd name="T62" fmla="*/ 20 w 118"/>
                <a:gd name="T63" fmla="*/ 62 h 86"/>
                <a:gd name="T64" fmla="*/ 20 w 118"/>
                <a:gd name="T65" fmla="*/ 60 h 86"/>
                <a:gd name="T66" fmla="*/ 20 w 118"/>
                <a:gd name="T67" fmla="*/ 58 h 86"/>
                <a:gd name="T68" fmla="*/ 18 w 118"/>
                <a:gd name="T69" fmla="*/ 56 h 86"/>
                <a:gd name="T70" fmla="*/ 18 w 118"/>
                <a:gd name="T71" fmla="*/ 54 h 86"/>
                <a:gd name="T72" fmla="*/ 18 w 118"/>
                <a:gd name="T73" fmla="*/ 50 h 86"/>
                <a:gd name="T74" fmla="*/ 22 w 118"/>
                <a:gd name="T75" fmla="*/ 48 h 86"/>
                <a:gd name="T76" fmla="*/ 22 w 118"/>
                <a:gd name="T77" fmla="*/ 48 h 86"/>
                <a:gd name="T78" fmla="*/ 24 w 118"/>
                <a:gd name="T79" fmla="*/ 46 h 86"/>
                <a:gd name="T80" fmla="*/ 26 w 118"/>
                <a:gd name="T81" fmla="*/ 44 h 86"/>
                <a:gd name="T82" fmla="*/ 26 w 118"/>
                <a:gd name="T83" fmla="*/ 44 h 86"/>
                <a:gd name="T84" fmla="*/ 28 w 118"/>
                <a:gd name="T85" fmla="*/ 42 h 86"/>
                <a:gd name="T86" fmla="*/ 30 w 118"/>
                <a:gd name="T87" fmla="*/ 38 h 86"/>
                <a:gd name="T88" fmla="*/ 34 w 118"/>
                <a:gd name="T89" fmla="*/ 34 h 86"/>
                <a:gd name="T90" fmla="*/ 38 w 118"/>
                <a:gd name="T91" fmla="*/ 30 h 86"/>
                <a:gd name="T92" fmla="*/ 40 w 118"/>
                <a:gd name="T93" fmla="*/ 24 h 86"/>
                <a:gd name="T94" fmla="*/ 44 w 118"/>
                <a:gd name="T95" fmla="*/ 20 h 86"/>
                <a:gd name="T96" fmla="*/ 48 w 118"/>
                <a:gd name="T97" fmla="*/ 18 h 86"/>
                <a:gd name="T98" fmla="*/ 50 w 118"/>
                <a:gd name="T99" fmla="*/ 16 h 86"/>
                <a:gd name="T100" fmla="*/ 54 w 118"/>
                <a:gd name="T101" fmla="*/ 14 h 86"/>
                <a:gd name="T102" fmla="*/ 66 w 118"/>
                <a:gd name="T103" fmla="*/ 10 h 86"/>
                <a:gd name="T104" fmla="*/ 80 w 118"/>
                <a:gd name="T105" fmla="*/ 6 h 86"/>
                <a:gd name="T106" fmla="*/ 94 w 118"/>
                <a:gd name="T107" fmla="*/ 0 h 86"/>
                <a:gd name="T108" fmla="*/ 104 w 118"/>
                <a:gd name="T109" fmla="*/ 0 h 86"/>
                <a:gd name="T110" fmla="*/ 104 w 118"/>
                <a:gd name="T111" fmla="*/ 0 h 86"/>
                <a:gd name="T112" fmla="*/ 106 w 118"/>
                <a:gd name="T113" fmla="*/ 0 h 86"/>
                <a:gd name="T114" fmla="*/ 108 w 118"/>
                <a:gd name="T115" fmla="*/ 2 h 86"/>
                <a:gd name="T116" fmla="*/ 118 w 118"/>
                <a:gd name="T117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8" h="86">
                  <a:moveTo>
                    <a:pt x="118" y="28"/>
                  </a:moveTo>
                  <a:lnTo>
                    <a:pt x="102" y="32"/>
                  </a:lnTo>
                  <a:lnTo>
                    <a:pt x="94" y="38"/>
                  </a:lnTo>
                  <a:lnTo>
                    <a:pt x="86" y="46"/>
                  </a:lnTo>
                  <a:lnTo>
                    <a:pt x="80" y="54"/>
                  </a:lnTo>
                  <a:lnTo>
                    <a:pt x="74" y="58"/>
                  </a:lnTo>
                  <a:lnTo>
                    <a:pt x="68" y="60"/>
                  </a:lnTo>
                  <a:lnTo>
                    <a:pt x="62" y="62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2" y="64"/>
                  </a:lnTo>
                  <a:lnTo>
                    <a:pt x="36" y="78"/>
                  </a:lnTo>
                  <a:lnTo>
                    <a:pt x="6" y="86"/>
                  </a:lnTo>
                  <a:lnTo>
                    <a:pt x="2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6" y="80"/>
                  </a:lnTo>
                  <a:lnTo>
                    <a:pt x="8" y="80"/>
                  </a:lnTo>
                  <a:lnTo>
                    <a:pt x="10" y="78"/>
                  </a:lnTo>
                  <a:lnTo>
                    <a:pt x="8" y="74"/>
                  </a:lnTo>
                  <a:lnTo>
                    <a:pt x="12" y="68"/>
                  </a:lnTo>
                  <a:lnTo>
                    <a:pt x="14" y="68"/>
                  </a:lnTo>
                  <a:lnTo>
                    <a:pt x="14" y="66"/>
                  </a:lnTo>
                  <a:lnTo>
                    <a:pt x="16" y="66"/>
                  </a:lnTo>
                  <a:lnTo>
                    <a:pt x="18" y="66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22" y="64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58"/>
                  </a:lnTo>
                  <a:lnTo>
                    <a:pt x="18" y="56"/>
                  </a:lnTo>
                  <a:lnTo>
                    <a:pt x="18" y="54"/>
                  </a:lnTo>
                  <a:lnTo>
                    <a:pt x="18" y="50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4" y="46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8" y="42"/>
                  </a:lnTo>
                  <a:lnTo>
                    <a:pt x="30" y="38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40" y="24"/>
                  </a:lnTo>
                  <a:lnTo>
                    <a:pt x="44" y="20"/>
                  </a:lnTo>
                  <a:lnTo>
                    <a:pt x="48" y="18"/>
                  </a:lnTo>
                  <a:lnTo>
                    <a:pt x="50" y="16"/>
                  </a:lnTo>
                  <a:lnTo>
                    <a:pt x="54" y="14"/>
                  </a:lnTo>
                  <a:lnTo>
                    <a:pt x="66" y="10"/>
                  </a:lnTo>
                  <a:lnTo>
                    <a:pt x="80" y="6"/>
                  </a:lnTo>
                  <a:lnTo>
                    <a:pt x="9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2"/>
                  </a:lnTo>
                  <a:lnTo>
                    <a:pt x="118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5" name="Freeform 437">
              <a:extLst>
                <a:ext uri="{FF2B5EF4-FFF2-40B4-BE49-F238E27FC236}">
                  <a16:creationId xmlns:a16="http://schemas.microsoft.com/office/drawing/2014/main" xmlns="" id="{6DB05FE7-8C1F-442F-9DFC-87EC0BBAAE0F}"/>
                </a:ext>
              </a:extLst>
            </p:cNvPr>
            <p:cNvSpPr>
              <a:spLocks/>
            </p:cNvSpPr>
            <p:nvPr/>
          </p:nvSpPr>
          <p:spPr bwMode="gray">
            <a:xfrm>
              <a:off x="2016349" y="4110231"/>
              <a:ext cx="170328" cy="188715"/>
            </a:xfrm>
            <a:custGeom>
              <a:avLst/>
              <a:gdLst>
                <a:gd name="T0" fmla="*/ 72 w 92"/>
                <a:gd name="T1" fmla="*/ 0 h 102"/>
                <a:gd name="T2" fmla="*/ 72 w 92"/>
                <a:gd name="T3" fmla="*/ 4 h 102"/>
                <a:gd name="T4" fmla="*/ 72 w 92"/>
                <a:gd name="T5" fmla="*/ 8 h 102"/>
                <a:gd name="T6" fmla="*/ 72 w 92"/>
                <a:gd name="T7" fmla="*/ 8 h 102"/>
                <a:gd name="T8" fmla="*/ 76 w 92"/>
                <a:gd name="T9" fmla="*/ 14 h 102"/>
                <a:gd name="T10" fmla="*/ 80 w 92"/>
                <a:gd name="T11" fmla="*/ 18 h 102"/>
                <a:gd name="T12" fmla="*/ 84 w 92"/>
                <a:gd name="T13" fmla="*/ 22 h 102"/>
                <a:gd name="T14" fmla="*/ 88 w 92"/>
                <a:gd name="T15" fmla="*/ 22 h 102"/>
                <a:gd name="T16" fmla="*/ 90 w 92"/>
                <a:gd name="T17" fmla="*/ 24 h 102"/>
                <a:gd name="T18" fmla="*/ 90 w 92"/>
                <a:gd name="T19" fmla="*/ 24 h 102"/>
                <a:gd name="T20" fmla="*/ 92 w 92"/>
                <a:gd name="T21" fmla="*/ 30 h 102"/>
                <a:gd name="T22" fmla="*/ 92 w 92"/>
                <a:gd name="T23" fmla="*/ 34 h 102"/>
                <a:gd name="T24" fmla="*/ 90 w 92"/>
                <a:gd name="T25" fmla="*/ 40 h 102"/>
                <a:gd name="T26" fmla="*/ 86 w 92"/>
                <a:gd name="T27" fmla="*/ 44 h 102"/>
                <a:gd name="T28" fmla="*/ 82 w 92"/>
                <a:gd name="T29" fmla="*/ 46 h 102"/>
                <a:gd name="T30" fmla="*/ 78 w 92"/>
                <a:gd name="T31" fmla="*/ 50 h 102"/>
                <a:gd name="T32" fmla="*/ 76 w 92"/>
                <a:gd name="T33" fmla="*/ 50 h 102"/>
                <a:gd name="T34" fmla="*/ 74 w 92"/>
                <a:gd name="T35" fmla="*/ 50 h 102"/>
                <a:gd name="T36" fmla="*/ 74 w 92"/>
                <a:gd name="T37" fmla="*/ 56 h 102"/>
                <a:gd name="T38" fmla="*/ 72 w 92"/>
                <a:gd name="T39" fmla="*/ 58 h 102"/>
                <a:gd name="T40" fmla="*/ 70 w 92"/>
                <a:gd name="T41" fmla="*/ 62 h 102"/>
                <a:gd name="T42" fmla="*/ 66 w 92"/>
                <a:gd name="T43" fmla="*/ 64 h 102"/>
                <a:gd name="T44" fmla="*/ 64 w 92"/>
                <a:gd name="T45" fmla="*/ 64 h 102"/>
                <a:gd name="T46" fmla="*/ 64 w 92"/>
                <a:gd name="T47" fmla="*/ 66 h 102"/>
                <a:gd name="T48" fmla="*/ 58 w 92"/>
                <a:gd name="T49" fmla="*/ 66 h 102"/>
                <a:gd name="T50" fmla="*/ 54 w 92"/>
                <a:gd name="T51" fmla="*/ 68 h 102"/>
                <a:gd name="T52" fmla="*/ 52 w 92"/>
                <a:gd name="T53" fmla="*/ 72 h 102"/>
                <a:gd name="T54" fmla="*/ 50 w 92"/>
                <a:gd name="T55" fmla="*/ 74 h 102"/>
                <a:gd name="T56" fmla="*/ 50 w 92"/>
                <a:gd name="T57" fmla="*/ 76 h 102"/>
                <a:gd name="T58" fmla="*/ 50 w 92"/>
                <a:gd name="T59" fmla="*/ 78 h 102"/>
                <a:gd name="T60" fmla="*/ 50 w 92"/>
                <a:gd name="T61" fmla="*/ 80 h 102"/>
                <a:gd name="T62" fmla="*/ 48 w 92"/>
                <a:gd name="T63" fmla="*/ 82 h 102"/>
                <a:gd name="T64" fmla="*/ 42 w 92"/>
                <a:gd name="T65" fmla="*/ 90 h 102"/>
                <a:gd name="T66" fmla="*/ 30 w 92"/>
                <a:gd name="T67" fmla="*/ 98 h 102"/>
                <a:gd name="T68" fmla="*/ 12 w 92"/>
                <a:gd name="T69" fmla="*/ 102 h 102"/>
                <a:gd name="T70" fmla="*/ 2 w 92"/>
                <a:gd name="T71" fmla="*/ 76 h 102"/>
                <a:gd name="T72" fmla="*/ 0 w 92"/>
                <a:gd name="T73" fmla="*/ 74 h 102"/>
                <a:gd name="T74" fmla="*/ 0 w 92"/>
                <a:gd name="T75" fmla="*/ 74 h 102"/>
                <a:gd name="T76" fmla="*/ 0 w 92"/>
                <a:gd name="T77" fmla="*/ 74 h 102"/>
                <a:gd name="T78" fmla="*/ 2 w 92"/>
                <a:gd name="T79" fmla="*/ 72 h 102"/>
                <a:gd name="T80" fmla="*/ 12 w 92"/>
                <a:gd name="T81" fmla="*/ 68 h 102"/>
                <a:gd name="T82" fmla="*/ 26 w 92"/>
                <a:gd name="T83" fmla="*/ 62 h 102"/>
                <a:gd name="T84" fmla="*/ 38 w 92"/>
                <a:gd name="T85" fmla="*/ 54 h 102"/>
                <a:gd name="T86" fmla="*/ 46 w 92"/>
                <a:gd name="T87" fmla="*/ 42 h 102"/>
                <a:gd name="T88" fmla="*/ 50 w 92"/>
                <a:gd name="T89" fmla="*/ 28 h 102"/>
                <a:gd name="T90" fmla="*/ 50 w 92"/>
                <a:gd name="T91" fmla="*/ 26 h 102"/>
                <a:gd name="T92" fmla="*/ 50 w 92"/>
                <a:gd name="T93" fmla="*/ 24 h 102"/>
                <a:gd name="T94" fmla="*/ 48 w 92"/>
                <a:gd name="T95" fmla="*/ 20 h 102"/>
                <a:gd name="T96" fmla="*/ 48 w 92"/>
                <a:gd name="T97" fmla="*/ 18 h 102"/>
                <a:gd name="T98" fmla="*/ 48 w 92"/>
                <a:gd name="T99" fmla="*/ 16 h 102"/>
                <a:gd name="T100" fmla="*/ 48 w 92"/>
                <a:gd name="T101" fmla="*/ 14 h 102"/>
                <a:gd name="T102" fmla="*/ 48 w 92"/>
                <a:gd name="T103" fmla="*/ 12 h 102"/>
                <a:gd name="T104" fmla="*/ 50 w 92"/>
                <a:gd name="T105" fmla="*/ 12 h 102"/>
                <a:gd name="T106" fmla="*/ 52 w 92"/>
                <a:gd name="T107" fmla="*/ 12 h 102"/>
                <a:gd name="T108" fmla="*/ 54 w 92"/>
                <a:gd name="T109" fmla="*/ 12 h 102"/>
                <a:gd name="T110" fmla="*/ 58 w 92"/>
                <a:gd name="T111" fmla="*/ 10 h 102"/>
                <a:gd name="T112" fmla="*/ 60 w 92"/>
                <a:gd name="T113" fmla="*/ 8 h 102"/>
                <a:gd name="T114" fmla="*/ 60 w 92"/>
                <a:gd name="T115" fmla="*/ 8 h 102"/>
                <a:gd name="T116" fmla="*/ 60 w 92"/>
                <a:gd name="T117" fmla="*/ 6 h 102"/>
                <a:gd name="T118" fmla="*/ 62 w 92"/>
                <a:gd name="T119" fmla="*/ 4 h 102"/>
                <a:gd name="T120" fmla="*/ 64 w 92"/>
                <a:gd name="T121" fmla="*/ 4 h 102"/>
                <a:gd name="T122" fmla="*/ 64 w 92"/>
                <a:gd name="T123" fmla="*/ 4 h 102"/>
                <a:gd name="T124" fmla="*/ 72 w 92"/>
                <a:gd name="T125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2" h="102">
                  <a:moveTo>
                    <a:pt x="72" y="0"/>
                  </a:moveTo>
                  <a:lnTo>
                    <a:pt x="72" y="4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6" y="14"/>
                  </a:lnTo>
                  <a:lnTo>
                    <a:pt x="80" y="18"/>
                  </a:lnTo>
                  <a:lnTo>
                    <a:pt x="84" y="22"/>
                  </a:lnTo>
                  <a:lnTo>
                    <a:pt x="88" y="22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30"/>
                  </a:lnTo>
                  <a:lnTo>
                    <a:pt x="92" y="34"/>
                  </a:lnTo>
                  <a:lnTo>
                    <a:pt x="90" y="40"/>
                  </a:lnTo>
                  <a:lnTo>
                    <a:pt x="86" y="44"/>
                  </a:lnTo>
                  <a:lnTo>
                    <a:pt x="82" y="46"/>
                  </a:lnTo>
                  <a:lnTo>
                    <a:pt x="78" y="50"/>
                  </a:lnTo>
                  <a:lnTo>
                    <a:pt x="76" y="50"/>
                  </a:lnTo>
                  <a:lnTo>
                    <a:pt x="74" y="50"/>
                  </a:lnTo>
                  <a:lnTo>
                    <a:pt x="74" y="56"/>
                  </a:lnTo>
                  <a:lnTo>
                    <a:pt x="72" y="58"/>
                  </a:lnTo>
                  <a:lnTo>
                    <a:pt x="70" y="62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58" y="66"/>
                  </a:lnTo>
                  <a:lnTo>
                    <a:pt x="54" y="68"/>
                  </a:lnTo>
                  <a:lnTo>
                    <a:pt x="52" y="72"/>
                  </a:lnTo>
                  <a:lnTo>
                    <a:pt x="50" y="74"/>
                  </a:lnTo>
                  <a:lnTo>
                    <a:pt x="50" y="76"/>
                  </a:lnTo>
                  <a:lnTo>
                    <a:pt x="50" y="78"/>
                  </a:lnTo>
                  <a:lnTo>
                    <a:pt x="50" y="80"/>
                  </a:lnTo>
                  <a:lnTo>
                    <a:pt x="48" y="82"/>
                  </a:lnTo>
                  <a:lnTo>
                    <a:pt x="42" y="90"/>
                  </a:lnTo>
                  <a:lnTo>
                    <a:pt x="30" y="98"/>
                  </a:lnTo>
                  <a:lnTo>
                    <a:pt x="12" y="102"/>
                  </a:lnTo>
                  <a:lnTo>
                    <a:pt x="2" y="76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2" y="72"/>
                  </a:lnTo>
                  <a:lnTo>
                    <a:pt x="12" y="68"/>
                  </a:lnTo>
                  <a:lnTo>
                    <a:pt x="26" y="62"/>
                  </a:lnTo>
                  <a:lnTo>
                    <a:pt x="38" y="54"/>
                  </a:lnTo>
                  <a:lnTo>
                    <a:pt x="46" y="42"/>
                  </a:lnTo>
                  <a:lnTo>
                    <a:pt x="50" y="28"/>
                  </a:lnTo>
                  <a:lnTo>
                    <a:pt x="50" y="26"/>
                  </a:lnTo>
                  <a:lnTo>
                    <a:pt x="50" y="24"/>
                  </a:lnTo>
                  <a:lnTo>
                    <a:pt x="48" y="20"/>
                  </a:lnTo>
                  <a:lnTo>
                    <a:pt x="48" y="18"/>
                  </a:lnTo>
                  <a:lnTo>
                    <a:pt x="48" y="16"/>
                  </a:lnTo>
                  <a:lnTo>
                    <a:pt x="48" y="14"/>
                  </a:lnTo>
                  <a:lnTo>
                    <a:pt x="48" y="12"/>
                  </a:lnTo>
                  <a:lnTo>
                    <a:pt x="50" y="12"/>
                  </a:lnTo>
                  <a:lnTo>
                    <a:pt x="52" y="12"/>
                  </a:lnTo>
                  <a:lnTo>
                    <a:pt x="54" y="12"/>
                  </a:lnTo>
                  <a:lnTo>
                    <a:pt x="58" y="10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4"/>
                  </a:lnTo>
                  <a:lnTo>
                    <a:pt x="7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6" name="Freeform 438">
              <a:extLst>
                <a:ext uri="{FF2B5EF4-FFF2-40B4-BE49-F238E27FC236}">
                  <a16:creationId xmlns:a16="http://schemas.microsoft.com/office/drawing/2014/main" xmlns="" id="{C48337DB-D7F0-4C40-AA2E-782F5ED366BF}"/>
                </a:ext>
              </a:extLst>
            </p:cNvPr>
            <p:cNvSpPr>
              <a:spLocks/>
            </p:cNvSpPr>
            <p:nvPr/>
          </p:nvSpPr>
          <p:spPr bwMode="gray">
            <a:xfrm>
              <a:off x="1690503" y="3725400"/>
              <a:ext cx="214762" cy="247920"/>
            </a:xfrm>
            <a:custGeom>
              <a:avLst/>
              <a:gdLst>
                <a:gd name="T0" fmla="*/ 86 w 116"/>
                <a:gd name="T1" fmla="*/ 132 h 134"/>
                <a:gd name="T2" fmla="*/ 80 w 116"/>
                <a:gd name="T3" fmla="*/ 130 h 134"/>
                <a:gd name="T4" fmla="*/ 70 w 116"/>
                <a:gd name="T5" fmla="*/ 124 h 134"/>
                <a:gd name="T6" fmla="*/ 50 w 116"/>
                <a:gd name="T7" fmla="*/ 114 h 134"/>
                <a:gd name="T8" fmla="*/ 18 w 116"/>
                <a:gd name="T9" fmla="*/ 98 h 134"/>
                <a:gd name="T10" fmla="*/ 16 w 116"/>
                <a:gd name="T11" fmla="*/ 92 h 134"/>
                <a:gd name="T12" fmla="*/ 0 w 116"/>
                <a:gd name="T13" fmla="*/ 68 h 134"/>
                <a:gd name="T14" fmla="*/ 26 w 116"/>
                <a:gd name="T15" fmla="*/ 44 h 134"/>
                <a:gd name="T16" fmla="*/ 26 w 116"/>
                <a:gd name="T17" fmla="*/ 40 h 134"/>
                <a:gd name="T18" fmla="*/ 26 w 116"/>
                <a:gd name="T19" fmla="*/ 36 h 134"/>
                <a:gd name="T20" fmla="*/ 26 w 116"/>
                <a:gd name="T21" fmla="*/ 32 h 134"/>
                <a:gd name="T22" fmla="*/ 28 w 116"/>
                <a:gd name="T23" fmla="*/ 30 h 134"/>
                <a:gd name="T24" fmla="*/ 30 w 116"/>
                <a:gd name="T25" fmla="*/ 26 h 134"/>
                <a:gd name="T26" fmla="*/ 34 w 116"/>
                <a:gd name="T27" fmla="*/ 22 h 134"/>
                <a:gd name="T28" fmla="*/ 36 w 116"/>
                <a:gd name="T29" fmla="*/ 16 h 134"/>
                <a:gd name="T30" fmla="*/ 38 w 116"/>
                <a:gd name="T31" fmla="*/ 10 h 134"/>
                <a:gd name="T32" fmla="*/ 40 w 116"/>
                <a:gd name="T33" fmla="*/ 6 h 134"/>
                <a:gd name="T34" fmla="*/ 46 w 116"/>
                <a:gd name="T35" fmla="*/ 4 h 134"/>
                <a:gd name="T36" fmla="*/ 54 w 116"/>
                <a:gd name="T37" fmla="*/ 2 h 134"/>
                <a:gd name="T38" fmla="*/ 70 w 116"/>
                <a:gd name="T39" fmla="*/ 0 h 134"/>
                <a:gd name="T40" fmla="*/ 70 w 116"/>
                <a:gd name="T41" fmla="*/ 2 h 134"/>
                <a:gd name="T42" fmla="*/ 74 w 116"/>
                <a:gd name="T43" fmla="*/ 4 h 134"/>
                <a:gd name="T44" fmla="*/ 78 w 116"/>
                <a:gd name="T45" fmla="*/ 2 h 134"/>
                <a:gd name="T46" fmla="*/ 82 w 116"/>
                <a:gd name="T47" fmla="*/ 4 h 134"/>
                <a:gd name="T48" fmla="*/ 84 w 116"/>
                <a:gd name="T49" fmla="*/ 10 h 134"/>
                <a:gd name="T50" fmla="*/ 82 w 116"/>
                <a:gd name="T51" fmla="*/ 12 h 134"/>
                <a:gd name="T52" fmla="*/ 80 w 116"/>
                <a:gd name="T53" fmla="*/ 16 h 134"/>
                <a:gd name="T54" fmla="*/ 84 w 116"/>
                <a:gd name="T55" fmla="*/ 18 h 134"/>
                <a:gd name="T56" fmla="*/ 88 w 116"/>
                <a:gd name="T57" fmla="*/ 22 h 134"/>
                <a:gd name="T58" fmla="*/ 90 w 116"/>
                <a:gd name="T59" fmla="*/ 26 h 134"/>
                <a:gd name="T60" fmla="*/ 96 w 116"/>
                <a:gd name="T61" fmla="*/ 32 h 134"/>
                <a:gd name="T62" fmla="*/ 98 w 116"/>
                <a:gd name="T63" fmla="*/ 38 h 134"/>
                <a:gd name="T64" fmla="*/ 96 w 116"/>
                <a:gd name="T65" fmla="*/ 42 h 134"/>
                <a:gd name="T66" fmla="*/ 92 w 116"/>
                <a:gd name="T67" fmla="*/ 52 h 134"/>
                <a:gd name="T68" fmla="*/ 90 w 116"/>
                <a:gd name="T69" fmla="*/ 60 h 134"/>
                <a:gd name="T70" fmla="*/ 92 w 116"/>
                <a:gd name="T71" fmla="*/ 64 h 134"/>
                <a:gd name="T72" fmla="*/ 96 w 116"/>
                <a:gd name="T73" fmla="*/ 72 h 134"/>
                <a:gd name="T74" fmla="*/ 100 w 116"/>
                <a:gd name="T75" fmla="*/ 82 h 134"/>
                <a:gd name="T76" fmla="*/ 106 w 116"/>
                <a:gd name="T77" fmla="*/ 86 h 134"/>
                <a:gd name="T78" fmla="*/ 106 w 116"/>
                <a:gd name="T79" fmla="*/ 90 h 134"/>
                <a:gd name="T80" fmla="*/ 108 w 116"/>
                <a:gd name="T81" fmla="*/ 96 h 134"/>
                <a:gd name="T82" fmla="*/ 108 w 116"/>
                <a:gd name="T83" fmla="*/ 98 h 134"/>
                <a:gd name="T84" fmla="*/ 112 w 116"/>
                <a:gd name="T85" fmla="*/ 102 h 134"/>
                <a:gd name="T86" fmla="*/ 114 w 116"/>
                <a:gd name="T87" fmla="*/ 106 h 134"/>
                <a:gd name="T88" fmla="*/ 116 w 116"/>
                <a:gd name="T89" fmla="*/ 112 h 134"/>
                <a:gd name="T90" fmla="*/ 114 w 116"/>
                <a:gd name="T91" fmla="*/ 124 h 134"/>
                <a:gd name="T92" fmla="*/ 112 w 116"/>
                <a:gd name="T93" fmla="*/ 124 h 134"/>
                <a:gd name="T94" fmla="*/ 108 w 116"/>
                <a:gd name="T95" fmla="*/ 12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" h="134">
                  <a:moveTo>
                    <a:pt x="88" y="134"/>
                  </a:moveTo>
                  <a:lnTo>
                    <a:pt x="86" y="132"/>
                  </a:lnTo>
                  <a:lnTo>
                    <a:pt x="84" y="132"/>
                  </a:lnTo>
                  <a:lnTo>
                    <a:pt x="80" y="130"/>
                  </a:lnTo>
                  <a:lnTo>
                    <a:pt x="76" y="126"/>
                  </a:lnTo>
                  <a:lnTo>
                    <a:pt x="70" y="124"/>
                  </a:lnTo>
                  <a:lnTo>
                    <a:pt x="58" y="114"/>
                  </a:lnTo>
                  <a:lnTo>
                    <a:pt x="50" y="114"/>
                  </a:lnTo>
                  <a:lnTo>
                    <a:pt x="24" y="102"/>
                  </a:lnTo>
                  <a:lnTo>
                    <a:pt x="18" y="98"/>
                  </a:lnTo>
                  <a:lnTo>
                    <a:pt x="18" y="96"/>
                  </a:lnTo>
                  <a:lnTo>
                    <a:pt x="16" y="92"/>
                  </a:lnTo>
                  <a:lnTo>
                    <a:pt x="4" y="76"/>
                  </a:lnTo>
                  <a:lnTo>
                    <a:pt x="0" y="68"/>
                  </a:lnTo>
                  <a:lnTo>
                    <a:pt x="26" y="46"/>
                  </a:lnTo>
                  <a:lnTo>
                    <a:pt x="26" y="44"/>
                  </a:lnTo>
                  <a:lnTo>
                    <a:pt x="26" y="42"/>
                  </a:lnTo>
                  <a:lnTo>
                    <a:pt x="26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6" y="16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40" y="8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2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72" y="4"/>
                  </a:lnTo>
                  <a:lnTo>
                    <a:pt x="74" y="4"/>
                  </a:lnTo>
                  <a:lnTo>
                    <a:pt x="76" y="4"/>
                  </a:lnTo>
                  <a:lnTo>
                    <a:pt x="78" y="2"/>
                  </a:lnTo>
                  <a:lnTo>
                    <a:pt x="82" y="4"/>
                  </a:lnTo>
                  <a:lnTo>
                    <a:pt x="82" y="4"/>
                  </a:lnTo>
                  <a:lnTo>
                    <a:pt x="82" y="8"/>
                  </a:lnTo>
                  <a:lnTo>
                    <a:pt x="84" y="10"/>
                  </a:lnTo>
                  <a:lnTo>
                    <a:pt x="82" y="10"/>
                  </a:lnTo>
                  <a:lnTo>
                    <a:pt x="82" y="12"/>
                  </a:lnTo>
                  <a:lnTo>
                    <a:pt x="80" y="14"/>
                  </a:lnTo>
                  <a:lnTo>
                    <a:pt x="80" y="16"/>
                  </a:lnTo>
                  <a:lnTo>
                    <a:pt x="82" y="16"/>
                  </a:lnTo>
                  <a:lnTo>
                    <a:pt x="84" y="18"/>
                  </a:lnTo>
                  <a:lnTo>
                    <a:pt x="86" y="20"/>
                  </a:lnTo>
                  <a:lnTo>
                    <a:pt x="88" y="22"/>
                  </a:lnTo>
                  <a:lnTo>
                    <a:pt x="88" y="24"/>
                  </a:lnTo>
                  <a:lnTo>
                    <a:pt x="90" y="26"/>
                  </a:lnTo>
                  <a:lnTo>
                    <a:pt x="94" y="28"/>
                  </a:lnTo>
                  <a:lnTo>
                    <a:pt x="96" y="32"/>
                  </a:lnTo>
                  <a:lnTo>
                    <a:pt x="98" y="34"/>
                  </a:lnTo>
                  <a:lnTo>
                    <a:pt x="98" y="38"/>
                  </a:lnTo>
                  <a:lnTo>
                    <a:pt x="98" y="38"/>
                  </a:lnTo>
                  <a:lnTo>
                    <a:pt x="96" y="42"/>
                  </a:lnTo>
                  <a:lnTo>
                    <a:pt x="94" y="46"/>
                  </a:lnTo>
                  <a:lnTo>
                    <a:pt x="92" y="52"/>
                  </a:lnTo>
                  <a:lnTo>
                    <a:pt x="92" y="56"/>
                  </a:lnTo>
                  <a:lnTo>
                    <a:pt x="90" y="60"/>
                  </a:lnTo>
                  <a:lnTo>
                    <a:pt x="92" y="64"/>
                  </a:lnTo>
                  <a:lnTo>
                    <a:pt x="92" y="64"/>
                  </a:lnTo>
                  <a:lnTo>
                    <a:pt x="94" y="68"/>
                  </a:lnTo>
                  <a:lnTo>
                    <a:pt x="96" y="72"/>
                  </a:lnTo>
                  <a:lnTo>
                    <a:pt x="98" y="76"/>
                  </a:lnTo>
                  <a:lnTo>
                    <a:pt x="100" y="82"/>
                  </a:lnTo>
                  <a:lnTo>
                    <a:pt x="104" y="84"/>
                  </a:lnTo>
                  <a:lnTo>
                    <a:pt x="106" y="86"/>
                  </a:lnTo>
                  <a:lnTo>
                    <a:pt x="106" y="88"/>
                  </a:lnTo>
                  <a:lnTo>
                    <a:pt x="106" y="90"/>
                  </a:lnTo>
                  <a:lnTo>
                    <a:pt x="106" y="92"/>
                  </a:lnTo>
                  <a:lnTo>
                    <a:pt x="108" y="96"/>
                  </a:lnTo>
                  <a:lnTo>
                    <a:pt x="108" y="96"/>
                  </a:lnTo>
                  <a:lnTo>
                    <a:pt x="108" y="98"/>
                  </a:lnTo>
                  <a:lnTo>
                    <a:pt x="110" y="100"/>
                  </a:lnTo>
                  <a:lnTo>
                    <a:pt x="112" y="102"/>
                  </a:lnTo>
                  <a:lnTo>
                    <a:pt x="114" y="104"/>
                  </a:lnTo>
                  <a:lnTo>
                    <a:pt x="114" y="106"/>
                  </a:lnTo>
                  <a:lnTo>
                    <a:pt x="114" y="108"/>
                  </a:lnTo>
                  <a:lnTo>
                    <a:pt x="116" y="112"/>
                  </a:lnTo>
                  <a:lnTo>
                    <a:pt x="116" y="114"/>
                  </a:lnTo>
                  <a:lnTo>
                    <a:pt x="114" y="124"/>
                  </a:lnTo>
                  <a:lnTo>
                    <a:pt x="114" y="124"/>
                  </a:lnTo>
                  <a:lnTo>
                    <a:pt x="112" y="124"/>
                  </a:lnTo>
                  <a:lnTo>
                    <a:pt x="110" y="126"/>
                  </a:lnTo>
                  <a:lnTo>
                    <a:pt x="108" y="128"/>
                  </a:lnTo>
                  <a:lnTo>
                    <a:pt x="88" y="1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7" name="Freeform 439">
              <a:extLst>
                <a:ext uri="{FF2B5EF4-FFF2-40B4-BE49-F238E27FC236}">
                  <a16:creationId xmlns:a16="http://schemas.microsoft.com/office/drawing/2014/main" xmlns="" id="{9850DA5F-AB9B-4B95-B0F4-D3E164E7F98E}"/>
                </a:ext>
              </a:extLst>
            </p:cNvPr>
            <p:cNvSpPr>
              <a:spLocks/>
            </p:cNvSpPr>
            <p:nvPr/>
          </p:nvSpPr>
          <p:spPr bwMode="gray">
            <a:xfrm>
              <a:off x="1609042" y="3851210"/>
              <a:ext cx="114787" cy="133211"/>
            </a:xfrm>
            <a:custGeom>
              <a:avLst/>
              <a:gdLst>
                <a:gd name="T0" fmla="*/ 4 w 62"/>
                <a:gd name="T1" fmla="*/ 40 h 72"/>
                <a:gd name="T2" fmla="*/ 4 w 62"/>
                <a:gd name="T3" fmla="*/ 8 h 72"/>
                <a:gd name="T4" fmla="*/ 4 w 62"/>
                <a:gd name="T5" fmla="*/ 8 h 72"/>
                <a:gd name="T6" fmla="*/ 6 w 62"/>
                <a:gd name="T7" fmla="*/ 10 h 72"/>
                <a:gd name="T8" fmla="*/ 8 w 62"/>
                <a:gd name="T9" fmla="*/ 10 h 72"/>
                <a:gd name="T10" fmla="*/ 8 w 62"/>
                <a:gd name="T11" fmla="*/ 10 h 72"/>
                <a:gd name="T12" fmla="*/ 8 w 62"/>
                <a:gd name="T13" fmla="*/ 12 h 72"/>
                <a:gd name="T14" fmla="*/ 10 w 62"/>
                <a:gd name="T15" fmla="*/ 14 h 72"/>
                <a:gd name="T16" fmla="*/ 12 w 62"/>
                <a:gd name="T17" fmla="*/ 16 h 72"/>
                <a:gd name="T18" fmla="*/ 16 w 62"/>
                <a:gd name="T19" fmla="*/ 16 h 72"/>
                <a:gd name="T20" fmla="*/ 20 w 62"/>
                <a:gd name="T21" fmla="*/ 16 h 72"/>
                <a:gd name="T22" fmla="*/ 26 w 62"/>
                <a:gd name="T23" fmla="*/ 14 h 72"/>
                <a:gd name="T24" fmla="*/ 44 w 62"/>
                <a:gd name="T25" fmla="*/ 0 h 72"/>
                <a:gd name="T26" fmla="*/ 44 w 62"/>
                <a:gd name="T27" fmla="*/ 0 h 72"/>
                <a:gd name="T28" fmla="*/ 44 w 62"/>
                <a:gd name="T29" fmla="*/ 0 h 72"/>
                <a:gd name="T30" fmla="*/ 46 w 62"/>
                <a:gd name="T31" fmla="*/ 4 h 72"/>
                <a:gd name="T32" fmla="*/ 48 w 62"/>
                <a:gd name="T33" fmla="*/ 8 h 72"/>
                <a:gd name="T34" fmla="*/ 48 w 62"/>
                <a:gd name="T35" fmla="*/ 8 h 72"/>
                <a:gd name="T36" fmla="*/ 50 w 62"/>
                <a:gd name="T37" fmla="*/ 10 h 72"/>
                <a:gd name="T38" fmla="*/ 54 w 62"/>
                <a:gd name="T39" fmla="*/ 14 h 72"/>
                <a:gd name="T40" fmla="*/ 56 w 62"/>
                <a:gd name="T41" fmla="*/ 18 h 72"/>
                <a:gd name="T42" fmla="*/ 58 w 62"/>
                <a:gd name="T43" fmla="*/ 22 h 72"/>
                <a:gd name="T44" fmla="*/ 60 w 62"/>
                <a:gd name="T45" fmla="*/ 26 h 72"/>
                <a:gd name="T46" fmla="*/ 62 w 62"/>
                <a:gd name="T47" fmla="*/ 28 h 72"/>
                <a:gd name="T48" fmla="*/ 62 w 62"/>
                <a:gd name="T49" fmla="*/ 28 h 72"/>
                <a:gd name="T50" fmla="*/ 62 w 62"/>
                <a:gd name="T51" fmla="*/ 30 h 72"/>
                <a:gd name="T52" fmla="*/ 62 w 62"/>
                <a:gd name="T53" fmla="*/ 30 h 72"/>
                <a:gd name="T54" fmla="*/ 60 w 62"/>
                <a:gd name="T55" fmla="*/ 32 h 72"/>
                <a:gd name="T56" fmla="*/ 56 w 62"/>
                <a:gd name="T57" fmla="*/ 34 h 72"/>
                <a:gd name="T58" fmla="*/ 48 w 62"/>
                <a:gd name="T59" fmla="*/ 34 h 72"/>
                <a:gd name="T60" fmla="*/ 40 w 62"/>
                <a:gd name="T61" fmla="*/ 36 h 72"/>
                <a:gd name="T62" fmla="*/ 34 w 62"/>
                <a:gd name="T63" fmla="*/ 38 h 72"/>
                <a:gd name="T64" fmla="*/ 34 w 62"/>
                <a:gd name="T65" fmla="*/ 38 h 72"/>
                <a:gd name="T66" fmla="*/ 36 w 62"/>
                <a:gd name="T67" fmla="*/ 42 h 72"/>
                <a:gd name="T68" fmla="*/ 38 w 62"/>
                <a:gd name="T69" fmla="*/ 46 h 72"/>
                <a:gd name="T70" fmla="*/ 40 w 62"/>
                <a:gd name="T71" fmla="*/ 50 h 72"/>
                <a:gd name="T72" fmla="*/ 42 w 62"/>
                <a:gd name="T73" fmla="*/ 52 h 72"/>
                <a:gd name="T74" fmla="*/ 42 w 62"/>
                <a:gd name="T75" fmla="*/ 56 h 72"/>
                <a:gd name="T76" fmla="*/ 40 w 62"/>
                <a:gd name="T77" fmla="*/ 56 h 72"/>
                <a:gd name="T78" fmla="*/ 38 w 62"/>
                <a:gd name="T79" fmla="*/ 58 h 72"/>
                <a:gd name="T80" fmla="*/ 36 w 62"/>
                <a:gd name="T81" fmla="*/ 62 h 72"/>
                <a:gd name="T82" fmla="*/ 32 w 62"/>
                <a:gd name="T83" fmla="*/ 66 h 72"/>
                <a:gd name="T84" fmla="*/ 30 w 62"/>
                <a:gd name="T85" fmla="*/ 68 h 72"/>
                <a:gd name="T86" fmla="*/ 28 w 62"/>
                <a:gd name="T87" fmla="*/ 68 h 72"/>
                <a:gd name="T88" fmla="*/ 26 w 62"/>
                <a:gd name="T89" fmla="*/ 68 h 72"/>
                <a:gd name="T90" fmla="*/ 26 w 62"/>
                <a:gd name="T91" fmla="*/ 70 h 72"/>
                <a:gd name="T92" fmla="*/ 26 w 62"/>
                <a:gd name="T93" fmla="*/ 72 h 72"/>
                <a:gd name="T94" fmla="*/ 24 w 62"/>
                <a:gd name="T95" fmla="*/ 72 h 72"/>
                <a:gd name="T96" fmla="*/ 20 w 62"/>
                <a:gd name="T97" fmla="*/ 70 h 72"/>
                <a:gd name="T98" fmla="*/ 14 w 62"/>
                <a:gd name="T99" fmla="*/ 70 h 72"/>
                <a:gd name="T100" fmla="*/ 8 w 62"/>
                <a:gd name="T101" fmla="*/ 70 h 72"/>
                <a:gd name="T102" fmla="*/ 2 w 62"/>
                <a:gd name="T103" fmla="*/ 70 h 72"/>
                <a:gd name="T104" fmla="*/ 0 w 62"/>
                <a:gd name="T105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72">
                  <a:moveTo>
                    <a:pt x="4" y="40"/>
                  </a:moveTo>
                  <a:lnTo>
                    <a:pt x="4" y="8"/>
                  </a:lnTo>
                  <a:lnTo>
                    <a:pt x="4" y="8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6"/>
                  </a:lnTo>
                  <a:lnTo>
                    <a:pt x="16" y="16"/>
                  </a:lnTo>
                  <a:lnTo>
                    <a:pt x="20" y="16"/>
                  </a:lnTo>
                  <a:lnTo>
                    <a:pt x="26" y="14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6" y="4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50" y="10"/>
                  </a:lnTo>
                  <a:lnTo>
                    <a:pt x="54" y="14"/>
                  </a:lnTo>
                  <a:lnTo>
                    <a:pt x="56" y="18"/>
                  </a:lnTo>
                  <a:lnTo>
                    <a:pt x="58" y="22"/>
                  </a:lnTo>
                  <a:lnTo>
                    <a:pt x="60" y="26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30"/>
                  </a:lnTo>
                  <a:lnTo>
                    <a:pt x="62" y="30"/>
                  </a:lnTo>
                  <a:lnTo>
                    <a:pt x="60" y="32"/>
                  </a:lnTo>
                  <a:lnTo>
                    <a:pt x="56" y="34"/>
                  </a:lnTo>
                  <a:lnTo>
                    <a:pt x="48" y="34"/>
                  </a:lnTo>
                  <a:lnTo>
                    <a:pt x="40" y="3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6" y="42"/>
                  </a:lnTo>
                  <a:lnTo>
                    <a:pt x="38" y="46"/>
                  </a:lnTo>
                  <a:lnTo>
                    <a:pt x="40" y="50"/>
                  </a:lnTo>
                  <a:lnTo>
                    <a:pt x="42" y="52"/>
                  </a:lnTo>
                  <a:lnTo>
                    <a:pt x="42" y="56"/>
                  </a:lnTo>
                  <a:lnTo>
                    <a:pt x="40" y="56"/>
                  </a:lnTo>
                  <a:lnTo>
                    <a:pt x="38" y="58"/>
                  </a:lnTo>
                  <a:lnTo>
                    <a:pt x="36" y="62"/>
                  </a:lnTo>
                  <a:lnTo>
                    <a:pt x="32" y="66"/>
                  </a:lnTo>
                  <a:lnTo>
                    <a:pt x="30" y="68"/>
                  </a:lnTo>
                  <a:lnTo>
                    <a:pt x="28" y="68"/>
                  </a:lnTo>
                  <a:lnTo>
                    <a:pt x="26" y="68"/>
                  </a:lnTo>
                  <a:lnTo>
                    <a:pt x="26" y="70"/>
                  </a:lnTo>
                  <a:lnTo>
                    <a:pt x="26" y="72"/>
                  </a:lnTo>
                  <a:lnTo>
                    <a:pt x="24" y="72"/>
                  </a:lnTo>
                  <a:lnTo>
                    <a:pt x="20" y="70"/>
                  </a:lnTo>
                  <a:lnTo>
                    <a:pt x="14" y="70"/>
                  </a:lnTo>
                  <a:lnTo>
                    <a:pt x="8" y="70"/>
                  </a:lnTo>
                  <a:lnTo>
                    <a:pt x="2" y="70"/>
                  </a:lnTo>
                  <a:lnTo>
                    <a:pt x="0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8" name="Freeform 440">
              <a:extLst>
                <a:ext uri="{FF2B5EF4-FFF2-40B4-BE49-F238E27FC236}">
                  <a16:creationId xmlns:a16="http://schemas.microsoft.com/office/drawing/2014/main" xmlns="" id="{C8F99174-297C-4BD2-92F3-17F41E09F418}"/>
                </a:ext>
              </a:extLst>
            </p:cNvPr>
            <p:cNvSpPr>
              <a:spLocks/>
            </p:cNvSpPr>
            <p:nvPr/>
          </p:nvSpPr>
          <p:spPr bwMode="gray">
            <a:xfrm>
              <a:off x="1575717" y="3866011"/>
              <a:ext cx="40731" cy="114709"/>
            </a:xfrm>
            <a:custGeom>
              <a:avLst/>
              <a:gdLst>
                <a:gd name="T0" fmla="*/ 22 w 22"/>
                <a:gd name="T1" fmla="*/ 0 h 62"/>
                <a:gd name="T2" fmla="*/ 16 w 22"/>
                <a:gd name="T3" fmla="*/ 2 h 62"/>
                <a:gd name="T4" fmla="*/ 16 w 22"/>
                <a:gd name="T5" fmla="*/ 2 h 62"/>
                <a:gd name="T6" fmla="*/ 16 w 22"/>
                <a:gd name="T7" fmla="*/ 6 h 62"/>
                <a:gd name="T8" fmla="*/ 16 w 22"/>
                <a:gd name="T9" fmla="*/ 8 h 62"/>
                <a:gd name="T10" fmla="*/ 14 w 22"/>
                <a:gd name="T11" fmla="*/ 12 h 62"/>
                <a:gd name="T12" fmla="*/ 14 w 22"/>
                <a:gd name="T13" fmla="*/ 14 h 62"/>
                <a:gd name="T14" fmla="*/ 14 w 22"/>
                <a:gd name="T15" fmla="*/ 14 h 62"/>
                <a:gd name="T16" fmla="*/ 14 w 22"/>
                <a:gd name="T17" fmla="*/ 16 h 62"/>
                <a:gd name="T18" fmla="*/ 12 w 22"/>
                <a:gd name="T19" fmla="*/ 20 h 62"/>
                <a:gd name="T20" fmla="*/ 8 w 22"/>
                <a:gd name="T21" fmla="*/ 24 h 62"/>
                <a:gd name="T22" fmla="*/ 0 w 22"/>
                <a:gd name="T23" fmla="*/ 30 h 62"/>
                <a:gd name="T24" fmla="*/ 0 w 22"/>
                <a:gd name="T25" fmla="*/ 30 h 62"/>
                <a:gd name="T26" fmla="*/ 2 w 22"/>
                <a:gd name="T27" fmla="*/ 32 h 62"/>
                <a:gd name="T28" fmla="*/ 4 w 22"/>
                <a:gd name="T29" fmla="*/ 38 h 62"/>
                <a:gd name="T30" fmla="*/ 8 w 22"/>
                <a:gd name="T31" fmla="*/ 48 h 62"/>
                <a:gd name="T32" fmla="*/ 18 w 22"/>
                <a:gd name="T33" fmla="*/ 62 h 62"/>
                <a:gd name="T34" fmla="*/ 18 w 22"/>
                <a:gd name="T35" fmla="*/ 60 h 62"/>
                <a:gd name="T36" fmla="*/ 18 w 22"/>
                <a:gd name="T37" fmla="*/ 56 h 62"/>
                <a:gd name="T38" fmla="*/ 18 w 22"/>
                <a:gd name="T39" fmla="*/ 52 h 62"/>
                <a:gd name="T40" fmla="*/ 18 w 22"/>
                <a:gd name="T41" fmla="*/ 44 h 62"/>
                <a:gd name="T42" fmla="*/ 20 w 22"/>
                <a:gd name="T43" fmla="*/ 40 h 62"/>
                <a:gd name="T44" fmla="*/ 20 w 22"/>
                <a:gd name="T45" fmla="*/ 34 h 62"/>
                <a:gd name="T46" fmla="*/ 22 w 22"/>
                <a:gd name="T47" fmla="*/ 32 h 62"/>
                <a:gd name="T48" fmla="*/ 22 w 22"/>
                <a:gd name="T49" fmla="*/ 26 h 62"/>
                <a:gd name="T50" fmla="*/ 22 w 22"/>
                <a:gd name="T51" fmla="*/ 14 h 62"/>
                <a:gd name="T52" fmla="*/ 22 w 22"/>
                <a:gd name="T5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62">
                  <a:moveTo>
                    <a:pt x="22" y="0"/>
                  </a:moveTo>
                  <a:lnTo>
                    <a:pt x="16" y="2"/>
                  </a:lnTo>
                  <a:lnTo>
                    <a:pt x="16" y="2"/>
                  </a:lnTo>
                  <a:lnTo>
                    <a:pt x="16" y="6"/>
                  </a:lnTo>
                  <a:lnTo>
                    <a:pt x="16" y="8"/>
                  </a:lnTo>
                  <a:lnTo>
                    <a:pt x="14" y="12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8" y="24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8"/>
                  </a:lnTo>
                  <a:lnTo>
                    <a:pt x="8" y="48"/>
                  </a:lnTo>
                  <a:lnTo>
                    <a:pt x="18" y="62"/>
                  </a:lnTo>
                  <a:lnTo>
                    <a:pt x="18" y="60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44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2" y="32"/>
                  </a:lnTo>
                  <a:lnTo>
                    <a:pt x="22" y="26"/>
                  </a:lnTo>
                  <a:lnTo>
                    <a:pt x="22" y="14"/>
                  </a:lnTo>
                  <a:lnTo>
                    <a:pt x="2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69" name="Freeform 441">
              <a:extLst>
                <a:ext uri="{FF2B5EF4-FFF2-40B4-BE49-F238E27FC236}">
                  <a16:creationId xmlns:a16="http://schemas.microsoft.com/office/drawing/2014/main" xmlns="" id="{79EBCAC1-090A-4513-BD82-4CB9C0093B85}"/>
                </a:ext>
              </a:extLst>
            </p:cNvPr>
            <p:cNvSpPr>
              <a:spLocks/>
            </p:cNvSpPr>
            <p:nvPr/>
          </p:nvSpPr>
          <p:spPr bwMode="gray">
            <a:xfrm>
              <a:off x="1616447" y="3740201"/>
              <a:ext cx="148112" cy="140611"/>
            </a:xfrm>
            <a:custGeom>
              <a:avLst/>
              <a:gdLst>
                <a:gd name="T0" fmla="*/ 70 w 80"/>
                <a:gd name="T1" fmla="*/ 4 h 76"/>
                <a:gd name="T2" fmla="*/ 64 w 80"/>
                <a:gd name="T3" fmla="*/ 6 h 76"/>
                <a:gd name="T4" fmla="*/ 60 w 80"/>
                <a:gd name="T5" fmla="*/ 6 h 76"/>
                <a:gd name="T6" fmla="*/ 56 w 80"/>
                <a:gd name="T7" fmla="*/ 10 h 76"/>
                <a:gd name="T8" fmla="*/ 54 w 80"/>
                <a:gd name="T9" fmla="*/ 12 h 76"/>
                <a:gd name="T10" fmla="*/ 44 w 80"/>
                <a:gd name="T11" fmla="*/ 16 h 76"/>
                <a:gd name="T12" fmla="*/ 32 w 80"/>
                <a:gd name="T13" fmla="*/ 16 h 76"/>
                <a:gd name="T14" fmla="*/ 24 w 80"/>
                <a:gd name="T15" fmla="*/ 14 h 76"/>
                <a:gd name="T16" fmla="*/ 20 w 80"/>
                <a:gd name="T17" fmla="*/ 12 h 76"/>
                <a:gd name="T18" fmla="*/ 16 w 80"/>
                <a:gd name="T19" fmla="*/ 14 h 76"/>
                <a:gd name="T20" fmla="*/ 16 w 80"/>
                <a:gd name="T21" fmla="*/ 16 h 76"/>
                <a:gd name="T22" fmla="*/ 10 w 80"/>
                <a:gd name="T23" fmla="*/ 24 h 76"/>
                <a:gd name="T24" fmla="*/ 8 w 80"/>
                <a:gd name="T25" fmla="*/ 24 h 76"/>
                <a:gd name="T26" fmla="*/ 6 w 80"/>
                <a:gd name="T27" fmla="*/ 24 h 76"/>
                <a:gd name="T28" fmla="*/ 4 w 80"/>
                <a:gd name="T29" fmla="*/ 24 h 76"/>
                <a:gd name="T30" fmla="*/ 6 w 80"/>
                <a:gd name="T31" fmla="*/ 26 h 76"/>
                <a:gd name="T32" fmla="*/ 6 w 80"/>
                <a:gd name="T33" fmla="*/ 30 h 76"/>
                <a:gd name="T34" fmla="*/ 4 w 80"/>
                <a:gd name="T35" fmla="*/ 34 h 76"/>
                <a:gd name="T36" fmla="*/ 4 w 80"/>
                <a:gd name="T37" fmla="*/ 36 h 76"/>
                <a:gd name="T38" fmla="*/ 2 w 80"/>
                <a:gd name="T39" fmla="*/ 42 h 76"/>
                <a:gd name="T40" fmla="*/ 4 w 80"/>
                <a:gd name="T41" fmla="*/ 42 h 76"/>
                <a:gd name="T42" fmla="*/ 8 w 80"/>
                <a:gd name="T43" fmla="*/ 42 h 76"/>
                <a:gd name="T44" fmla="*/ 12 w 80"/>
                <a:gd name="T45" fmla="*/ 44 h 76"/>
                <a:gd name="T46" fmla="*/ 8 w 80"/>
                <a:gd name="T47" fmla="*/ 50 h 76"/>
                <a:gd name="T48" fmla="*/ 8 w 80"/>
                <a:gd name="T49" fmla="*/ 54 h 76"/>
                <a:gd name="T50" fmla="*/ 6 w 80"/>
                <a:gd name="T51" fmla="*/ 58 h 76"/>
                <a:gd name="T52" fmla="*/ 4 w 80"/>
                <a:gd name="T53" fmla="*/ 62 h 76"/>
                <a:gd name="T54" fmla="*/ 4 w 80"/>
                <a:gd name="T55" fmla="*/ 62 h 76"/>
                <a:gd name="T56" fmla="*/ 2 w 80"/>
                <a:gd name="T57" fmla="*/ 66 h 76"/>
                <a:gd name="T58" fmla="*/ 0 w 80"/>
                <a:gd name="T59" fmla="*/ 68 h 76"/>
                <a:gd name="T60" fmla="*/ 4 w 80"/>
                <a:gd name="T61" fmla="*/ 70 h 76"/>
                <a:gd name="T62" fmla="*/ 4 w 80"/>
                <a:gd name="T63" fmla="*/ 72 h 76"/>
                <a:gd name="T64" fmla="*/ 8 w 80"/>
                <a:gd name="T65" fmla="*/ 76 h 76"/>
                <a:gd name="T66" fmla="*/ 16 w 80"/>
                <a:gd name="T67" fmla="*/ 76 h 76"/>
                <a:gd name="T68" fmla="*/ 66 w 80"/>
                <a:gd name="T69" fmla="*/ 38 h 76"/>
                <a:gd name="T70" fmla="*/ 66 w 80"/>
                <a:gd name="T71" fmla="*/ 34 h 76"/>
                <a:gd name="T72" fmla="*/ 66 w 80"/>
                <a:gd name="T73" fmla="*/ 30 h 76"/>
                <a:gd name="T74" fmla="*/ 66 w 80"/>
                <a:gd name="T75" fmla="*/ 26 h 76"/>
                <a:gd name="T76" fmla="*/ 66 w 80"/>
                <a:gd name="T77" fmla="*/ 22 h 76"/>
                <a:gd name="T78" fmla="*/ 70 w 80"/>
                <a:gd name="T79" fmla="*/ 20 h 76"/>
                <a:gd name="T80" fmla="*/ 72 w 80"/>
                <a:gd name="T81" fmla="*/ 14 h 76"/>
                <a:gd name="T82" fmla="*/ 74 w 80"/>
                <a:gd name="T83" fmla="*/ 12 h 76"/>
                <a:gd name="T84" fmla="*/ 78 w 80"/>
                <a:gd name="T85" fmla="*/ 4 h 76"/>
                <a:gd name="T86" fmla="*/ 80 w 80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76">
                  <a:moveTo>
                    <a:pt x="72" y="2"/>
                  </a:moveTo>
                  <a:lnTo>
                    <a:pt x="70" y="4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60" y="6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2"/>
                  </a:lnTo>
                  <a:lnTo>
                    <a:pt x="54" y="12"/>
                  </a:lnTo>
                  <a:lnTo>
                    <a:pt x="50" y="14"/>
                  </a:lnTo>
                  <a:lnTo>
                    <a:pt x="44" y="16"/>
                  </a:lnTo>
                  <a:lnTo>
                    <a:pt x="38" y="16"/>
                  </a:lnTo>
                  <a:lnTo>
                    <a:pt x="32" y="16"/>
                  </a:lnTo>
                  <a:lnTo>
                    <a:pt x="28" y="1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2" y="20"/>
                  </a:lnTo>
                  <a:lnTo>
                    <a:pt x="10" y="24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6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2" y="46"/>
                  </a:lnTo>
                  <a:lnTo>
                    <a:pt x="8" y="50"/>
                  </a:lnTo>
                  <a:lnTo>
                    <a:pt x="8" y="52"/>
                  </a:lnTo>
                  <a:lnTo>
                    <a:pt x="8" y="54"/>
                  </a:lnTo>
                  <a:lnTo>
                    <a:pt x="8" y="56"/>
                  </a:lnTo>
                  <a:lnTo>
                    <a:pt x="6" y="58"/>
                  </a:lnTo>
                  <a:lnTo>
                    <a:pt x="6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4" y="64"/>
                  </a:lnTo>
                  <a:lnTo>
                    <a:pt x="2" y="66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2"/>
                  </a:lnTo>
                  <a:lnTo>
                    <a:pt x="6" y="74"/>
                  </a:lnTo>
                  <a:lnTo>
                    <a:pt x="8" y="76"/>
                  </a:lnTo>
                  <a:lnTo>
                    <a:pt x="12" y="76"/>
                  </a:lnTo>
                  <a:lnTo>
                    <a:pt x="16" y="76"/>
                  </a:lnTo>
                  <a:lnTo>
                    <a:pt x="22" y="74"/>
                  </a:lnTo>
                  <a:lnTo>
                    <a:pt x="66" y="38"/>
                  </a:lnTo>
                  <a:lnTo>
                    <a:pt x="66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6" y="30"/>
                  </a:lnTo>
                  <a:lnTo>
                    <a:pt x="66" y="28"/>
                  </a:lnTo>
                  <a:lnTo>
                    <a:pt x="66" y="26"/>
                  </a:lnTo>
                  <a:lnTo>
                    <a:pt x="66" y="24"/>
                  </a:lnTo>
                  <a:lnTo>
                    <a:pt x="66" y="22"/>
                  </a:lnTo>
                  <a:lnTo>
                    <a:pt x="68" y="22"/>
                  </a:lnTo>
                  <a:lnTo>
                    <a:pt x="70" y="20"/>
                  </a:lnTo>
                  <a:lnTo>
                    <a:pt x="72" y="18"/>
                  </a:lnTo>
                  <a:lnTo>
                    <a:pt x="72" y="14"/>
                  </a:lnTo>
                  <a:lnTo>
                    <a:pt x="74" y="14"/>
                  </a:lnTo>
                  <a:lnTo>
                    <a:pt x="74" y="12"/>
                  </a:lnTo>
                  <a:lnTo>
                    <a:pt x="76" y="8"/>
                  </a:lnTo>
                  <a:lnTo>
                    <a:pt x="78" y="4"/>
                  </a:lnTo>
                  <a:lnTo>
                    <a:pt x="78" y="2"/>
                  </a:lnTo>
                  <a:lnTo>
                    <a:pt x="80" y="0"/>
                  </a:lnTo>
                  <a:lnTo>
                    <a:pt x="7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0" name="Freeform 442">
              <a:extLst>
                <a:ext uri="{FF2B5EF4-FFF2-40B4-BE49-F238E27FC236}">
                  <a16:creationId xmlns:a16="http://schemas.microsoft.com/office/drawing/2014/main" xmlns="" id="{DE23907C-F58A-4BAE-B6DF-D838005AC50F}"/>
                </a:ext>
              </a:extLst>
            </p:cNvPr>
            <p:cNvSpPr>
              <a:spLocks/>
            </p:cNvSpPr>
            <p:nvPr/>
          </p:nvSpPr>
          <p:spPr bwMode="gray">
            <a:xfrm>
              <a:off x="1808993" y="3655094"/>
              <a:ext cx="433227" cy="458837"/>
            </a:xfrm>
            <a:custGeom>
              <a:avLst/>
              <a:gdLst>
                <a:gd name="T0" fmla="*/ 18 w 234"/>
                <a:gd name="T1" fmla="*/ 42 h 248"/>
                <a:gd name="T2" fmla="*/ 20 w 234"/>
                <a:gd name="T3" fmla="*/ 48 h 248"/>
                <a:gd name="T4" fmla="*/ 16 w 234"/>
                <a:gd name="T5" fmla="*/ 52 h 248"/>
                <a:gd name="T6" fmla="*/ 20 w 234"/>
                <a:gd name="T7" fmla="*/ 56 h 248"/>
                <a:gd name="T8" fmla="*/ 24 w 234"/>
                <a:gd name="T9" fmla="*/ 62 h 248"/>
                <a:gd name="T10" fmla="*/ 32 w 234"/>
                <a:gd name="T11" fmla="*/ 70 h 248"/>
                <a:gd name="T12" fmla="*/ 34 w 234"/>
                <a:gd name="T13" fmla="*/ 76 h 248"/>
                <a:gd name="T14" fmla="*/ 28 w 234"/>
                <a:gd name="T15" fmla="*/ 90 h 248"/>
                <a:gd name="T16" fmla="*/ 28 w 234"/>
                <a:gd name="T17" fmla="*/ 102 h 248"/>
                <a:gd name="T18" fmla="*/ 32 w 234"/>
                <a:gd name="T19" fmla="*/ 110 h 248"/>
                <a:gd name="T20" fmla="*/ 40 w 234"/>
                <a:gd name="T21" fmla="*/ 122 h 248"/>
                <a:gd name="T22" fmla="*/ 42 w 234"/>
                <a:gd name="T23" fmla="*/ 128 h 248"/>
                <a:gd name="T24" fmla="*/ 44 w 234"/>
                <a:gd name="T25" fmla="*/ 134 h 248"/>
                <a:gd name="T26" fmla="*/ 48 w 234"/>
                <a:gd name="T27" fmla="*/ 140 h 248"/>
                <a:gd name="T28" fmla="*/ 50 w 234"/>
                <a:gd name="T29" fmla="*/ 146 h 248"/>
                <a:gd name="T30" fmla="*/ 50 w 234"/>
                <a:gd name="T31" fmla="*/ 162 h 248"/>
                <a:gd name="T32" fmla="*/ 78 w 234"/>
                <a:gd name="T33" fmla="*/ 162 h 248"/>
                <a:gd name="T34" fmla="*/ 88 w 234"/>
                <a:gd name="T35" fmla="*/ 174 h 248"/>
                <a:gd name="T36" fmla="*/ 114 w 234"/>
                <a:gd name="T37" fmla="*/ 204 h 248"/>
                <a:gd name="T38" fmla="*/ 128 w 234"/>
                <a:gd name="T39" fmla="*/ 208 h 248"/>
                <a:gd name="T40" fmla="*/ 142 w 234"/>
                <a:gd name="T41" fmla="*/ 210 h 248"/>
                <a:gd name="T42" fmla="*/ 152 w 234"/>
                <a:gd name="T43" fmla="*/ 210 h 248"/>
                <a:gd name="T44" fmla="*/ 168 w 234"/>
                <a:gd name="T45" fmla="*/ 226 h 248"/>
                <a:gd name="T46" fmla="*/ 178 w 234"/>
                <a:gd name="T47" fmla="*/ 232 h 248"/>
                <a:gd name="T48" fmla="*/ 188 w 234"/>
                <a:gd name="T49" fmla="*/ 228 h 248"/>
                <a:gd name="T50" fmla="*/ 198 w 234"/>
                <a:gd name="T51" fmla="*/ 232 h 248"/>
                <a:gd name="T52" fmla="*/ 208 w 234"/>
                <a:gd name="T53" fmla="*/ 248 h 248"/>
                <a:gd name="T54" fmla="*/ 222 w 234"/>
                <a:gd name="T55" fmla="*/ 236 h 248"/>
                <a:gd name="T56" fmla="*/ 222 w 234"/>
                <a:gd name="T57" fmla="*/ 224 h 248"/>
                <a:gd name="T58" fmla="*/ 224 w 234"/>
                <a:gd name="T59" fmla="*/ 214 h 248"/>
                <a:gd name="T60" fmla="*/ 232 w 234"/>
                <a:gd name="T61" fmla="*/ 206 h 248"/>
                <a:gd name="T62" fmla="*/ 232 w 234"/>
                <a:gd name="T63" fmla="*/ 198 h 248"/>
                <a:gd name="T64" fmla="*/ 218 w 234"/>
                <a:gd name="T65" fmla="*/ 172 h 248"/>
                <a:gd name="T66" fmla="*/ 216 w 234"/>
                <a:gd name="T67" fmla="*/ 104 h 248"/>
                <a:gd name="T68" fmla="*/ 212 w 234"/>
                <a:gd name="T69" fmla="*/ 70 h 248"/>
                <a:gd name="T70" fmla="*/ 184 w 234"/>
                <a:gd name="T71" fmla="*/ 52 h 248"/>
                <a:gd name="T72" fmla="*/ 176 w 234"/>
                <a:gd name="T73" fmla="*/ 48 h 248"/>
                <a:gd name="T74" fmla="*/ 160 w 234"/>
                <a:gd name="T75" fmla="*/ 44 h 248"/>
                <a:gd name="T76" fmla="*/ 126 w 234"/>
                <a:gd name="T77" fmla="*/ 54 h 248"/>
                <a:gd name="T78" fmla="*/ 122 w 234"/>
                <a:gd name="T79" fmla="*/ 56 h 248"/>
                <a:gd name="T80" fmla="*/ 102 w 234"/>
                <a:gd name="T81" fmla="*/ 58 h 248"/>
                <a:gd name="T82" fmla="*/ 98 w 234"/>
                <a:gd name="T83" fmla="*/ 60 h 248"/>
                <a:gd name="T84" fmla="*/ 82 w 234"/>
                <a:gd name="T85" fmla="*/ 50 h 248"/>
                <a:gd name="T86" fmla="*/ 62 w 234"/>
                <a:gd name="T87" fmla="*/ 12 h 248"/>
                <a:gd name="T88" fmla="*/ 56 w 234"/>
                <a:gd name="T89" fmla="*/ 6 h 248"/>
                <a:gd name="T90" fmla="*/ 38 w 234"/>
                <a:gd name="T91" fmla="*/ 16 h 248"/>
                <a:gd name="T92" fmla="*/ 30 w 234"/>
                <a:gd name="T93" fmla="*/ 18 h 248"/>
                <a:gd name="T94" fmla="*/ 0 w 234"/>
                <a:gd name="T95" fmla="*/ 10 h 248"/>
                <a:gd name="T96" fmla="*/ 4 w 234"/>
                <a:gd name="T97" fmla="*/ 16 h 248"/>
                <a:gd name="T98" fmla="*/ 8 w 234"/>
                <a:gd name="T99" fmla="*/ 26 h 248"/>
                <a:gd name="T100" fmla="*/ 12 w 234"/>
                <a:gd name="T101" fmla="*/ 4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4" h="248">
                  <a:moveTo>
                    <a:pt x="14" y="42"/>
                  </a:moveTo>
                  <a:lnTo>
                    <a:pt x="16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6"/>
                  </a:lnTo>
                  <a:lnTo>
                    <a:pt x="20" y="48"/>
                  </a:lnTo>
                  <a:lnTo>
                    <a:pt x="18" y="48"/>
                  </a:lnTo>
                  <a:lnTo>
                    <a:pt x="18" y="50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4" y="60"/>
                  </a:lnTo>
                  <a:lnTo>
                    <a:pt x="24" y="62"/>
                  </a:lnTo>
                  <a:lnTo>
                    <a:pt x="26" y="64"/>
                  </a:lnTo>
                  <a:lnTo>
                    <a:pt x="30" y="66"/>
                  </a:lnTo>
                  <a:lnTo>
                    <a:pt x="32" y="70"/>
                  </a:lnTo>
                  <a:lnTo>
                    <a:pt x="34" y="72"/>
                  </a:lnTo>
                  <a:lnTo>
                    <a:pt x="34" y="76"/>
                  </a:lnTo>
                  <a:lnTo>
                    <a:pt x="34" y="76"/>
                  </a:lnTo>
                  <a:lnTo>
                    <a:pt x="32" y="80"/>
                  </a:lnTo>
                  <a:lnTo>
                    <a:pt x="30" y="84"/>
                  </a:lnTo>
                  <a:lnTo>
                    <a:pt x="28" y="90"/>
                  </a:lnTo>
                  <a:lnTo>
                    <a:pt x="28" y="94"/>
                  </a:lnTo>
                  <a:lnTo>
                    <a:pt x="26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0" y="106"/>
                  </a:lnTo>
                  <a:lnTo>
                    <a:pt x="32" y="110"/>
                  </a:lnTo>
                  <a:lnTo>
                    <a:pt x="34" y="114"/>
                  </a:lnTo>
                  <a:lnTo>
                    <a:pt x="36" y="120"/>
                  </a:lnTo>
                  <a:lnTo>
                    <a:pt x="40" y="122"/>
                  </a:lnTo>
                  <a:lnTo>
                    <a:pt x="42" y="124"/>
                  </a:lnTo>
                  <a:lnTo>
                    <a:pt x="42" y="126"/>
                  </a:lnTo>
                  <a:lnTo>
                    <a:pt x="42" y="128"/>
                  </a:lnTo>
                  <a:lnTo>
                    <a:pt x="42" y="130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4" y="136"/>
                  </a:lnTo>
                  <a:lnTo>
                    <a:pt x="46" y="138"/>
                  </a:lnTo>
                  <a:lnTo>
                    <a:pt x="48" y="140"/>
                  </a:lnTo>
                  <a:lnTo>
                    <a:pt x="50" y="14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52" y="150"/>
                  </a:lnTo>
                  <a:lnTo>
                    <a:pt x="52" y="152"/>
                  </a:lnTo>
                  <a:lnTo>
                    <a:pt x="50" y="162"/>
                  </a:lnTo>
                  <a:lnTo>
                    <a:pt x="64" y="164"/>
                  </a:lnTo>
                  <a:lnTo>
                    <a:pt x="78" y="162"/>
                  </a:lnTo>
                  <a:lnTo>
                    <a:pt x="78" y="162"/>
                  </a:lnTo>
                  <a:lnTo>
                    <a:pt x="80" y="164"/>
                  </a:lnTo>
                  <a:lnTo>
                    <a:pt x="84" y="168"/>
                  </a:lnTo>
                  <a:lnTo>
                    <a:pt x="88" y="174"/>
                  </a:lnTo>
                  <a:lnTo>
                    <a:pt x="94" y="182"/>
                  </a:lnTo>
                  <a:lnTo>
                    <a:pt x="114" y="202"/>
                  </a:lnTo>
                  <a:lnTo>
                    <a:pt x="114" y="204"/>
                  </a:lnTo>
                  <a:lnTo>
                    <a:pt x="118" y="204"/>
                  </a:lnTo>
                  <a:lnTo>
                    <a:pt x="122" y="206"/>
                  </a:lnTo>
                  <a:lnTo>
                    <a:pt x="128" y="208"/>
                  </a:lnTo>
                  <a:lnTo>
                    <a:pt x="132" y="208"/>
                  </a:lnTo>
                  <a:lnTo>
                    <a:pt x="136" y="210"/>
                  </a:lnTo>
                  <a:lnTo>
                    <a:pt x="142" y="210"/>
                  </a:lnTo>
                  <a:lnTo>
                    <a:pt x="148" y="210"/>
                  </a:lnTo>
                  <a:lnTo>
                    <a:pt x="150" y="210"/>
                  </a:lnTo>
                  <a:lnTo>
                    <a:pt x="152" y="210"/>
                  </a:lnTo>
                  <a:lnTo>
                    <a:pt x="160" y="206"/>
                  </a:lnTo>
                  <a:lnTo>
                    <a:pt x="166" y="214"/>
                  </a:lnTo>
                  <a:lnTo>
                    <a:pt x="168" y="226"/>
                  </a:lnTo>
                  <a:lnTo>
                    <a:pt x="176" y="234"/>
                  </a:lnTo>
                  <a:lnTo>
                    <a:pt x="176" y="232"/>
                  </a:lnTo>
                  <a:lnTo>
                    <a:pt x="178" y="232"/>
                  </a:lnTo>
                  <a:lnTo>
                    <a:pt x="180" y="230"/>
                  </a:lnTo>
                  <a:lnTo>
                    <a:pt x="184" y="230"/>
                  </a:lnTo>
                  <a:lnTo>
                    <a:pt x="188" y="228"/>
                  </a:lnTo>
                  <a:lnTo>
                    <a:pt x="190" y="228"/>
                  </a:lnTo>
                  <a:lnTo>
                    <a:pt x="194" y="230"/>
                  </a:lnTo>
                  <a:lnTo>
                    <a:pt x="198" y="232"/>
                  </a:lnTo>
                  <a:lnTo>
                    <a:pt x="200" y="234"/>
                  </a:lnTo>
                  <a:lnTo>
                    <a:pt x="200" y="240"/>
                  </a:lnTo>
                  <a:lnTo>
                    <a:pt x="208" y="248"/>
                  </a:lnTo>
                  <a:lnTo>
                    <a:pt x="224" y="240"/>
                  </a:lnTo>
                  <a:lnTo>
                    <a:pt x="224" y="238"/>
                  </a:lnTo>
                  <a:lnTo>
                    <a:pt x="222" y="236"/>
                  </a:lnTo>
                  <a:lnTo>
                    <a:pt x="222" y="230"/>
                  </a:lnTo>
                  <a:lnTo>
                    <a:pt x="222" y="226"/>
                  </a:lnTo>
                  <a:lnTo>
                    <a:pt x="222" y="224"/>
                  </a:lnTo>
                  <a:lnTo>
                    <a:pt x="222" y="222"/>
                  </a:lnTo>
                  <a:lnTo>
                    <a:pt x="222" y="218"/>
                  </a:lnTo>
                  <a:lnTo>
                    <a:pt x="224" y="214"/>
                  </a:lnTo>
                  <a:lnTo>
                    <a:pt x="228" y="210"/>
                  </a:lnTo>
                  <a:lnTo>
                    <a:pt x="232" y="208"/>
                  </a:lnTo>
                  <a:lnTo>
                    <a:pt x="232" y="206"/>
                  </a:lnTo>
                  <a:lnTo>
                    <a:pt x="232" y="204"/>
                  </a:lnTo>
                  <a:lnTo>
                    <a:pt x="234" y="202"/>
                  </a:lnTo>
                  <a:lnTo>
                    <a:pt x="232" y="198"/>
                  </a:lnTo>
                  <a:lnTo>
                    <a:pt x="232" y="196"/>
                  </a:lnTo>
                  <a:lnTo>
                    <a:pt x="230" y="194"/>
                  </a:lnTo>
                  <a:lnTo>
                    <a:pt x="218" y="172"/>
                  </a:lnTo>
                  <a:lnTo>
                    <a:pt x="206" y="152"/>
                  </a:lnTo>
                  <a:lnTo>
                    <a:pt x="206" y="120"/>
                  </a:lnTo>
                  <a:lnTo>
                    <a:pt x="216" y="104"/>
                  </a:lnTo>
                  <a:lnTo>
                    <a:pt x="218" y="80"/>
                  </a:lnTo>
                  <a:lnTo>
                    <a:pt x="216" y="76"/>
                  </a:lnTo>
                  <a:lnTo>
                    <a:pt x="212" y="70"/>
                  </a:lnTo>
                  <a:lnTo>
                    <a:pt x="206" y="62"/>
                  </a:lnTo>
                  <a:lnTo>
                    <a:pt x="196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0" y="50"/>
                  </a:lnTo>
                  <a:lnTo>
                    <a:pt x="176" y="48"/>
                  </a:lnTo>
                  <a:lnTo>
                    <a:pt x="172" y="48"/>
                  </a:lnTo>
                  <a:lnTo>
                    <a:pt x="170" y="46"/>
                  </a:lnTo>
                  <a:lnTo>
                    <a:pt x="160" y="44"/>
                  </a:lnTo>
                  <a:lnTo>
                    <a:pt x="144" y="4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6" y="54"/>
                  </a:lnTo>
                  <a:lnTo>
                    <a:pt x="124" y="56"/>
                  </a:lnTo>
                  <a:lnTo>
                    <a:pt x="122" y="56"/>
                  </a:lnTo>
                  <a:lnTo>
                    <a:pt x="118" y="58"/>
                  </a:lnTo>
                  <a:lnTo>
                    <a:pt x="112" y="58"/>
                  </a:lnTo>
                  <a:lnTo>
                    <a:pt x="102" y="58"/>
                  </a:lnTo>
                  <a:lnTo>
                    <a:pt x="102" y="58"/>
                  </a:lnTo>
                  <a:lnTo>
                    <a:pt x="100" y="60"/>
                  </a:lnTo>
                  <a:lnTo>
                    <a:pt x="98" y="60"/>
                  </a:lnTo>
                  <a:lnTo>
                    <a:pt x="96" y="58"/>
                  </a:lnTo>
                  <a:lnTo>
                    <a:pt x="90" y="56"/>
                  </a:lnTo>
                  <a:lnTo>
                    <a:pt x="82" y="50"/>
                  </a:lnTo>
                  <a:lnTo>
                    <a:pt x="76" y="40"/>
                  </a:lnTo>
                  <a:lnTo>
                    <a:pt x="72" y="26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0"/>
                  </a:lnTo>
                  <a:lnTo>
                    <a:pt x="38" y="16"/>
                  </a:lnTo>
                  <a:lnTo>
                    <a:pt x="36" y="16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2" y="14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2" y="40"/>
                  </a:lnTo>
                  <a:lnTo>
                    <a:pt x="10" y="42"/>
                  </a:lnTo>
                  <a:lnTo>
                    <a:pt x="14" y="4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1" name="Freeform 443">
              <a:extLst>
                <a:ext uri="{FF2B5EF4-FFF2-40B4-BE49-F238E27FC236}">
                  <a16:creationId xmlns:a16="http://schemas.microsoft.com/office/drawing/2014/main" xmlns="" id="{5CC73AE5-2543-48E3-B02A-640B30059C1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38812" y="4809588"/>
              <a:ext cx="51839" cy="40703"/>
            </a:xfrm>
            <a:custGeom>
              <a:avLst/>
              <a:gdLst>
                <a:gd name="T0" fmla="*/ 2 w 28"/>
                <a:gd name="T1" fmla="*/ 10 h 22"/>
                <a:gd name="T2" fmla="*/ 4 w 28"/>
                <a:gd name="T3" fmla="*/ 22 h 22"/>
                <a:gd name="T4" fmla="*/ 28 w 28"/>
                <a:gd name="T5" fmla="*/ 4 h 22"/>
                <a:gd name="T6" fmla="*/ 26 w 28"/>
                <a:gd name="T7" fmla="*/ 2 h 22"/>
                <a:gd name="T8" fmla="*/ 26 w 28"/>
                <a:gd name="T9" fmla="*/ 2 h 22"/>
                <a:gd name="T10" fmla="*/ 24 w 28"/>
                <a:gd name="T11" fmla="*/ 0 h 22"/>
                <a:gd name="T12" fmla="*/ 22 w 28"/>
                <a:gd name="T13" fmla="*/ 0 h 22"/>
                <a:gd name="T14" fmla="*/ 20 w 28"/>
                <a:gd name="T15" fmla="*/ 0 h 22"/>
                <a:gd name="T16" fmla="*/ 14 w 28"/>
                <a:gd name="T17" fmla="*/ 2 h 22"/>
                <a:gd name="T18" fmla="*/ 0 w 28"/>
                <a:gd name="T19" fmla="*/ 8 h 22"/>
                <a:gd name="T20" fmla="*/ 2 w 28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2">
                  <a:moveTo>
                    <a:pt x="2" y="10"/>
                  </a:moveTo>
                  <a:lnTo>
                    <a:pt x="4" y="22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4" y="2"/>
                  </a:lnTo>
                  <a:lnTo>
                    <a:pt x="0" y="8"/>
                  </a:lnTo>
                  <a:lnTo>
                    <a:pt x="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2" name="Freeform 444">
              <a:extLst>
                <a:ext uri="{FF2B5EF4-FFF2-40B4-BE49-F238E27FC236}">
                  <a16:creationId xmlns:a16="http://schemas.microsoft.com/office/drawing/2014/main" xmlns="" id="{48FF5BA5-05B9-4A55-BF04-1517E76723F4}"/>
                </a:ext>
              </a:extLst>
            </p:cNvPr>
            <p:cNvSpPr>
              <a:spLocks/>
            </p:cNvSpPr>
            <p:nvPr/>
          </p:nvSpPr>
          <p:spPr bwMode="gray">
            <a:xfrm>
              <a:off x="564854" y="3743901"/>
              <a:ext cx="481363" cy="455137"/>
            </a:xfrm>
            <a:custGeom>
              <a:avLst/>
              <a:gdLst>
                <a:gd name="T0" fmla="*/ 0 w 260"/>
                <a:gd name="T1" fmla="*/ 128 h 246"/>
                <a:gd name="T2" fmla="*/ 20 w 260"/>
                <a:gd name="T3" fmla="*/ 114 h 246"/>
                <a:gd name="T4" fmla="*/ 86 w 260"/>
                <a:gd name="T5" fmla="*/ 92 h 246"/>
                <a:gd name="T6" fmla="*/ 88 w 260"/>
                <a:gd name="T7" fmla="*/ 76 h 246"/>
                <a:gd name="T8" fmla="*/ 94 w 260"/>
                <a:gd name="T9" fmla="*/ 72 h 246"/>
                <a:gd name="T10" fmla="*/ 102 w 260"/>
                <a:gd name="T11" fmla="*/ 72 h 246"/>
                <a:gd name="T12" fmla="*/ 108 w 260"/>
                <a:gd name="T13" fmla="*/ 72 h 246"/>
                <a:gd name="T14" fmla="*/ 102 w 260"/>
                <a:gd name="T15" fmla="*/ 64 h 246"/>
                <a:gd name="T16" fmla="*/ 98 w 260"/>
                <a:gd name="T17" fmla="*/ 56 h 246"/>
                <a:gd name="T18" fmla="*/ 98 w 260"/>
                <a:gd name="T19" fmla="*/ 46 h 246"/>
                <a:gd name="T20" fmla="*/ 96 w 260"/>
                <a:gd name="T21" fmla="*/ 36 h 246"/>
                <a:gd name="T22" fmla="*/ 90 w 260"/>
                <a:gd name="T23" fmla="*/ 30 h 246"/>
                <a:gd name="T24" fmla="*/ 86 w 260"/>
                <a:gd name="T25" fmla="*/ 30 h 246"/>
                <a:gd name="T26" fmla="*/ 92 w 260"/>
                <a:gd name="T27" fmla="*/ 26 h 246"/>
                <a:gd name="T28" fmla="*/ 116 w 260"/>
                <a:gd name="T29" fmla="*/ 16 h 246"/>
                <a:gd name="T30" fmla="*/ 126 w 260"/>
                <a:gd name="T31" fmla="*/ 14 h 246"/>
                <a:gd name="T32" fmla="*/ 136 w 260"/>
                <a:gd name="T33" fmla="*/ 10 h 246"/>
                <a:gd name="T34" fmla="*/ 142 w 260"/>
                <a:gd name="T35" fmla="*/ 8 h 246"/>
                <a:gd name="T36" fmla="*/ 148 w 260"/>
                <a:gd name="T37" fmla="*/ 8 h 246"/>
                <a:gd name="T38" fmla="*/ 170 w 260"/>
                <a:gd name="T39" fmla="*/ 4 h 246"/>
                <a:gd name="T40" fmla="*/ 198 w 260"/>
                <a:gd name="T41" fmla="*/ 2 h 246"/>
                <a:gd name="T42" fmla="*/ 202 w 260"/>
                <a:gd name="T43" fmla="*/ 0 h 246"/>
                <a:gd name="T44" fmla="*/ 210 w 260"/>
                <a:gd name="T45" fmla="*/ 2 h 246"/>
                <a:gd name="T46" fmla="*/ 216 w 260"/>
                <a:gd name="T47" fmla="*/ 4 h 246"/>
                <a:gd name="T48" fmla="*/ 218 w 260"/>
                <a:gd name="T49" fmla="*/ 8 h 246"/>
                <a:gd name="T50" fmla="*/ 216 w 260"/>
                <a:gd name="T51" fmla="*/ 14 h 246"/>
                <a:gd name="T52" fmla="*/ 216 w 260"/>
                <a:gd name="T53" fmla="*/ 24 h 246"/>
                <a:gd name="T54" fmla="*/ 214 w 260"/>
                <a:gd name="T55" fmla="*/ 28 h 246"/>
                <a:gd name="T56" fmla="*/ 212 w 260"/>
                <a:gd name="T57" fmla="*/ 34 h 246"/>
                <a:gd name="T58" fmla="*/ 210 w 260"/>
                <a:gd name="T59" fmla="*/ 36 h 246"/>
                <a:gd name="T60" fmla="*/ 210 w 260"/>
                <a:gd name="T61" fmla="*/ 40 h 246"/>
                <a:gd name="T62" fmla="*/ 212 w 260"/>
                <a:gd name="T63" fmla="*/ 46 h 246"/>
                <a:gd name="T64" fmla="*/ 214 w 260"/>
                <a:gd name="T65" fmla="*/ 50 h 246"/>
                <a:gd name="T66" fmla="*/ 214 w 260"/>
                <a:gd name="T67" fmla="*/ 54 h 246"/>
                <a:gd name="T68" fmla="*/ 216 w 260"/>
                <a:gd name="T69" fmla="*/ 60 h 246"/>
                <a:gd name="T70" fmla="*/ 218 w 260"/>
                <a:gd name="T71" fmla="*/ 60 h 246"/>
                <a:gd name="T72" fmla="*/ 220 w 260"/>
                <a:gd name="T73" fmla="*/ 64 h 246"/>
                <a:gd name="T74" fmla="*/ 224 w 260"/>
                <a:gd name="T75" fmla="*/ 88 h 246"/>
                <a:gd name="T76" fmla="*/ 234 w 260"/>
                <a:gd name="T77" fmla="*/ 110 h 246"/>
                <a:gd name="T78" fmla="*/ 234 w 260"/>
                <a:gd name="T79" fmla="*/ 110 h 246"/>
                <a:gd name="T80" fmla="*/ 234 w 260"/>
                <a:gd name="T81" fmla="*/ 116 h 246"/>
                <a:gd name="T82" fmla="*/ 236 w 260"/>
                <a:gd name="T83" fmla="*/ 126 h 246"/>
                <a:gd name="T84" fmla="*/ 238 w 260"/>
                <a:gd name="T85" fmla="*/ 134 h 246"/>
                <a:gd name="T86" fmla="*/ 238 w 260"/>
                <a:gd name="T87" fmla="*/ 138 h 246"/>
                <a:gd name="T88" fmla="*/ 240 w 260"/>
                <a:gd name="T89" fmla="*/ 142 h 246"/>
                <a:gd name="T90" fmla="*/ 244 w 260"/>
                <a:gd name="T91" fmla="*/ 146 h 246"/>
                <a:gd name="T92" fmla="*/ 244 w 260"/>
                <a:gd name="T93" fmla="*/ 154 h 246"/>
                <a:gd name="T94" fmla="*/ 242 w 260"/>
                <a:gd name="T95" fmla="*/ 166 h 246"/>
                <a:gd name="T96" fmla="*/ 244 w 260"/>
                <a:gd name="T97" fmla="*/ 168 h 246"/>
                <a:gd name="T98" fmla="*/ 246 w 260"/>
                <a:gd name="T99" fmla="*/ 174 h 246"/>
                <a:gd name="T100" fmla="*/ 246 w 260"/>
                <a:gd name="T101" fmla="*/ 180 h 246"/>
                <a:gd name="T102" fmla="*/ 250 w 260"/>
                <a:gd name="T103" fmla="*/ 186 h 246"/>
                <a:gd name="T104" fmla="*/ 192 w 260"/>
                <a:gd name="T105" fmla="*/ 236 h 246"/>
                <a:gd name="T106" fmla="*/ 148 w 260"/>
                <a:gd name="T107" fmla="*/ 230 h 246"/>
                <a:gd name="T108" fmla="*/ 4 w 260"/>
                <a:gd name="T109" fmla="*/ 1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0" h="246">
                  <a:moveTo>
                    <a:pt x="4" y="144"/>
                  </a:moveTo>
                  <a:lnTo>
                    <a:pt x="0" y="128"/>
                  </a:lnTo>
                  <a:lnTo>
                    <a:pt x="12" y="122"/>
                  </a:lnTo>
                  <a:lnTo>
                    <a:pt x="20" y="114"/>
                  </a:lnTo>
                  <a:lnTo>
                    <a:pt x="34" y="110"/>
                  </a:lnTo>
                  <a:lnTo>
                    <a:pt x="86" y="92"/>
                  </a:lnTo>
                  <a:lnTo>
                    <a:pt x="88" y="80"/>
                  </a:lnTo>
                  <a:lnTo>
                    <a:pt x="88" y="76"/>
                  </a:lnTo>
                  <a:lnTo>
                    <a:pt x="92" y="74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2" y="72"/>
                  </a:lnTo>
                  <a:lnTo>
                    <a:pt x="106" y="72"/>
                  </a:lnTo>
                  <a:lnTo>
                    <a:pt x="108" y="72"/>
                  </a:lnTo>
                  <a:lnTo>
                    <a:pt x="110" y="72"/>
                  </a:lnTo>
                  <a:lnTo>
                    <a:pt x="102" y="64"/>
                  </a:lnTo>
                  <a:lnTo>
                    <a:pt x="100" y="60"/>
                  </a:lnTo>
                  <a:lnTo>
                    <a:pt x="98" y="56"/>
                  </a:lnTo>
                  <a:lnTo>
                    <a:pt x="98" y="52"/>
                  </a:lnTo>
                  <a:lnTo>
                    <a:pt x="98" y="46"/>
                  </a:lnTo>
                  <a:lnTo>
                    <a:pt x="98" y="40"/>
                  </a:lnTo>
                  <a:lnTo>
                    <a:pt x="96" y="36"/>
                  </a:lnTo>
                  <a:lnTo>
                    <a:pt x="94" y="32"/>
                  </a:lnTo>
                  <a:lnTo>
                    <a:pt x="90" y="30"/>
                  </a:lnTo>
                  <a:lnTo>
                    <a:pt x="88" y="30"/>
                  </a:lnTo>
                  <a:lnTo>
                    <a:pt x="86" y="30"/>
                  </a:lnTo>
                  <a:lnTo>
                    <a:pt x="88" y="28"/>
                  </a:lnTo>
                  <a:lnTo>
                    <a:pt x="92" y="26"/>
                  </a:lnTo>
                  <a:lnTo>
                    <a:pt x="94" y="24"/>
                  </a:lnTo>
                  <a:lnTo>
                    <a:pt x="116" y="16"/>
                  </a:lnTo>
                  <a:lnTo>
                    <a:pt x="120" y="14"/>
                  </a:lnTo>
                  <a:lnTo>
                    <a:pt x="126" y="14"/>
                  </a:lnTo>
                  <a:lnTo>
                    <a:pt x="130" y="12"/>
                  </a:lnTo>
                  <a:lnTo>
                    <a:pt x="136" y="10"/>
                  </a:lnTo>
                  <a:lnTo>
                    <a:pt x="140" y="10"/>
                  </a:lnTo>
                  <a:lnTo>
                    <a:pt x="142" y="8"/>
                  </a:lnTo>
                  <a:lnTo>
                    <a:pt x="144" y="8"/>
                  </a:lnTo>
                  <a:lnTo>
                    <a:pt x="148" y="8"/>
                  </a:lnTo>
                  <a:lnTo>
                    <a:pt x="158" y="4"/>
                  </a:lnTo>
                  <a:lnTo>
                    <a:pt x="170" y="4"/>
                  </a:lnTo>
                  <a:lnTo>
                    <a:pt x="176" y="4"/>
                  </a:lnTo>
                  <a:lnTo>
                    <a:pt x="198" y="2"/>
                  </a:lnTo>
                  <a:lnTo>
                    <a:pt x="198" y="2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2"/>
                  </a:lnTo>
                  <a:lnTo>
                    <a:pt x="214" y="2"/>
                  </a:lnTo>
                  <a:lnTo>
                    <a:pt x="216" y="4"/>
                  </a:lnTo>
                  <a:lnTo>
                    <a:pt x="220" y="8"/>
                  </a:lnTo>
                  <a:lnTo>
                    <a:pt x="218" y="8"/>
                  </a:lnTo>
                  <a:lnTo>
                    <a:pt x="218" y="10"/>
                  </a:lnTo>
                  <a:lnTo>
                    <a:pt x="216" y="14"/>
                  </a:lnTo>
                  <a:lnTo>
                    <a:pt x="216" y="18"/>
                  </a:lnTo>
                  <a:lnTo>
                    <a:pt x="216" y="24"/>
                  </a:lnTo>
                  <a:lnTo>
                    <a:pt x="214" y="24"/>
                  </a:lnTo>
                  <a:lnTo>
                    <a:pt x="214" y="28"/>
                  </a:lnTo>
                  <a:lnTo>
                    <a:pt x="214" y="30"/>
                  </a:lnTo>
                  <a:lnTo>
                    <a:pt x="212" y="34"/>
                  </a:lnTo>
                  <a:lnTo>
                    <a:pt x="210" y="34"/>
                  </a:lnTo>
                  <a:lnTo>
                    <a:pt x="210" y="36"/>
                  </a:lnTo>
                  <a:lnTo>
                    <a:pt x="210" y="38"/>
                  </a:lnTo>
                  <a:lnTo>
                    <a:pt x="210" y="40"/>
                  </a:lnTo>
                  <a:lnTo>
                    <a:pt x="212" y="44"/>
                  </a:lnTo>
                  <a:lnTo>
                    <a:pt x="212" y="46"/>
                  </a:lnTo>
                  <a:lnTo>
                    <a:pt x="212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4" y="54"/>
                  </a:lnTo>
                  <a:lnTo>
                    <a:pt x="214" y="56"/>
                  </a:lnTo>
                  <a:lnTo>
                    <a:pt x="216" y="60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20" y="62"/>
                  </a:lnTo>
                  <a:lnTo>
                    <a:pt x="220" y="64"/>
                  </a:lnTo>
                  <a:lnTo>
                    <a:pt x="222" y="74"/>
                  </a:lnTo>
                  <a:lnTo>
                    <a:pt x="224" y="88"/>
                  </a:lnTo>
                  <a:lnTo>
                    <a:pt x="228" y="102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0"/>
                  </a:lnTo>
                  <a:lnTo>
                    <a:pt x="234" y="112"/>
                  </a:lnTo>
                  <a:lnTo>
                    <a:pt x="234" y="116"/>
                  </a:lnTo>
                  <a:lnTo>
                    <a:pt x="234" y="120"/>
                  </a:lnTo>
                  <a:lnTo>
                    <a:pt x="236" y="126"/>
                  </a:lnTo>
                  <a:lnTo>
                    <a:pt x="236" y="130"/>
                  </a:lnTo>
                  <a:lnTo>
                    <a:pt x="238" y="134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40" y="142"/>
                  </a:lnTo>
                  <a:lnTo>
                    <a:pt x="244" y="144"/>
                  </a:lnTo>
                  <a:lnTo>
                    <a:pt x="244" y="146"/>
                  </a:lnTo>
                  <a:lnTo>
                    <a:pt x="244" y="150"/>
                  </a:lnTo>
                  <a:lnTo>
                    <a:pt x="244" y="154"/>
                  </a:lnTo>
                  <a:lnTo>
                    <a:pt x="246" y="158"/>
                  </a:lnTo>
                  <a:lnTo>
                    <a:pt x="242" y="166"/>
                  </a:lnTo>
                  <a:lnTo>
                    <a:pt x="242" y="166"/>
                  </a:lnTo>
                  <a:lnTo>
                    <a:pt x="244" y="168"/>
                  </a:lnTo>
                  <a:lnTo>
                    <a:pt x="246" y="170"/>
                  </a:lnTo>
                  <a:lnTo>
                    <a:pt x="246" y="174"/>
                  </a:lnTo>
                  <a:lnTo>
                    <a:pt x="246" y="176"/>
                  </a:lnTo>
                  <a:lnTo>
                    <a:pt x="246" y="180"/>
                  </a:lnTo>
                  <a:lnTo>
                    <a:pt x="248" y="184"/>
                  </a:lnTo>
                  <a:lnTo>
                    <a:pt x="250" y="186"/>
                  </a:lnTo>
                  <a:lnTo>
                    <a:pt x="260" y="200"/>
                  </a:lnTo>
                  <a:lnTo>
                    <a:pt x="192" y="236"/>
                  </a:lnTo>
                  <a:lnTo>
                    <a:pt x="152" y="246"/>
                  </a:lnTo>
                  <a:lnTo>
                    <a:pt x="148" y="230"/>
                  </a:lnTo>
                  <a:lnTo>
                    <a:pt x="120" y="230"/>
                  </a:lnTo>
                  <a:lnTo>
                    <a:pt x="4" y="1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3" name="Freeform 445">
              <a:extLst>
                <a:ext uri="{FF2B5EF4-FFF2-40B4-BE49-F238E27FC236}">
                  <a16:creationId xmlns:a16="http://schemas.microsoft.com/office/drawing/2014/main" xmlns="" id="{7CC9EAE4-42D8-4C41-A828-EE021A01E513}"/>
                </a:ext>
              </a:extLst>
            </p:cNvPr>
            <p:cNvSpPr>
              <a:spLocks/>
            </p:cNvSpPr>
            <p:nvPr/>
          </p:nvSpPr>
          <p:spPr bwMode="gray">
            <a:xfrm>
              <a:off x="364903" y="3999222"/>
              <a:ext cx="207356" cy="181315"/>
            </a:xfrm>
            <a:custGeom>
              <a:avLst/>
              <a:gdLst>
                <a:gd name="T0" fmla="*/ 0 w 112"/>
                <a:gd name="T1" fmla="*/ 90 h 98"/>
                <a:gd name="T2" fmla="*/ 2 w 112"/>
                <a:gd name="T3" fmla="*/ 82 h 98"/>
                <a:gd name="T4" fmla="*/ 6 w 112"/>
                <a:gd name="T5" fmla="*/ 74 h 98"/>
                <a:gd name="T6" fmla="*/ 16 w 112"/>
                <a:gd name="T7" fmla="*/ 68 h 98"/>
                <a:gd name="T8" fmla="*/ 28 w 112"/>
                <a:gd name="T9" fmla="*/ 64 h 98"/>
                <a:gd name="T10" fmla="*/ 32 w 112"/>
                <a:gd name="T11" fmla="*/ 60 h 98"/>
                <a:gd name="T12" fmla="*/ 32 w 112"/>
                <a:gd name="T13" fmla="*/ 56 h 98"/>
                <a:gd name="T14" fmla="*/ 28 w 112"/>
                <a:gd name="T15" fmla="*/ 54 h 98"/>
                <a:gd name="T16" fmla="*/ 24 w 112"/>
                <a:gd name="T17" fmla="*/ 42 h 98"/>
                <a:gd name="T18" fmla="*/ 30 w 112"/>
                <a:gd name="T19" fmla="*/ 32 h 98"/>
                <a:gd name="T20" fmla="*/ 40 w 112"/>
                <a:gd name="T21" fmla="*/ 26 h 98"/>
                <a:gd name="T22" fmla="*/ 46 w 112"/>
                <a:gd name="T23" fmla="*/ 24 h 98"/>
                <a:gd name="T24" fmla="*/ 50 w 112"/>
                <a:gd name="T25" fmla="*/ 16 h 98"/>
                <a:gd name="T26" fmla="*/ 52 w 112"/>
                <a:gd name="T27" fmla="*/ 10 h 98"/>
                <a:gd name="T28" fmla="*/ 56 w 112"/>
                <a:gd name="T29" fmla="*/ 4 h 98"/>
                <a:gd name="T30" fmla="*/ 66 w 112"/>
                <a:gd name="T31" fmla="*/ 0 h 98"/>
                <a:gd name="T32" fmla="*/ 112 w 112"/>
                <a:gd name="T33" fmla="*/ 20 h 98"/>
                <a:gd name="T34" fmla="*/ 88 w 112"/>
                <a:gd name="T35" fmla="*/ 20 h 98"/>
                <a:gd name="T36" fmla="*/ 86 w 112"/>
                <a:gd name="T37" fmla="*/ 18 h 98"/>
                <a:gd name="T38" fmla="*/ 82 w 112"/>
                <a:gd name="T39" fmla="*/ 20 h 98"/>
                <a:gd name="T40" fmla="*/ 82 w 112"/>
                <a:gd name="T41" fmla="*/ 26 h 98"/>
                <a:gd name="T42" fmla="*/ 80 w 112"/>
                <a:gd name="T43" fmla="*/ 38 h 98"/>
                <a:gd name="T44" fmla="*/ 80 w 112"/>
                <a:gd name="T45" fmla="*/ 50 h 98"/>
                <a:gd name="T46" fmla="*/ 80 w 112"/>
                <a:gd name="T47" fmla="*/ 54 h 98"/>
                <a:gd name="T48" fmla="*/ 80 w 112"/>
                <a:gd name="T49" fmla="*/ 56 h 98"/>
                <a:gd name="T50" fmla="*/ 78 w 112"/>
                <a:gd name="T51" fmla="*/ 60 h 98"/>
                <a:gd name="T52" fmla="*/ 76 w 112"/>
                <a:gd name="T53" fmla="*/ 60 h 98"/>
                <a:gd name="T54" fmla="*/ 72 w 112"/>
                <a:gd name="T55" fmla="*/ 60 h 98"/>
                <a:gd name="T56" fmla="*/ 66 w 112"/>
                <a:gd name="T57" fmla="*/ 60 h 98"/>
                <a:gd name="T58" fmla="*/ 62 w 112"/>
                <a:gd name="T59" fmla="*/ 64 h 98"/>
                <a:gd name="T60" fmla="*/ 60 w 112"/>
                <a:gd name="T61" fmla="*/ 74 h 98"/>
                <a:gd name="T62" fmla="*/ 0 w 112"/>
                <a:gd name="T63" fmla="*/ 9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2" h="98">
                  <a:moveTo>
                    <a:pt x="0" y="94"/>
                  </a:moveTo>
                  <a:lnTo>
                    <a:pt x="0" y="90"/>
                  </a:lnTo>
                  <a:lnTo>
                    <a:pt x="0" y="86"/>
                  </a:lnTo>
                  <a:lnTo>
                    <a:pt x="2" y="82"/>
                  </a:lnTo>
                  <a:lnTo>
                    <a:pt x="4" y="78"/>
                  </a:lnTo>
                  <a:lnTo>
                    <a:pt x="6" y="74"/>
                  </a:lnTo>
                  <a:lnTo>
                    <a:pt x="10" y="70"/>
                  </a:lnTo>
                  <a:lnTo>
                    <a:pt x="16" y="68"/>
                  </a:lnTo>
                  <a:lnTo>
                    <a:pt x="22" y="66"/>
                  </a:lnTo>
                  <a:lnTo>
                    <a:pt x="28" y="64"/>
                  </a:lnTo>
                  <a:lnTo>
                    <a:pt x="32" y="62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2" y="56"/>
                  </a:lnTo>
                  <a:lnTo>
                    <a:pt x="30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4" y="42"/>
                  </a:lnTo>
                  <a:lnTo>
                    <a:pt x="28" y="36"/>
                  </a:lnTo>
                  <a:lnTo>
                    <a:pt x="30" y="32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4" y="24"/>
                  </a:lnTo>
                  <a:lnTo>
                    <a:pt x="46" y="24"/>
                  </a:lnTo>
                  <a:lnTo>
                    <a:pt x="48" y="24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0"/>
                  </a:lnTo>
                  <a:lnTo>
                    <a:pt x="54" y="10"/>
                  </a:lnTo>
                  <a:lnTo>
                    <a:pt x="56" y="4"/>
                  </a:lnTo>
                  <a:lnTo>
                    <a:pt x="60" y="0"/>
                  </a:lnTo>
                  <a:lnTo>
                    <a:pt x="66" y="0"/>
                  </a:lnTo>
                  <a:lnTo>
                    <a:pt x="112" y="6"/>
                  </a:lnTo>
                  <a:lnTo>
                    <a:pt x="112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6" y="18"/>
                  </a:lnTo>
                  <a:lnTo>
                    <a:pt x="84" y="18"/>
                  </a:lnTo>
                  <a:lnTo>
                    <a:pt x="82" y="20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50"/>
                  </a:lnTo>
                  <a:lnTo>
                    <a:pt x="80" y="54"/>
                  </a:lnTo>
                  <a:lnTo>
                    <a:pt x="80" y="54"/>
                  </a:lnTo>
                  <a:lnTo>
                    <a:pt x="80" y="56"/>
                  </a:lnTo>
                  <a:lnTo>
                    <a:pt x="80" y="56"/>
                  </a:lnTo>
                  <a:lnTo>
                    <a:pt x="80" y="58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4" y="60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66" y="60"/>
                  </a:lnTo>
                  <a:lnTo>
                    <a:pt x="64" y="62"/>
                  </a:lnTo>
                  <a:lnTo>
                    <a:pt x="62" y="64"/>
                  </a:lnTo>
                  <a:lnTo>
                    <a:pt x="60" y="68"/>
                  </a:lnTo>
                  <a:lnTo>
                    <a:pt x="60" y="74"/>
                  </a:lnTo>
                  <a:lnTo>
                    <a:pt x="58" y="98"/>
                  </a:lnTo>
                  <a:lnTo>
                    <a:pt x="0" y="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4" name="Freeform 446">
              <a:extLst>
                <a:ext uri="{FF2B5EF4-FFF2-40B4-BE49-F238E27FC236}">
                  <a16:creationId xmlns:a16="http://schemas.microsoft.com/office/drawing/2014/main" xmlns="" id="{6592DDB0-B64E-4A03-8AF1-C33CA0B6B9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795" y="4010323"/>
              <a:ext cx="292521" cy="336727"/>
            </a:xfrm>
            <a:custGeom>
              <a:avLst/>
              <a:gdLst>
                <a:gd name="T0" fmla="*/ 4 w 158"/>
                <a:gd name="T1" fmla="*/ 158 h 182"/>
                <a:gd name="T2" fmla="*/ 10 w 158"/>
                <a:gd name="T3" fmla="*/ 150 h 182"/>
                <a:gd name="T4" fmla="*/ 14 w 158"/>
                <a:gd name="T5" fmla="*/ 146 h 182"/>
                <a:gd name="T6" fmla="*/ 18 w 158"/>
                <a:gd name="T7" fmla="*/ 142 h 182"/>
                <a:gd name="T8" fmla="*/ 18 w 158"/>
                <a:gd name="T9" fmla="*/ 132 h 182"/>
                <a:gd name="T10" fmla="*/ 14 w 158"/>
                <a:gd name="T11" fmla="*/ 124 h 182"/>
                <a:gd name="T12" fmla="*/ 12 w 158"/>
                <a:gd name="T13" fmla="*/ 120 h 182"/>
                <a:gd name="T14" fmla="*/ 16 w 158"/>
                <a:gd name="T15" fmla="*/ 96 h 182"/>
                <a:gd name="T16" fmla="*/ 14 w 158"/>
                <a:gd name="T17" fmla="*/ 88 h 182"/>
                <a:gd name="T18" fmla="*/ 66 w 158"/>
                <a:gd name="T19" fmla="*/ 68 h 182"/>
                <a:gd name="T20" fmla="*/ 68 w 158"/>
                <a:gd name="T21" fmla="*/ 58 h 182"/>
                <a:gd name="T22" fmla="*/ 72 w 158"/>
                <a:gd name="T23" fmla="*/ 54 h 182"/>
                <a:gd name="T24" fmla="*/ 78 w 158"/>
                <a:gd name="T25" fmla="*/ 54 h 182"/>
                <a:gd name="T26" fmla="*/ 82 w 158"/>
                <a:gd name="T27" fmla="*/ 54 h 182"/>
                <a:gd name="T28" fmla="*/ 84 w 158"/>
                <a:gd name="T29" fmla="*/ 54 h 182"/>
                <a:gd name="T30" fmla="*/ 86 w 158"/>
                <a:gd name="T31" fmla="*/ 50 h 182"/>
                <a:gd name="T32" fmla="*/ 86 w 158"/>
                <a:gd name="T33" fmla="*/ 48 h 182"/>
                <a:gd name="T34" fmla="*/ 86 w 158"/>
                <a:gd name="T35" fmla="*/ 44 h 182"/>
                <a:gd name="T36" fmla="*/ 86 w 158"/>
                <a:gd name="T37" fmla="*/ 32 h 182"/>
                <a:gd name="T38" fmla="*/ 88 w 158"/>
                <a:gd name="T39" fmla="*/ 20 h 182"/>
                <a:gd name="T40" fmla="*/ 88 w 158"/>
                <a:gd name="T41" fmla="*/ 14 h 182"/>
                <a:gd name="T42" fmla="*/ 92 w 158"/>
                <a:gd name="T43" fmla="*/ 12 h 182"/>
                <a:gd name="T44" fmla="*/ 94 w 158"/>
                <a:gd name="T45" fmla="*/ 14 h 182"/>
                <a:gd name="T46" fmla="*/ 118 w 158"/>
                <a:gd name="T47" fmla="*/ 14 h 182"/>
                <a:gd name="T48" fmla="*/ 118 w 158"/>
                <a:gd name="T49" fmla="*/ 0 h 182"/>
                <a:gd name="T50" fmla="*/ 138 w 158"/>
                <a:gd name="T51" fmla="*/ 28 h 182"/>
                <a:gd name="T52" fmla="*/ 138 w 158"/>
                <a:gd name="T53" fmla="*/ 28 h 182"/>
                <a:gd name="T54" fmla="*/ 136 w 158"/>
                <a:gd name="T55" fmla="*/ 30 h 182"/>
                <a:gd name="T56" fmla="*/ 142 w 158"/>
                <a:gd name="T57" fmla="*/ 142 h 182"/>
                <a:gd name="T58" fmla="*/ 144 w 158"/>
                <a:gd name="T59" fmla="*/ 146 h 182"/>
                <a:gd name="T60" fmla="*/ 146 w 158"/>
                <a:gd name="T61" fmla="*/ 152 h 182"/>
                <a:gd name="T62" fmla="*/ 140 w 158"/>
                <a:gd name="T63" fmla="*/ 164 h 182"/>
                <a:gd name="T64" fmla="*/ 88 w 158"/>
                <a:gd name="T65" fmla="*/ 158 h 182"/>
                <a:gd name="T66" fmla="*/ 84 w 158"/>
                <a:gd name="T67" fmla="*/ 162 h 182"/>
                <a:gd name="T68" fmla="*/ 82 w 158"/>
                <a:gd name="T69" fmla="*/ 162 h 182"/>
                <a:gd name="T70" fmla="*/ 80 w 158"/>
                <a:gd name="T71" fmla="*/ 160 h 182"/>
                <a:gd name="T72" fmla="*/ 76 w 158"/>
                <a:gd name="T73" fmla="*/ 162 h 182"/>
                <a:gd name="T74" fmla="*/ 76 w 158"/>
                <a:gd name="T75" fmla="*/ 166 h 182"/>
                <a:gd name="T76" fmla="*/ 76 w 158"/>
                <a:gd name="T77" fmla="*/ 170 h 182"/>
                <a:gd name="T78" fmla="*/ 72 w 158"/>
                <a:gd name="T79" fmla="*/ 172 h 182"/>
                <a:gd name="T80" fmla="*/ 70 w 158"/>
                <a:gd name="T81" fmla="*/ 176 h 182"/>
                <a:gd name="T82" fmla="*/ 66 w 158"/>
                <a:gd name="T83" fmla="*/ 182 h 182"/>
                <a:gd name="T84" fmla="*/ 62 w 158"/>
                <a:gd name="T85" fmla="*/ 182 h 182"/>
                <a:gd name="T86" fmla="*/ 60 w 158"/>
                <a:gd name="T87" fmla="*/ 178 h 182"/>
                <a:gd name="T88" fmla="*/ 54 w 158"/>
                <a:gd name="T89" fmla="*/ 178 h 182"/>
                <a:gd name="T90" fmla="*/ 46 w 158"/>
                <a:gd name="T91" fmla="*/ 172 h 182"/>
                <a:gd name="T92" fmla="*/ 42 w 158"/>
                <a:gd name="T93" fmla="*/ 166 h 182"/>
                <a:gd name="T94" fmla="*/ 36 w 158"/>
                <a:gd name="T95" fmla="*/ 160 h 182"/>
                <a:gd name="T96" fmla="*/ 26 w 158"/>
                <a:gd name="T97" fmla="*/ 156 h 182"/>
                <a:gd name="T98" fmla="*/ 0 w 158"/>
                <a:gd name="T99" fmla="*/ 16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8" h="182">
                  <a:moveTo>
                    <a:pt x="0" y="164"/>
                  </a:moveTo>
                  <a:lnTo>
                    <a:pt x="4" y="158"/>
                  </a:lnTo>
                  <a:lnTo>
                    <a:pt x="6" y="154"/>
                  </a:lnTo>
                  <a:lnTo>
                    <a:pt x="10" y="150"/>
                  </a:lnTo>
                  <a:lnTo>
                    <a:pt x="12" y="148"/>
                  </a:lnTo>
                  <a:lnTo>
                    <a:pt x="14" y="146"/>
                  </a:lnTo>
                  <a:lnTo>
                    <a:pt x="16" y="146"/>
                  </a:lnTo>
                  <a:lnTo>
                    <a:pt x="18" y="142"/>
                  </a:lnTo>
                  <a:lnTo>
                    <a:pt x="18" y="138"/>
                  </a:lnTo>
                  <a:lnTo>
                    <a:pt x="18" y="132"/>
                  </a:lnTo>
                  <a:lnTo>
                    <a:pt x="16" y="128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6" y="110"/>
                  </a:lnTo>
                  <a:lnTo>
                    <a:pt x="16" y="96"/>
                  </a:lnTo>
                  <a:lnTo>
                    <a:pt x="6" y="88"/>
                  </a:lnTo>
                  <a:lnTo>
                    <a:pt x="14" y="88"/>
                  </a:lnTo>
                  <a:lnTo>
                    <a:pt x="64" y="92"/>
                  </a:lnTo>
                  <a:lnTo>
                    <a:pt x="66" y="68"/>
                  </a:lnTo>
                  <a:lnTo>
                    <a:pt x="66" y="62"/>
                  </a:lnTo>
                  <a:lnTo>
                    <a:pt x="68" y="58"/>
                  </a:lnTo>
                  <a:lnTo>
                    <a:pt x="70" y="56"/>
                  </a:lnTo>
                  <a:lnTo>
                    <a:pt x="72" y="54"/>
                  </a:lnTo>
                  <a:lnTo>
                    <a:pt x="76" y="54"/>
                  </a:lnTo>
                  <a:lnTo>
                    <a:pt x="78" y="54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4" y="54"/>
                  </a:lnTo>
                  <a:lnTo>
                    <a:pt x="84" y="54"/>
                  </a:lnTo>
                  <a:lnTo>
                    <a:pt x="86" y="52"/>
                  </a:lnTo>
                  <a:lnTo>
                    <a:pt x="86" y="50"/>
                  </a:lnTo>
                  <a:lnTo>
                    <a:pt x="86" y="50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86" y="44"/>
                  </a:lnTo>
                  <a:lnTo>
                    <a:pt x="86" y="38"/>
                  </a:lnTo>
                  <a:lnTo>
                    <a:pt x="86" y="32"/>
                  </a:lnTo>
                  <a:lnTo>
                    <a:pt x="88" y="24"/>
                  </a:lnTo>
                  <a:lnTo>
                    <a:pt x="88" y="20"/>
                  </a:lnTo>
                  <a:lnTo>
                    <a:pt x="88" y="16"/>
                  </a:lnTo>
                  <a:lnTo>
                    <a:pt x="88" y="14"/>
                  </a:lnTo>
                  <a:lnTo>
                    <a:pt x="90" y="12"/>
                  </a:lnTo>
                  <a:lnTo>
                    <a:pt x="92" y="12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94" y="14"/>
                  </a:lnTo>
                  <a:lnTo>
                    <a:pt x="118" y="14"/>
                  </a:lnTo>
                  <a:lnTo>
                    <a:pt x="118" y="4"/>
                  </a:lnTo>
                  <a:lnTo>
                    <a:pt x="118" y="0"/>
                  </a:lnTo>
                  <a:lnTo>
                    <a:pt x="15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8" y="28"/>
                  </a:lnTo>
                  <a:lnTo>
                    <a:pt x="136" y="28"/>
                  </a:lnTo>
                  <a:lnTo>
                    <a:pt x="136" y="30"/>
                  </a:lnTo>
                  <a:lnTo>
                    <a:pt x="136" y="3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44" y="146"/>
                  </a:lnTo>
                  <a:lnTo>
                    <a:pt x="144" y="148"/>
                  </a:lnTo>
                  <a:lnTo>
                    <a:pt x="146" y="152"/>
                  </a:lnTo>
                  <a:lnTo>
                    <a:pt x="146" y="156"/>
                  </a:lnTo>
                  <a:lnTo>
                    <a:pt x="140" y="164"/>
                  </a:lnTo>
                  <a:lnTo>
                    <a:pt x="88" y="158"/>
                  </a:lnTo>
                  <a:lnTo>
                    <a:pt x="88" y="158"/>
                  </a:lnTo>
                  <a:lnTo>
                    <a:pt x="86" y="160"/>
                  </a:lnTo>
                  <a:lnTo>
                    <a:pt x="84" y="162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80" y="160"/>
                  </a:lnTo>
                  <a:lnTo>
                    <a:pt x="80" y="160"/>
                  </a:lnTo>
                  <a:lnTo>
                    <a:pt x="78" y="160"/>
                  </a:lnTo>
                  <a:lnTo>
                    <a:pt x="76" y="162"/>
                  </a:lnTo>
                  <a:lnTo>
                    <a:pt x="76" y="162"/>
                  </a:lnTo>
                  <a:lnTo>
                    <a:pt x="76" y="166"/>
                  </a:lnTo>
                  <a:lnTo>
                    <a:pt x="76" y="168"/>
                  </a:lnTo>
                  <a:lnTo>
                    <a:pt x="76" y="170"/>
                  </a:lnTo>
                  <a:lnTo>
                    <a:pt x="74" y="172"/>
                  </a:lnTo>
                  <a:lnTo>
                    <a:pt x="72" y="172"/>
                  </a:lnTo>
                  <a:lnTo>
                    <a:pt x="72" y="174"/>
                  </a:lnTo>
                  <a:lnTo>
                    <a:pt x="70" y="176"/>
                  </a:lnTo>
                  <a:lnTo>
                    <a:pt x="68" y="178"/>
                  </a:lnTo>
                  <a:lnTo>
                    <a:pt x="66" y="182"/>
                  </a:lnTo>
                  <a:lnTo>
                    <a:pt x="64" y="182"/>
                  </a:lnTo>
                  <a:lnTo>
                    <a:pt x="62" y="182"/>
                  </a:lnTo>
                  <a:lnTo>
                    <a:pt x="62" y="180"/>
                  </a:lnTo>
                  <a:lnTo>
                    <a:pt x="60" y="178"/>
                  </a:lnTo>
                  <a:lnTo>
                    <a:pt x="56" y="178"/>
                  </a:lnTo>
                  <a:lnTo>
                    <a:pt x="54" y="178"/>
                  </a:lnTo>
                  <a:lnTo>
                    <a:pt x="50" y="176"/>
                  </a:lnTo>
                  <a:lnTo>
                    <a:pt x="46" y="172"/>
                  </a:lnTo>
                  <a:lnTo>
                    <a:pt x="44" y="166"/>
                  </a:lnTo>
                  <a:lnTo>
                    <a:pt x="42" y="166"/>
                  </a:lnTo>
                  <a:lnTo>
                    <a:pt x="40" y="162"/>
                  </a:lnTo>
                  <a:lnTo>
                    <a:pt x="36" y="160"/>
                  </a:lnTo>
                  <a:lnTo>
                    <a:pt x="32" y="158"/>
                  </a:lnTo>
                  <a:lnTo>
                    <a:pt x="26" y="156"/>
                  </a:lnTo>
                  <a:lnTo>
                    <a:pt x="20" y="156"/>
                  </a:lnTo>
                  <a:lnTo>
                    <a:pt x="0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5" name="Freeform 447">
              <a:extLst>
                <a:ext uri="{FF2B5EF4-FFF2-40B4-BE49-F238E27FC236}">
                  <a16:creationId xmlns:a16="http://schemas.microsoft.com/office/drawing/2014/main" xmlns="" id="{B0AAC08F-0E9E-4287-B802-D8C95E72E58F}"/>
                </a:ext>
              </a:extLst>
            </p:cNvPr>
            <p:cNvSpPr>
              <a:spLocks/>
            </p:cNvSpPr>
            <p:nvPr/>
          </p:nvSpPr>
          <p:spPr bwMode="gray">
            <a:xfrm>
              <a:off x="379715" y="4376653"/>
              <a:ext cx="74056" cy="51804"/>
            </a:xfrm>
            <a:custGeom>
              <a:avLst/>
              <a:gdLst>
                <a:gd name="T0" fmla="*/ 24 w 40"/>
                <a:gd name="T1" fmla="*/ 0 h 28"/>
                <a:gd name="T2" fmla="*/ 24 w 40"/>
                <a:gd name="T3" fmla="*/ 0 h 28"/>
                <a:gd name="T4" fmla="*/ 22 w 40"/>
                <a:gd name="T5" fmla="*/ 0 h 28"/>
                <a:gd name="T6" fmla="*/ 20 w 40"/>
                <a:gd name="T7" fmla="*/ 0 h 28"/>
                <a:gd name="T8" fmla="*/ 18 w 40"/>
                <a:gd name="T9" fmla="*/ 2 h 28"/>
                <a:gd name="T10" fmla="*/ 14 w 40"/>
                <a:gd name="T11" fmla="*/ 2 h 28"/>
                <a:gd name="T12" fmla="*/ 8 w 40"/>
                <a:gd name="T13" fmla="*/ 4 h 28"/>
                <a:gd name="T14" fmla="*/ 0 w 40"/>
                <a:gd name="T15" fmla="*/ 8 h 28"/>
                <a:gd name="T16" fmla="*/ 0 w 40"/>
                <a:gd name="T17" fmla="*/ 8 h 28"/>
                <a:gd name="T18" fmla="*/ 2 w 40"/>
                <a:gd name="T19" fmla="*/ 12 h 28"/>
                <a:gd name="T20" fmla="*/ 6 w 40"/>
                <a:gd name="T21" fmla="*/ 16 h 28"/>
                <a:gd name="T22" fmla="*/ 10 w 40"/>
                <a:gd name="T23" fmla="*/ 22 h 28"/>
                <a:gd name="T24" fmla="*/ 16 w 40"/>
                <a:gd name="T25" fmla="*/ 28 h 28"/>
                <a:gd name="T26" fmla="*/ 18 w 40"/>
                <a:gd name="T27" fmla="*/ 28 h 28"/>
                <a:gd name="T28" fmla="*/ 20 w 40"/>
                <a:gd name="T29" fmla="*/ 26 h 28"/>
                <a:gd name="T30" fmla="*/ 24 w 40"/>
                <a:gd name="T31" fmla="*/ 26 h 28"/>
                <a:gd name="T32" fmla="*/ 28 w 40"/>
                <a:gd name="T33" fmla="*/ 24 h 28"/>
                <a:gd name="T34" fmla="*/ 32 w 40"/>
                <a:gd name="T35" fmla="*/ 22 h 28"/>
                <a:gd name="T36" fmla="*/ 36 w 40"/>
                <a:gd name="T37" fmla="*/ 22 h 28"/>
                <a:gd name="T38" fmla="*/ 38 w 40"/>
                <a:gd name="T39" fmla="*/ 20 h 28"/>
                <a:gd name="T40" fmla="*/ 38 w 40"/>
                <a:gd name="T41" fmla="*/ 16 h 28"/>
                <a:gd name="T42" fmla="*/ 40 w 40"/>
                <a:gd name="T43" fmla="*/ 16 h 28"/>
                <a:gd name="T44" fmla="*/ 38 w 40"/>
                <a:gd name="T45" fmla="*/ 8 h 28"/>
                <a:gd name="T46" fmla="*/ 38 w 40"/>
                <a:gd name="T47" fmla="*/ 2 h 28"/>
                <a:gd name="T48" fmla="*/ 24 w 40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28">
                  <a:moveTo>
                    <a:pt x="24" y="0"/>
                  </a:moveTo>
                  <a:lnTo>
                    <a:pt x="24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8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22"/>
                  </a:lnTo>
                  <a:lnTo>
                    <a:pt x="16" y="28"/>
                  </a:lnTo>
                  <a:lnTo>
                    <a:pt x="18" y="28"/>
                  </a:lnTo>
                  <a:lnTo>
                    <a:pt x="20" y="26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2" y="22"/>
                  </a:lnTo>
                  <a:lnTo>
                    <a:pt x="36" y="22"/>
                  </a:lnTo>
                  <a:lnTo>
                    <a:pt x="38" y="20"/>
                  </a:lnTo>
                  <a:lnTo>
                    <a:pt x="38" y="16"/>
                  </a:lnTo>
                  <a:lnTo>
                    <a:pt x="40" y="16"/>
                  </a:lnTo>
                  <a:lnTo>
                    <a:pt x="38" y="8"/>
                  </a:lnTo>
                  <a:lnTo>
                    <a:pt x="38" y="2"/>
                  </a:lnTo>
                  <a:lnTo>
                    <a:pt x="2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6" name="Freeform 448">
              <a:extLst>
                <a:ext uri="{FF2B5EF4-FFF2-40B4-BE49-F238E27FC236}">
                  <a16:creationId xmlns:a16="http://schemas.microsoft.com/office/drawing/2014/main" xmlns="" id="{7376CC5A-F768-447E-9375-565968AA1E58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795" y="4298946"/>
              <a:ext cx="122192" cy="92507"/>
            </a:xfrm>
            <a:custGeom>
              <a:avLst/>
              <a:gdLst>
                <a:gd name="T0" fmla="*/ 2 w 66"/>
                <a:gd name="T1" fmla="*/ 30 h 50"/>
                <a:gd name="T2" fmla="*/ 2 w 66"/>
                <a:gd name="T3" fmla="*/ 22 h 50"/>
                <a:gd name="T4" fmla="*/ 0 w 66"/>
                <a:gd name="T5" fmla="*/ 16 h 50"/>
                <a:gd name="T6" fmla="*/ 0 w 66"/>
                <a:gd name="T7" fmla="*/ 10 h 50"/>
                <a:gd name="T8" fmla="*/ 0 w 66"/>
                <a:gd name="T9" fmla="*/ 6 h 50"/>
                <a:gd name="T10" fmla="*/ 2 w 66"/>
                <a:gd name="T11" fmla="*/ 6 h 50"/>
                <a:gd name="T12" fmla="*/ 2 w 66"/>
                <a:gd name="T13" fmla="*/ 6 h 50"/>
                <a:gd name="T14" fmla="*/ 2 w 66"/>
                <a:gd name="T15" fmla="*/ 6 h 50"/>
                <a:gd name="T16" fmla="*/ 20 w 66"/>
                <a:gd name="T17" fmla="*/ 0 h 50"/>
                <a:gd name="T18" fmla="*/ 26 w 66"/>
                <a:gd name="T19" fmla="*/ 0 h 50"/>
                <a:gd name="T20" fmla="*/ 32 w 66"/>
                <a:gd name="T21" fmla="*/ 2 h 50"/>
                <a:gd name="T22" fmla="*/ 38 w 66"/>
                <a:gd name="T23" fmla="*/ 4 h 50"/>
                <a:gd name="T24" fmla="*/ 40 w 66"/>
                <a:gd name="T25" fmla="*/ 8 h 50"/>
                <a:gd name="T26" fmla="*/ 42 w 66"/>
                <a:gd name="T27" fmla="*/ 10 h 50"/>
                <a:gd name="T28" fmla="*/ 44 w 66"/>
                <a:gd name="T29" fmla="*/ 10 h 50"/>
                <a:gd name="T30" fmla="*/ 46 w 66"/>
                <a:gd name="T31" fmla="*/ 14 h 50"/>
                <a:gd name="T32" fmla="*/ 48 w 66"/>
                <a:gd name="T33" fmla="*/ 18 h 50"/>
                <a:gd name="T34" fmla="*/ 50 w 66"/>
                <a:gd name="T35" fmla="*/ 20 h 50"/>
                <a:gd name="T36" fmla="*/ 50 w 66"/>
                <a:gd name="T37" fmla="*/ 20 h 50"/>
                <a:gd name="T38" fmla="*/ 50 w 66"/>
                <a:gd name="T39" fmla="*/ 20 h 50"/>
                <a:gd name="T40" fmla="*/ 56 w 66"/>
                <a:gd name="T41" fmla="*/ 22 h 50"/>
                <a:gd name="T42" fmla="*/ 60 w 66"/>
                <a:gd name="T43" fmla="*/ 24 h 50"/>
                <a:gd name="T44" fmla="*/ 62 w 66"/>
                <a:gd name="T45" fmla="*/ 26 h 50"/>
                <a:gd name="T46" fmla="*/ 64 w 66"/>
                <a:gd name="T47" fmla="*/ 26 h 50"/>
                <a:gd name="T48" fmla="*/ 64 w 66"/>
                <a:gd name="T49" fmla="*/ 26 h 50"/>
                <a:gd name="T50" fmla="*/ 64 w 66"/>
                <a:gd name="T51" fmla="*/ 30 h 50"/>
                <a:gd name="T52" fmla="*/ 64 w 66"/>
                <a:gd name="T53" fmla="*/ 32 h 50"/>
                <a:gd name="T54" fmla="*/ 64 w 66"/>
                <a:gd name="T55" fmla="*/ 36 h 50"/>
                <a:gd name="T56" fmla="*/ 66 w 66"/>
                <a:gd name="T57" fmla="*/ 42 h 50"/>
                <a:gd name="T58" fmla="*/ 66 w 66"/>
                <a:gd name="T59" fmla="*/ 44 h 50"/>
                <a:gd name="T60" fmla="*/ 66 w 66"/>
                <a:gd name="T61" fmla="*/ 44 h 50"/>
                <a:gd name="T62" fmla="*/ 58 w 66"/>
                <a:gd name="T63" fmla="*/ 44 h 50"/>
                <a:gd name="T64" fmla="*/ 50 w 66"/>
                <a:gd name="T65" fmla="*/ 44 h 50"/>
                <a:gd name="T66" fmla="*/ 44 w 66"/>
                <a:gd name="T67" fmla="*/ 44 h 50"/>
                <a:gd name="T68" fmla="*/ 40 w 66"/>
                <a:gd name="T69" fmla="*/ 44 h 50"/>
                <a:gd name="T70" fmla="*/ 38 w 66"/>
                <a:gd name="T71" fmla="*/ 42 h 50"/>
                <a:gd name="T72" fmla="*/ 34 w 66"/>
                <a:gd name="T73" fmla="*/ 42 h 50"/>
                <a:gd name="T74" fmla="*/ 30 w 66"/>
                <a:gd name="T75" fmla="*/ 44 h 50"/>
                <a:gd name="T76" fmla="*/ 26 w 66"/>
                <a:gd name="T77" fmla="*/ 44 h 50"/>
                <a:gd name="T78" fmla="*/ 22 w 66"/>
                <a:gd name="T79" fmla="*/ 46 h 50"/>
                <a:gd name="T80" fmla="*/ 18 w 66"/>
                <a:gd name="T81" fmla="*/ 48 h 50"/>
                <a:gd name="T82" fmla="*/ 16 w 66"/>
                <a:gd name="T83" fmla="*/ 48 h 50"/>
                <a:gd name="T84" fmla="*/ 14 w 66"/>
                <a:gd name="T85" fmla="*/ 50 h 50"/>
                <a:gd name="T86" fmla="*/ 12 w 66"/>
                <a:gd name="T87" fmla="*/ 46 h 50"/>
                <a:gd name="T88" fmla="*/ 10 w 66"/>
                <a:gd name="T89" fmla="*/ 44 h 50"/>
                <a:gd name="T90" fmla="*/ 8 w 66"/>
                <a:gd name="T91" fmla="*/ 42 h 50"/>
                <a:gd name="T92" fmla="*/ 6 w 66"/>
                <a:gd name="T93" fmla="*/ 40 h 50"/>
                <a:gd name="T94" fmla="*/ 4 w 66"/>
                <a:gd name="T95" fmla="*/ 36 h 50"/>
                <a:gd name="T96" fmla="*/ 2 w 66"/>
                <a:gd name="T9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50">
                  <a:moveTo>
                    <a:pt x="2" y="30"/>
                  </a:moveTo>
                  <a:lnTo>
                    <a:pt x="2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14"/>
                  </a:lnTo>
                  <a:lnTo>
                    <a:pt x="48" y="18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56" y="22"/>
                  </a:lnTo>
                  <a:lnTo>
                    <a:pt x="60" y="24"/>
                  </a:lnTo>
                  <a:lnTo>
                    <a:pt x="62" y="26"/>
                  </a:lnTo>
                  <a:lnTo>
                    <a:pt x="64" y="26"/>
                  </a:lnTo>
                  <a:lnTo>
                    <a:pt x="64" y="26"/>
                  </a:lnTo>
                  <a:lnTo>
                    <a:pt x="64" y="30"/>
                  </a:lnTo>
                  <a:lnTo>
                    <a:pt x="64" y="32"/>
                  </a:lnTo>
                  <a:lnTo>
                    <a:pt x="64" y="36"/>
                  </a:lnTo>
                  <a:lnTo>
                    <a:pt x="66" y="42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58" y="44"/>
                  </a:lnTo>
                  <a:lnTo>
                    <a:pt x="50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38" y="42"/>
                  </a:lnTo>
                  <a:lnTo>
                    <a:pt x="34" y="42"/>
                  </a:lnTo>
                  <a:lnTo>
                    <a:pt x="30" y="44"/>
                  </a:lnTo>
                  <a:lnTo>
                    <a:pt x="26" y="44"/>
                  </a:lnTo>
                  <a:lnTo>
                    <a:pt x="22" y="46"/>
                  </a:lnTo>
                  <a:lnTo>
                    <a:pt x="18" y="48"/>
                  </a:lnTo>
                  <a:lnTo>
                    <a:pt x="16" y="48"/>
                  </a:lnTo>
                  <a:lnTo>
                    <a:pt x="14" y="50"/>
                  </a:lnTo>
                  <a:lnTo>
                    <a:pt x="12" y="46"/>
                  </a:lnTo>
                  <a:lnTo>
                    <a:pt x="10" y="44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36"/>
                  </a:lnTo>
                  <a:lnTo>
                    <a:pt x="2" y="3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7" name="Freeform 449">
              <a:extLst>
                <a:ext uri="{FF2B5EF4-FFF2-40B4-BE49-F238E27FC236}">
                  <a16:creationId xmlns:a16="http://schemas.microsoft.com/office/drawing/2014/main" xmlns="" id="{8082DBF9-F994-445F-B416-78A3EDB61F57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201" y="4335949"/>
              <a:ext cx="77759" cy="18501"/>
            </a:xfrm>
            <a:custGeom>
              <a:avLst/>
              <a:gdLst>
                <a:gd name="T0" fmla="*/ 0 w 42"/>
                <a:gd name="T1" fmla="*/ 0 h 10"/>
                <a:gd name="T2" fmla="*/ 0 w 42"/>
                <a:gd name="T3" fmla="*/ 8 h 10"/>
                <a:gd name="T4" fmla="*/ 2 w 42"/>
                <a:gd name="T5" fmla="*/ 8 h 10"/>
                <a:gd name="T6" fmla="*/ 6 w 42"/>
                <a:gd name="T7" fmla="*/ 6 h 10"/>
                <a:gd name="T8" fmla="*/ 10 w 42"/>
                <a:gd name="T9" fmla="*/ 6 h 10"/>
                <a:gd name="T10" fmla="*/ 16 w 42"/>
                <a:gd name="T11" fmla="*/ 8 h 10"/>
                <a:gd name="T12" fmla="*/ 22 w 42"/>
                <a:gd name="T13" fmla="*/ 10 h 10"/>
                <a:gd name="T14" fmla="*/ 28 w 42"/>
                <a:gd name="T15" fmla="*/ 10 h 10"/>
                <a:gd name="T16" fmla="*/ 30 w 42"/>
                <a:gd name="T17" fmla="*/ 8 h 10"/>
                <a:gd name="T18" fmla="*/ 32 w 42"/>
                <a:gd name="T19" fmla="*/ 8 h 10"/>
                <a:gd name="T20" fmla="*/ 34 w 42"/>
                <a:gd name="T21" fmla="*/ 6 h 10"/>
                <a:gd name="T22" fmla="*/ 36 w 42"/>
                <a:gd name="T23" fmla="*/ 6 h 10"/>
                <a:gd name="T24" fmla="*/ 38 w 42"/>
                <a:gd name="T25" fmla="*/ 6 h 10"/>
                <a:gd name="T26" fmla="*/ 38 w 42"/>
                <a:gd name="T27" fmla="*/ 6 h 10"/>
                <a:gd name="T28" fmla="*/ 40 w 42"/>
                <a:gd name="T29" fmla="*/ 6 h 10"/>
                <a:gd name="T30" fmla="*/ 42 w 42"/>
                <a:gd name="T31" fmla="*/ 6 h 10"/>
                <a:gd name="T32" fmla="*/ 42 w 42"/>
                <a:gd name="T33" fmla="*/ 4 h 10"/>
                <a:gd name="T34" fmla="*/ 40 w 42"/>
                <a:gd name="T35" fmla="*/ 4 h 10"/>
                <a:gd name="T36" fmla="*/ 36 w 42"/>
                <a:gd name="T37" fmla="*/ 2 h 10"/>
                <a:gd name="T38" fmla="*/ 32 w 42"/>
                <a:gd name="T39" fmla="*/ 0 h 10"/>
                <a:gd name="T40" fmla="*/ 28 w 42"/>
                <a:gd name="T41" fmla="*/ 0 h 10"/>
                <a:gd name="T42" fmla="*/ 24 w 42"/>
                <a:gd name="T43" fmla="*/ 2 h 10"/>
                <a:gd name="T44" fmla="*/ 22 w 42"/>
                <a:gd name="T45" fmla="*/ 2 h 10"/>
                <a:gd name="T46" fmla="*/ 18 w 42"/>
                <a:gd name="T47" fmla="*/ 2 h 10"/>
                <a:gd name="T48" fmla="*/ 16 w 42"/>
                <a:gd name="T49" fmla="*/ 2 h 10"/>
                <a:gd name="T50" fmla="*/ 12 w 42"/>
                <a:gd name="T51" fmla="*/ 2 h 10"/>
                <a:gd name="T52" fmla="*/ 10 w 42"/>
                <a:gd name="T53" fmla="*/ 0 h 10"/>
                <a:gd name="T54" fmla="*/ 8 w 42"/>
                <a:gd name="T55" fmla="*/ 0 h 10"/>
                <a:gd name="T56" fmla="*/ 6 w 42"/>
                <a:gd name="T57" fmla="*/ 0 h 10"/>
                <a:gd name="T58" fmla="*/ 2 w 42"/>
                <a:gd name="T59" fmla="*/ 0 h 10"/>
                <a:gd name="T60" fmla="*/ 0 w 42"/>
                <a:gd name="T61" fmla="*/ 0 h 10"/>
                <a:gd name="T62" fmla="*/ 0 w 42"/>
                <a:gd name="T6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2" h="10">
                  <a:moveTo>
                    <a:pt x="0" y="0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6"/>
                  </a:lnTo>
                  <a:lnTo>
                    <a:pt x="16" y="8"/>
                  </a:lnTo>
                  <a:lnTo>
                    <a:pt x="22" y="10"/>
                  </a:lnTo>
                  <a:lnTo>
                    <a:pt x="28" y="10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2" y="6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8" name="Freeform 450">
              <a:extLst>
                <a:ext uri="{FF2B5EF4-FFF2-40B4-BE49-F238E27FC236}">
                  <a16:creationId xmlns:a16="http://schemas.microsoft.com/office/drawing/2014/main" xmlns="" id="{57ACB43C-3FCA-4794-BBC7-DCED51501CC7}"/>
                </a:ext>
              </a:extLst>
            </p:cNvPr>
            <p:cNvSpPr>
              <a:spLocks/>
            </p:cNvSpPr>
            <p:nvPr/>
          </p:nvSpPr>
          <p:spPr bwMode="gray">
            <a:xfrm>
              <a:off x="501907" y="4491362"/>
              <a:ext cx="155517" cy="103608"/>
            </a:xfrm>
            <a:custGeom>
              <a:avLst/>
              <a:gdLst>
                <a:gd name="T0" fmla="*/ 24 w 84"/>
                <a:gd name="T1" fmla="*/ 44 h 56"/>
                <a:gd name="T2" fmla="*/ 22 w 84"/>
                <a:gd name="T3" fmla="*/ 38 h 56"/>
                <a:gd name="T4" fmla="*/ 0 w 84"/>
                <a:gd name="T5" fmla="*/ 20 h 56"/>
                <a:gd name="T6" fmla="*/ 0 w 84"/>
                <a:gd name="T7" fmla="*/ 20 h 56"/>
                <a:gd name="T8" fmla="*/ 4 w 84"/>
                <a:gd name="T9" fmla="*/ 18 h 56"/>
                <a:gd name="T10" fmla="*/ 6 w 84"/>
                <a:gd name="T11" fmla="*/ 16 h 56"/>
                <a:gd name="T12" fmla="*/ 12 w 84"/>
                <a:gd name="T13" fmla="*/ 12 h 56"/>
                <a:gd name="T14" fmla="*/ 14 w 84"/>
                <a:gd name="T15" fmla="*/ 8 h 56"/>
                <a:gd name="T16" fmla="*/ 16 w 84"/>
                <a:gd name="T17" fmla="*/ 0 h 56"/>
                <a:gd name="T18" fmla="*/ 28 w 84"/>
                <a:gd name="T19" fmla="*/ 0 h 56"/>
                <a:gd name="T20" fmla="*/ 28 w 84"/>
                <a:gd name="T21" fmla="*/ 0 h 56"/>
                <a:gd name="T22" fmla="*/ 30 w 84"/>
                <a:gd name="T23" fmla="*/ 2 h 56"/>
                <a:gd name="T24" fmla="*/ 34 w 84"/>
                <a:gd name="T25" fmla="*/ 4 h 56"/>
                <a:gd name="T26" fmla="*/ 38 w 84"/>
                <a:gd name="T27" fmla="*/ 6 h 56"/>
                <a:gd name="T28" fmla="*/ 40 w 84"/>
                <a:gd name="T29" fmla="*/ 8 h 56"/>
                <a:gd name="T30" fmla="*/ 44 w 84"/>
                <a:gd name="T31" fmla="*/ 10 h 56"/>
                <a:gd name="T32" fmla="*/ 46 w 84"/>
                <a:gd name="T33" fmla="*/ 10 h 56"/>
                <a:gd name="T34" fmla="*/ 46 w 84"/>
                <a:gd name="T35" fmla="*/ 8 h 56"/>
                <a:gd name="T36" fmla="*/ 48 w 84"/>
                <a:gd name="T37" fmla="*/ 8 h 56"/>
                <a:gd name="T38" fmla="*/ 50 w 84"/>
                <a:gd name="T39" fmla="*/ 6 h 56"/>
                <a:gd name="T40" fmla="*/ 52 w 84"/>
                <a:gd name="T41" fmla="*/ 4 h 56"/>
                <a:gd name="T42" fmla="*/ 56 w 84"/>
                <a:gd name="T43" fmla="*/ 4 h 56"/>
                <a:gd name="T44" fmla="*/ 58 w 84"/>
                <a:gd name="T45" fmla="*/ 4 h 56"/>
                <a:gd name="T46" fmla="*/ 62 w 84"/>
                <a:gd name="T47" fmla="*/ 6 h 56"/>
                <a:gd name="T48" fmla="*/ 64 w 84"/>
                <a:gd name="T49" fmla="*/ 10 h 56"/>
                <a:gd name="T50" fmla="*/ 64 w 84"/>
                <a:gd name="T51" fmla="*/ 10 h 56"/>
                <a:gd name="T52" fmla="*/ 64 w 84"/>
                <a:gd name="T53" fmla="*/ 12 h 56"/>
                <a:gd name="T54" fmla="*/ 64 w 84"/>
                <a:gd name="T55" fmla="*/ 16 h 56"/>
                <a:gd name="T56" fmla="*/ 64 w 84"/>
                <a:gd name="T57" fmla="*/ 18 h 56"/>
                <a:gd name="T58" fmla="*/ 66 w 84"/>
                <a:gd name="T59" fmla="*/ 22 h 56"/>
                <a:gd name="T60" fmla="*/ 70 w 84"/>
                <a:gd name="T61" fmla="*/ 24 h 56"/>
                <a:gd name="T62" fmla="*/ 72 w 84"/>
                <a:gd name="T63" fmla="*/ 24 h 56"/>
                <a:gd name="T64" fmla="*/ 74 w 84"/>
                <a:gd name="T65" fmla="*/ 24 h 56"/>
                <a:gd name="T66" fmla="*/ 76 w 84"/>
                <a:gd name="T67" fmla="*/ 24 h 56"/>
                <a:gd name="T68" fmla="*/ 78 w 84"/>
                <a:gd name="T69" fmla="*/ 24 h 56"/>
                <a:gd name="T70" fmla="*/ 80 w 84"/>
                <a:gd name="T71" fmla="*/ 26 h 56"/>
                <a:gd name="T72" fmla="*/ 82 w 84"/>
                <a:gd name="T73" fmla="*/ 30 h 56"/>
                <a:gd name="T74" fmla="*/ 84 w 84"/>
                <a:gd name="T75" fmla="*/ 36 h 56"/>
                <a:gd name="T76" fmla="*/ 82 w 84"/>
                <a:gd name="T77" fmla="*/ 40 h 56"/>
                <a:gd name="T78" fmla="*/ 82 w 84"/>
                <a:gd name="T79" fmla="*/ 42 h 56"/>
                <a:gd name="T80" fmla="*/ 80 w 84"/>
                <a:gd name="T81" fmla="*/ 44 h 56"/>
                <a:gd name="T82" fmla="*/ 80 w 84"/>
                <a:gd name="T83" fmla="*/ 46 h 56"/>
                <a:gd name="T84" fmla="*/ 48 w 84"/>
                <a:gd name="T85" fmla="*/ 56 h 56"/>
                <a:gd name="T86" fmla="*/ 48 w 84"/>
                <a:gd name="T87" fmla="*/ 56 h 56"/>
                <a:gd name="T88" fmla="*/ 46 w 84"/>
                <a:gd name="T89" fmla="*/ 56 h 56"/>
                <a:gd name="T90" fmla="*/ 44 w 84"/>
                <a:gd name="T91" fmla="*/ 56 h 56"/>
                <a:gd name="T92" fmla="*/ 38 w 84"/>
                <a:gd name="T93" fmla="*/ 54 h 56"/>
                <a:gd name="T94" fmla="*/ 32 w 84"/>
                <a:gd name="T95" fmla="*/ 52 h 56"/>
                <a:gd name="T96" fmla="*/ 32 w 84"/>
                <a:gd name="T97" fmla="*/ 52 h 56"/>
                <a:gd name="T98" fmla="*/ 28 w 84"/>
                <a:gd name="T99" fmla="*/ 50 h 56"/>
                <a:gd name="T100" fmla="*/ 26 w 84"/>
                <a:gd name="T101" fmla="*/ 48 h 56"/>
                <a:gd name="T102" fmla="*/ 24 w 84"/>
                <a:gd name="T103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56">
                  <a:moveTo>
                    <a:pt x="24" y="44"/>
                  </a:moveTo>
                  <a:lnTo>
                    <a:pt x="22" y="38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8" y="8"/>
                  </a:lnTo>
                  <a:lnTo>
                    <a:pt x="50" y="6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8" y="4"/>
                  </a:lnTo>
                  <a:lnTo>
                    <a:pt x="62" y="6"/>
                  </a:lnTo>
                  <a:lnTo>
                    <a:pt x="64" y="10"/>
                  </a:lnTo>
                  <a:lnTo>
                    <a:pt x="64" y="10"/>
                  </a:lnTo>
                  <a:lnTo>
                    <a:pt x="64" y="12"/>
                  </a:lnTo>
                  <a:lnTo>
                    <a:pt x="64" y="16"/>
                  </a:lnTo>
                  <a:lnTo>
                    <a:pt x="64" y="18"/>
                  </a:lnTo>
                  <a:lnTo>
                    <a:pt x="66" y="22"/>
                  </a:lnTo>
                  <a:lnTo>
                    <a:pt x="70" y="24"/>
                  </a:lnTo>
                  <a:lnTo>
                    <a:pt x="72" y="24"/>
                  </a:lnTo>
                  <a:lnTo>
                    <a:pt x="74" y="24"/>
                  </a:lnTo>
                  <a:lnTo>
                    <a:pt x="76" y="24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2" y="30"/>
                  </a:lnTo>
                  <a:lnTo>
                    <a:pt x="84" y="36"/>
                  </a:lnTo>
                  <a:lnTo>
                    <a:pt x="82" y="40"/>
                  </a:lnTo>
                  <a:lnTo>
                    <a:pt x="82" y="42"/>
                  </a:lnTo>
                  <a:lnTo>
                    <a:pt x="80" y="44"/>
                  </a:lnTo>
                  <a:lnTo>
                    <a:pt x="80" y="4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6" y="56"/>
                  </a:lnTo>
                  <a:lnTo>
                    <a:pt x="44" y="56"/>
                  </a:lnTo>
                  <a:lnTo>
                    <a:pt x="38" y="54"/>
                  </a:lnTo>
                  <a:lnTo>
                    <a:pt x="32" y="52"/>
                  </a:lnTo>
                  <a:lnTo>
                    <a:pt x="32" y="52"/>
                  </a:lnTo>
                  <a:lnTo>
                    <a:pt x="28" y="50"/>
                  </a:lnTo>
                  <a:lnTo>
                    <a:pt x="26" y="48"/>
                  </a:lnTo>
                  <a:lnTo>
                    <a:pt x="24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79" name="Freeform 451">
              <a:extLst>
                <a:ext uri="{FF2B5EF4-FFF2-40B4-BE49-F238E27FC236}">
                  <a16:creationId xmlns:a16="http://schemas.microsoft.com/office/drawing/2014/main" xmlns="" id="{B3D31C4E-8096-4AE5-B394-382766A53054}"/>
                </a:ext>
              </a:extLst>
            </p:cNvPr>
            <p:cNvSpPr>
              <a:spLocks/>
            </p:cNvSpPr>
            <p:nvPr/>
          </p:nvSpPr>
          <p:spPr bwMode="gray">
            <a:xfrm>
              <a:off x="468582" y="4446958"/>
              <a:ext cx="66650" cy="81407"/>
            </a:xfrm>
            <a:custGeom>
              <a:avLst/>
              <a:gdLst>
                <a:gd name="T0" fmla="*/ 0 w 36"/>
                <a:gd name="T1" fmla="*/ 18 h 44"/>
                <a:gd name="T2" fmla="*/ 0 w 36"/>
                <a:gd name="T3" fmla="*/ 16 h 44"/>
                <a:gd name="T4" fmla="*/ 0 w 36"/>
                <a:gd name="T5" fmla="*/ 14 h 44"/>
                <a:gd name="T6" fmla="*/ 0 w 36"/>
                <a:gd name="T7" fmla="*/ 12 h 44"/>
                <a:gd name="T8" fmla="*/ 2 w 36"/>
                <a:gd name="T9" fmla="*/ 8 h 44"/>
                <a:gd name="T10" fmla="*/ 4 w 36"/>
                <a:gd name="T11" fmla="*/ 6 h 44"/>
                <a:gd name="T12" fmla="*/ 8 w 36"/>
                <a:gd name="T13" fmla="*/ 2 h 44"/>
                <a:gd name="T14" fmla="*/ 14 w 36"/>
                <a:gd name="T15" fmla="*/ 0 h 44"/>
                <a:gd name="T16" fmla="*/ 18 w 36"/>
                <a:gd name="T17" fmla="*/ 0 h 44"/>
                <a:gd name="T18" fmla="*/ 20 w 36"/>
                <a:gd name="T19" fmla="*/ 0 h 44"/>
                <a:gd name="T20" fmla="*/ 24 w 36"/>
                <a:gd name="T21" fmla="*/ 0 h 44"/>
                <a:gd name="T22" fmla="*/ 26 w 36"/>
                <a:gd name="T23" fmla="*/ 2 h 44"/>
                <a:gd name="T24" fmla="*/ 28 w 36"/>
                <a:gd name="T25" fmla="*/ 2 h 44"/>
                <a:gd name="T26" fmla="*/ 30 w 36"/>
                <a:gd name="T27" fmla="*/ 4 h 44"/>
                <a:gd name="T28" fmla="*/ 32 w 36"/>
                <a:gd name="T29" fmla="*/ 4 h 44"/>
                <a:gd name="T30" fmla="*/ 34 w 36"/>
                <a:gd name="T31" fmla="*/ 8 h 44"/>
                <a:gd name="T32" fmla="*/ 36 w 36"/>
                <a:gd name="T33" fmla="*/ 12 h 44"/>
                <a:gd name="T34" fmla="*/ 36 w 36"/>
                <a:gd name="T35" fmla="*/ 20 h 44"/>
                <a:gd name="T36" fmla="*/ 34 w 36"/>
                <a:gd name="T37" fmla="*/ 28 h 44"/>
                <a:gd name="T38" fmla="*/ 30 w 36"/>
                <a:gd name="T39" fmla="*/ 34 h 44"/>
                <a:gd name="T40" fmla="*/ 30 w 36"/>
                <a:gd name="T41" fmla="*/ 34 h 44"/>
                <a:gd name="T42" fmla="*/ 28 w 36"/>
                <a:gd name="T43" fmla="*/ 38 h 44"/>
                <a:gd name="T44" fmla="*/ 24 w 36"/>
                <a:gd name="T45" fmla="*/ 40 h 44"/>
                <a:gd name="T46" fmla="*/ 20 w 36"/>
                <a:gd name="T47" fmla="*/ 44 h 44"/>
                <a:gd name="T48" fmla="*/ 18 w 36"/>
                <a:gd name="T49" fmla="*/ 44 h 44"/>
                <a:gd name="T50" fmla="*/ 16 w 36"/>
                <a:gd name="T51" fmla="*/ 44 h 44"/>
                <a:gd name="T52" fmla="*/ 14 w 36"/>
                <a:gd name="T53" fmla="*/ 42 h 44"/>
                <a:gd name="T54" fmla="*/ 10 w 36"/>
                <a:gd name="T55" fmla="*/ 40 h 44"/>
                <a:gd name="T56" fmla="*/ 8 w 36"/>
                <a:gd name="T57" fmla="*/ 38 h 44"/>
                <a:gd name="T58" fmla="*/ 0 w 36"/>
                <a:gd name="T5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4">
                  <a:moveTo>
                    <a:pt x="0" y="18"/>
                  </a:move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6"/>
                  </a:lnTo>
                  <a:lnTo>
                    <a:pt x="8" y="2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28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8"/>
                  </a:lnTo>
                  <a:lnTo>
                    <a:pt x="36" y="12"/>
                  </a:lnTo>
                  <a:lnTo>
                    <a:pt x="36" y="20"/>
                  </a:lnTo>
                  <a:lnTo>
                    <a:pt x="34" y="28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28" y="38"/>
                  </a:lnTo>
                  <a:lnTo>
                    <a:pt x="24" y="40"/>
                  </a:lnTo>
                  <a:lnTo>
                    <a:pt x="20" y="44"/>
                  </a:lnTo>
                  <a:lnTo>
                    <a:pt x="18" y="44"/>
                  </a:lnTo>
                  <a:lnTo>
                    <a:pt x="16" y="44"/>
                  </a:lnTo>
                  <a:lnTo>
                    <a:pt x="14" y="42"/>
                  </a:lnTo>
                  <a:lnTo>
                    <a:pt x="10" y="40"/>
                  </a:lnTo>
                  <a:lnTo>
                    <a:pt x="8" y="38"/>
                  </a:lnTo>
                  <a:lnTo>
                    <a:pt x="0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0" name="Freeform 452">
              <a:extLst>
                <a:ext uri="{FF2B5EF4-FFF2-40B4-BE49-F238E27FC236}">
                  <a16:creationId xmlns:a16="http://schemas.microsoft.com/office/drawing/2014/main" xmlns="" id="{91ABE038-CF3F-412A-B3D8-25726E9FBB56}"/>
                </a:ext>
              </a:extLst>
            </p:cNvPr>
            <p:cNvSpPr>
              <a:spLocks/>
            </p:cNvSpPr>
            <p:nvPr/>
          </p:nvSpPr>
          <p:spPr bwMode="gray">
            <a:xfrm>
              <a:off x="409337" y="4380353"/>
              <a:ext cx="185140" cy="129510"/>
            </a:xfrm>
            <a:custGeom>
              <a:avLst/>
              <a:gdLst>
                <a:gd name="T0" fmla="*/ 0 w 100"/>
                <a:gd name="T1" fmla="*/ 26 h 70"/>
                <a:gd name="T2" fmla="*/ 18 w 100"/>
                <a:gd name="T3" fmla="*/ 20 h 70"/>
                <a:gd name="T4" fmla="*/ 22 w 100"/>
                <a:gd name="T5" fmla="*/ 16 h 70"/>
                <a:gd name="T6" fmla="*/ 24 w 100"/>
                <a:gd name="T7" fmla="*/ 8 h 70"/>
                <a:gd name="T8" fmla="*/ 22 w 100"/>
                <a:gd name="T9" fmla="*/ 0 h 70"/>
                <a:gd name="T10" fmla="*/ 24 w 100"/>
                <a:gd name="T11" fmla="*/ 0 h 70"/>
                <a:gd name="T12" fmla="*/ 30 w 100"/>
                <a:gd name="T13" fmla="*/ 0 h 70"/>
                <a:gd name="T14" fmla="*/ 36 w 100"/>
                <a:gd name="T15" fmla="*/ 2 h 70"/>
                <a:gd name="T16" fmla="*/ 38 w 100"/>
                <a:gd name="T17" fmla="*/ 4 h 70"/>
                <a:gd name="T18" fmla="*/ 40 w 100"/>
                <a:gd name="T19" fmla="*/ 6 h 70"/>
                <a:gd name="T20" fmla="*/ 44 w 100"/>
                <a:gd name="T21" fmla="*/ 6 h 70"/>
                <a:gd name="T22" fmla="*/ 52 w 100"/>
                <a:gd name="T23" fmla="*/ 10 h 70"/>
                <a:gd name="T24" fmla="*/ 62 w 100"/>
                <a:gd name="T25" fmla="*/ 10 h 70"/>
                <a:gd name="T26" fmla="*/ 64 w 100"/>
                <a:gd name="T27" fmla="*/ 8 h 70"/>
                <a:gd name="T28" fmla="*/ 64 w 100"/>
                <a:gd name="T29" fmla="*/ 6 h 70"/>
                <a:gd name="T30" fmla="*/ 66 w 100"/>
                <a:gd name="T31" fmla="*/ 4 h 70"/>
                <a:gd name="T32" fmla="*/ 70 w 100"/>
                <a:gd name="T33" fmla="*/ 2 h 70"/>
                <a:gd name="T34" fmla="*/ 76 w 100"/>
                <a:gd name="T35" fmla="*/ 4 h 70"/>
                <a:gd name="T36" fmla="*/ 78 w 100"/>
                <a:gd name="T37" fmla="*/ 8 h 70"/>
                <a:gd name="T38" fmla="*/ 80 w 100"/>
                <a:gd name="T39" fmla="*/ 14 h 70"/>
                <a:gd name="T40" fmla="*/ 84 w 100"/>
                <a:gd name="T41" fmla="*/ 22 h 70"/>
                <a:gd name="T42" fmla="*/ 88 w 100"/>
                <a:gd name="T43" fmla="*/ 28 h 70"/>
                <a:gd name="T44" fmla="*/ 90 w 100"/>
                <a:gd name="T45" fmla="*/ 36 h 70"/>
                <a:gd name="T46" fmla="*/ 96 w 100"/>
                <a:gd name="T47" fmla="*/ 50 h 70"/>
                <a:gd name="T48" fmla="*/ 100 w 100"/>
                <a:gd name="T49" fmla="*/ 64 h 70"/>
                <a:gd name="T50" fmla="*/ 96 w 100"/>
                <a:gd name="T51" fmla="*/ 70 h 70"/>
                <a:gd name="T52" fmla="*/ 88 w 100"/>
                <a:gd name="T53" fmla="*/ 66 h 70"/>
                <a:gd name="T54" fmla="*/ 78 w 100"/>
                <a:gd name="T55" fmla="*/ 60 h 70"/>
                <a:gd name="T56" fmla="*/ 78 w 100"/>
                <a:gd name="T57" fmla="*/ 60 h 70"/>
                <a:gd name="T58" fmla="*/ 72 w 100"/>
                <a:gd name="T59" fmla="*/ 60 h 70"/>
                <a:gd name="T60" fmla="*/ 68 w 100"/>
                <a:gd name="T61" fmla="*/ 60 h 70"/>
                <a:gd name="T62" fmla="*/ 68 w 100"/>
                <a:gd name="T63" fmla="*/ 54 h 70"/>
                <a:gd name="T64" fmla="*/ 68 w 100"/>
                <a:gd name="T65" fmla="*/ 46 h 70"/>
                <a:gd name="T66" fmla="*/ 62 w 100"/>
                <a:gd name="T67" fmla="*/ 40 h 70"/>
                <a:gd name="T68" fmla="*/ 50 w 100"/>
                <a:gd name="T69" fmla="*/ 36 h 70"/>
                <a:gd name="T70" fmla="*/ 48 w 100"/>
                <a:gd name="T71" fmla="*/ 36 h 70"/>
                <a:gd name="T72" fmla="*/ 40 w 100"/>
                <a:gd name="T73" fmla="*/ 40 h 70"/>
                <a:gd name="T74" fmla="*/ 32 w 100"/>
                <a:gd name="T75" fmla="*/ 46 h 70"/>
                <a:gd name="T76" fmla="*/ 18 w 100"/>
                <a:gd name="T77" fmla="*/ 4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70">
                  <a:moveTo>
                    <a:pt x="18" y="40"/>
                  </a:moveTo>
                  <a:lnTo>
                    <a:pt x="0" y="2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20" y="18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40" y="6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6" y="8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2" y="10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6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70" y="2"/>
                  </a:lnTo>
                  <a:lnTo>
                    <a:pt x="72" y="2"/>
                  </a:lnTo>
                  <a:lnTo>
                    <a:pt x="76" y="4"/>
                  </a:lnTo>
                  <a:lnTo>
                    <a:pt x="78" y="6"/>
                  </a:lnTo>
                  <a:lnTo>
                    <a:pt x="78" y="8"/>
                  </a:lnTo>
                  <a:lnTo>
                    <a:pt x="78" y="10"/>
                  </a:lnTo>
                  <a:lnTo>
                    <a:pt x="80" y="14"/>
                  </a:lnTo>
                  <a:lnTo>
                    <a:pt x="82" y="18"/>
                  </a:lnTo>
                  <a:lnTo>
                    <a:pt x="84" y="22"/>
                  </a:lnTo>
                  <a:lnTo>
                    <a:pt x="88" y="26"/>
                  </a:lnTo>
                  <a:lnTo>
                    <a:pt x="88" y="28"/>
                  </a:lnTo>
                  <a:lnTo>
                    <a:pt x="88" y="30"/>
                  </a:lnTo>
                  <a:lnTo>
                    <a:pt x="90" y="36"/>
                  </a:lnTo>
                  <a:lnTo>
                    <a:pt x="92" y="40"/>
                  </a:lnTo>
                  <a:lnTo>
                    <a:pt x="96" y="50"/>
                  </a:lnTo>
                  <a:lnTo>
                    <a:pt x="98" y="58"/>
                  </a:lnTo>
                  <a:lnTo>
                    <a:pt x="100" y="64"/>
                  </a:lnTo>
                  <a:lnTo>
                    <a:pt x="98" y="68"/>
                  </a:lnTo>
                  <a:lnTo>
                    <a:pt x="96" y="70"/>
                  </a:lnTo>
                  <a:lnTo>
                    <a:pt x="92" y="70"/>
                  </a:lnTo>
                  <a:lnTo>
                    <a:pt x="88" y="66"/>
                  </a:lnTo>
                  <a:lnTo>
                    <a:pt x="82" y="64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8" y="60"/>
                  </a:lnTo>
                  <a:lnTo>
                    <a:pt x="76" y="60"/>
                  </a:lnTo>
                  <a:lnTo>
                    <a:pt x="72" y="60"/>
                  </a:lnTo>
                  <a:lnTo>
                    <a:pt x="66" y="60"/>
                  </a:lnTo>
                  <a:lnTo>
                    <a:pt x="68" y="60"/>
                  </a:lnTo>
                  <a:lnTo>
                    <a:pt x="68" y="56"/>
                  </a:lnTo>
                  <a:lnTo>
                    <a:pt x="68" y="54"/>
                  </a:lnTo>
                  <a:lnTo>
                    <a:pt x="68" y="50"/>
                  </a:lnTo>
                  <a:lnTo>
                    <a:pt x="68" y="46"/>
                  </a:lnTo>
                  <a:lnTo>
                    <a:pt x="66" y="42"/>
                  </a:lnTo>
                  <a:lnTo>
                    <a:pt x="62" y="40"/>
                  </a:lnTo>
                  <a:lnTo>
                    <a:pt x="58" y="38"/>
                  </a:lnTo>
                  <a:lnTo>
                    <a:pt x="50" y="36"/>
                  </a:lnTo>
                  <a:lnTo>
                    <a:pt x="50" y="36"/>
                  </a:lnTo>
                  <a:lnTo>
                    <a:pt x="48" y="36"/>
                  </a:lnTo>
                  <a:lnTo>
                    <a:pt x="44" y="38"/>
                  </a:lnTo>
                  <a:lnTo>
                    <a:pt x="40" y="40"/>
                  </a:lnTo>
                  <a:lnTo>
                    <a:pt x="36" y="42"/>
                  </a:lnTo>
                  <a:lnTo>
                    <a:pt x="32" y="46"/>
                  </a:lnTo>
                  <a:lnTo>
                    <a:pt x="32" y="52"/>
                  </a:lnTo>
                  <a:lnTo>
                    <a:pt x="1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1" name="Freeform 453">
              <a:extLst>
                <a:ext uri="{FF2B5EF4-FFF2-40B4-BE49-F238E27FC236}">
                  <a16:creationId xmlns:a16="http://schemas.microsoft.com/office/drawing/2014/main" xmlns="" id="{33BB9E25-21D5-4F95-9DDE-6360E5BC25CC}"/>
                </a:ext>
              </a:extLst>
            </p:cNvPr>
            <p:cNvSpPr>
              <a:spLocks/>
            </p:cNvSpPr>
            <p:nvPr/>
          </p:nvSpPr>
          <p:spPr bwMode="gray">
            <a:xfrm>
              <a:off x="572260" y="4417356"/>
              <a:ext cx="155517" cy="162813"/>
            </a:xfrm>
            <a:custGeom>
              <a:avLst/>
              <a:gdLst>
                <a:gd name="T0" fmla="*/ 42 w 84"/>
                <a:gd name="T1" fmla="*/ 84 h 88"/>
                <a:gd name="T2" fmla="*/ 44 w 84"/>
                <a:gd name="T3" fmla="*/ 78 h 88"/>
                <a:gd name="T4" fmla="*/ 44 w 84"/>
                <a:gd name="T5" fmla="*/ 68 h 88"/>
                <a:gd name="T6" fmla="*/ 42 w 84"/>
                <a:gd name="T7" fmla="*/ 66 h 88"/>
                <a:gd name="T8" fmla="*/ 36 w 84"/>
                <a:gd name="T9" fmla="*/ 64 h 88"/>
                <a:gd name="T10" fmla="*/ 32 w 84"/>
                <a:gd name="T11" fmla="*/ 64 h 88"/>
                <a:gd name="T12" fmla="*/ 28 w 84"/>
                <a:gd name="T13" fmla="*/ 62 h 88"/>
                <a:gd name="T14" fmla="*/ 26 w 84"/>
                <a:gd name="T15" fmla="*/ 54 h 88"/>
                <a:gd name="T16" fmla="*/ 26 w 84"/>
                <a:gd name="T17" fmla="*/ 48 h 88"/>
                <a:gd name="T18" fmla="*/ 24 w 84"/>
                <a:gd name="T19" fmla="*/ 46 h 88"/>
                <a:gd name="T20" fmla="*/ 18 w 84"/>
                <a:gd name="T21" fmla="*/ 42 h 88"/>
                <a:gd name="T22" fmla="*/ 10 w 84"/>
                <a:gd name="T23" fmla="*/ 48 h 88"/>
                <a:gd name="T24" fmla="*/ 10 w 84"/>
                <a:gd name="T25" fmla="*/ 44 h 88"/>
                <a:gd name="T26" fmla="*/ 10 w 84"/>
                <a:gd name="T27" fmla="*/ 36 h 88"/>
                <a:gd name="T28" fmla="*/ 8 w 84"/>
                <a:gd name="T29" fmla="*/ 32 h 88"/>
                <a:gd name="T30" fmla="*/ 4 w 84"/>
                <a:gd name="T31" fmla="*/ 24 h 88"/>
                <a:gd name="T32" fmla="*/ 2 w 84"/>
                <a:gd name="T33" fmla="*/ 14 h 88"/>
                <a:gd name="T34" fmla="*/ 0 w 84"/>
                <a:gd name="T35" fmla="*/ 6 h 88"/>
                <a:gd name="T36" fmla="*/ 6 w 84"/>
                <a:gd name="T37" fmla="*/ 8 h 88"/>
                <a:gd name="T38" fmla="*/ 16 w 84"/>
                <a:gd name="T39" fmla="*/ 6 h 88"/>
                <a:gd name="T40" fmla="*/ 22 w 84"/>
                <a:gd name="T41" fmla="*/ 4 h 88"/>
                <a:gd name="T42" fmla="*/ 24 w 84"/>
                <a:gd name="T43" fmla="*/ 0 h 88"/>
                <a:gd name="T44" fmla="*/ 30 w 84"/>
                <a:gd name="T45" fmla="*/ 2 h 88"/>
                <a:gd name="T46" fmla="*/ 32 w 84"/>
                <a:gd name="T47" fmla="*/ 4 h 88"/>
                <a:gd name="T48" fmla="*/ 36 w 84"/>
                <a:gd name="T49" fmla="*/ 4 h 88"/>
                <a:gd name="T50" fmla="*/ 38 w 84"/>
                <a:gd name="T51" fmla="*/ 2 h 88"/>
                <a:gd name="T52" fmla="*/ 42 w 84"/>
                <a:gd name="T53" fmla="*/ 0 h 88"/>
                <a:gd name="T54" fmla="*/ 50 w 84"/>
                <a:gd name="T55" fmla="*/ 0 h 88"/>
                <a:gd name="T56" fmla="*/ 58 w 84"/>
                <a:gd name="T57" fmla="*/ 2 h 88"/>
                <a:gd name="T58" fmla="*/ 64 w 84"/>
                <a:gd name="T59" fmla="*/ 0 h 88"/>
                <a:gd name="T60" fmla="*/ 72 w 84"/>
                <a:gd name="T61" fmla="*/ 0 h 88"/>
                <a:gd name="T62" fmla="*/ 76 w 84"/>
                <a:gd name="T63" fmla="*/ 4 h 88"/>
                <a:gd name="T64" fmla="*/ 78 w 84"/>
                <a:gd name="T65" fmla="*/ 12 h 88"/>
                <a:gd name="T66" fmla="*/ 82 w 84"/>
                <a:gd name="T67" fmla="*/ 32 h 88"/>
                <a:gd name="T68" fmla="*/ 80 w 84"/>
                <a:gd name="T69" fmla="*/ 46 h 88"/>
                <a:gd name="T70" fmla="*/ 76 w 84"/>
                <a:gd name="T71" fmla="*/ 68 h 88"/>
                <a:gd name="T72" fmla="*/ 84 w 84"/>
                <a:gd name="T73" fmla="*/ 88 h 88"/>
                <a:gd name="T74" fmla="*/ 42 w 84"/>
                <a:gd name="T75" fmla="*/ 8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88">
                  <a:moveTo>
                    <a:pt x="42" y="86"/>
                  </a:moveTo>
                  <a:lnTo>
                    <a:pt x="42" y="84"/>
                  </a:lnTo>
                  <a:lnTo>
                    <a:pt x="44" y="82"/>
                  </a:lnTo>
                  <a:lnTo>
                    <a:pt x="44" y="78"/>
                  </a:lnTo>
                  <a:lnTo>
                    <a:pt x="46" y="74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2" y="66"/>
                  </a:lnTo>
                  <a:lnTo>
                    <a:pt x="40" y="64"/>
                  </a:lnTo>
                  <a:lnTo>
                    <a:pt x="3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30" y="64"/>
                  </a:lnTo>
                  <a:lnTo>
                    <a:pt x="28" y="62"/>
                  </a:lnTo>
                  <a:lnTo>
                    <a:pt x="26" y="58"/>
                  </a:lnTo>
                  <a:lnTo>
                    <a:pt x="26" y="54"/>
                  </a:lnTo>
                  <a:lnTo>
                    <a:pt x="26" y="50"/>
                  </a:lnTo>
                  <a:lnTo>
                    <a:pt x="26" y="48"/>
                  </a:lnTo>
                  <a:lnTo>
                    <a:pt x="24" y="46"/>
                  </a:lnTo>
                  <a:lnTo>
                    <a:pt x="24" y="46"/>
                  </a:lnTo>
                  <a:lnTo>
                    <a:pt x="22" y="44"/>
                  </a:lnTo>
                  <a:lnTo>
                    <a:pt x="18" y="42"/>
                  </a:lnTo>
                  <a:lnTo>
                    <a:pt x="14" y="44"/>
                  </a:lnTo>
                  <a:lnTo>
                    <a:pt x="10" y="48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0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32"/>
                  </a:lnTo>
                  <a:lnTo>
                    <a:pt x="6" y="28"/>
                  </a:lnTo>
                  <a:lnTo>
                    <a:pt x="4" y="24"/>
                  </a:lnTo>
                  <a:lnTo>
                    <a:pt x="2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6"/>
                  </a:lnTo>
                  <a:lnTo>
                    <a:pt x="6" y="8"/>
                  </a:lnTo>
                  <a:lnTo>
                    <a:pt x="10" y="8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32" y="4"/>
                  </a:lnTo>
                  <a:lnTo>
                    <a:pt x="34" y="6"/>
                  </a:lnTo>
                  <a:lnTo>
                    <a:pt x="36" y="4"/>
                  </a:lnTo>
                  <a:lnTo>
                    <a:pt x="38" y="2"/>
                  </a:lnTo>
                  <a:lnTo>
                    <a:pt x="38" y="2"/>
                  </a:lnTo>
                  <a:lnTo>
                    <a:pt x="40" y="2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6" y="2"/>
                  </a:lnTo>
                  <a:lnTo>
                    <a:pt x="58" y="2"/>
                  </a:lnTo>
                  <a:lnTo>
                    <a:pt x="62" y="2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6" y="4"/>
                  </a:lnTo>
                  <a:lnTo>
                    <a:pt x="76" y="8"/>
                  </a:lnTo>
                  <a:lnTo>
                    <a:pt x="78" y="12"/>
                  </a:lnTo>
                  <a:lnTo>
                    <a:pt x="80" y="20"/>
                  </a:lnTo>
                  <a:lnTo>
                    <a:pt x="82" y="32"/>
                  </a:lnTo>
                  <a:lnTo>
                    <a:pt x="80" y="42"/>
                  </a:lnTo>
                  <a:lnTo>
                    <a:pt x="80" y="46"/>
                  </a:lnTo>
                  <a:lnTo>
                    <a:pt x="78" y="56"/>
                  </a:lnTo>
                  <a:lnTo>
                    <a:pt x="76" y="68"/>
                  </a:lnTo>
                  <a:lnTo>
                    <a:pt x="78" y="76"/>
                  </a:lnTo>
                  <a:lnTo>
                    <a:pt x="84" y="88"/>
                  </a:lnTo>
                  <a:lnTo>
                    <a:pt x="66" y="82"/>
                  </a:lnTo>
                  <a:lnTo>
                    <a:pt x="42" y="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2" name="Freeform 454">
              <a:extLst>
                <a:ext uri="{FF2B5EF4-FFF2-40B4-BE49-F238E27FC236}">
                  <a16:creationId xmlns:a16="http://schemas.microsoft.com/office/drawing/2014/main" xmlns="" id="{B207BA49-8629-4839-BC0E-A2B6FBBEE6D2}"/>
                </a:ext>
              </a:extLst>
            </p:cNvPr>
            <p:cNvSpPr>
              <a:spLocks/>
            </p:cNvSpPr>
            <p:nvPr/>
          </p:nvSpPr>
          <p:spPr bwMode="gray">
            <a:xfrm>
              <a:off x="642613" y="4350751"/>
              <a:ext cx="137003" cy="70306"/>
            </a:xfrm>
            <a:custGeom>
              <a:avLst/>
              <a:gdLst>
                <a:gd name="T0" fmla="*/ 28 w 74"/>
                <a:gd name="T1" fmla="*/ 8 h 38"/>
                <a:gd name="T2" fmla="*/ 28 w 74"/>
                <a:gd name="T3" fmla="*/ 8 h 38"/>
                <a:gd name="T4" fmla="*/ 24 w 74"/>
                <a:gd name="T5" fmla="*/ 8 h 38"/>
                <a:gd name="T6" fmla="*/ 20 w 74"/>
                <a:gd name="T7" fmla="*/ 8 h 38"/>
                <a:gd name="T8" fmla="*/ 16 w 74"/>
                <a:gd name="T9" fmla="*/ 10 h 38"/>
                <a:gd name="T10" fmla="*/ 12 w 74"/>
                <a:gd name="T11" fmla="*/ 12 h 38"/>
                <a:gd name="T12" fmla="*/ 8 w 74"/>
                <a:gd name="T13" fmla="*/ 16 h 38"/>
                <a:gd name="T14" fmla="*/ 4 w 74"/>
                <a:gd name="T15" fmla="*/ 22 h 38"/>
                <a:gd name="T16" fmla="*/ 0 w 74"/>
                <a:gd name="T17" fmla="*/ 38 h 38"/>
                <a:gd name="T18" fmla="*/ 0 w 74"/>
                <a:gd name="T19" fmla="*/ 38 h 38"/>
                <a:gd name="T20" fmla="*/ 2 w 74"/>
                <a:gd name="T21" fmla="*/ 38 h 38"/>
                <a:gd name="T22" fmla="*/ 6 w 74"/>
                <a:gd name="T23" fmla="*/ 36 h 38"/>
                <a:gd name="T24" fmla="*/ 10 w 74"/>
                <a:gd name="T25" fmla="*/ 36 h 38"/>
                <a:gd name="T26" fmla="*/ 16 w 74"/>
                <a:gd name="T27" fmla="*/ 38 h 38"/>
                <a:gd name="T28" fmla="*/ 16 w 74"/>
                <a:gd name="T29" fmla="*/ 38 h 38"/>
                <a:gd name="T30" fmla="*/ 18 w 74"/>
                <a:gd name="T31" fmla="*/ 38 h 38"/>
                <a:gd name="T32" fmla="*/ 22 w 74"/>
                <a:gd name="T33" fmla="*/ 38 h 38"/>
                <a:gd name="T34" fmla="*/ 28 w 74"/>
                <a:gd name="T35" fmla="*/ 36 h 38"/>
                <a:gd name="T36" fmla="*/ 28 w 74"/>
                <a:gd name="T37" fmla="*/ 36 h 38"/>
                <a:gd name="T38" fmla="*/ 30 w 74"/>
                <a:gd name="T39" fmla="*/ 36 h 38"/>
                <a:gd name="T40" fmla="*/ 32 w 74"/>
                <a:gd name="T41" fmla="*/ 36 h 38"/>
                <a:gd name="T42" fmla="*/ 36 w 74"/>
                <a:gd name="T43" fmla="*/ 36 h 38"/>
                <a:gd name="T44" fmla="*/ 36 w 74"/>
                <a:gd name="T45" fmla="*/ 36 h 38"/>
                <a:gd name="T46" fmla="*/ 36 w 74"/>
                <a:gd name="T47" fmla="*/ 34 h 38"/>
                <a:gd name="T48" fmla="*/ 36 w 74"/>
                <a:gd name="T49" fmla="*/ 32 h 38"/>
                <a:gd name="T50" fmla="*/ 38 w 74"/>
                <a:gd name="T51" fmla="*/ 30 h 38"/>
                <a:gd name="T52" fmla="*/ 40 w 74"/>
                <a:gd name="T53" fmla="*/ 28 h 38"/>
                <a:gd name="T54" fmla="*/ 40 w 74"/>
                <a:gd name="T55" fmla="*/ 26 h 38"/>
                <a:gd name="T56" fmla="*/ 42 w 74"/>
                <a:gd name="T57" fmla="*/ 24 h 38"/>
                <a:gd name="T58" fmla="*/ 44 w 74"/>
                <a:gd name="T59" fmla="*/ 22 h 38"/>
                <a:gd name="T60" fmla="*/ 46 w 74"/>
                <a:gd name="T61" fmla="*/ 22 h 38"/>
                <a:gd name="T62" fmla="*/ 50 w 74"/>
                <a:gd name="T63" fmla="*/ 20 h 38"/>
                <a:gd name="T64" fmla="*/ 60 w 74"/>
                <a:gd name="T65" fmla="*/ 20 h 38"/>
                <a:gd name="T66" fmla="*/ 62 w 74"/>
                <a:gd name="T67" fmla="*/ 20 h 38"/>
                <a:gd name="T68" fmla="*/ 64 w 74"/>
                <a:gd name="T69" fmla="*/ 22 h 38"/>
                <a:gd name="T70" fmla="*/ 68 w 74"/>
                <a:gd name="T71" fmla="*/ 22 h 38"/>
                <a:gd name="T72" fmla="*/ 70 w 74"/>
                <a:gd name="T73" fmla="*/ 22 h 38"/>
                <a:gd name="T74" fmla="*/ 72 w 74"/>
                <a:gd name="T75" fmla="*/ 22 h 38"/>
                <a:gd name="T76" fmla="*/ 74 w 74"/>
                <a:gd name="T77" fmla="*/ 20 h 38"/>
                <a:gd name="T78" fmla="*/ 74 w 74"/>
                <a:gd name="T79" fmla="*/ 20 h 38"/>
                <a:gd name="T80" fmla="*/ 74 w 74"/>
                <a:gd name="T81" fmla="*/ 18 h 38"/>
                <a:gd name="T82" fmla="*/ 72 w 74"/>
                <a:gd name="T83" fmla="*/ 16 h 38"/>
                <a:gd name="T84" fmla="*/ 70 w 74"/>
                <a:gd name="T85" fmla="*/ 16 h 38"/>
                <a:gd name="T86" fmla="*/ 66 w 74"/>
                <a:gd name="T87" fmla="*/ 14 h 38"/>
                <a:gd name="T88" fmla="*/ 64 w 74"/>
                <a:gd name="T89" fmla="*/ 12 h 38"/>
                <a:gd name="T90" fmla="*/ 62 w 74"/>
                <a:gd name="T91" fmla="*/ 8 h 38"/>
                <a:gd name="T92" fmla="*/ 60 w 74"/>
                <a:gd name="T93" fmla="*/ 4 h 38"/>
                <a:gd name="T94" fmla="*/ 60 w 74"/>
                <a:gd name="T95" fmla="*/ 2 h 38"/>
                <a:gd name="T96" fmla="*/ 58 w 74"/>
                <a:gd name="T97" fmla="*/ 0 h 38"/>
                <a:gd name="T98" fmla="*/ 58 w 74"/>
                <a:gd name="T99" fmla="*/ 0 h 38"/>
                <a:gd name="T100" fmla="*/ 56 w 74"/>
                <a:gd name="T101" fmla="*/ 0 h 38"/>
                <a:gd name="T102" fmla="*/ 54 w 74"/>
                <a:gd name="T103" fmla="*/ 2 h 38"/>
                <a:gd name="T104" fmla="*/ 50 w 74"/>
                <a:gd name="T105" fmla="*/ 2 h 38"/>
                <a:gd name="T106" fmla="*/ 46 w 74"/>
                <a:gd name="T107" fmla="*/ 4 h 38"/>
                <a:gd name="T108" fmla="*/ 40 w 74"/>
                <a:gd name="T109" fmla="*/ 6 h 38"/>
                <a:gd name="T110" fmla="*/ 36 w 74"/>
                <a:gd name="T111" fmla="*/ 8 h 38"/>
                <a:gd name="T112" fmla="*/ 28 w 74"/>
                <a:gd name="T113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" h="38">
                  <a:moveTo>
                    <a:pt x="28" y="8"/>
                  </a:moveTo>
                  <a:lnTo>
                    <a:pt x="28" y="8"/>
                  </a:lnTo>
                  <a:lnTo>
                    <a:pt x="24" y="8"/>
                  </a:lnTo>
                  <a:lnTo>
                    <a:pt x="20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38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8" y="38"/>
                  </a:lnTo>
                  <a:lnTo>
                    <a:pt x="22" y="38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34"/>
                  </a:lnTo>
                  <a:lnTo>
                    <a:pt x="36" y="32"/>
                  </a:lnTo>
                  <a:lnTo>
                    <a:pt x="38" y="30"/>
                  </a:lnTo>
                  <a:lnTo>
                    <a:pt x="40" y="28"/>
                  </a:lnTo>
                  <a:lnTo>
                    <a:pt x="40" y="26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6" y="22"/>
                  </a:lnTo>
                  <a:lnTo>
                    <a:pt x="50" y="20"/>
                  </a:lnTo>
                  <a:lnTo>
                    <a:pt x="60" y="20"/>
                  </a:lnTo>
                  <a:lnTo>
                    <a:pt x="62" y="20"/>
                  </a:lnTo>
                  <a:lnTo>
                    <a:pt x="64" y="22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2" y="22"/>
                  </a:lnTo>
                  <a:lnTo>
                    <a:pt x="74" y="20"/>
                  </a:lnTo>
                  <a:lnTo>
                    <a:pt x="74" y="20"/>
                  </a:lnTo>
                  <a:lnTo>
                    <a:pt x="74" y="18"/>
                  </a:lnTo>
                  <a:lnTo>
                    <a:pt x="72" y="16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64" y="12"/>
                  </a:lnTo>
                  <a:lnTo>
                    <a:pt x="62" y="8"/>
                  </a:lnTo>
                  <a:lnTo>
                    <a:pt x="60" y="4"/>
                  </a:lnTo>
                  <a:lnTo>
                    <a:pt x="60" y="2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2"/>
                  </a:lnTo>
                  <a:lnTo>
                    <a:pt x="50" y="2"/>
                  </a:lnTo>
                  <a:lnTo>
                    <a:pt x="46" y="4"/>
                  </a:lnTo>
                  <a:lnTo>
                    <a:pt x="40" y="6"/>
                  </a:lnTo>
                  <a:lnTo>
                    <a:pt x="36" y="8"/>
                  </a:lnTo>
                  <a:lnTo>
                    <a:pt x="28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3" name="Freeform 455">
              <a:extLst>
                <a:ext uri="{FF2B5EF4-FFF2-40B4-BE49-F238E27FC236}">
                  <a16:creationId xmlns:a16="http://schemas.microsoft.com/office/drawing/2014/main" xmlns="" id="{E851FCB3-12E4-42C3-AB8F-E6A6161CDAAE}"/>
                </a:ext>
              </a:extLst>
            </p:cNvPr>
            <p:cNvSpPr>
              <a:spLocks/>
            </p:cNvSpPr>
            <p:nvPr/>
          </p:nvSpPr>
          <p:spPr bwMode="gray">
            <a:xfrm>
              <a:off x="709263" y="4387754"/>
              <a:ext cx="59245" cy="196116"/>
            </a:xfrm>
            <a:custGeom>
              <a:avLst/>
              <a:gdLst>
                <a:gd name="T0" fmla="*/ 14 w 32"/>
                <a:gd name="T1" fmla="*/ 0 h 106"/>
                <a:gd name="T2" fmla="*/ 14 w 32"/>
                <a:gd name="T3" fmla="*/ 0 h 106"/>
                <a:gd name="T4" fmla="*/ 12 w 32"/>
                <a:gd name="T5" fmla="*/ 0 h 106"/>
                <a:gd name="T6" fmla="*/ 8 w 32"/>
                <a:gd name="T7" fmla="*/ 2 h 106"/>
                <a:gd name="T8" fmla="*/ 6 w 32"/>
                <a:gd name="T9" fmla="*/ 4 h 106"/>
                <a:gd name="T10" fmla="*/ 4 w 32"/>
                <a:gd name="T11" fmla="*/ 6 h 106"/>
                <a:gd name="T12" fmla="*/ 4 w 32"/>
                <a:gd name="T13" fmla="*/ 8 h 106"/>
                <a:gd name="T14" fmla="*/ 4 w 32"/>
                <a:gd name="T15" fmla="*/ 10 h 106"/>
                <a:gd name="T16" fmla="*/ 2 w 32"/>
                <a:gd name="T17" fmla="*/ 12 h 106"/>
                <a:gd name="T18" fmla="*/ 0 w 32"/>
                <a:gd name="T19" fmla="*/ 12 h 106"/>
                <a:gd name="T20" fmla="*/ 0 w 32"/>
                <a:gd name="T21" fmla="*/ 14 h 106"/>
                <a:gd name="T22" fmla="*/ 2 w 32"/>
                <a:gd name="T23" fmla="*/ 18 h 106"/>
                <a:gd name="T24" fmla="*/ 2 w 32"/>
                <a:gd name="T25" fmla="*/ 24 h 106"/>
                <a:gd name="T26" fmla="*/ 4 w 32"/>
                <a:gd name="T27" fmla="*/ 28 h 106"/>
                <a:gd name="T28" fmla="*/ 6 w 32"/>
                <a:gd name="T29" fmla="*/ 32 h 106"/>
                <a:gd name="T30" fmla="*/ 6 w 32"/>
                <a:gd name="T31" fmla="*/ 36 h 106"/>
                <a:gd name="T32" fmla="*/ 6 w 32"/>
                <a:gd name="T33" fmla="*/ 40 h 106"/>
                <a:gd name="T34" fmla="*/ 6 w 32"/>
                <a:gd name="T35" fmla="*/ 44 h 106"/>
                <a:gd name="T36" fmla="*/ 8 w 32"/>
                <a:gd name="T37" fmla="*/ 50 h 106"/>
                <a:gd name="T38" fmla="*/ 6 w 32"/>
                <a:gd name="T39" fmla="*/ 58 h 106"/>
                <a:gd name="T40" fmla="*/ 6 w 32"/>
                <a:gd name="T41" fmla="*/ 58 h 106"/>
                <a:gd name="T42" fmla="*/ 6 w 32"/>
                <a:gd name="T43" fmla="*/ 62 h 106"/>
                <a:gd name="T44" fmla="*/ 4 w 32"/>
                <a:gd name="T45" fmla="*/ 68 h 106"/>
                <a:gd name="T46" fmla="*/ 4 w 32"/>
                <a:gd name="T47" fmla="*/ 74 h 106"/>
                <a:gd name="T48" fmla="*/ 2 w 32"/>
                <a:gd name="T49" fmla="*/ 80 h 106"/>
                <a:gd name="T50" fmla="*/ 2 w 32"/>
                <a:gd name="T51" fmla="*/ 88 h 106"/>
                <a:gd name="T52" fmla="*/ 10 w 32"/>
                <a:gd name="T53" fmla="*/ 104 h 106"/>
                <a:gd name="T54" fmla="*/ 28 w 32"/>
                <a:gd name="T55" fmla="*/ 106 h 106"/>
                <a:gd name="T56" fmla="*/ 28 w 32"/>
                <a:gd name="T57" fmla="*/ 102 h 106"/>
                <a:gd name="T58" fmla="*/ 30 w 32"/>
                <a:gd name="T59" fmla="*/ 88 h 106"/>
                <a:gd name="T60" fmla="*/ 32 w 32"/>
                <a:gd name="T61" fmla="*/ 74 h 106"/>
                <a:gd name="T62" fmla="*/ 32 w 32"/>
                <a:gd name="T63" fmla="*/ 62 h 106"/>
                <a:gd name="T64" fmla="*/ 32 w 32"/>
                <a:gd name="T65" fmla="*/ 50 h 106"/>
                <a:gd name="T66" fmla="*/ 30 w 32"/>
                <a:gd name="T67" fmla="*/ 40 h 106"/>
                <a:gd name="T68" fmla="*/ 30 w 32"/>
                <a:gd name="T69" fmla="*/ 36 h 106"/>
                <a:gd name="T70" fmla="*/ 24 w 32"/>
                <a:gd name="T71" fmla="*/ 8 h 106"/>
                <a:gd name="T72" fmla="*/ 20 w 32"/>
                <a:gd name="T73" fmla="*/ 2 h 106"/>
                <a:gd name="T74" fmla="*/ 14 w 32"/>
                <a:gd name="T7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106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4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8" y="50"/>
                  </a:lnTo>
                  <a:lnTo>
                    <a:pt x="6" y="58"/>
                  </a:lnTo>
                  <a:lnTo>
                    <a:pt x="6" y="58"/>
                  </a:lnTo>
                  <a:lnTo>
                    <a:pt x="6" y="62"/>
                  </a:lnTo>
                  <a:lnTo>
                    <a:pt x="4" y="68"/>
                  </a:lnTo>
                  <a:lnTo>
                    <a:pt x="4" y="74"/>
                  </a:lnTo>
                  <a:lnTo>
                    <a:pt x="2" y="80"/>
                  </a:lnTo>
                  <a:lnTo>
                    <a:pt x="2" y="88"/>
                  </a:lnTo>
                  <a:lnTo>
                    <a:pt x="10" y="104"/>
                  </a:lnTo>
                  <a:lnTo>
                    <a:pt x="28" y="106"/>
                  </a:lnTo>
                  <a:lnTo>
                    <a:pt x="28" y="102"/>
                  </a:lnTo>
                  <a:lnTo>
                    <a:pt x="30" y="88"/>
                  </a:lnTo>
                  <a:lnTo>
                    <a:pt x="32" y="74"/>
                  </a:lnTo>
                  <a:lnTo>
                    <a:pt x="32" y="62"/>
                  </a:lnTo>
                  <a:lnTo>
                    <a:pt x="32" y="50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24" y="8"/>
                  </a:lnTo>
                  <a:lnTo>
                    <a:pt x="20" y="2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4" name="Freeform 456">
              <a:extLst>
                <a:ext uri="{FF2B5EF4-FFF2-40B4-BE49-F238E27FC236}">
                  <a16:creationId xmlns:a16="http://schemas.microsoft.com/office/drawing/2014/main" xmlns="" id="{047986DA-1D1C-4F11-88DE-560CCE347B86}"/>
                </a:ext>
              </a:extLst>
            </p:cNvPr>
            <p:cNvSpPr>
              <a:spLocks/>
            </p:cNvSpPr>
            <p:nvPr/>
          </p:nvSpPr>
          <p:spPr bwMode="gray">
            <a:xfrm>
              <a:off x="746291" y="4387754"/>
              <a:ext cx="48136" cy="196116"/>
            </a:xfrm>
            <a:custGeom>
              <a:avLst/>
              <a:gdLst>
                <a:gd name="T0" fmla="*/ 0 w 26"/>
                <a:gd name="T1" fmla="*/ 2 h 106"/>
                <a:gd name="T2" fmla="*/ 0 w 26"/>
                <a:gd name="T3" fmla="*/ 2 h 106"/>
                <a:gd name="T4" fmla="*/ 4 w 26"/>
                <a:gd name="T5" fmla="*/ 0 h 106"/>
                <a:gd name="T6" fmla="*/ 8 w 26"/>
                <a:gd name="T7" fmla="*/ 2 h 106"/>
                <a:gd name="T8" fmla="*/ 14 w 26"/>
                <a:gd name="T9" fmla="*/ 2 h 106"/>
                <a:gd name="T10" fmla="*/ 14 w 26"/>
                <a:gd name="T11" fmla="*/ 4 h 106"/>
                <a:gd name="T12" fmla="*/ 14 w 26"/>
                <a:gd name="T13" fmla="*/ 6 h 106"/>
                <a:gd name="T14" fmla="*/ 14 w 26"/>
                <a:gd name="T15" fmla="*/ 8 h 106"/>
                <a:gd name="T16" fmla="*/ 14 w 26"/>
                <a:gd name="T17" fmla="*/ 10 h 106"/>
                <a:gd name="T18" fmla="*/ 16 w 26"/>
                <a:gd name="T19" fmla="*/ 12 h 106"/>
                <a:gd name="T20" fmla="*/ 18 w 26"/>
                <a:gd name="T21" fmla="*/ 14 h 106"/>
                <a:gd name="T22" fmla="*/ 18 w 26"/>
                <a:gd name="T23" fmla="*/ 14 h 106"/>
                <a:gd name="T24" fmla="*/ 20 w 26"/>
                <a:gd name="T25" fmla="*/ 18 h 106"/>
                <a:gd name="T26" fmla="*/ 24 w 26"/>
                <a:gd name="T27" fmla="*/ 22 h 106"/>
                <a:gd name="T28" fmla="*/ 24 w 26"/>
                <a:gd name="T29" fmla="*/ 28 h 106"/>
                <a:gd name="T30" fmla="*/ 26 w 26"/>
                <a:gd name="T31" fmla="*/ 36 h 106"/>
                <a:gd name="T32" fmla="*/ 26 w 26"/>
                <a:gd name="T33" fmla="*/ 42 h 106"/>
                <a:gd name="T34" fmla="*/ 26 w 26"/>
                <a:gd name="T35" fmla="*/ 56 h 106"/>
                <a:gd name="T36" fmla="*/ 26 w 26"/>
                <a:gd name="T37" fmla="*/ 74 h 106"/>
                <a:gd name="T38" fmla="*/ 26 w 26"/>
                <a:gd name="T39" fmla="*/ 90 h 106"/>
                <a:gd name="T40" fmla="*/ 26 w 26"/>
                <a:gd name="T41" fmla="*/ 96 h 106"/>
                <a:gd name="T42" fmla="*/ 24 w 26"/>
                <a:gd name="T43" fmla="*/ 96 h 106"/>
                <a:gd name="T44" fmla="*/ 20 w 26"/>
                <a:gd name="T45" fmla="*/ 98 h 106"/>
                <a:gd name="T46" fmla="*/ 18 w 26"/>
                <a:gd name="T47" fmla="*/ 100 h 106"/>
                <a:gd name="T48" fmla="*/ 14 w 26"/>
                <a:gd name="T49" fmla="*/ 102 h 106"/>
                <a:gd name="T50" fmla="*/ 8 w 26"/>
                <a:gd name="T51" fmla="*/ 106 h 106"/>
                <a:gd name="T52" fmla="*/ 8 w 26"/>
                <a:gd name="T53" fmla="*/ 102 h 106"/>
                <a:gd name="T54" fmla="*/ 10 w 26"/>
                <a:gd name="T55" fmla="*/ 88 h 106"/>
                <a:gd name="T56" fmla="*/ 12 w 26"/>
                <a:gd name="T57" fmla="*/ 74 h 106"/>
                <a:gd name="T58" fmla="*/ 12 w 26"/>
                <a:gd name="T59" fmla="*/ 60 h 106"/>
                <a:gd name="T60" fmla="*/ 10 w 26"/>
                <a:gd name="T61" fmla="*/ 48 h 106"/>
                <a:gd name="T62" fmla="*/ 10 w 26"/>
                <a:gd name="T63" fmla="*/ 40 h 106"/>
                <a:gd name="T64" fmla="*/ 10 w 26"/>
                <a:gd name="T65" fmla="*/ 34 h 106"/>
                <a:gd name="T66" fmla="*/ 8 w 26"/>
                <a:gd name="T67" fmla="*/ 28 h 106"/>
                <a:gd name="T68" fmla="*/ 6 w 26"/>
                <a:gd name="T69" fmla="*/ 10 h 106"/>
                <a:gd name="T70" fmla="*/ 4 w 26"/>
                <a:gd name="T71" fmla="*/ 10 h 106"/>
                <a:gd name="T72" fmla="*/ 4 w 26"/>
                <a:gd name="T73" fmla="*/ 8 h 106"/>
                <a:gd name="T74" fmla="*/ 2 w 26"/>
                <a:gd name="T75" fmla="*/ 4 h 106"/>
                <a:gd name="T76" fmla="*/ 2 w 26"/>
                <a:gd name="T77" fmla="*/ 2 h 106"/>
                <a:gd name="T78" fmla="*/ 0 w 26"/>
                <a:gd name="T79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106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8" y="2"/>
                  </a:lnTo>
                  <a:lnTo>
                    <a:pt x="14" y="2"/>
                  </a:lnTo>
                  <a:lnTo>
                    <a:pt x="14" y="4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6" y="12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20" y="18"/>
                  </a:lnTo>
                  <a:lnTo>
                    <a:pt x="24" y="22"/>
                  </a:lnTo>
                  <a:lnTo>
                    <a:pt x="24" y="28"/>
                  </a:lnTo>
                  <a:lnTo>
                    <a:pt x="26" y="36"/>
                  </a:lnTo>
                  <a:lnTo>
                    <a:pt x="26" y="42"/>
                  </a:lnTo>
                  <a:lnTo>
                    <a:pt x="26" y="56"/>
                  </a:lnTo>
                  <a:lnTo>
                    <a:pt x="26" y="74"/>
                  </a:lnTo>
                  <a:lnTo>
                    <a:pt x="26" y="90"/>
                  </a:lnTo>
                  <a:lnTo>
                    <a:pt x="26" y="96"/>
                  </a:lnTo>
                  <a:lnTo>
                    <a:pt x="24" y="96"/>
                  </a:lnTo>
                  <a:lnTo>
                    <a:pt x="20" y="98"/>
                  </a:lnTo>
                  <a:lnTo>
                    <a:pt x="18" y="100"/>
                  </a:lnTo>
                  <a:lnTo>
                    <a:pt x="14" y="102"/>
                  </a:lnTo>
                  <a:lnTo>
                    <a:pt x="8" y="106"/>
                  </a:lnTo>
                  <a:lnTo>
                    <a:pt x="8" y="102"/>
                  </a:lnTo>
                  <a:lnTo>
                    <a:pt x="10" y="88"/>
                  </a:lnTo>
                  <a:lnTo>
                    <a:pt x="12" y="74"/>
                  </a:lnTo>
                  <a:lnTo>
                    <a:pt x="12" y="60"/>
                  </a:lnTo>
                  <a:lnTo>
                    <a:pt x="10" y="48"/>
                  </a:lnTo>
                  <a:lnTo>
                    <a:pt x="10" y="40"/>
                  </a:lnTo>
                  <a:lnTo>
                    <a:pt x="10" y="34"/>
                  </a:lnTo>
                  <a:lnTo>
                    <a:pt x="8" y="28"/>
                  </a:lnTo>
                  <a:lnTo>
                    <a:pt x="6" y="10"/>
                  </a:lnTo>
                  <a:lnTo>
                    <a:pt x="4" y="10"/>
                  </a:lnTo>
                  <a:lnTo>
                    <a:pt x="4" y="8"/>
                  </a:lnTo>
                  <a:lnTo>
                    <a:pt x="2" y="4"/>
                  </a:lnTo>
                  <a:lnTo>
                    <a:pt x="2" y="2"/>
                  </a:lnTo>
                  <a:lnTo>
                    <a:pt x="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5" name="Freeform 457">
              <a:extLst>
                <a:ext uri="{FF2B5EF4-FFF2-40B4-BE49-F238E27FC236}">
                  <a16:creationId xmlns:a16="http://schemas.microsoft.com/office/drawing/2014/main" xmlns="" id="{6F84F044-7693-475F-92F8-B20EABF90A87}"/>
                </a:ext>
              </a:extLst>
            </p:cNvPr>
            <p:cNvSpPr>
              <a:spLocks/>
            </p:cNvSpPr>
            <p:nvPr/>
          </p:nvSpPr>
          <p:spPr bwMode="gray">
            <a:xfrm>
              <a:off x="768508" y="4376653"/>
              <a:ext cx="77759" cy="188715"/>
            </a:xfrm>
            <a:custGeom>
              <a:avLst/>
              <a:gdLst>
                <a:gd name="T0" fmla="*/ 14 w 42"/>
                <a:gd name="T1" fmla="*/ 102 h 102"/>
                <a:gd name="T2" fmla="*/ 14 w 42"/>
                <a:gd name="T3" fmla="*/ 96 h 102"/>
                <a:gd name="T4" fmla="*/ 14 w 42"/>
                <a:gd name="T5" fmla="*/ 82 h 102"/>
                <a:gd name="T6" fmla="*/ 14 w 42"/>
                <a:gd name="T7" fmla="*/ 64 h 102"/>
                <a:gd name="T8" fmla="*/ 14 w 42"/>
                <a:gd name="T9" fmla="*/ 46 h 102"/>
                <a:gd name="T10" fmla="*/ 14 w 42"/>
                <a:gd name="T11" fmla="*/ 36 h 102"/>
                <a:gd name="T12" fmla="*/ 12 w 42"/>
                <a:gd name="T13" fmla="*/ 30 h 102"/>
                <a:gd name="T14" fmla="*/ 8 w 42"/>
                <a:gd name="T15" fmla="*/ 24 h 102"/>
                <a:gd name="T16" fmla="*/ 6 w 42"/>
                <a:gd name="T17" fmla="*/ 20 h 102"/>
                <a:gd name="T18" fmla="*/ 2 w 42"/>
                <a:gd name="T19" fmla="*/ 18 h 102"/>
                <a:gd name="T20" fmla="*/ 0 w 42"/>
                <a:gd name="T21" fmla="*/ 12 h 102"/>
                <a:gd name="T22" fmla="*/ 2 w 42"/>
                <a:gd name="T23" fmla="*/ 8 h 102"/>
                <a:gd name="T24" fmla="*/ 14 w 42"/>
                <a:gd name="T25" fmla="*/ 8 h 102"/>
                <a:gd name="T26" fmla="*/ 16 w 42"/>
                <a:gd name="T27" fmla="*/ 0 h 102"/>
                <a:gd name="T28" fmla="*/ 28 w 42"/>
                <a:gd name="T29" fmla="*/ 10 h 102"/>
                <a:gd name="T30" fmla="*/ 30 w 42"/>
                <a:gd name="T31" fmla="*/ 12 h 102"/>
                <a:gd name="T32" fmla="*/ 34 w 42"/>
                <a:gd name="T33" fmla="*/ 16 h 102"/>
                <a:gd name="T34" fmla="*/ 40 w 42"/>
                <a:gd name="T35" fmla="*/ 22 h 102"/>
                <a:gd name="T36" fmla="*/ 42 w 42"/>
                <a:gd name="T37" fmla="*/ 34 h 102"/>
                <a:gd name="T38" fmla="*/ 38 w 42"/>
                <a:gd name="T39" fmla="*/ 48 h 102"/>
                <a:gd name="T40" fmla="*/ 38 w 42"/>
                <a:gd name="T41" fmla="*/ 52 h 102"/>
                <a:gd name="T42" fmla="*/ 36 w 42"/>
                <a:gd name="T43" fmla="*/ 64 h 102"/>
                <a:gd name="T44" fmla="*/ 36 w 42"/>
                <a:gd name="T45" fmla="*/ 82 h 102"/>
                <a:gd name="T46" fmla="*/ 34 w 42"/>
                <a:gd name="T47" fmla="*/ 98 h 102"/>
                <a:gd name="T48" fmla="*/ 14 w 42"/>
                <a:gd name="T49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102">
                  <a:moveTo>
                    <a:pt x="14" y="102"/>
                  </a:moveTo>
                  <a:lnTo>
                    <a:pt x="14" y="96"/>
                  </a:lnTo>
                  <a:lnTo>
                    <a:pt x="14" y="82"/>
                  </a:lnTo>
                  <a:lnTo>
                    <a:pt x="14" y="64"/>
                  </a:lnTo>
                  <a:lnTo>
                    <a:pt x="14" y="46"/>
                  </a:lnTo>
                  <a:lnTo>
                    <a:pt x="14" y="36"/>
                  </a:lnTo>
                  <a:lnTo>
                    <a:pt x="12" y="30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2" y="8"/>
                  </a:lnTo>
                  <a:lnTo>
                    <a:pt x="14" y="8"/>
                  </a:lnTo>
                  <a:lnTo>
                    <a:pt x="16" y="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4" y="16"/>
                  </a:lnTo>
                  <a:lnTo>
                    <a:pt x="40" y="22"/>
                  </a:lnTo>
                  <a:lnTo>
                    <a:pt x="42" y="34"/>
                  </a:lnTo>
                  <a:lnTo>
                    <a:pt x="38" y="48"/>
                  </a:lnTo>
                  <a:lnTo>
                    <a:pt x="38" y="52"/>
                  </a:lnTo>
                  <a:lnTo>
                    <a:pt x="36" y="64"/>
                  </a:lnTo>
                  <a:lnTo>
                    <a:pt x="36" y="82"/>
                  </a:lnTo>
                  <a:lnTo>
                    <a:pt x="34" y="98"/>
                  </a:lnTo>
                  <a:lnTo>
                    <a:pt x="14" y="10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6" name="Freeform 458">
              <a:extLst>
                <a:ext uri="{FF2B5EF4-FFF2-40B4-BE49-F238E27FC236}">
                  <a16:creationId xmlns:a16="http://schemas.microsoft.com/office/drawing/2014/main" xmlns="" id="{DEE13BD6-E3B2-4440-88F9-465547A0DBB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5987" y="3777204"/>
              <a:ext cx="292521" cy="233119"/>
            </a:xfrm>
            <a:custGeom>
              <a:avLst/>
              <a:gdLst>
                <a:gd name="T0" fmla="*/ 0 w 158"/>
                <a:gd name="T1" fmla="*/ 120 h 126"/>
                <a:gd name="T2" fmla="*/ 2 w 158"/>
                <a:gd name="T3" fmla="*/ 118 h 126"/>
                <a:gd name="T4" fmla="*/ 2 w 158"/>
                <a:gd name="T5" fmla="*/ 116 h 126"/>
                <a:gd name="T6" fmla="*/ 14 w 158"/>
                <a:gd name="T7" fmla="*/ 112 h 126"/>
                <a:gd name="T8" fmla="*/ 22 w 158"/>
                <a:gd name="T9" fmla="*/ 106 h 126"/>
                <a:gd name="T10" fmla="*/ 30 w 158"/>
                <a:gd name="T11" fmla="*/ 98 h 126"/>
                <a:gd name="T12" fmla="*/ 38 w 158"/>
                <a:gd name="T13" fmla="*/ 90 h 126"/>
                <a:gd name="T14" fmla="*/ 44 w 158"/>
                <a:gd name="T15" fmla="*/ 82 h 126"/>
                <a:gd name="T16" fmla="*/ 46 w 158"/>
                <a:gd name="T17" fmla="*/ 80 h 126"/>
                <a:gd name="T18" fmla="*/ 46 w 158"/>
                <a:gd name="T19" fmla="*/ 68 h 126"/>
                <a:gd name="T20" fmla="*/ 50 w 158"/>
                <a:gd name="T21" fmla="*/ 60 h 126"/>
                <a:gd name="T22" fmla="*/ 56 w 158"/>
                <a:gd name="T23" fmla="*/ 54 h 126"/>
                <a:gd name="T24" fmla="*/ 60 w 158"/>
                <a:gd name="T25" fmla="*/ 48 h 126"/>
                <a:gd name="T26" fmla="*/ 60 w 158"/>
                <a:gd name="T27" fmla="*/ 44 h 126"/>
                <a:gd name="T28" fmla="*/ 64 w 158"/>
                <a:gd name="T29" fmla="*/ 40 h 126"/>
                <a:gd name="T30" fmla="*/ 66 w 158"/>
                <a:gd name="T31" fmla="*/ 36 h 126"/>
                <a:gd name="T32" fmla="*/ 70 w 158"/>
                <a:gd name="T33" fmla="*/ 34 h 126"/>
                <a:gd name="T34" fmla="*/ 74 w 158"/>
                <a:gd name="T35" fmla="*/ 32 h 126"/>
                <a:gd name="T36" fmla="*/ 76 w 158"/>
                <a:gd name="T37" fmla="*/ 30 h 126"/>
                <a:gd name="T38" fmla="*/ 78 w 158"/>
                <a:gd name="T39" fmla="*/ 30 h 126"/>
                <a:gd name="T40" fmla="*/ 76 w 158"/>
                <a:gd name="T41" fmla="*/ 20 h 126"/>
                <a:gd name="T42" fmla="*/ 76 w 158"/>
                <a:gd name="T43" fmla="*/ 14 h 126"/>
                <a:gd name="T44" fmla="*/ 78 w 158"/>
                <a:gd name="T45" fmla="*/ 8 h 126"/>
                <a:gd name="T46" fmla="*/ 78 w 158"/>
                <a:gd name="T47" fmla="*/ 4 h 126"/>
                <a:gd name="T48" fmla="*/ 80 w 158"/>
                <a:gd name="T49" fmla="*/ 0 h 126"/>
                <a:gd name="T50" fmla="*/ 80 w 158"/>
                <a:gd name="T51" fmla="*/ 0 h 126"/>
                <a:gd name="T52" fmla="*/ 82 w 158"/>
                <a:gd name="T53" fmla="*/ 0 h 126"/>
                <a:gd name="T54" fmla="*/ 84 w 158"/>
                <a:gd name="T55" fmla="*/ 2 h 126"/>
                <a:gd name="T56" fmla="*/ 88 w 158"/>
                <a:gd name="T57" fmla="*/ 4 h 126"/>
                <a:gd name="T58" fmla="*/ 92 w 158"/>
                <a:gd name="T59" fmla="*/ 6 h 126"/>
                <a:gd name="T60" fmla="*/ 98 w 158"/>
                <a:gd name="T61" fmla="*/ 8 h 126"/>
                <a:gd name="T62" fmla="*/ 104 w 158"/>
                <a:gd name="T63" fmla="*/ 10 h 126"/>
                <a:gd name="T64" fmla="*/ 114 w 158"/>
                <a:gd name="T65" fmla="*/ 12 h 126"/>
                <a:gd name="T66" fmla="*/ 126 w 158"/>
                <a:gd name="T67" fmla="*/ 12 h 126"/>
                <a:gd name="T68" fmla="*/ 134 w 158"/>
                <a:gd name="T69" fmla="*/ 12 h 126"/>
                <a:gd name="T70" fmla="*/ 136 w 158"/>
                <a:gd name="T71" fmla="*/ 12 h 126"/>
                <a:gd name="T72" fmla="*/ 138 w 158"/>
                <a:gd name="T73" fmla="*/ 12 h 126"/>
                <a:gd name="T74" fmla="*/ 142 w 158"/>
                <a:gd name="T75" fmla="*/ 14 h 126"/>
                <a:gd name="T76" fmla="*/ 144 w 158"/>
                <a:gd name="T77" fmla="*/ 18 h 126"/>
                <a:gd name="T78" fmla="*/ 146 w 158"/>
                <a:gd name="T79" fmla="*/ 22 h 126"/>
                <a:gd name="T80" fmla="*/ 146 w 158"/>
                <a:gd name="T81" fmla="*/ 28 h 126"/>
                <a:gd name="T82" fmla="*/ 146 w 158"/>
                <a:gd name="T83" fmla="*/ 34 h 126"/>
                <a:gd name="T84" fmla="*/ 146 w 158"/>
                <a:gd name="T85" fmla="*/ 38 h 126"/>
                <a:gd name="T86" fmla="*/ 148 w 158"/>
                <a:gd name="T87" fmla="*/ 42 h 126"/>
                <a:gd name="T88" fmla="*/ 150 w 158"/>
                <a:gd name="T89" fmla="*/ 46 h 126"/>
                <a:gd name="T90" fmla="*/ 158 w 158"/>
                <a:gd name="T91" fmla="*/ 54 h 126"/>
                <a:gd name="T92" fmla="*/ 156 w 158"/>
                <a:gd name="T93" fmla="*/ 54 h 126"/>
                <a:gd name="T94" fmla="*/ 154 w 158"/>
                <a:gd name="T95" fmla="*/ 54 h 126"/>
                <a:gd name="T96" fmla="*/ 150 w 158"/>
                <a:gd name="T97" fmla="*/ 54 h 126"/>
                <a:gd name="T98" fmla="*/ 146 w 158"/>
                <a:gd name="T99" fmla="*/ 54 h 126"/>
                <a:gd name="T100" fmla="*/ 142 w 158"/>
                <a:gd name="T101" fmla="*/ 54 h 126"/>
                <a:gd name="T102" fmla="*/ 140 w 158"/>
                <a:gd name="T103" fmla="*/ 56 h 126"/>
                <a:gd name="T104" fmla="*/ 136 w 158"/>
                <a:gd name="T105" fmla="*/ 58 h 126"/>
                <a:gd name="T106" fmla="*/ 136 w 158"/>
                <a:gd name="T107" fmla="*/ 62 h 126"/>
                <a:gd name="T108" fmla="*/ 134 w 158"/>
                <a:gd name="T109" fmla="*/ 74 h 126"/>
                <a:gd name="T110" fmla="*/ 82 w 158"/>
                <a:gd name="T111" fmla="*/ 92 h 126"/>
                <a:gd name="T112" fmla="*/ 68 w 158"/>
                <a:gd name="T113" fmla="*/ 96 h 126"/>
                <a:gd name="T114" fmla="*/ 60 w 158"/>
                <a:gd name="T115" fmla="*/ 104 h 126"/>
                <a:gd name="T116" fmla="*/ 48 w 158"/>
                <a:gd name="T117" fmla="*/ 110 h 126"/>
                <a:gd name="T118" fmla="*/ 52 w 158"/>
                <a:gd name="T119" fmla="*/ 126 h 126"/>
                <a:gd name="T120" fmla="*/ 0 w 158"/>
                <a:gd name="T121" fmla="*/ 12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26">
                  <a:moveTo>
                    <a:pt x="0" y="120"/>
                  </a:moveTo>
                  <a:lnTo>
                    <a:pt x="2" y="118"/>
                  </a:lnTo>
                  <a:lnTo>
                    <a:pt x="2" y="116"/>
                  </a:lnTo>
                  <a:lnTo>
                    <a:pt x="14" y="112"/>
                  </a:lnTo>
                  <a:lnTo>
                    <a:pt x="22" y="106"/>
                  </a:lnTo>
                  <a:lnTo>
                    <a:pt x="30" y="98"/>
                  </a:lnTo>
                  <a:lnTo>
                    <a:pt x="38" y="90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6" y="68"/>
                  </a:lnTo>
                  <a:lnTo>
                    <a:pt x="50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4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0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8" y="30"/>
                  </a:lnTo>
                  <a:lnTo>
                    <a:pt x="76" y="20"/>
                  </a:lnTo>
                  <a:lnTo>
                    <a:pt x="76" y="14"/>
                  </a:lnTo>
                  <a:lnTo>
                    <a:pt x="78" y="8"/>
                  </a:lnTo>
                  <a:lnTo>
                    <a:pt x="78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2"/>
                  </a:lnTo>
                  <a:lnTo>
                    <a:pt x="88" y="4"/>
                  </a:lnTo>
                  <a:lnTo>
                    <a:pt x="92" y="6"/>
                  </a:lnTo>
                  <a:lnTo>
                    <a:pt x="98" y="8"/>
                  </a:lnTo>
                  <a:lnTo>
                    <a:pt x="104" y="10"/>
                  </a:lnTo>
                  <a:lnTo>
                    <a:pt x="114" y="12"/>
                  </a:lnTo>
                  <a:lnTo>
                    <a:pt x="126" y="12"/>
                  </a:lnTo>
                  <a:lnTo>
                    <a:pt x="134" y="12"/>
                  </a:lnTo>
                  <a:lnTo>
                    <a:pt x="136" y="12"/>
                  </a:lnTo>
                  <a:lnTo>
                    <a:pt x="138" y="12"/>
                  </a:lnTo>
                  <a:lnTo>
                    <a:pt x="142" y="14"/>
                  </a:lnTo>
                  <a:lnTo>
                    <a:pt x="144" y="18"/>
                  </a:lnTo>
                  <a:lnTo>
                    <a:pt x="146" y="22"/>
                  </a:lnTo>
                  <a:lnTo>
                    <a:pt x="146" y="28"/>
                  </a:lnTo>
                  <a:lnTo>
                    <a:pt x="146" y="34"/>
                  </a:lnTo>
                  <a:lnTo>
                    <a:pt x="146" y="38"/>
                  </a:lnTo>
                  <a:lnTo>
                    <a:pt x="148" y="42"/>
                  </a:lnTo>
                  <a:lnTo>
                    <a:pt x="150" y="46"/>
                  </a:lnTo>
                  <a:lnTo>
                    <a:pt x="158" y="54"/>
                  </a:lnTo>
                  <a:lnTo>
                    <a:pt x="156" y="54"/>
                  </a:lnTo>
                  <a:lnTo>
                    <a:pt x="154" y="54"/>
                  </a:lnTo>
                  <a:lnTo>
                    <a:pt x="150" y="54"/>
                  </a:lnTo>
                  <a:lnTo>
                    <a:pt x="146" y="54"/>
                  </a:lnTo>
                  <a:lnTo>
                    <a:pt x="142" y="54"/>
                  </a:lnTo>
                  <a:lnTo>
                    <a:pt x="140" y="56"/>
                  </a:lnTo>
                  <a:lnTo>
                    <a:pt x="136" y="58"/>
                  </a:lnTo>
                  <a:lnTo>
                    <a:pt x="136" y="62"/>
                  </a:lnTo>
                  <a:lnTo>
                    <a:pt x="134" y="74"/>
                  </a:lnTo>
                  <a:lnTo>
                    <a:pt x="82" y="92"/>
                  </a:lnTo>
                  <a:lnTo>
                    <a:pt x="68" y="96"/>
                  </a:lnTo>
                  <a:lnTo>
                    <a:pt x="60" y="104"/>
                  </a:lnTo>
                  <a:lnTo>
                    <a:pt x="48" y="110"/>
                  </a:lnTo>
                  <a:lnTo>
                    <a:pt x="52" y="126"/>
                  </a:lnTo>
                  <a:lnTo>
                    <a:pt x="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7" name="Freeform 459">
              <a:extLst>
                <a:ext uri="{FF2B5EF4-FFF2-40B4-BE49-F238E27FC236}">
                  <a16:creationId xmlns:a16="http://schemas.microsoft.com/office/drawing/2014/main" xmlns="" id="{CBC25B31-8A87-491F-B3AC-4BDD8375436A}"/>
                </a:ext>
              </a:extLst>
            </p:cNvPr>
            <p:cNvSpPr>
              <a:spLocks/>
            </p:cNvSpPr>
            <p:nvPr/>
          </p:nvSpPr>
          <p:spPr bwMode="gray">
            <a:xfrm>
              <a:off x="953647" y="3736501"/>
              <a:ext cx="96273" cy="207217"/>
            </a:xfrm>
            <a:custGeom>
              <a:avLst/>
              <a:gdLst>
                <a:gd name="T0" fmla="*/ 8 w 52"/>
                <a:gd name="T1" fmla="*/ 12 h 112"/>
                <a:gd name="T2" fmla="*/ 6 w 52"/>
                <a:gd name="T3" fmla="*/ 18 h 112"/>
                <a:gd name="T4" fmla="*/ 4 w 52"/>
                <a:gd name="T5" fmla="*/ 28 h 112"/>
                <a:gd name="T6" fmla="*/ 4 w 52"/>
                <a:gd name="T7" fmla="*/ 32 h 112"/>
                <a:gd name="T8" fmla="*/ 2 w 52"/>
                <a:gd name="T9" fmla="*/ 38 h 112"/>
                <a:gd name="T10" fmla="*/ 0 w 52"/>
                <a:gd name="T11" fmla="*/ 40 h 112"/>
                <a:gd name="T12" fmla="*/ 0 w 52"/>
                <a:gd name="T13" fmla="*/ 46 h 112"/>
                <a:gd name="T14" fmla="*/ 2 w 52"/>
                <a:gd name="T15" fmla="*/ 50 h 112"/>
                <a:gd name="T16" fmla="*/ 2 w 52"/>
                <a:gd name="T17" fmla="*/ 54 h 112"/>
                <a:gd name="T18" fmla="*/ 2 w 52"/>
                <a:gd name="T19" fmla="*/ 58 h 112"/>
                <a:gd name="T20" fmla="*/ 6 w 52"/>
                <a:gd name="T21" fmla="*/ 64 h 112"/>
                <a:gd name="T22" fmla="*/ 8 w 52"/>
                <a:gd name="T23" fmla="*/ 64 h 112"/>
                <a:gd name="T24" fmla="*/ 10 w 52"/>
                <a:gd name="T25" fmla="*/ 68 h 112"/>
                <a:gd name="T26" fmla="*/ 14 w 52"/>
                <a:gd name="T27" fmla="*/ 88 h 112"/>
                <a:gd name="T28" fmla="*/ 22 w 52"/>
                <a:gd name="T29" fmla="*/ 112 h 112"/>
                <a:gd name="T30" fmla="*/ 26 w 52"/>
                <a:gd name="T31" fmla="*/ 108 h 112"/>
                <a:gd name="T32" fmla="*/ 34 w 52"/>
                <a:gd name="T33" fmla="*/ 102 h 112"/>
                <a:gd name="T34" fmla="*/ 40 w 52"/>
                <a:gd name="T35" fmla="*/ 96 h 112"/>
                <a:gd name="T36" fmla="*/ 40 w 52"/>
                <a:gd name="T37" fmla="*/ 92 h 112"/>
                <a:gd name="T38" fmla="*/ 38 w 52"/>
                <a:gd name="T39" fmla="*/ 88 h 112"/>
                <a:gd name="T40" fmla="*/ 38 w 52"/>
                <a:gd name="T41" fmla="*/ 84 h 112"/>
                <a:gd name="T42" fmla="*/ 44 w 52"/>
                <a:gd name="T43" fmla="*/ 82 h 112"/>
                <a:gd name="T44" fmla="*/ 48 w 52"/>
                <a:gd name="T45" fmla="*/ 76 h 112"/>
                <a:gd name="T46" fmla="*/ 46 w 52"/>
                <a:gd name="T47" fmla="*/ 68 h 112"/>
                <a:gd name="T48" fmla="*/ 44 w 52"/>
                <a:gd name="T49" fmla="*/ 62 h 112"/>
                <a:gd name="T50" fmla="*/ 42 w 52"/>
                <a:gd name="T51" fmla="*/ 60 h 112"/>
                <a:gd name="T52" fmla="*/ 42 w 52"/>
                <a:gd name="T53" fmla="*/ 54 h 112"/>
                <a:gd name="T54" fmla="*/ 44 w 52"/>
                <a:gd name="T55" fmla="*/ 50 h 112"/>
                <a:gd name="T56" fmla="*/ 48 w 52"/>
                <a:gd name="T57" fmla="*/ 46 h 112"/>
                <a:gd name="T58" fmla="*/ 50 w 52"/>
                <a:gd name="T59" fmla="*/ 44 h 112"/>
                <a:gd name="T60" fmla="*/ 50 w 52"/>
                <a:gd name="T61" fmla="*/ 42 h 112"/>
                <a:gd name="T62" fmla="*/ 48 w 52"/>
                <a:gd name="T63" fmla="*/ 40 h 112"/>
                <a:gd name="T64" fmla="*/ 46 w 52"/>
                <a:gd name="T65" fmla="*/ 36 h 112"/>
                <a:gd name="T66" fmla="*/ 44 w 52"/>
                <a:gd name="T67" fmla="*/ 28 h 112"/>
                <a:gd name="T68" fmla="*/ 46 w 52"/>
                <a:gd name="T69" fmla="*/ 24 h 112"/>
                <a:gd name="T70" fmla="*/ 52 w 52"/>
                <a:gd name="T71" fmla="*/ 20 h 112"/>
                <a:gd name="T72" fmla="*/ 32 w 52"/>
                <a:gd name="T73" fmla="*/ 2 h 112"/>
                <a:gd name="T74" fmla="*/ 30 w 52"/>
                <a:gd name="T75" fmla="*/ 0 h 112"/>
                <a:gd name="T76" fmla="*/ 22 w 52"/>
                <a:gd name="T77" fmla="*/ 2 h 112"/>
                <a:gd name="T78" fmla="*/ 16 w 52"/>
                <a:gd name="T79" fmla="*/ 4 h 112"/>
                <a:gd name="T80" fmla="*/ 12 w 52"/>
                <a:gd name="T81" fmla="*/ 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112">
                  <a:moveTo>
                    <a:pt x="10" y="12"/>
                  </a:moveTo>
                  <a:lnTo>
                    <a:pt x="8" y="12"/>
                  </a:lnTo>
                  <a:lnTo>
                    <a:pt x="8" y="14"/>
                  </a:lnTo>
                  <a:lnTo>
                    <a:pt x="6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4" y="30"/>
                  </a:lnTo>
                  <a:lnTo>
                    <a:pt x="4" y="32"/>
                  </a:lnTo>
                  <a:lnTo>
                    <a:pt x="4" y="36"/>
                  </a:lnTo>
                  <a:lnTo>
                    <a:pt x="2" y="38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2" y="50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6" y="64"/>
                  </a:lnTo>
                  <a:lnTo>
                    <a:pt x="6" y="64"/>
                  </a:lnTo>
                  <a:lnTo>
                    <a:pt x="8" y="64"/>
                  </a:lnTo>
                  <a:lnTo>
                    <a:pt x="10" y="66"/>
                  </a:lnTo>
                  <a:lnTo>
                    <a:pt x="10" y="68"/>
                  </a:lnTo>
                  <a:lnTo>
                    <a:pt x="12" y="76"/>
                  </a:lnTo>
                  <a:lnTo>
                    <a:pt x="14" y="88"/>
                  </a:lnTo>
                  <a:lnTo>
                    <a:pt x="18" y="102"/>
                  </a:lnTo>
                  <a:lnTo>
                    <a:pt x="22" y="112"/>
                  </a:lnTo>
                  <a:lnTo>
                    <a:pt x="24" y="112"/>
                  </a:lnTo>
                  <a:lnTo>
                    <a:pt x="26" y="108"/>
                  </a:lnTo>
                  <a:lnTo>
                    <a:pt x="30" y="106"/>
                  </a:lnTo>
                  <a:lnTo>
                    <a:pt x="34" y="102"/>
                  </a:lnTo>
                  <a:lnTo>
                    <a:pt x="36" y="98"/>
                  </a:lnTo>
                  <a:lnTo>
                    <a:pt x="40" y="96"/>
                  </a:lnTo>
                  <a:lnTo>
                    <a:pt x="40" y="92"/>
                  </a:lnTo>
                  <a:lnTo>
                    <a:pt x="40" y="92"/>
                  </a:lnTo>
                  <a:lnTo>
                    <a:pt x="38" y="90"/>
                  </a:lnTo>
                  <a:lnTo>
                    <a:pt x="38" y="88"/>
                  </a:lnTo>
                  <a:lnTo>
                    <a:pt x="38" y="86"/>
                  </a:lnTo>
                  <a:lnTo>
                    <a:pt x="38" y="84"/>
                  </a:lnTo>
                  <a:lnTo>
                    <a:pt x="42" y="82"/>
                  </a:lnTo>
                  <a:lnTo>
                    <a:pt x="44" y="82"/>
                  </a:lnTo>
                  <a:lnTo>
                    <a:pt x="46" y="80"/>
                  </a:lnTo>
                  <a:lnTo>
                    <a:pt x="48" y="76"/>
                  </a:lnTo>
                  <a:lnTo>
                    <a:pt x="48" y="72"/>
                  </a:lnTo>
                  <a:lnTo>
                    <a:pt x="46" y="68"/>
                  </a:lnTo>
                  <a:lnTo>
                    <a:pt x="46" y="64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8" y="46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50" y="44"/>
                  </a:lnTo>
                  <a:lnTo>
                    <a:pt x="50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4" y="32"/>
                  </a:lnTo>
                  <a:lnTo>
                    <a:pt x="44" y="28"/>
                  </a:lnTo>
                  <a:lnTo>
                    <a:pt x="46" y="26"/>
                  </a:lnTo>
                  <a:lnTo>
                    <a:pt x="46" y="24"/>
                  </a:lnTo>
                  <a:lnTo>
                    <a:pt x="50" y="22"/>
                  </a:lnTo>
                  <a:lnTo>
                    <a:pt x="52" y="20"/>
                  </a:lnTo>
                  <a:lnTo>
                    <a:pt x="48" y="12"/>
                  </a:lnTo>
                  <a:lnTo>
                    <a:pt x="32" y="2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1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8" name="Freeform 460">
              <a:extLst>
                <a:ext uri="{FF2B5EF4-FFF2-40B4-BE49-F238E27FC236}">
                  <a16:creationId xmlns:a16="http://schemas.microsoft.com/office/drawing/2014/main" xmlns="" id="{B962C78C-1D4E-465E-95CC-14D3029A3874}"/>
                </a:ext>
              </a:extLst>
            </p:cNvPr>
            <p:cNvSpPr>
              <a:spLocks/>
            </p:cNvSpPr>
            <p:nvPr/>
          </p:nvSpPr>
          <p:spPr bwMode="gray">
            <a:xfrm>
              <a:off x="994378" y="3851210"/>
              <a:ext cx="381388" cy="373730"/>
            </a:xfrm>
            <a:custGeom>
              <a:avLst/>
              <a:gdLst>
                <a:gd name="T0" fmla="*/ 200 w 206"/>
                <a:gd name="T1" fmla="*/ 34 h 202"/>
                <a:gd name="T2" fmla="*/ 192 w 206"/>
                <a:gd name="T3" fmla="*/ 30 h 202"/>
                <a:gd name="T4" fmla="*/ 182 w 206"/>
                <a:gd name="T5" fmla="*/ 24 h 202"/>
                <a:gd name="T6" fmla="*/ 174 w 206"/>
                <a:gd name="T7" fmla="*/ 22 h 202"/>
                <a:gd name="T8" fmla="*/ 170 w 206"/>
                <a:gd name="T9" fmla="*/ 22 h 202"/>
                <a:gd name="T10" fmla="*/ 162 w 206"/>
                <a:gd name="T11" fmla="*/ 22 h 202"/>
                <a:gd name="T12" fmla="*/ 148 w 206"/>
                <a:gd name="T13" fmla="*/ 26 h 202"/>
                <a:gd name="T14" fmla="*/ 138 w 206"/>
                <a:gd name="T15" fmla="*/ 28 h 202"/>
                <a:gd name="T16" fmla="*/ 136 w 206"/>
                <a:gd name="T17" fmla="*/ 34 h 202"/>
                <a:gd name="T18" fmla="*/ 138 w 206"/>
                <a:gd name="T19" fmla="*/ 42 h 202"/>
                <a:gd name="T20" fmla="*/ 140 w 206"/>
                <a:gd name="T21" fmla="*/ 46 h 202"/>
                <a:gd name="T22" fmla="*/ 138 w 206"/>
                <a:gd name="T23" fmla="*/ 54 h 202"/>
                <a:gd name="T24" fmla="*/ 122 w 206"/>
                <a:gd name="T25" fmla="*/ 56 h 202"/>
                <a:gd name="T26" fmla="*/ 106 w 206"/>
                <a:gd name="T27" fmla="*/ 52 h 202"/>
                <a:gd name="T28" fmla="*/ 96 w 206"/>
                <a:gd name="T29" fmla="*/ 44 h 202"/>
                <a:gd name="T30" fmla="*/ 88 w 206"/>
                <a:gd name="T31" fmla="*/ 36 h 202"/>
                <a:gd name="T32" fmla="*/ 84 w 206"/>
                <a:gd name="T33" fmla="*/ 26 h 202"/>
                <a:gd name="T34" fmla="*/ 80 w 206"/>
                <a:gd name="T35" fmla="*/ 18 h 202"/>
                <a:gd name="T36" fmla="*/ 78 w 206"/>
                <a:gd name="T37" fmla="*/ 16 h 202"/>
                <a:gd name="T38" fmla="*/ 56 w 206"/>
                <a:gd name="T39" fmla="*/ 10 h 202"/>
                <a:gd name="T40" fmla="*/ 46 w 206"/>
                <a:gd name="T41" fmla="*/ 6 h 202"/>
                <a:gd name="T42" fmla="*/ 38 w 206"/>
                <a:gd name="T43" fmla="*/ 4 h 202"/>
                <a:gd name="T44" fmla="*/ 24 w 206"/>
                <a:gd name="T45" fmla="*/ 0 h 202"/>
                <a:gd name="T46" fmla="*/ 24 w 206"/>
                <a:gd name="T47" fmla="*/ 4 h 202"/>
                <a:gd name="T48" fmla="*/ 26 w 206"/>
                <a:gd name="T49" fmla="*/ 12 h 202"/>
                <a:gd name="T50" fmla="*/ 24 w 206"/>
                <a:gd name="T51" fmla="*/ 18 h 202"/>
                <a:gd name="T52" fmla="*/ 22 w 206"/>
                <a:gd name="T53" fmla="*/ 20 h 202"/>
                <a:gd name="T54" fmla="*/ 18 w 206"/>
                <a:gd name="T55" fmla="*/ 20 h 202"/>
                <a:gd name="T56" fmla="*/ 16 w 206"/>
                <a:gd name="T57" fmla="*/ 22 h 202"/>
                <a:gd name="T58" fmla="*/ 18 w 206"/>
                <a:gd name="T59" fmla="*/ 30 h 202"/>
                <a:gd name="T60" fmla="*/ 18 w 206"/>
                <a:gd name="T61" fmla="*/ 30 h 202"/>
                <a:gd name="T62" fmla="*/ 16 w 206"/>
                <a:gd name="T63" fmla="*/ 34 h 202"/>
                <a:gd name="T64" fmla="*/ 12 w 206"/>
                <a:gd name="T65" fmla="*/ 40 h 202"/>
                <a:gd name="T66" fmla="*/ 6 w 206"/>
                <a:gd name="T67" fmla="*/ 46 h 202"/>
                <a:gd name="T68" fmla="*/ 2 w 206"/>
                <a:gd name="T69" fmla="*/ 50 h 202"/>
                <a:gd name="T70" fmla="*/ 0 w 206"/>
                <a:gd name="T71" fmla="*/ 50 h 202"/>
                <a:gd name="T72" fmla="*/ 2 w 206"/>
                <a:gd name="T73" fmla="*/ 54 h 202"/>
                <a:gd name="T74" fmla="*/ 4 w 206"/>
                <a:gd name="T75" fmla="*/ 60 h 202"/>
                <a:gd name="T76" fmla="*/ 4 w 206"/>
                <a:gd name="T77" fmla="*/ 72 h 202"/>
                <a:gd name="T78" fmla="*/ 6 w 206"/>
                <a:gd name="T79" fmla="*/ 80 h 202"/>
                <a:gd name="T80" fmla="*/ 8 w 206"/>
                <a:gd name="T81" fmla="*/ 82 h 202"/>
                <a:gd name="T82" fmla="*/ 12 w 206"/>
                <a:gd name="T83" fmla="*/ 88 h 202"/>
                <a:gd name="T84" fmla="*/ 12 w 206"/>
                <a:gd name="T85" fmla="*/ 96 h 202"/>
                <a:gd name="T86" fmla="*/ 12 w 206"/>
                <a:gd name="T87" fmla="*/ 106 h 202"/>
                <a:gd name="T88" fmla="*/ 10 w 206"/>
                <a:gd name="T89" fmla="*/ 108 h 202"/>
                <a:gd name="T90" fmla="*/ 14 w 206"/>
                <a:gd name="T91" fmla="*/ 112 h 202"/>
                <a:gd name="T92" fmla="*/ 14 w 206"/>
                <a:gd name="T93" fmla="*/ 122 h 202"/>
                <a:gd name="T94" fmla="*/ 30 w 206"/>
                <a:gd name="T95" fmla="*/ 142 h 202"/>
                <a:gd name="T96" fmla="*/ 36 w 206"/>
                <a:gd name="T97" fmla="*/ 142 h 202"/>
                <a:gd name="T98" fmla="*/ 40 w 206"/>
                <a:gd name="T99" fmla="*/ 146 h 202"/>
                <a:gd name="T100" fmla="*/ 44 w 206"/>
                <a:gd name="T101" fmla="*/ 152 h 202"/>
                <a:gd name="T102" fmla="*/ 48 w 206"/>
                <a:gd name="T103" fmla="*/ 158 h 202"/>
                <a:gd name="T104" fmla="*/ 184 w 206"/>
                <a:gd name="T105" fmla="*/ 202 h 202"/>
                <a:gd name="T106" fmla="*/ 206 w 206"/>
                <a:gd name="T107" fmla="*/ 18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6" h="202">
                  <a:moveTo>
                    <a:pt x="206" y="34"/>
                  </a:moveTo>
                  <a:lnTo>
                    <a:pt x="200" y="34"/>
                  </a:lnTo>
                  <a:lnTo>
                    <a:pt x="196" y="32"/>
                  </a:lnTo>
                  <a:lnTo>
                    <a:pt x="192" y="30"/>
                  </a:lnTo>
                  <a:lnTo>
                    <a:pt x="186" y="26"/>
                  </a:lnTo>
                  <a:lnTo>
                    <a:pt x="182" y="24"/>
                  </a:lnTo>
                  <a:lnTo>
                    <a:pt x="176" y="24"/>
                  </a:lnTo>
                  <a:lnTo>
                    <a:pt x="174" y="22"/>
                  </a:lnTo>
                  <a:lnTo>
                    <a:pt x="172" y="22"/>
                  </a:lnTo>
                  <a:lnTo>
                    <a:pt x="170" y="22"/>
                  </a:lnTo>
                  <a:lnTo>
                    <a:pt x="166" y="22"/>
                  </a:lnTo>
                  <a:lnTo>
                    <a:pt x="162" y="22"/>
                  </a:lnTo>
                  <a:lnTo>
                    <a:pt x="154" y="24"/>
                  </a:lnTo>
                  <a:lnTo>
                    <a:pt x="148" y="26"/>
                  </a:lnTo>
                  <a:lnTo>
                    <a:pt x="142" y="26"/>
                  </a:lnTo>
                  <a:lnTo>
                    <a:pt x="138" y="28"/>
                  </a:lnTo>
                  <a:lnTo>
                    <a:pt x="138" y="32"/>
                  </a:lnTo>
                  <a:lnTo>
                    <a:pt x="136" y="34"/>
                  </a:lnTo>
                  <a:lnTo>
                    <a:pt x="138" y="38"/>
                  </a:lnTo>
                  <a:lnTo>
                    <a:pt x="138" y="42"/>
                  </a:lnTo>
                  <a:lnTo>
                    <a:pt x="140" y="44"/>
                  </a:lnTo>
                  <a:lnTo>
                    <a:pt x="140" y="46"/>
                  </a:lnTo>
                  <a:lnTo>
                    <a:pt x="140" y="46"/>
                  </a:lnTo>
                  <a:lnTo>
                    <a:pt x="138" y="54"/>
                  </a:lnTo>
                  <a:lnTo>
                    <a:pt x="132" y="56"/>
                  </a:lnTo>
                  <a:lnTo>
                    <a:pt x="122" y="56"/>
                  </a:lnTo>
                  <a:lnTo>
                    <a:pt x="114" y="54"/>
                  </a:lnTo>
                  <a:lnTo>
                    <a:pt x="106" y="52"/>
                  </a:lnTo>
                  <a:lnTo>
                    <a:pt x="100" y="48"/>
                  </a:lnTo>
                  <a:lnTo>
                    <a:pt x="96" y="44"/>
                  </a:lnTo>
                  <a:lnTo>
                    <a:pt x="90" y="40"/>
                  </a:lnTo>
                  <a:lnTo>
                    <a:pt x="88" y="36"/>
                  </a:lnTo>
                  <a:lnTo>
                    <a:pt x="86" y="30"/>
                  </a:lnTo>
                  <a:lnTo>
                    <a:pt x="84" y="26"/>
                  </a:lnTo>
                  <a:lnTo>
                    <a:pt x="82" y="22"/>
                  </a:lnTo>
                  <a:lnTo>
                    <a:pt x="80" y="18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2" y="8"/>
                  </a:lnTo>
                  <a:lnTo>
                    <a:pt x="46" y="6"/>
                  </a:lnTo>
                  <a:lnTo>
                    <a:pt x="42" y="4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24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6" y="8"/>
                  </a:lnTo>
                  <a:lnTo>
                    <a:pt x="26" y="12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4" y="18"/>
                  </a:lnTo>
                  <a:lnTo>
                    <a:pt x="22" y="20"/>
                  </a:lnTo>
                  <a:lnTo>
                    <a:pt x="20" y="20"/>
                  </a:lnTo>
                  <a:lnTo>
                    <a:pt x="18" y="20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8" y="32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2" y="40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4" y="60"/>
                  </a:lnTo>
                  <a:lnTo>
                    <a:pt x="4" y="66"/>
                  </a:lnTo>
                  <a:lnTo>
                    <a:pt x="4" y="72"/>
                  </a:lnTo>
                  <a:lnTo>
                    <a:pt x="6" y="76"/>
                  </a:lnTo>
                  <a:lnTo>
                    <a:pt x="6" y="80"/>
                  </a:lnTo>
                  <a:lnTo>
                    <a:pt x="6" y="80"/>
                  </a:lnTo>
                  <a:lnTo>
                    <a:pt x="8" y="82"/>
                  </a:lnTo>
                  <a:lnTo>
                    <a:pt x="10" y="84"/>
                  </a:lnTo>
                  <a:lnTo>
                    <a:pt x="12" y="88"/>
                  </a:lnTo>
                  <a:lnTo>
                    <a:pt x="12" y="92"/>
                  </a:lnTo>
                  <a:lnTo>
                    <a:pt x="12" y="96"/>
                  </a:lnTo>
                  <a:lnTo>
                    <a:pt x="12" y="102"/>
                  </a:lnTo>
                  <a:lnTo>
                    <a:pt x="12" y="106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2" y="110"/>
                  </a:lnTo>
                  <a:lnTo>
                    <a:pt x="14" y="112"/>
                  </a:lnTo>
                  <a:lnTo>
                    <a:pt x="14" y="116"/>
                  </a:lnTo>
                  <a:lnTo>
                    <a:pt x="14" y="122"/>
                  </a:lnTo>
                  <a:lnTo>
                    <a:pt x="28" y="142"/>
                  </a:lnTo>
                  <a:lnTo>
                    <a:pt x="30" y="142"/>
                  </a:lnTo>
                  <a:lnTo>
                    <a:pt x="32" y="142"/>
                  </a:lnTo>
                  <a:lnTo>
                    <a:pt x="36" y="142"/>
                  </a:lnTo>
                  <a:lnTo>
                    <a:pt x="40" y="146"/>
                  </a:lnTo>
                  <a:lnTo>
                    <a:pt x="40" y="146"/>
                  </a:lnTo>
                  <a:lnTo>
                    <a:pt x="42" y="148"/>
                  </a:lnTo>
                  <a:lnTo>
                    <a:pt x="44" y="152"/>
                  </a:lnTo>
                  <a:lnTo>
                    <a:pt x="46" y="154"/>
                  </a:lnTo>
                  <a:lnTo>
                    <a:pt x="48" y="158"/>
                  </a:lnTo>
                  <a:lnTo>
                    <a:pt x="76" y="156"/>
                  </a:lnTo>
                  <a:lnTo>
                    <a:pt x="184" y="202"/>
                  </a:lnTo>
                  <a:lnTo>
                    <a:pt x="184" y="184"/>
                  </a:lnTo>
                  <a:lnTo>
                    <a:pt x="206" y="184"/>
                  </a:lnTo>
                  <a:lnTo>
                    <a:pt x="206" y="3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89" name="Freeform 461">
              <a:extLst>
                <a:ext uri="{FF2B5EF4-FFF2-40B4-BE49-F238E27FC236}">
                  <a16:creationId xmlns:a16="http://schemas.microsoft.com/office/drawing/2014/main" xmlns="" id="{FDDA9AE9-9105-4993-B575-5AB434C6CFD9}"/>
                </a:ext>
              </a:extLst>
            </p:cNvPr>
            <p:cNvSpPr>
              <a:spLocks/>
            </p:cNvSpPr>
            <p:nvPr/>
          </p:nvSpPr>
          <p:spPr bwMode="gray">
            <a:xfrm>
              <a:off x="831455" y="4372952"/>
              <a:ext cx="270304" cy="222018"/>
            </a:xfrm>
            <a:custGeom>
              <a:avLst/>
              <a:gdLst>
                <a:gd name="T0" fmla="*/ 142 w 146"/>
                <a:gd name="T1" fmla="*/ 0 h 120"/>
                <a:gd name="T2" fmla="*/ 132 w 146"/>
                <a:gd name="T3" fmla="*/ 2 h 120"/>
                <a:gd name="T4" fmla="*/ 124 w 146"/>
                <a:gd name="T5" fmla="*/ 6 h 120"/>
                <a:gd name="T6" fmla="*/ 120 w 146"/>
                <a:gd name="T7" fmla="*/ 8 h 120"/>
                <a:gd name="T8" fmla="*/ 96 w 146"/>
                <a:gd name="T9" fmla="*/ 4 h 120"/>
                <a:gd name="T10" fmla="*/ 84 w 146"/>
                <a:gd name="T11" fmla="*/ 8 h 120"/>
                <a:gd name="T12" fmla="*/ 76 w 146"/>
                <a:gd name="T13" fmla="*/ 6 h 120"/>
                <a:gd name="T14" fmla="*/ 68 w 146"/>
                <a:gd name="T15" fmla="*/ 12 h 120"/>
                <a:gd name="T16" fmla="*/ 62 w 146"/>
                <a:gd name="T17" fmla="*/ 16 h 120"/>
                <a:gd name="T18" fmla="*/ 58 w 146"/>
                <a:gd name="T19" fmla="*/ 14 h 120"/>
                <a:gd name="T20" fmla="*/ 50 w 146"/>
                <a:gd name="T21" fmla="*/ 10 h 120"/>
                <a:gd name="T22" fmla="*/ 42 w 146"/>
                <a:gd name="T23" fmla="*/ 8 h 120"/>
                <a:gd name="T24" fmla="*/ 40 w 146"/>
                <a:gd name="T25" fmla="*/ 6 h 120"/>
                <a:gd name="T26" fmla="*/ 38 w 146"/>
                <a:gd name="T27" fmla="*/ 6 h 120"/>
                <a:gd name="T28" fmla="*/ 30 w 146"/>
                <a:gd name="T29" fmla="*/ 6 h 120"/>
                <a:gd name="T30" fmla="*/ 16 w 146"/>
                <a:gd name="T31" fmla="*/ 8 h 120"/>
                <a:gd name="T32" fmla="*/ 6 w 146"/>
                <a:gd name="T33" fmla="*/ 14 h 120"/>
                <a:gd name="T34" fmla="*/ 2 w 146"/>
                <a:gd name="T35" fmla="*/ 20 h 120"/>
                <a:gd name="T36" fmla="*/ 4 w 146"/>
                <a:gd name="T37" fmla="*/ 22 h 120"/>
                <a:gd name="T38" fmla="*/ 6 w 146"/>
                <a:gd name="T39" fmla="*/ 28 h 120"/>
                <a:gd name="T40" fmla="*/ 6 w 146"/>
                <a:gd name="T41" fmla="*/ 40 h 120"/>
                <a:gd name="T42" fmla="*/ 6 w 146"/>
                <a:gd name="T43" fmla="*/ 48 h 120"/>
                <a:gd name="T44" fmla="*/ 2 w 146"/>
                <a:gd name="T45" fmla="*/ 54 h 120"/>
                <a:gd name="T46" fmla="*/ 0 w 146"/>
                <a:gd name="T47" fmla="*/ 64 h 120"/>
                <a:gd name="T48" fmla="*/ 0 w 146"/>
                <a:gd name="T49" fmla="*/ 100 h 120"/>
                <a:gd name="T50" fmla="*/ 16 w 146"/>
                <a:gd name="T51" fmla="*/ 100 h 120"/>
                <a:gd name="T52" fmla="*/ 34 w 146"/>
                <a:gd name="T53" fmla="*/ 112 h 120"/>
                <a:gd name="T54" fmla="*/ 52 w 146"/>
                <a:gd name="T55" fmla="*/ 118 h 120"/>
                <a:gd name="T56" fmla="*/ 76 w 146"/>
                <a:gd name="T57" fmla="*/ 120 h 120"/>
                <a:gd name="T58" fmla="*/ 94 w 146"/>
                <a:gd name="T59" fmla="*/ 102 h 120"/>
                <a:gd name="T60" fmla="*/ 96 w 146"/>
                <a:gd name="T61" fmla="*/ 86 h 120"/>
                <a:gd name="T62" fmla="*/ 100 w 146"/>
                <a:gd name="T63" fmla="*/ 80 h 120"/>
                <a:gd name="T64" fmla="*/ 108 w 146"/>
                <a:gd name="T65" fmla="*/ 72 h 120"/>
                <a:gd name="T66" fmla="*/ 118 w 146"/>
                <a:gd name="T67" fmla="*/ 68 h 120"/>
                <a:gd name="T68" fmla="*/ 122 w 146"/>
                <a:gd name="T69" fmla="*/ 72 h 120"/>
                <a:gd name="T70" fmla="*/ 126 w 146"/>
                <a:gd name="T71" fmla="*/ 72 h 120"/>
                <a:gd name="T72" fmla="*/ 132 w 146"/>
                <a:gd name="T73" fmla="*/ 68 h 120"/>
                <a:gd name="T74" fmla="*/ 138 w 146"/>
                <a:gd name="T75" fmla="*/ 56 h 120"/>
                <a:gd name="T76" fmla="*/ 142 w 146"/>
                <a:gd name="T77" fmla="*/ 46 h 120"/>
                <a:gd name="T78" fmla="*/ 144 w 146"/>
                <a:gd name="T79" fmla="*/ 36 h 120"/>
                <a:gd name="T80" fmla="*/ 146 w 146"/>
                <a:gd name="T81" fmla="*/ 24 h 120"/>
                <a:gd name="T82" fmla="*/ 144 w 146"/>
                <a:gd name="T83" fmla="*/ 14 h 120"/>
                <a:gd name="T84" fmla="*/ 146 w 146"/>
                <a:gd name="T85" fmla="*/ 4 h 120"/>
                <a:gd name="T86" fmla="*/ 146 w 146"/>
                <a:gd name="T8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6" h="120">
                  <a:moveTo>
                    <a:pt x="146" y="0"/>
                  </a:moveTo>
                  <a:lnTo>
                    <a:pt x="142" y="0"/>
                  </a:lnTo>
                  <a:lnTo>
                    <a:pt x="136" y="0"/>
                  </a:lnTo>
                  <a:lnTo>
                    <a:pt x="132" y="2"/>
                  </a:lnTo>
                  <a:lnTo>
                    <a:pt x="126" y="4"/>
                  </a:lnTo>
                  <a:lnTo>
                    <a:pt x="124" y="6"/>
                  </a:lnTo>
                  <a:lnTo>
                    <a:pt x="120" y="6"/>
                  </a:lnTo>
                  <a:lnTo>
                    <a:pt x="120" y="8"/>
                  </a:lnTo>
                  <a:lnTo>
                    <a:pt x="108" y="2"/>
                  </a:lnTo>
                  <a:lnTo>
                    <a:pt x="96" y="4"/>
                  </a:lnTo>
                  <a:lnTo>
                    <a:pt x="88" y="6"/>
                  </a:lnTo>
                  <a:lnTo>
                    <a:pt x="84" y="8"/>
                  </a:lnTo>
                  <a:lnTo>
                    <a:pt x="80" y="6"/>
                  </a:lnTo>
                  <a:lnTo>
                    <a:pt x="76" y="6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14"/>
                  </a:lnTo>
                  <a:lnTo>
                    <a:pt x="62" y="16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38" y="6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2" y="6"/>
                  </a:lnTo>
                  <a:lnTo>
                    <a:pt x="16" y="8"/>
                  </a:lnTo>
                  <a:lnTo>
                    <a:pt x="10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6" y="34"/>
                  </a:lnTo>
                  <a:lnTo>
                    <a:pt x="6" y="40"/>
                  </a:lnTo>
                  <a:lnTo>
                    <a:pt x="6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4"/>
                  </a:lnTo>
                  <a:lnTo>
                    <a:pt x="2" y="58"/>
                  </a:lnTo>
                  <a:lnTo>
                    <a:pt x="0" y="64"/>
                  </a:lnTo>
                  <a:lnTo>
                    <a:pt x="0" y="70"/>
                  </a:lnTo>
                  <a:lnTo>
                    <a:pt x="0" y="100"/>
                  </a:lnTo>
                  <a:lnTo>
                    <a:pt x="14" y="98"/>
                  </a:lnTo>
                  <a:lnTo>
                    <a:pt x="16" y="100"/>
                  </a:lnTo>
                  <a:lnTo>
                    <a:pt x="24" y="106"/>
                  </a:lnTo>
                  <a:lnTo>
                    <a:pt x="34" y="112"/>
                  </a:lnTo>
                  <a:lnTo>
                    <a:pt x="48" y="118"/>
                  </a:lnTo>
                  <a:lnTo>
                    <a:pt x="52" y="118"/>
                  </a:lnTo>
                  <a:lnTo>
                    <a:pt x="62" y="120"/>
                  </a:lnTo>
                  <a:lnTo>
                    <a:pt x="76" y="120"/>
                  </a:lnTo>
                  <a:lnTo>
                    <a:pt x="86" y="120"/>
                  </a:lnTo>
                  <a:lnTo>
                    <a:pt x="94" y="102"/>
                  </a:lnTo>
                  <a:lnTo>
                    <a:pt x="94" y="88"/>
                  </a:lnTo>
                  <a:lnTo>
                    <a:pt x="96" y="86"/>
                  </a:lnTo>
                  <a:lnTo>
                    <a:pt x="98" y="84"/>
                  </a:lnTo>
                  <a:lnTo>
                    <a:pt x="100" y="80"/>
                  </a:lnTo>
                  <a:lnTo>
                    <a:pt x="104" y="76"/>
                  </a:lnTo>
                  <a:lnTo>
                    <a:pt x="108" y="72"/>
                  </a:lnTo>
                  <a:lnTo>
                    <a:pt x="112" y="70"/>
                  </a:lnTo>
                  <a:lnTo>
                    <a:pt x="118" y="68"/>
                  </a:lnTo>
                  <a:lnTo>
                    <a:pt x="122" y="72"/>
                  </a:lnTo>
                  <a:lnTo>
                    <a:pt x="122" y="72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8" y="70"/>
                  </a:lnTo>
                  <a:lnTo>
                    <a:pt x="132" y="68"/>
                  </a:lnTo>
                  <a:lnTo>
                    <a:pt x="136" y="64"/>
                  </a:lnTo>
                  <a:lnTo>
                    <a:pt x="138" y="56"/>
                  </a:lnTo>
                  <a:lnTo>
                    <a:pt x="142" y="46"/>
                  </a:lnTo>
                  <a:lnTo>
                    <a:pt x="142" y="46"/>
                  </a:lnTo>
                  <a:lnTo>
                    <a:pt x="144" y="42"/>
                  </a:lnTo>
                  <a:lnTo>
                    <a:pt x="144" y="36"/>
                  </a:lnTo>
                  <a:lnTo>
                    <a:pt x="146" y="30"/>
                  </a:lnTo>
                  <a:lnTo>
                    <a:pt x="146" y="24"/>
                  </a:lnTo>
                  <a:lnTo>
                    <a:pt x="144" y="18"/>
                  </a:lnTo>
                  <a:lnTo>
                    <a:pt x="144" y="14"/>
                  </a:lnTo>
                  <a:lnTo>
                    <a:pt x="144" y="8"/>
                  </a:lnTo>
                  <a:lnTo>
                    <a:pt x="146" y="4"/>
                  </a:lnTo>
                  <a:lnTo>
                    <a:pt x="146" y="2"/>
                  </a:lnTo>
                  <a:lnTo>
                    <a:pt x="14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0" name="Freeform 462">
              <a:extLst>
                <a:ext uri="{FF2B5EF4-FFF2-40B4-BE49-F238E27FC236}">
                  <a16:creationId xmlns:a16="http://schemas.microsoft.com/office/drawing/2014/main" xmlns="" id="{29C0D9F6-32FE-4F0D-8D2D-F148A255420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3623" y="4113931"/>
              <a:ext cx="96273" cy="244220"/>
            </a:xfrm>
            <a:custGeom>
              <a:avLst/>
              <a:gdLst>
                <a:gd name="T0" fmla="*/ 28 w 52"/>
                <a:gd name="T1" fmla="*/ 132 h 132"/>
                <a:gd name="T2" fmla="*/ 30 w 52"/>
                <a:gd name="T3" fmla="*/ 118 h 132"/>
                <a:gd name="T4" fmla="*/ 30 w 52"/>
                <a:gd name="T5" fmla="*/ 118 h 132"/>
                <a:gd name="T6" fmla="*/ 30 w 52"/>
                <a:gd name="T7" fmla="*/ 116 h 132"/>
                <a:gd name="T8" fmla="*/ 32 w 52"/>
                <a:gd name="T9" fmla="*/ 112 h 132"/>
                <a:gd name="T10" fmla="*/ 32 w 52"/>
                <a:gd name="T11" fmla="*/ 108 h 132"/>
                <a:gd name="T12" fmla="*/ 36 w 52"/>
                <a:gd name="T13" fmla="*/ 104 h 132"/>
                <a:gd name="T14" fmla="*/ 40 w 52"/>
                <a:gd name="T15" fmla="*/ 100 h 132"/>
                <a:gd name="T16" fmla="*/ 44 w 52"/>
                <a:gd name="T17" fmla="*/ 96 h 132"/>
                <a:gd name="T18" fmla="*/ 44 w 52"/>
                <a:gd name="T19" fmla="*/ 92 h 132"/>
                <a:gd name="T20" fmla="*/ 44 w 52"/>
                <a:gd name="T21" fmla="*/ 80 h 132"/>
                <a:gd name="T22" fmla="*/ 44 w 52"/>
                <a:gd name="T23" fmla="*/ 66 h 132"/>
                <a:gd name="T24" fmla="*/ 46 w 52"/>
                <a:gd name="T25" fmla="*/ 52 h 132"/>
                <a:gd name="T26" fmla="*/ 52 w 52"/>
                <a:gd name="T27" fmla="*/ 44 h 132"/>
                <a:gd name="T28" fmla="*/ 50 w 52"/>
                <a:gd name="T29" fmla="*/ 44 h 132"/>
                <a:gd name="T30" fmla="*/ 50 w 52"/>
                <a:gd name="T31" fmla="*/ 40 h 132"/>
                <a:gd name="T32" fmla="*/ 48 w 52"/>
                <a:gd name="T33" fmla="*/ 36 h 132"/>
                <a:gd name="T34" fmla="*/ 46 w 52"/>
                <a:gd name="T35" fmla="*/ 30 h 132"/>
                <a:gd name="T36" fmla="*/ 44 w 52"/>
                <a:gd name="T37" fmla="*/ 24 h 132"/>
                <a:gd name="T38" fmla="*/ 44 w 52"/>
                <a:gd name="T39" fmla="*/ 20 h 132"/>
                <a:gd name="T40" fmla="*/ 44 w 52"/>
                <a:gd name="T41" fmla="*/ 14 h 132"/>
                <a:gd name="T42" fmla="*/ 16 w 52"/>
                <a:gd name="T43" fmla="*/ 16 h 132"/>
                <a:gd name="T44" fmla="*/ 16 w 52"/>
                <a:gd name="T45" fmla="*/ 14 h 132"/>
                <a:gd name="T46" fmla="*/ 14 w 52"/>
                <a:gd name="T47" fmla="*/ 12 h 132"/>
                <a:gd name="T48" fmla="*/ 12 w 52"/>
                <a:gd name="T49" fmla="*/ 8 h 132"/>
                <a:gd name="T50" fmla="*/ 8 w 52"/>
                <a:gd name="T51" fmla="*/ 4 h 132"/>
                <a:gd name="T52" fmla="*/ 4 w 52"/>
                <a:gd name="T53" fmla="*/ 2 h 132"/>
                <a:gd name="T54" fmla="*/ 0 w 52"/>
                <a:gd name="T5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132">
                  <a:moveTo>
                    <a:pt x="28" y="132"/>
                  </a:moveTo>
                  <a:lnTo>
                    <a:pt x="30" y="118"/>
                  </a:lnTo>
                  <a:lnTo>
                    <a:pt x="30" y="118"/>
                  </a:lnTo>
                  <a:lnTo>
                    <a:pt x="30" y="116"/>
                  </a:lnTo>
                  <a:lnTo>
                    <a:pt x="32" y="112"/>
                  </a:lnTo>
                  <a:lnTo>
                    <a:pt x="32" y="108"/>
                  </a:lnTo>
                  <a:lnTo>
                    <a:pt x="36" y="104"/>
                  </a:lnTo>
                  <a:lnTo>
                    <a:pt x="40" y="100"/>
                  </a:lnTo>
                  <a:lnTo>
                    <a:pt x="44" y="96"/>
                  </a:lnTo>
                  <a:lnTo>
                    <a:pt x="44" y="92"/>
                  </a:lnTo>
                  <a:lnTo>
                    <a:pt x="44" y="80"/>
                  </a:lnTo>
                  <a:lnTo>
                    <a:pt x="44" y="66"/>
                  </a:lnTo>
                  <a:lnTo>
                    <a:pt x="46" y="52"/>
                  </a:lnTo>
                  <a:lnTo>
                    <a:pt x="52" y="44"/>
                  </a:lnTo>
                  <a:lnTo>
                    <a:pt x="50" y="44"/>
                  </a:lnTo>
                  <a:lnTo>
                    <a:pt x="50" y="40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4"/>
                  </a:lnTo>
                  <a:lnTo>
                    <a:pt x="16" y="16"/>
                  </a:lnTo>
                  <a:lnTo>
                    <a:pt x="16" y="14"/>
                  </a:lnTo>
                  <a:lnTo>
                    <a:pt x="14" y="12"/>
                  </a:lnTo>
                  <a:lnTo>
                    <a:pt x="12" y="8"/>
                  </a:lnTo>
                  <a:lnTo>
                    <a:pt x="8" y="4"/>
                  </a:lnTo>
                  <a:lnTo>
                    <a:pt x="4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1" name="Freeform 463">
              <a:extLst>
                <a:ext uri="{FF2B5EF4-FFF2-40B4-BE49-F238E27FC236}">
                  <a16:creationId xmlns:a16="http://schemas.microsoft.com/office/drawing/2014/main" xmlns="" id="{495C61AA-1FC5-4F32-9171-66BB4A0766C9}"/>
                </a:ext>
              </a:extLst>
            </p:cNvPr>
            <p:cNvSpPr>
              <a:spLocks/>
            </p:cNvSpPr>
            <p:nvPr/>
          </p:nvSpPr>
          <p:spPr bwMode="gray">
            <a:xfrm>
              <a:off x="746291" y="4113931"/>
              <a:ext cx="403604" cy="299724"/>
            </a:xfrm>
            <a:custGeom>
              <a:avLst/>
              <a:gdLst>
                <a:gd name="T0" fmla="*/ 94 w 218"/>
                <a:gd name="T1" fmla="*/ 36 h 162"/>
                <a:gd name="T2" fmla="*/ 78 w 218"/>
                <a:gd name="T3" fmla="*/ 40 h 162"/>
                <a:gd name="T4" fmla="*/ 62 w 218"/>
                <a:gd name="T5" fmla="*/ 42 h 162"/>
                <a:gd name="T6" fmla="*/ 60 w 218"/>
                <a:gd name="T7" fmla="*/ 62 h 162"/>
                <a:gd name="T8" fmla="*/ 50 w 218"/>
                <a:gd name="T9" fmla="*/ 100 h 162"/>
                <a:gd name="T10" fmla="*/ 38 w 218"/>
                <a:gd name="T11" fmla="*/ 116 h 162"/>
                <a:gd name="T12" fmla="*/ 32 w 218"/>
                <a:gd name="T13" fmla="*/ 120 h 162"/>
                <a:gd name="T14" fmla="*/ 24 w 218"/>
                <a:gd name="T15" fmla="*/ 122 h 162"/>
                <a:gd name="T16" fmla="*/ 18 w 218"/>
                <a:gd name="T17" fmla="*/ 122 h 162"/>
                <a:gd name="T18" fmla="*/ 10 w 218"/>
                <a:gd name="T19" fmla="*/ 122 h 162"/>
                <a:gd name="T20" fmla="*/ 4 w 218"/>
                <a:gd name="T21" fmla="*/ 122 h 162"/>
                <a:gd name="T22" fmla="*/ 2 w 218"/>
                <a:gd name="T23" fmla="*/ 128 h 162"/>
                <a:gd name="T24" fmla="*/ 4 w 218"/>
                <a:gd name="T25" fmla="*/ 132 h 162"/>
                <a:gd name="T26" fmla="*/ 8 w 218"/>
                <a:gd name="T27" fmla="*/ 138 h 162"/>
                <a:gd name="T28" fmla="*/ 8 w 218"/>
                <a:gd name="T29" fmla="*/ 140 h 162"/>
                <a:gd name="T30" fmla="*/ 14 w 218"/>
                <a:gd name="T31" fmla="*/ 144 h 162"/>
                <a:gd name="T32" fmla="*/ 16 w 218"/>
                <a:gd name="T33" fmla="*/ 144 h 162"/>
                <a:gd name="T34" fmla="*/ 16 w 218"/>
                <a:gd name="T35" fmla="*/ 150 h 162"/>
                <a:gd name="T36" fmla="*/ 28 w 218"/>
                <a:gd name="T37" fmla="*/ 142 h 162"/>
                <a:gd name="T38" fmla="*/ 30 w 218"/>
                <a:gd name="T39" fmla="*/ 146 h 162"/>
                <a:gd name="T40" fmla="*/ 36 w 218"/>
                <a:gd name="T41" fmla="*/ 150 h 162"/>
                <a:gd name="T42" fmla="*/ 42 w 218"/>
                <a:gd name="T43" fmla="*/ 154 h 162"/>
                <a:gd name="T44" fmla="*/ 44 w 218"/>
                <a:gd name="T45" fmla="*/ 156 h 162"/>
                <a:gd name="T46" fmla="*/ 50 w 218"/>
                <a:gd name="T47" fmla="*/ 162 h 162"/>
                <a:gd name="T48" fmla="*/ 50 w 218"/>
                <a:gd name="T49" fmla="*/ 158 h 162"/>
                <a:gd name="T50" fmla="*/ 56 w 218"/>
                <a:gd name="T51" fmla="*/ 152 h 162"/>
                <a:gd name="T52" fmla="*/ 68 w 218"/>
                <a:gd name="T53" fmla="*/ 146 h 162"/>
                <a:gd name="T54" fmla="*/ 82 w 218"/>
                <a:gd name="T55" fmla="*/ 146 h 162"/>
                <a:gd name="T56" fmla="*/ 88 w 218"/>
                <a:gd name="T57" fmla="*/ 146 h 162"/>
                <a:gd name="T58" fmla="*/ 88 w 218"/>
                <a:gd name="T59" fmla="*/ 148 h 162"/>
                <a:gd name="T60" fmla="*/ 96 w 218"/>
                <a:gd name="T61" fmla="*/ 150 h 162"/>
                <a:gd name="T62" fmla="*/ 106 w 218"/>
                <a:gd name="T63" fmla="*/ 154 h 162"/>
                <a:gd name="T64" fmla="*/ 110 w 218"/>
                <a:gd name="T65" fmla="*/ 156 h 162"/>
                <a:gd name="T66" fmla="*/ 114 w 218"/>
                <a:gd name="T67" fmla="*/ 152 h 162"/>
                <a:gd name="T68" fmla="*/ 122 w 218"/>
                <a:gd name="T69" fmla="*/ 148 h 162"/>
                <a:gd name="T70" fmla="*/ 130 w 218"/>
                <a:gd name="T71" fmla="*/ 148 h 162"/>
                <a:gd name="T72" fmla="*/ 144 w 218"/>
                <a:gd name="T73" fmla="*/ 144 h 162"/>
                <a:gd name="T74" fmla="*/ 166 w 218"/>
                <a:gd name="T75" fmla="*/ 148 h 162"/>
                <a:gd name="T76" fmla="*/ 170 w 218"/>
                <a:gd name="T77" fmla="*/ 146 h 162"/>
                <a:gd name="T78" fmla="*/ 178 w 218"/>
                <a:gd name="T79" fmla="*/ 142 h 162"/>
                <a:gd name="T80" fmla="*/ 188 w 218"/>
                <a:gd name="T81" fmla="*/ 140 h 162"/>
                <a:gd name="T82" fmla="*/ 196 w 218"/>
                <a:gd name="T83" fmla="*/ 118 h 162"/>
                <a:gd name="T84" fmla="*/ 196 w 218"/>
                <a:gd name="T85" fmla="*/ 116 h 162"/>
                <a:gd name="T86" fmla="*/ 198 w 218"/>
                <a:gd name="T87" fmla="*/ 108 h 162"/>
                <a:gd name="T88" fmla="*/ 206 w 218"/>
                <a:gd name="T89" fmla="*/ 100 h 162"/>
                <a:gd name="T90" fmla="*/ 210 w 218"/>
                <a:gd name="T91" fmla="*/ 92 h 162"/>
                <a:gd name="T92" fmla="*/ 210 w 218"/>
                <a:gd name="T93" fmla="*/ 66 h 162"/>
                <a:gd name="T94" fmla="*/ 218 w 218"/>
                <a:gd name="T95" fmla="*/ 44 h 162"/>
                <a:gd name="T96" fmla="*/ 216 w 218"/>
                <a:gd name="T97" fmla="*/ 40 h 162"/>
                <a:gd name="T98" fmla="*/ 212 w 218"/>
                <a:gd name="T99" fmla="*/ 30 h 162"/>
                <a:gd name="T100" fmla="*/ 210 w 218"/>
                <a:gd name="T101" fmla="*/ 20 h 162"/>
                <a:gd name="T102" fmla="*/ 182 w 218"/>
                <a:gd name="T103" fmla="*/ 16 h 162"/>
                <a:gd name="T104" fmla="*/ 180 w 218"/>
                <a:gd name="T105" fmla="*/ 12 h 162"/>
                <a:gd name="T106" fmla="*/ 174 w 218"/>
                <a:gd name="T107" fmla="*/ 4 h 162"/>
                <a:gd name="T108" fmla="*/ 166 w 218"/>
                <a:gd name="T10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8" h="162">
                  <a:moveTo>
                    <a:pt x="162" y="0"/>
                  </a:moveTo>
                  <a:lnTo>
                    <a:pt x="94" y="36"/>
                  </a:lnTo>
                  <a:lnTo>
                    <a:pt x="90" y="38"/>
                  </a:lnTo>
                  <a:lnTo>
                    <a:pt x="78" y="40"/>
                  </a:lnTo>
                  <a:lnTo>
                    <a:pt x="68" y="42"/>
                  </a:lnTo>
                  <a:lnTo>
                    <a:pt x="62" y="42"/>
                  </a:lnTo>
                  <a:lnTo>
                    <a:pt x="62" y="48"/>
                  </a:lnTo>
                  <a:lnTo>
                    <a:pt x="60" y="62"/>
                  </a:lnTo>
                  <a:lnTo>
                    <a:pt x="56" y="80"/>
                  </a:lnTo>
                  <a:lnTo>
                    <a:pt x="50" y="100"/>
                  </a:lnTo>
                  <a:lnTo>
                    <a:pt x="38" y="116"/>
                  </a:lnTo>
                  <a:lnTo>
                    <a:pt x="38" y="116"/>
                  </a:lnTo>
                  <a:lnTo>
                    <a:pt x="36" y="118"/>
                  </a:lnTo>
                  <a:lnTo>
                    <a:pt x="32" y="120"/>
                  </a:lnTo>
                  <a:lnTo>
                    <a:pt x="28" y="120"/>
                  </a:lnTo>
                  <a:lnTo>
                    <a:pt x="24" y="122"/>
                  </a:lnTo>
                  <a:lnTo>
                    <a:pt x="20" y="122"/>
                  </a:lnTo>
                  <a:lnTo>
                    <a:pt x="18" y="122"/>
                  </a:lnTo>
                  <a:lnTo>
                    <a:pt x="14" y="122"/>
                  </a:lnTo>
                  <a:lnTo>
                    <a:pt x="10" y="122"/>
                  </a:lnTo>
                  <a:lnTo>
                    <a:pt x="6" y="122"/>
                  </a:lnTo>
                  <a:lnTo>
                    <a:pt x="4" y="122"/>
                  </a:lnTo>
                  <a:lnTo>
                    <a:pt x="0" y="128"/>
                  </a:lnTo>
                  <a:lnTo>
                    <a:pt x="2" y="128"/>
                  </a:lnTo>
                  <a:lnTo>
                    <a:pt x="2" y="130"/>
                  </a:lnTo>
                  <a:lnTo>
                    <a:pt x="4" y="132"/>
                  </a:lnTo>
                  <a:lnTo>
                    <a:pt x="6" y="136"/>
                  </a:lnTo>
                  <a:lnTo>
                    <a:pt x="8" y="138"/>
                  </a:lnTo>
                  <a:lnTo>
                    <a:pt x="8" y="138"/>
                  </a:lnTo>
                  <a:lnTo>
                    <a:pt x="8" y="140"/>
                  </a:lnTo>
                  <a:lnTo>
                    <a:pt x="10" y="142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6" y="144"/>
                  </a:lnTo>
                  <a:lnTo>
                    <a:pt x="16" y="146"/>
                  </a:lnTo>
                  <a:lnTo>
                    <a:pt x="16" y="150"/>
                  </a:lnTo>
                  <a:lnTo>
                    <a:pt x="26" y="150"/>
                  </a:lnTo>
                  <a:lnTo>
                    <a:pt x="28" y="142"/>
                  </a:lnTo>
                  <a:lnTo>
                    <a:pt x="28" y="144"/>
                  </a:lnTo>
                  <a:lnTo>
                    <a:pt x="30" y="146"/>
                  </a:lnTo>
                  <a:lnTo>
                    <a:pt x="34" y="148"/>
                  </a:lnTo>
                  <a:lnTo>
                    <a:pt x="36" y="150"/>
                  </a:lnTo>
                  <a:lnTo>
                    <a:pt x="38" y="152"/>
                  </a:lnTo>
                  <a:lnTo>
                    <a:pt x="42" y="154"/>
                  </a:lnTo>
                  <a:lnTo>
                    <a:pt x="42" y="154"/>
                  </a:lnTo>
                  <a:lnTo>
                    <a:pt x="44" y="156"/>
                  </a:lnTo>
                  <a:lnTo>
                    <a:pt x="46" y="158"/>
                  </a:lnTo>
                  <a:lnTo>
                    <a:pt x="50" y="162"/>
                  </a:lnTo>
                  <a:lnTo>
                    <a:pt x="50" y="160"/>
                  </a:lnTo>
                  <a:lnTo>
                    <a:pt x="50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62" y="148"/>
                  </a:lnTo>
                  <a:lnTo>
                    <a:pt x="68" y="146"/>
                  </a:lnTo>
                  <a:lnTo>
                    <a:pt x="76" y="146"/>
                  </a:lnTo>
                  <a:lnTo>
                    <a:pt x="82" y="146"/>
                  </a:lnTo>
                  <a:lnTo>
                    <a:pt x="86" y="146"/>
                  </a:lnTo>
                  <a:lnTo>
                    <a:pt x="88" y="146"/>
                  </a:lnTo>
                  <a:lnTo>
                    <a:pt x="88" y="146"/>
                  </a:lnTo>
                  <a:lnTo>
                    <a:pt x="88" y="148"/>
                  </a:lnTo>
                  <a:lnTo>
                    <a:pt x="92" y="148"/>
                  </a:lnTo>
                  <a:lnTo>
                    <a:pt x="96" y="150"/>
                  </a:lnTo>
                  <a:lnTo>
                    <a:pt x="102" y="152"/>
                  </a:lnTo>
                  <a:lnTo>
                    <a:pt x="106" y="154"/>
                  </a:lnTo>
                  <a:lnTo>
                    <a:pt x="108" y="156"/>
                  </a:lnTo>
                  <a:lnTo>
                    <a:pt x="110" y="156"/>
                  </a:lnTo>
                  <a:lnTo>
                    <a:pt x="110" y="154"/>
                  </a:lnTo>
                  <a:lnTo>
                    <a:pt x="114" y="152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6" y="146"/>
                  </a:lnTo>
                  <a:lnTo>
                    <a:pt x="130" y="148"/>
                  </a:lnTo>
                  <a:lnTo>
                    <a:pt x="134" y="146"/>
                  </a:lnTo>
                  <a:lnTo>
                    <a:pt x="144" y="144"/>
                  </a:lnTo>
                  <a:lnTo>
                    <a:pt x="154" y="144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70" y="146"/>
                  </a:lnTo>
                  <a:lnTo>
                    <a:pt x="174" y="144"/>
                  </a:lnTo>
                  <a:lnTo>
                    <a:pt x="178" y="142"/>
                  </a:lnTo>
                  <a:lnTo>
                    <a:pt x="182" y="140"/>
                  </a:lnTo>
                  <a:lnTo>
                    <a:pt x="188" y="140"/>
                  </a:lnTo>
                  <a:lnTo>
                    <a:pt x="192" y="140"/>
                  </a:lnTo>
                  <a:lnTo>
                    <a:pt x="196" y="118"/>
                  </a:lnTo>
                  <a:lnTo>
                    <a:pt x="196" y="118"/>
                  </a:lnTo>
                  <a:lnTo>
                    <a:pt x="196" y="116"/>
                  </a:lnTo>
                  <a:lnTo>
                    <a:pt x="198" y="112"/>
                  </a:lnTo>
                  <a:lnTo>
                    <a:pt x="198" y="108"/>
                  </a:lnTo>
                  <a:lnTo>
                    <a:pt x="202" y="104"/>
                  </a:lnTo>
                  <a:lnTo>
                    <a:pt x="206" y="100"/>
                  </a:lnTo>
                  <a:lnTo>
                    <a:pt x="210" y="96"/>
                  </a:lnTo>
                  <a:lnTo>
                    <a:pt x="210" y="92"/>
                  </a:lnTo>
                  <a:lnTo>
                    <a:pt x="210" y="80"/>
                  </a:lnTo>
                  <a:lnTo>
                    <a:pt x="210" y="66"/>
                  </a:lnTo>
                  <a:lnTo>
                    <a:pt x="212" y="5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6" y="40"/>
                  </a:lnTo>
                  <a:lnTo>
                    <a:pt x="214" y="36"/>
                  </a:lnTo>
                  <a:lnTo>
                    <a:pt x="212" y="30"/>
                  </a:lnTo>
                  <a:lnTo>
                    <a:pt x="210" y="24"/>
                  </a:lnTo>
                  <a:lnTo>
                    <a:pt x="210" y="20"/>
                  </a:lnTo>
                  <a:lnTo>
                    <a:pt x="210" y="14"/>
                  </a:lnTo>
                  <a:lnTo>
                    <a:pt x="182" y="16"/>
                  </a:lnTo>
                  <a:lnTo>
                    <a:pt x="182" y="14"/>
                  </a:lnTo>
                  <a:lnTo>
                    <a:pt x="180" y="12"/>
                  </a:lnTo>
                  <a:lnTo>
                    <a:pt x="178" y="8"/>
                  </a:lnTo>
                  <a:lnTo>
                    <a:pt x="174" y="4"/>
                  </a:lnTo>
                  <a:lnTo>
                    <a:pt x="170" y="2"/>
                  </a:lnTo>
                  <a:lnTo>
                    <a:pt x="166" y="0"/>
                  </a:lnTo>
                  <a:lnTo>
                    <a:pt x="16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2" name="Freeform 464">
              <a:extLst>
                <a:ext uri="{FF2B5EF4-FFF2-40B4-BE49-F238E27FC236}">
                  <a16:creationId xmlns:a16="http://schemas.microsoft.com/office/drawing/2014/main" xmlns="" id="{E7B05957-4BBE-4C6A-B0E0-8396CC8ABF73}"/>
                </a:ext>
              </a:extLst>
            </p:cNvPr>
            <p:cNvSpPr>
              <a:spLocks/>
            </p:cNvSpPr>
            <p:nvPr/>
          </p:nvSpPr>
          <p:spPr bwMode="gray">
            <a:xfrm>
              <a:off x="990675" y="4372952"/>
              <a:ext cx="162923" cy="273822"/>
            </a:xfrm>
            <a:custGeom>
              <a:avLst/>
              <a:gdLst>
                <a:gd name="T0" fmla="*/ 60 w 88"/>
                <a:gd name="T1" fmla="*/ 2 h 148"/>
                <a:gd name="T2" fmla="*/ 58 w 88"/>
                <a:gd name="T3" fmla="*/ 8 h 148"/>
                <a:gd name="T4" fmla="*/ 58 w 88"/>
                <a:gd name="T5" fmla="*/ 20 h 148"/>
                <a:gd name="T6" fmla="*/ 60 w 88"/>
                <a:gd name="T7" fmla="*/ 30 h 148"/>
                <a:gd name="T8" fmla="*/ 58 w 88"/>
                <a:gd name="T9" fmla="*/ 42 h 148"/>
                <a:gd name="T10" fmla="*/ 56 w 88"/>
                <a:gd name="T11" fmla="*/ 48 h 148"/>
                <a:gd name="T12" fmla="*/ 50 w 88"/>
                <a:gd name="T13" fmla="*/ 64 h 148"/>
                <a:gd name="T14" fmla="*/ 42 w 88"/>
                <a:gd name="T15" fmla="*/ 70 h 148"/>
                <a:gd name="T16" fmla="*/ 38 w 88"/>
                <a:gd name="T17" fmla="*/ 72 h 148"/>
                <a:gd name="T18" fmla="*/ 36 w 88"/>
                <a:gd name="T19" fmla="*/ 72 h 148"/>
                <a:gd name="T20" fmla="*/ 26 w 88"/>
                <a:gd name="T21" fmla="*/ 70 h 148"/>
                <a:gd name="T22" fmla="*/ 18 w 88"/>
                <a:gd name="T23" fmla="*/ 76 h 148"/>
                <a:gd name="T24" fmla="*/ 12 w 88"/>
                <a:gd name="T25" fmla="*/ 84 h 148"/>
                <a:gd name="T26" fmla="*/ 8 w 88"/>
                <a:gd name="T27" fmla="*/ 88 h 148"/>
                <a:gd name="T28" fmla="*/ 0 w 88"/>
                <a:gd name="T29" fmla="*/ 120 h 148"/>
                <a:gd name="T30" fmla="*/ 0 w 88"/>
                <a:gd name="T31" fmla="*/ 124 h 148"/>
                <a:gd name="T32" fmla="*/ 2 w 88"/>
                <a:gd name="T33" fmla="*/ 130 h 148"/>
                <a:gd name="T34" fmla="*/ 10 w 88"/>
                <a:gd name="T35" fmla="*/ 134 h 148"/>
                <a:gd name="T36" fmla="*/ 14 w 88"/>
                <a:gd name="T37" fmla="*/ 136 h 148"/>
                <a:gd name="T38" fmla="*/ 18 w 88"/>
                <a:gd name="T39" fmla="*/ 140 h 148"/>
                <a:gd name="T40" fmla="*/ 18 w 88"/>
                <a:gd name="T41" fmla="*/ 148 h 148"/>
                <a:gd name="T42" fmla="*/ 36 w 88"/>
                <a:gd name="T43" fmla="*/ 148 h 148"/>
                <a:gd name="T44" fmla="*/ 70 w 88"/>
                <a:gd name="T45" fmla="*/ 146 h 148"/>
                <a:gd name="T46" fmla="*/ 86 w 88"/>
                <a:gd name="T47" fmla="*/ 144 h 148"/>
                <a:gd name="T48" fmla="*/ 88 w 88"/>
                <a:gd name="T49" fmla="*/ 138 h 148"/>
                <a:gd name="T50" fmla="*/ 88 w 88"/>
                <a:gd name="T51" fmla="*/ 134 h 148"/>
                <a:gd name="T52" fmla="*/ 82 w 88"/>
                <a:gd name="T53" fmla="*/ 130 h 148"/>
                <a:gd name="T54" fmla="*/ 74 w 88"/>
                <a:gd name="T55" fmla="*/ 122 h 148"/>
                <a:gd name="T56" fmla="*/ 68 w 88"/>
                <a:gd name="T57" fmla="*/ 110 h 148"/>
                <a:gd name="T58" fmla="*/ 62 w 88"/>
                <a:gd name="T59" fmla="*/ 100 h 148"/>
                <a:gd name="T60" fmla="*/ 66 w 88"/>
                <a:gd name="T61" fmla="*/ 98 h 148"/>
                <a:gd name="T62" fmla="*/ 70 w 88"/>
                <a:gd name="T63" fmla="*/ 94 h 148"/>
                <a:gd name="T64" fmla="*/ 72 w 88"/>
                <a:gd name="T65" fmla="*/ 86 h 148"/>
                <a:gd name="T66" fmla="*/ 70 w 88"/>
                <a:gd name="T67" fmla="*/ 78 h 148"/>
                <a:gd name="T68" fmla="*/ 68 w 88"/>
                <a:gd name="T69" fmla="*/ 76 h 148"/>
                <a:gd name="T70" fmla="*/ 64 w 88"/>
                <a:gd name="T71" fmla="*/ 72 h 148"/>
                <a:gd name="T72" fmla="*/ 62 w 88"/>
                <a:gd name="T73" fmla="*/ 64 h 148"/>
                <a:gd name="T74" fmla="*/ 64 w 88"/>
                <a:gd name="T75" fmla="*/ 58 h 148"/>
                <a:gd name="T76" fmla="*/ 68 w 88"/>
                <a:gd name="T77" fmla="*/ 58 h 148"/>
                <a:gd name="T78" fmla="*/ 74 w 88"/>
                <a:gd name="T79" fmla="*/ 56 h 148"/>
                <a:gd name="T80" fmla="*/ 78 w 88"/>
                <a:gd name="T81" fmla="*/ 50 h 148"/>
                <a:gd name="T82" fmla="*/ 78 w 88"/>
                <a:gd name="T83" fmla="*/ 46 h 148"/>
                <a:gd name="T84" fmla="*/ 74 w 88"/>
                <a:gd name="T85" fmla="*/ 40 h 148"/>
                <a:gd name="T86" fmla="*/ 72 w 88"/>
                <a:gd name="T87" fmla="*/ 30 h 148"/>
                <a:gd name="T88" fmla="*/ 72 w 88"/>
                <a:gd name="T89" fmla="*/ 20 h 148"/>
                <a:gd name="T90" fmla="*/ 72 w 88"/>
                <a:gd name="T91" fmla="*/ 16 h 148"/>
                <a:gd name="T92" fmla="*/ 72 w 88"/>
                <a:gd name="T93" fmla="*/ 8 h 148"/>
                <a:gd name="T94" fmla="*/ 66 w 88"/>
                <a:gd name="T95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48">
                  <a:moveTo>
                    <a:pt x="60" y="0"/>
                  </a:moveTo>
                  <a:lnTo>
                    <a:pt x="60" y="2"/>
                  </a:lnTo>
                  <a:lnTo>
                    <a:pt x="60" y="4"/>
                  </a:lnTo>
                  <a:lnTo>
                    <a:pt x="58" y="8"/>
                  </a:lnTo>
                  <a:lnTo>
                    <a:pt x="58" y="14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6" y="48"/>
                  </a:lnTo>
                  <a:lnTo>
                    <a:pt x="52" y="56"/>
                  </a:lnTo>
                  <a:lnTo>
                    <a:pt x="50" y="64"/>
                  </a:lnTo>
                  <a:lnTo>
                    <a:pt x="46" y="68"/>
                  </a:lnTo>
                  <a:lnTo>
                    <a:pt x="42" y="70"/>
                  </a:lnTo>
                  <a:lnTo>
                    <a:pt x="40" y="72"/>
                  </a:lnTo>
                  <a:lnTo>
                    <a:pt x="38" y="72"/>
                  </a:lnTo>
                  <a:lnTo>
                    <a:pt x="36" y="72"/>
                  </a:lnTo>
                  <a:lnTo>
                    <a:pt x="36" y="72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2" y="72"/>
                  </a:lnTo>
                  <a:lnTo>
                    <a:pt x="18" y="76"/>
                  </a:lnTo>
                  <a:lnTo>
                    <a:pt x="14" y="80"/>
                  </a:lnTo>
                  <a:lnTo>
                    <a:pt x="12" y="84"/>
                  </a:lnTo>
                  <a:lnTo>
                    <a:pt x="10" y="86"/>
                  </a:lnTo>
                  <a:lnTo>
                    <a:pt x="8" y="88"/>
                  </a:lnTo>
                  <a:lnTo>
                    <a:pt x="8" y="102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2" y="130"/>
                  </a:lnTo>
                  <a:lnTo>
                    <a:pt x="6" y="132"/>
                  </a:lnTo>
                  <a:lnTo>
                    <a:pt x="10" y="134"/>
                  </a:lnTo>
                  <a:lnTo>
                    <a:pt x="12" y="134"/>
                  </a:lnTo>
                  <a:lnTo>
                    <a:pt x="14" y="136"/>
                  </a:lnTo>
                  <a:lnTo>
                    <a:pt x="16" y="138"/>
                  </a:lnTo>
                  <a:lnTo>
                    <a:pt x="18" y="140"/>
                  </a:lnTo>
                  <a:lnTo>
                    <a:pt x="18" y="144"/>
                  </a:lnTo>
                  <a:lnTo>
                    <a:pt x="18" y="148"/>
                  </a:lnTo>
                  <a:lnTo>
                    <a:pt x="22" y="148"/>
                  </a:lnTo>
                  <a:lnTo>
                    <a:pt x="36" y="148"/>
                  </a:lnTo>
                  <a:lnTo>
                    <a:pt x="52" y="146"/>
                  </a:lnTo>
                  <a:lnTo>
                    <a:pt x="70" y="146"/>
                  </a:lnTo>
                  <a:lnTo>
                    <a:pt x="88" y="146"/>
                  </a:lnTo>
                  <a:lnTo>
                    <a:pt x="86" y="144"/>
                  </a:lnTo>
                  <a:lnTo>
                    <a:pt x="86" y="142"/>
                  </a:lnTo>
                  <a:lnTo>
                    <a:pt x="88" y="138"/>
                  </a:lnTo>
                  <a:lnTo>
                    <a:pt x="88" y="134"/>
                  </a:lnTo>
                  <a:lnTo>
                    <a:pt x="88" y="134"/>
                  </a:lnTo>
                  <a:lnTo>
                    <a:pt x="84" y="132"/>
                  </a:lnTo>
                  <a:lnTo>
                    <a:pt x="82" y="130"/>
                  </a:lnTo>
                  <a:lnTo>
                    <a:pt x="78" y="126"/>
                  </a:lnTo>
                  <a:lnTo>
                    <a:pt x="74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66" y="102"/>
                  </a:lnTo>
                  <a:lnTo>
                    <a:pt x="62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8" y="96"/>
                  </a:lnTo>
                  <a:lnTo>
                    <a:pt x="70" y="94"/>
                  </a:lnTo>
                  <a:lnTo>
                    <a:pt x="70" y="90"/>
                  </a:lnTo>
                  <a:lnTo>
                    <a:pt x="72" y="86"/>
                  </a:lnTo>
                  <a:lnTo>
                    <a:pt x="72" y="82"/>
                  </a:lnTo>
                  <a:lnTo>
                    <a:pt x="70" y="78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4"/>
                  </a:lnTo>
                  <a:lnTo>
                    <a:pt x="64" y="72"/>
                  </a:lnTo>
                  <a:lnTo>
                    <a:pt x="62" y="68"/>
                  </a:lnTo>
                  <a:lnTo>
                    <a:pt x="62" y="64"/>
                  </a:lnTo>
                  <a:lnTo>
                    <a:pt x="62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8" y="58"/>
                  </a:lnTo>
                  <a:lnTo>
                    <a:pt x="72" y="58"/>
                  </a:lnTo>
                  <a:lnTo>
                    <a:pt x="74" y="56"/>
                  </a:lnTo>
                  <a:lnTo>
                    <a:pt x="78" y="54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72" y="34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16"/>
                  </a:lnTo>
                  <a:lnTo>
                    <a:pt x="72" y="12"/>
                  </a:lnTo>
                  <a:lnTo>
                    <a:pt x="72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3" name="Freeform 465">
              <a:extLst>
                <a:ext uri="{FF2B5EF4-FFF2-40B4-BE49-F238E27FC236}">
                  <a16:creationId xmlns:a16="http://schemas.microsoft.com/office/drawing/2014/main" xmlns="" id="{A1BA387C-316A-460D-BAA4-B54F808F2EBF}"/>
                </a:ext>
              </a:extLst>
            </p:cNvPr>
            <p:cNvSpPr>
              <a:spLocks/>
            </p:cNvSpPr>
            <p:nvPr/>
          </p:nvSpPr>
          <p:spPr bwMode="gray">
            <a:xfrm>
              <a:off x="1101759" y="4139833"/>
              <a:ext cx="233276" cy="392232"/>
            </a:xfrm>
            <a:custGeom>
              <a:avLst/>
              <a:gdLst>
                <a:gd name="T0" fmla="*/ 126 w 126"/>
                <a:gd name="T1" fmla="*/ 46 h 212"/>
                <a:gd name="T2" fmla="*/ 124 w 126"/>
                <a:gd name="T3" fmla="*/ 90 h 212"/>
                <a:gd name="T4" fmla="*/ 120 w 126"/>
                <a:gd name="T5" fmla="*/ 88 h 212"/>
                <a:gd name="T6" fmla="*/ 112 w 126"/>
                <a:gd name="T7" fmla="*/ 90 h 212"/>
                <a:gd name="T8" fmla="*/ 108 w 126"/>
                <a:gd name="T9" fmla="*/ 92 h 212"/>
                <a:gd name="T10" fmla="*/ 106 w 126"/>
                <a:gd name="T11" fmla="*/ 98 h 212"/>
                <a:gd name="T12" fmla="*/ 106 w 126"/>
                <a:gd name="T13" fmla="*/ 104 h 212"/>
                <a:gd name="T14" fmla="*/ 102 w 126"/>
                <a:gd name="T15" fmla="*/ 110 h 212"/>
                <a:gd name="T16" fmla="*/ 98 w 126"/>
                <a:gd name="T17" fmla="*/ 114 h 212"/>
                <a:gd name="T18" fmla="*/ 98 w 126"/>
                <a:gd name="T19" fmla="*/ 120 h 212"/>
                <a:gd name="T20" fmla="*/ 98 w 126"/>
                <a:gd name="T21" fmla="*/ 124 h 212"/>
                <a:gd name="T22" fmla="*/ 98 w 126"/>
                <a:gd name="T23" fmla="*/ 124 h 212"/>
                <a:gd name="T24" fmla="*/ 98 w 126"/>
                <a:gd name="T25" fmla="*/ 122 h 212"/>
                <a:gd name="T26" fmla="*/ 100 w 126"/>
                <a:gd name="T27" fmla="*/ 126 h 212"/>
                <a:gd name="T28" fmla="*/ 104 w 126"/>
                <a:gd name="T29" fmla="*/ 132 h 212"/>
                <a:gd name="T30" fmla="*/ 102 w 126"/>
                <a:gd name="T31" fmla="*/ 138 h 212"/>
                <a:gd name="T32" fmla="*/ 102 w 126"/>
                <a:gd name="T33" fmla="*/ 150 h 212"/>
                <a:gd name="T34" fmla="*/ 104 w 126"/>
                <a:gd name="T35" fmla="*/ 158 h 212"/>
                <a:gd name="T36" fmla="*/ 106 w 126"/>
                <a:gd name="T37" fmla="*/ 168 h 212"/>
                <a:gd name="T38" fmla="*/ 108 w 126"/>
                <a:gd name="T39" fmla="*/ 174 h 212"/>
                <a:gd name="T40" fmla="*/ 108 w 126"/>
                <a:gd name="T41" fmla="*/ 176 h 212"/>
                <a:gd name="T42" fmla="*/ 100 w 126"/>
                <a:gd name="T43" fmla="*/ 178 h 212"/>
                <a:gd name="T44" fmla="*/ 92 w 126"/>
                <a:gd name="T45" fmla="*/ 182 h 212"/>
                <a:gd name="T46" fmla="*/ 86 w 126"/>
                <a:gd name="T47" fmla="*/ 190 h 212"/>
                <a:gd name="T48" fmla="*/ 86 w 126"/>
                <a:gd name="T49" fmla="*/ 192 h 212"/>
                <a:gd name="T50" fmla="*/ 84 w 126"/>
                <a:gd name="T51" fmla="*/ 198 h 212"/>
                <a:gd name="T52" fmla="*/ 78 w 126"/>
                <a:gd name="T53" fmla="*/ 202 h 212"/>
                <a:gd name="T54" fmla="*/ 68 w 126"/>
                <a:gd name="T55" fmla="*/ 204 h 212"/>
                <a:gd name="T56" fmla="*/ 66 w 126"/>
                <a:gd name="T57" fmla="*/ 202 h 212"/>
                <a:gd name="T58" fmla="*/ 60 w 126"/>
                <a:gd name="T59" fmla="*/ 200 h 212"/>
                <a:gd name="T60" fmla="*/ 58 w 126"/>
                <a:gd name="T61" fmla="*/ 204 h 212"/>
                <a:gd name="T62" fmla="*/ 46 w 126"/>
                <a:gd name="T63" fmla="*/ 208 h 212"/>
                <a:gd name="T64" fmla="*/ 12 w 126"/>
                <a:gd name="T65" fmla="*/ 212 h 212"/>
                <a:gd name="T66" fmla="*/ 12 w 126"/>
                <a:gd name="T67" fmla="*/ 210 h 212"/>
                <a:gd name="T68" fmla="*/ 10 w 126"/>
                <a:gd name="T69" fmla="*/ 204 h 212"/>
                <a:gd name="T70" fmla="*/ 6 w 126"/>
                <a:gd name="T71" fmla="*/ 200 h 212"/>
                <a:gd name="T72" fmla="*/ 2 w 126"/>
                <a:gd name="T73" fmla="*/ 194 h 212"/>
                <a:gd name="T74" fmla="*/ 2 w 126"/>
                <a:gd name="T75" fmla="*/ 184 h 212"/>
                <a:gd name="T76" fmla="*/ 6 w 126"/>
                <a:gd name="T77" fmla="*/ 186 h 212"/>
                <a:gd name="T78" fmla="*/ 12 w 126"/>
                <a:gd name="T79" fmla="*/ 184 h 212"/>
                <a:gd name="T80" fmla="*/ 18 w 126"/>
                <a:gd name="T81" fmla="*/ 180 h 212"/>
                <a:gd name="T82" fmla="*/ 18 w 126"/>
                <a:gd name="T83" fmla="*/ 174 h 212"/>
                <a:gd name="T84" fmla="*/ 16 w 126"/>
                <a:gd name="T85" fmla="*/ 168 h 212"/>
                <a:gd name="T86" fmla="*/ 12 w 126"/>
                <a:gd name="T87" fmla="*/ 156 h 212"/>
                <a:gd name="T88" fmla="*/ 12 w 126"/>
                <a:gd name="T89" fmla="*/ 150 h 212"/>
                <a:gd name="T90" fmla="*/ 14 w 126"/>
                <a:gd name="T91" fmla="*/ 144 h 212"/>
                <a:gd name="T92" fmla="*/ 12 w 126"/>
                <a:gd name="T93" fmla="*/ 136 h 212"/>
                <a:gd name="T94" fmla="*/ 10 w 126"/>
                <a:gd name="T95" fmla="*/ 132 h 212"/>
                <a:gd name="T96" fmla="*/ 8 w 126"/>
                <a:gd name="T97" fmla="*/ 130 h 212"/>
                <a:gd name="T98" fmla="*/ 4 w 126"/>
                <a:gd name="T99" fmla="*/ 126 h 212"/>
                <a:gd name="T100" fmla="*/ 0 w 126"/>
                <a:gd name="T101" fmla="*/ 126 h 212"/>
                <a:gd name="T102" fmla="*/ 2 w 126"/>
                <a:gd name="T103" fmla="*/ 120 h 212"/>
                <a:gd name="T104" fmla="*/ 6 w 126"/>
                <a:gd name="T105" fmla="*/ 104 h 212"/>
                <a:gd name="T106" fmla="*/ 4 w 126"/>
                <a:gd name="T107" fmla="*/ 102 h 212"/>
                <a:gd name="T108" fmla="*/ 6 w 126"/>
                <a:gd name="T109" fmla="*/ 96 h 212"/>
                <a:gd name="T110" fmla="*/ 12 w 126"/>
                <a:gd name="T111" fmla="*/ 88 h 212"/>
                <a:gd name="T112" fmla="*/ 18 w 126"/>
                <a:gd name="T113" fmla="*/ 78 h 212"/>
                <a:gd name="T114" fmla="*/ 18 w 126"/>
                <a:gd name="T115" fmla="*/ 50 h 212"/>
                <a:gd name="T116" fmla="*/ 26 w 126"/>
                <a:gd name="T117" fmla="*/ 30 h 212"/>
                <a:gd name="T118" fmla="*/ 24 w 126"/>
                <a:gd name="T119" fmla="*/ 26 h 212"/>
                <a:gd name="T120" fmla="*/ 20 w 126"/>
                <a:gd name="T121" fmla="*/ 16 h 212"/>
                <a:gd name="T122" fmla="*/ 18 w 126"/>
                <a:gd name="T123" fmla="*/ 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212">
                  <a:moveTo>
                    <a:pt x="18" y="0"/>
                  </a:moveTo>
                  <a:lnTo>
                    <a:pt x="126" y="46"/>
                  </a:lnTo>
                  <a:lnTo>
                    <a:pt x="124" y="90"/>
                  </a:lnTo>
                  <a:lnTo>
                    <a:pt x="124" y="90"/>
                  </a:lnTo>
                  <a:lnTo>
                    <a:pt x="122" y="90"/>
                  </a:lnTo>
                  <a:lnTo>
                    <a:pt x="120" y="88"/>
                  </a:lnTo>
                  <a:lnTo>
                    <a:pt x="116" y="88"/>
                  </a:lnTo>
                  <a:lnTo>
                    <a:pt x="112" y="90"/>
                  </a:lnTo>
                  <a:lnTo>
                    <a:pt x="110" y="90"/>
                  </a:lnTo>
                  <a:lnTo>
                    <a:pt x="108" y="92"/>
                  </a:lnTo>
                  <a:lnTo>
                    <a:pt x="106" y="96"/>
                  </a:lnTo>
                  <a:lnTo>
                    <a:pt x="106" y="98"/>
                  </a:lnTo>
                  <a:lnTo>
                    <a:pt x="106" y="100"/>
                  </a:lnTo>
                  <a:lnTo>
                    <a:pt x="106" y="104"/>
                  </a:lnTo>
                  <a:lnTo>
                    <a:pt x="104" y="108"/>
                  </a:lnTo>
                  <a:lnTo>
                    <a:pt x="102" y="110"/>
                  </a:lnTo>
                  <a:lnTo>
                    <a:pt x="100" y="110"/>
                  </a:lnTo>
                  <a:lnTo>
                    <a:pt x="98" y="114"/>
                  </a:lnTo>
                  <a:lnTo>
                    <a:pt x="96" y="116"/>
                  </a:lnTo>
                  <a:lnTo>
                    <a:pt x="98" y="120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4"/>
                  </a:lnTo>
                  <a:lnTo>
                    <a:pt x="100" y="126"/>
                  </a:lnTo>
                  <a:lnTo>
                    <a:pt x="102" y="128"/>
                  </a:lnTo>
                  <a:lnTo>
                    <a:pt x="104" y="132"/>
                  </a:lnTo>
                  <a:lnTo>
                    <a:pt x="104" y="134"/>
                  </a:lnTo>
                  <a:lnTo>
                    <a:pt x="102" y="138"/>
                  </a:lnTo>
                  <a:lnTo>
                    <a:pt x="102" y="144"/>
                  </a:lnTo>
                  <a:lnTo>
                    <a:pt x="102" y="150"/>
                  </a:lnTo>
                  <a:lnTo>
                    <a:pt x="102" y="154"/>
                  </a:lnTo>
                  <a:lnTo>
                    <a:pt x="104" y="158"/>
                  </a:lnTo>
                  <a:lnTo>
                    <a:pt x="104" y="162"/>
                  </a:lnTo>
                  <a:lnTo>
                    <a:pt x="106" y="168"/>
                  </a:lnTo>
                  <a:lnTo>
                    <a:pt x="108" y="172"/>
                  </a:lnTo>
                  <a:lnTo>
                    <a:pt x="108" y="174"/>
                  </a:lnTo>
                  <a:lnTo>
                    <a:pt x="108" y="176"/>
                  </a:lnTo>
                  <a:lnTo>
                    <a:pt x="108" y="176"/>
                  </a:lnTo>
                  <a:lnTo>
                    <a:pt x="104" y="178"/>
                  </a:lnTo>
                  <a:lnTo>
                    <a:pt x="100" y="178"/>
                  </a:lnTo>
                  <a:lnTo>
                    <a:pt x="96" y="180"/>
                  </a:lnTo>
                  <a:lnTo>
                    <a:pt x="92" y="182"/>
                  </a:lnTo>
                  <a:lnTo>
                    <a:pt x="88" y="186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86" y="192"/>
                  </a:lnTo>
                  <a:lnTo>
                    <a:pt x="86" y="194"/>
                  </a:lnTo>
                  <a:lnTo>
                    <a:pt x="84" y="198"/>
                  </a:lnTo>
                  <a:lnTo>
                    <a:pt x="82" y="200"/>
                  </a:lnTo>
                  <a:lnTo>
                    <a:pt x="78" y="202"/>
                  </a:lnTo>
                  <a:lnTo>
                    <a:pt x="74" y="204"/>
                  </a:lnTo>
                  <a:lnTo>
                    <a:pt x="68" y="204"/>
                  </a:lnTo>
                  <a:lnTo>
                    <a:pt x="68" y="202"/>
                  </a:lnTo>
                  <a:lnTo>
                    <a:pt x="66" y="202"/>
                  </a:lnTo>
                  <a:lnTo>
                    <a:pt x="64" y="202"/>
                  </a:lnTo>
                  <a:lnTo>
                    <a:pt x="60" y="200"/>
                  </a:lnTo>
                  <a:lnTo>
                    <a:pt x="58" y="202"/>
                  </a:lnTo>
                  <a:lnTo>
                    <a:pt x="58" y="204"/>
                  </a:lnTo>
                  <a:lnTo>
                    <a:pt x="56" y="204"/>
                  </a:lnTo>
                  <a:lnTo>
                    <a:pt x="46" y="208"/>
                  </a:lnTo>
                  <a:lnTo>
                    <a:pt x="3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0"/>
                  </a:lnTo>
                  <a:lnTo>
                    <a:pt x="10" y="206"/>
                  </a:lnTo>
                  <a:lnTo>
                    <a:pt x="10" y="204"/>
                  </a:lnTo>
                  <a:lnTo>
                    <a:pt x="6" y="202"/>
                  </a:lnTo>
                  <a:lnTo>
                    <a:pt x="6" y="200"/>
                  </a:lnTo>
                  <a:lnTo>
                    <a:pt x="4" y="198"/>
                  </a:lnTo>
                  <a:lnTo>
                    <a:pt x="2" y="194"/>
                  </a:lnTo>
                  <a:lnTo>
                    <a:pt x="2" y="190"/>
                  </a:lnTo>
                  <a:lnTo>
                    <a:pt x="2" y="184"/>
                  </a:lnTo>
                  <a:lnTo>
                    <a:pt x="4" y="184"/>
                  </a:lnTo>
                  <a:lnTo>
                    <a:pt x="6" y="186"/>
                  </a:lnTo>
                  <a:lnTo>
                    <a:pt x="8" y="184"/>
                  </a:lnTo>
                  <a:lnTo>
                    <a:pt x="12" y="184"/>
                  </a:lnTo>
                  <a:lnTo>
                    <a:pt x="14" y="182"/>
                  </a:lnTo>
                  <a:lnTo>
                    <a:pt x="18" y="180"/>
                  </a:lnTo>
                  <a:lnTo>
                    <a:pt x="18" y="176"/>
                  </a:lnTo>
                  <a:lnTo>
                    <a:pt x="18" y="174"/>
                  </a:lnTo>
                  <a:lnTo>
                    <a:pt x="18" y="172"/>
                  </a:lnTo>
                  <a:lnTo>
                    <a:pt x="16" y="168"/>
                  </a:lnTo>
                  <a:lnTo>
                    <a:pt x="14" y="162"/>
                  </a:lnTo>
                  <a:lnTo>
                    <a:pt x="12" y="156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4" y="144"/>
                  </a:lnTo>
                  <a:lnTo>
                    <a:pt x="12" y="140"/>
                  </a:lnTo>
                  <a:lnTo>
                    <a:pt x="12" y="136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8" y="130"/>
                  </a:lnTo>
                  <a:lnTo>
                    <a:pt x="6" y="128"/>
                  </a:lnTo>
                  <a:lnTo>
                    <a:pt x="4" y="126"/>
                  </a:lnTo>
                  <a:lnTo>
                    <a:pt x="0" y="128"/>
                  </a:lnTo>
                  <a:lnTo>
                    <a:pt x="0" y="126"/>
                  </a:lnTo>
                  <a:lnTo>
                    <a:pt x="0" y="124"/>
                  </a:lnTo>
                  <a:lnTo>
                    <a:pt x="2" y="120"/>
                  </a:lnTo>
                  <a:lnTo>
                    <a:pt x="4" y="114"/>
                  </a:lnTo>
                  <a:lnTo>
                    <a:pt x="6" y="104"/>
                  </a:lnTo>
                  <a:lnTo>
                    <a:pt x="4" y="104"/>
                  </a:lnTo>
                  <a:lnTo>
                    <a:pt x="4" y="102"/>
                  </a:lnTo>
                  <a:lnTo>
                    <a:pt x="4" y="100"/>
                  </a:lnTo>
                  <a:lnTo>
                    <a:pt x="6" y="96"/>
                  </a:lnTo>
                  <a:lnTo>
                    <a:pt x="8" y="92"/>
                  </a:lnTo>
                  <a:lnTo>
                    <a:pt x="12" y="88"/>
                  </a:lnTo>
                  <a:lnTo>
                    <a:pt x="18" y="82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50"/>
                  </a:lnTo>
                  <a:lnTo>
                    <a:pt x="20" y="38"/>
                  </a:lnTo>
                  <a:lnTo>
                    <a:pt x="26" y="30"/>
                  </a:lnTo>
                  <a:lnTo>
                    <a:pt x="24" y="30"/>
                  </a:lnTo>
                  <a:lnTo>
                    <a:pt x="24" y="26"/>
                  </a:lnTo>
                  <a:lnTo>
                    <a:pt x="22" y="22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8" y="6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4" name="Freeform 466">
              <a:extLst>
                <a:ext uri="{FF2B5EF4-FFF2-40B4-BE49-F238E27FC236}">
                  <a16:creationId xmlns:a16="http://schemas.microsoft.com/office/drawing/2014/main" xmlns="" id="{5F926240-B40F-452A-926D-7E8DBF950C6D}"/>
                </a:ext>
              </a:extLst>
            </p:cNvPr>
            <p:cNvSpPr>
              <a:spLocks/>
            </p:cNvSpPr>
            <p:nvPr/>
          </p:nvSpPr>
          <p:spPr bwMode="gray">
            <a:xfrm>
              <a:off x="1283196" y="4150934"/>
              <a:ext cx="403604" cy="462537"/>
            </a:xfrm>
            <a:custGeom>
              <a:avLst/>
              <a:gdLst>
                <a:gd name="T0" fmla="*/ 186 w 218"/>
                <a:gd name="T1" fmla="*/ 4 h 250"/>
                <a:gd name="T2" fmla="*/ 174 w 218"/>
                <a:gd name="T3" fmla="*/ 16 h 250"/>
                <a:gd name="T4" fmla="*/ 28 w 218"/>
                <a:gd name="T5" fmla="*/ 22 h 250"/>
                <a:gd name="T6" fmla="*/ 24 w 218"/>
                <a:gd name="T7" fmla="*/ 82 h 250"/>
                <a:gd name="T8" fmla="*/ 14 w 218"/>
                <a:gd name="T9" fmla="*/ 84 h 250"/>
                <a:gd name="T10" fmla="*/ 10 w 218"/>
                <a:gd name="T11" fmla="*/ 90 h 250"/>
                <a:gd name="T12" fmla="*/ 6 w 218"/>
                <a:gd name="T13" fmla="*/ 100 h 250"/>
                <a:gd name="T14" fmla="*/ 2 w 218"/>
                <a:gd name="T15" fmla="*/ 106 h 250"/>
                <a:gd name="T16" fmla="*/ 0 w 218"/>
                <a:gd name="T17" fmla="*/ 110 h 250"/>
                <a:gd name="T18" fmla="*/ 4 w 218"/>
                <a:gd name="T19" fmla="*/ 122 h 250"/>
                <a:gd name="T20" fmla="*/ 6 w 218"/>
                <a:gd name="T21" fmla="*/ 128 h 250"/>
                <a:gd name="T22" fmla="*/ 6 w 218"/>
                <a:gd name="T23" fmla="*/ 136 h 250"/>
                <a:gd name="T24" fmla="*/ 6 w 218"/>
                <a:gd name="T25" fmla="*/ 152 h 250"/>
                <a:gd name="T26" fmla="*/ 14 w 218"/>
                <a:gd name="T27" fmla="*/ 174 h 250"/>
                <a:gd name="T28" fmla="*/ 24 w 218"/>
                <a:gd name="T29" fmla="*/ 186 h 250"/>
                <a:gd name="T30" fmla="*/ 32 w 218"/>
                <a:gd name="T31" fmla="*/ 196 h 250"/>
                <a:gd name="T32" fmla="*/ 50 w 218"/>
                <a:gd name="T33" fmla="*/ 222 h 250"/>
                <a:gd name="T34" fmla="*/ 56 w 218"/>
                <a:gd name="T35" fmla="*/ 230 h 250"/>
                <a:gd name="T36" fmla="*/ 66 w 218"/>
                <a:gd name="T37" fmla="*/ 238 h 250"/>
                <a:gd name="T38" fmla="*/ 78 w 218"/>
                <a:gd name="T39" fmla="*/ 240 h 250"/>
                <a:gd name="T40" fmla="*/ 88 w 218"/>
                <a:gd name="T41" fmla="*/ 250 h 250"/>
                <a:gd name="T42" fmla="*/ 114 w 218"/>
                <a:gd name="T43" fmla="*/ 250 h 250"/>
                <a:gd name="T44" fmla="*/ 138 w 218"/>
                <a:gd name="T45" fmla="*/ 250 h 250"/>
                <a:gd name="T46" fmla="*/ 180 w 218"/>
                <a:gd name="T47" fmla="*/ 244 h 250"/>
                <a:gd name="T48" fmla="*/ 180 w 218"/>
                <a:gd name="T49" fmla="*/ 222 h 250"/>
                <a:gd name="T50" fmla="*/ 172 w 218"/>
                <a:gd name="T51" fmla="*/ 210 h 250"/>
                <a:gd name="T52" fmla="*/ 160 w 218"/>
                <a:gd name="T53" fmla="*/ 196 h 250"/>
                <a:gd name="T54" fmla="*/ 154 w 218"/>
                <a:gd name="T55" fmla="*/ 192 h 250"/>
                <a:gd name="T56" fmla="*/ 152 w 218"/>
                <a:gd name="T57" fmla="*/ 184 h 250"/>
                <a:gd name="T58" fmla="*/ 156 w 218"/>
                <a:gd name="T59" fmla="*/ 176 h 250"/>
                <a:gd name="T60" fmla="*/ 156 w 218"/>
                <a:gd name="T61" fmla="*/ 158 h 250"/>
                <a:gd name="T62" fmla="*/ 160 w 218"/>
                <a:gd name="T63" fmla="*/ 150 h 250"/>
                <a:gd name="T64" fmla="*/ 176 w 218"/>
                <a:gd name="T65" fmla="*/ 130 h 250"/>
                <a:gd name="T66" fmla="*/ 188 w 218"/>
                <a:gd name="T67" fmla="*/ 108 h 250"/>
                <a:gd name="T68" fmla="*/ 192 w 218"/>
                <a:gd name="T69" fmla="*/ 94 h 250"/>
                <a:gd name="T70" fmla="*/ 200 w 218"/>
                <a:gd name="T71" fmla="*/ 82 h 250"/>
                <a:gd name="T72" fmla="*/ 208 w 218"/>
                <a:gd name="T73" fmla="*/ 78 h 250"/>
                <a:gd name="T74" fmla="*/ 216 w 218"/>
                <a:gd name="T75" fmla="*/ 70 h 250"/>
                <a:gd name="T76" fmla="*/ 218 w 218"/>
                <a:gd name="T77" fmla="*/ 66 h 250"/>
                <a:gd name="T78" fmla="*/ 212 w 218"/>
                <a:gd name="T79" fmla="*/ 54 h 250"/>
                <a:gd name="T80" fmla="*/ 204 w 218"/>
                <a:gd name="T81" fmla="*/ 40 h 250"/>
                <a:gd name="T82" fmla="*/ 200 w 218"/>
                <a:gd name="T83" fmla="*/ 32 h 250"/>
                <a:gd name="T84" fmla="*/ 200 w 218"/>
                <a:gd name="T85" fmla="*/ 22 h 250"/>
                <a:gd name="T86" fmla="*/ 192 w 218"/>
                <a:gd name="T87" fmla="*/ 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8" h="250">
                  <a:moveTo>
                    <a:pt x="188" y="0"/>
                  </a:moveTo>
                  <a:lnTo>
                    <a:pt x="188" y="2"/>
                  </a:lnTo>
                  <a:lnTo>
                    <a:pt x="186" y="4"/>
                  </a:lnTo>
                  <a:lnTo>
                    <a:pt x="184" y="8"/>
                  </a:lnTo>
                  <a:lnTo>
                    <a:pt x="180" y="12"/>
                  </a:lnTo>
                  <a:lnTo>
                    <a:pt x="174" y="16"/>
                  </a:lnTo>
                  <a:lnTo>
                    <a:pt x="168" y="20"/>
                  </a:lnTo>
                  <a:lnTo>
                    <a:pt x="160" y="22"/>
                  </a:lnTo>
                  <a:lnTo>
                    <a:pt x="28" y="22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4" y="82"/>
                  </a:lnTo>
                  <a:lnTo>
                    <a:pt x="20" y="82"/>
                  </a:lnTo>
                  <a:lnTo>
                    <a:pt x="18" y="82"/>
                  </a:lnTo>
                  <a:lnTo>
                    <a:pt x="14" y="84"/>
                  </a:lnTo>
                  <a:lnTo>
                    <a:pt x="10" y="86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4"/>
                  </a:lnTo>
                  <a:lnTo>
                    <a:pt x="8" y="98"/>
                  </a:lnTo>
                  <a:lnTo>
                    <a:pt x="6" y="100"/>
                  </a:lnTo>
                  <a:lnTo>
                    <a:pt x="6" y="102"/>
                  </a:lnTo>
                  <a:lnTo>
                    <a:pt x="4" y="104"/>
                  </a:lnTo>
                  <a:lnTo>
                    <a:pt x="2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4"/>
                  </a:lnTo>
                  <a:lnTo>
                    <a:pt x="2" y="118"/>
                  </a:lnTo>
                  <a:lnTo>
                    <a:pt x="4" y="122"/>
                  </a:lnTo>
                  <a:lnTo>
                    <a:pt x="4" y="122"/>
                  </a:lnTo>
                  <a:lnTo>
                    <a:pt x="6" y="124"/>
                  </a:lnTo>
                  <a:lnTo>
                    <a:pt x="6" y="128"/>
                  </a:lnTo>
                  <a:lnTo>
                    <a:pt x="6" y="132"/>
                  </a:lnTo>
                  <a:lnTo>
                    <a:pt x="6" y="132"/>
                  </a:lnTo>
                  <a:lnTo>
                    <a:pt x="6" y="136"/>
                  </a:lnTo>
                  <a:lnTo>
                    <a:pt x="4" y="140"/>
                  </a:lnTo>
                  <a:lnTo>
                    <a:pt x="4" y="146"/>
                  </a:lnTo>
                  <a:lnTo>
                    <a:pt x="6" y="152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4"/>
                  </a:lnTo>
                  <a:lnTo>
                    <a:pt x="16" y="178"/>
                  </a:lnTo>
                  <a:lnTo>
                    <a:pt x="20" y="182"/>
                  </a:lnTo>
                  <a:lnTo>
                    <a:pt x="24" y="186"/>
                  </a:lnTo>
                  <a:lnTo>
                    <a:pt x="26" y="190"/>
                  </a:lnTo>
                  <a:lnTo>
                    <a:pt x="30" y="194"/>
                  </a:lnTo>
                  <a:lnTo>
                    <a:pt x="32" y="196"/>
                  </a:lnTo>
                  <a:lnTo>
                    <a:pt x="38" y="204"/>
                  </a:lnTo>
                  <a:lnTo>
                    <a:pt x="44" y="214"/>
                  </a:lnTo>
                  <a:lnTo>
                    <a:pt x="50" y="222"/>
                  </a:lnTo>
                  <a:lnTo>
                    <a:pt x="54" y="228"/>
                  </a:lnTo>
                  <a:lnTo>
                    <a:pt x="54" y="230"/>
                  </a:lnTo>
                  <a:lnTo>
                    <a:pt x="56" y="230"/>
                  </a:lnTo>
                  <a:lnTo>
                    <a:pt x="60" y="234"/>
                  </a:lnTo>
                  <a:lnTo>
                    <a:pt x="62" y="236"/>
                  </a:lnTo>
                  <a:lnTo>
                    <a:pt x="66" y="238"/>
                  </a:lnTo>
                  <a:lnTo>
                    <a:pt x="72" y="240"/>
                  </a:lnTo>
                  <a:lnTo>
                    <a:pt x="76" y="240"/>
                  </a:lnTo>
                  <a:lnTo>
                    <a:pt x="78" y="240"/>
                  </a:lnTo>
                  <a:lnTo>
                    <a:pt x="80" y="242"/>
                  </a:lnTo>
                  <a:lnTo>
                    <a:pt x="84" y="244"/>
                  </a:lnTo>
                  <a:lnTo>
                    <a:pt x="88" y="250"/>
                  </a:lnTo>
                  <a:lnTo>
                    <a:pt x="92" y="250"/>
                  </a:lnTo>
                  <a:lnTo>
                    <a:pt x="102" y="250"/>
                  </a:lnTo>
                  <a:lnTo>
                    <a:pt x="114" y="250"/>
                  </a:lnTo>
                  <a:lnTo>
                    <a:pt x="122" y="250"/>
                  </a:lnTo>
                  <a:lnTo>
                    <a:pt x="126" y="250"/>
                  </a:lnTo>
                  <a:lnTo>
                    <a:pt x="138" y="250"/>
                  </a:lnTo>
                  <a:lnTo>
                    <a:pt x="152" y="248"/>
                  </a:lnTo>
                  <a:lnTo>
                    <a:pt x="168" y="246"/>
                  </a:lnTo>
                  <a:lnTo>
                    <a:pt x="180" y="244"/>
                  </a:lnTo>
                  <a:lnTo>
                    <a:pt x="184" y="240"/>
                  </a:lnTo>
                  <a:lnTo>
                    <a:pt x="182" y="222"/>
                  </a:lnTo>
                  <a:lnTo>
                    <a:pt x="180" y="222"/>
                  </a:lnTo>
                  <a:lnTo>
                    <a:pt x="178" y="218"/>
                  </a:lnTo>
                  <a:lnTo>
                    <a:pt x="176" y="214"/>
                  </a:lnTo>
                  <a:lnTo>
                    <a:pt x="172" y="210"/>
                  </a:lnTo>
                  <a:lnTo>
                    <a:pt x="168" y="204"/>
                  </a:lnTo>
                  <a:lnTo>
                    <a:pt x="164" y="200"/>
                  </a:lnTo>
                  <a:lnTo>
                    <a:pt x="160" y="196"/>
                  </a:lnTo>
                  <a:lnTo>
                    <a:pt x="158" y="194"/>
                  </a:lnTo>
                  <a:lnTo>
                    <a:pt x="156" y="194"/>
                  </a:lnTo>
                  <a:lnTo>
                    <a:pt x="154" y="192"/>
                  </a:lnTo>
                  <a:lnTo>
                    <a:pt x="152" y="190"/>
                  </a:lnTo>
                  <a:lnTo>
                    <a:pt x="152" y="188"/>
                  </a:lnTo>
                  <a:lnTo>
                    <a:pt x="152" y="184"/>
                  </a:lnTo>
                  <a:lnTo>
                    <a:pt x="156" y="182"/>
                  </a:lnTo>
                  <a:lnTo>
                    <a:pt x="156" y="180"/>
                  </a:lnTo>
                  <a:lnTo>
                    <a:pt x="156" y="176"/>
                  </a:lnTo>
                  <a:lnTo>
                    <a:pt x="156" y="172"/>
                  </a:lnTo>
                  <a:lnTo>
                    <a:pt x="156" y="166"/>
                  </a:lnTo>
                  <a:lnTo>
                    <a:pt x="156" y="158"/>
                  </a:lnTo>
                  <a:lnTo>
                    <a:pt x="156" y="158"/>
                  </a:lnTo>
                  <a:lnTo>
                    <a:pt x="158" y="154"/>
                  </a:lnTo>
                  <a:lnTo>
                    <a:pt x="160" y="150"/>
                  </a:lnTo>
                  <a:lnTo>
                    <a:pt x="164" y="144"/>
                  </a:lnTo>
                  <a:lnTo>
                    <a:pt x="168" y="136"/>
                  </a:lnTo>
                  <a:lnTo>
                    <a:pt x="176" y="130"/>
                  </a:lnTo>
                  <a:lnTo>
                    <a:pt x="178" y="128"/>
                  </a:lnTo>
                  <a:lnTo>
                    <a:pt x="182" y="118"/>
                  </a:lnTo>
                  <a:lnTo>
                    <a:pt x="188" y="108"/>
                  </a:lnTo>
                  <a:lnTo>
                    <a:pt x="188" y="98"/>
                  </a:lnTo>
                  <a:lnTo>
                    <a:pt x="190" y="96"/>
                  </a:lnTo>
                  <a:lnTo>
                    <a:pt x="192" y="94"/>
                  </a:lnTo>
                  <a:lnTo>
                    <a:pt x="194" y="90"/>
                  </a:lnTo>
                  <a:lnTo>
                    <a:pt x="198" y="86"/>
                  </a:lnTo>
                  <a:lnTo>
                    <a:pt x="200" y="82"/>
                  </a:lnTo>
                  <a:lnTo>
                    <a:pt x="204" y="80"/>
                  </a:lnTo>
                  <a:lnTo>
                    <a:pt x="206" y="78"/>
                  </a:lnTo>
                  <a:lnTo>
                    <a:pt x="208" y="78"/>
                  </a:lnTo>
                  <a:lnTo>
                    <a:pt x="212" y="76"/>
                  </a:lnTo>
                  <a:lnTo>
                    <a:pt x="214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8" y="66"/>
                  </a:lnTo>
                  <a:lnTo>
                    <a:pt x="216" y="64"/>
                  </a:lnTo>
                  <a:lnTo>
                    <a:pt x="214" y="60"/>
                  </a:lnTo>
                  <a:lnTo>
                    <a:pt x="212" y="54"/>
                  </a:lnTo>
                  <a:lnTo>
                    <a:pt x="210" y="50"/>
                  </a:lnTo>
                  <a:lnTo>
                    <a:pt x="206" y="44"/>
                  </a:lnTo>
                  <a:lnTo>
                    <a:pt x="204" y="40"/>
                  </a:lnTo>
                  <a:lnTo>
                    <a:pt x="204" y="38"/>
                  </a:lnTo>
                  <a:lnTo>
                    <a:pt x="202" y="34"/>
                  </a:lnTo>
                  <a:lnTo>
                    <a:pt x="200" y="32"/>
                  </a:lnTo>
                  <a:lnTo>
                    <a:pt x="200" y="28"/>
                  </a:lnTo>
                  <a:lnTo>
                    <a:pt x="200" y="22"/>
                  </a:lnTo>
                  <a:lnTo>
                    <a:pt x="200" y="22"/>
                  </a:lnTo>
                  <a:lnTo>
                    <a:pt x="198" y="18"/>
                  </a:lnTo>
                  <a:lnTo>
                    <a:pt x="196" y="12"/>
                  </a:lnTo>
                  <a:lnTo>
                    <a:pt x="192" y="8"/>
                  </a:lnTo>
                  <a:lnTo>
                    <a:pt x="18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5" name="Freeform 467">
              <a:extLst>
                <a:ext uri="{FF2B5EF4-FFF2-40B4-BE49-F238E27FC236}">
                  <a16:creationId xmlns:a16="http://schemas.microsoft.com/office/drawing/2014/main" xmlns="" id="{331A82EC-CA04-46AB-911D-BD18C4F1FB48}"/>
                </a:ext>
              </a:extLst>
            </p:cNvPr>
            <p:cNvSpPr>
              <a:spLocks/>
            </p:cNvSpPr>
            <p:nvPr/>
          </p:nvSpPr>
          <p:spPr bwMode="gray">
            <a:xfrm>
              <a:off x="1105462" y="4465460"/>
              <a:ext cx="274007" cy="155413"/>
            </a:xfrm>
            <a:custGeom>
              <a:avLst/>
              <a:gdLst>
                <a:gd name="T0" fmla="*/ 106 w 148"/>
                <a:gd name="T1" fmla="*/ 0 h 84"/>
                <a:gd name="T2" fmla="*/ 98 w 148"/>
                <a:gd name="T3" fmla="*/ 2 h 84"/>
                <a:gd name="T4" fmla="*/ 90 w 148"/>
                <a:gd name="T5" fmla="*/ 6 h 84"/>
                <a:gd name="T6" fmla="*/ 84 w 148"/>
                <a:gd name="T7" fmla="*/ 12 h 84"/>
                <a:gd name="T8" fmla="*/ 82 w 148"/>
                <a:gd name="T9" fmla="*/ 22 h 84"/>
                <a:gd name="T10" fmla="*/ 76 w 148"/>
                <a:gd name="T11" fmla="*/ 28 h 84"/>
                <a:gd name="T12" fmla="*/ 70 w 148"/>
                <a:gd name="T13" fmla="*/ 28 h 84"/>
                <a:gd name="T14" fmla="*/ 64 w 148"/>
                <a:gd name="T15" fmla="*/ 26 h 84"/>
                <a:gd name="T16" fmla="*/ 60 w 148"/>
                <a:gd name="T17" fmla="*/ 26 h 84"/>
                <a:gd name="T18" fmla="*/ 58 w 148"/>
                <a:gd name="T19" fmla="*/ 26 h 84"/>
                <a:gd name="T20" fmla="*/ 54 w 148"/>
                <a:gd name="T21" fmla="*/ 28 h 84"/>
                <a:gd name="T22" fmla="*/ 48 w 148"/>
                <a:gd name="T23" fmla="*/ 30 h 84"/>
                <a:gd name="T24" fmla="*/ 36 w 148"/>
                <a:gd name="T25" fmla="*/ 34 h 84"/>
                <a:gd name="T26" fmla="*/ 26 w 148"/>
                <a:gd name="T27" fmla="*/ 36 h 84"/>
                <a:gd name="T28" fmla="*/ 10 w 148"/>
                <a:gd name="T29" fmla="*/ 38 h 84"/>
                <a:gd name="T30" fmla="*/ 6 w 148"/>
                <a:gd name="T31" fmla="*/ 46 h 84"/>
                <a:gd name="T32" fmla="*/ 4 w 148"/>
                <a:gd name="T33" fmla="*/ 50 h 84"/>
                <a:gd name="T34" fmla="*/ 0 w 148"/>
                <a:gd name="T35" fmla="*/ 50 h 84"/>
                <a:gd name="T36" fmla="*/ 2 w 148"/>
                <a:gd name="T37" fmla="*/ 52 h 84"/>
                <a:gd name="T38" fmla="*/ 4 w 148"/>
                <a:gd name="T39" fmla="*/ 54 h 84"/>
                <a:gd name="T40" fmla="*/ 6 w 148"/>
                <a:gd name="T41" fmla="*/ 60 h 84"/>
                <a:gd name="T42" fmla="*/ 10 w 148"/>
                <a:gd name="T43" fmla="*/ 70 h 84"/>
                <a:gd name="T44" fmla="*/ 26 w 148"/>
                <a:gd name="T45" fmla="*/ 84 h 84"/>
                <a:gd name="T46" fmla="*/ 38 w 148"/>
                <a:gd name="T47" fmla="*/ 74 h 84"/>
                <a:gd name="T48" fmla="*/ 42 w 148"/>
                <a:gd name="T49" fmla="*/ 68 h 84"/>
                <a:gd name="T50" fmla="*/ 48 w 148"/>
                <a:gd name="T51" fmla="*/ 62 h 84"/>
                <a:gd name="T52" fmla="*/ 58 w 148"/>
                <a:gd name="T53" fmla="*/ 60 h 84"/>
                <a:gd name="T54" fmla="*/ 60 w 148"/>
                <a:gd name="T55" fmla="*/ 62 h 84"/>
                <a:gd name="T56" fmla="*/ 62 w 148"/>
                <a:gd name="T57" fmla="*/ 68 h 84"/>
                <a:gd name="T58" fmla="*/ 64 w 148"/>
                <a:gd name="T59" fmla="*/ 70 h 84"/>
                <a:gd name="T60" fmla="*/ 74 w 148"/>
                <a:gd name="T61" fmla="*/ 68 h 84"/>
                <a:gd name="T62" fmla="*/ 86 w 148"/>
                <a:gd name="T63" fmla="*/ 68 h 84"/>
                <a:gd name="T64" fmla="*/ 118 w 148"/>
                <a:gd name="T65" fmla="*/ 62 h 84"/>
                <a:gd name="T66" fmla="*/ 146 w 148"/>
                <a:gd name="T67" fmla="*/ 52 h 84"/>
                <a:gd name="T68" fmla="*/ 132 w 148"/>
                <a:gd name="T69" fmla="*/ 34 h 84"/>
                <a:gd name="T70" fmla="*/ 122 w 148"/>
                <a:gd name="T71" fmla="*/ 22 h 84"/>
                <a:gd name="T72" fmla="*/ 118 w 148"/>
                <a:gd name="T73" fmla="*/ 16 h 84"/>
                <a:gd name="T74" fmla="*/ 112 w 148"/>
                <a:gd name="T75" fmla="*/ 8 h 84"/>
                <a:gd name="T76" fmla="*/ 106 w 148"/>
                <a:gd name="T7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8" h="84">
                  <a:moveTo>
                    <a:pt x="106" y="0"/>
                  </a:moveTo>
                  <a:lnTo>
                    <a:pt x="106" y="0"/>
                  </a:lnTo>
                  <a:lnTo>
                    <a:pt x="102" y="0"/>
                  </a:lnTo>
                  <a:lnTo>
                    <a:pt x="98" y="2"/>
                  </a:lnTo>
                  <a:lnTo>
                    <a:pt x="94" y="4"/>
                  </a:lnTo>
                  <a:lnTo>
                    <a:pt x="90" y="6"/>
                  </a:lnTo>
                  <a:lnTo>
                    <a:pt x="86" y="10"/>
                  </a:lnTo>
                  <a:lnTo>
                    <a:pt x="84" y="12"/>
                  </a:lnTo>
                  <a:lnTo>
                    <a:pt x="84" y="18"/>
                  </a:lnTo>
                  <a:lnTo>
                    <a:pt x="82" y="22"/>
                  </a:lnTo>
                  <a:lnTo>
                    <a:pt x="78" y="26"/>
                  </a:lnTo>
                  <a:lnTo>
                    <a:pt x="76" y="28"/>
                  </a:lnTo>
                  <a:lnTo>
                    <a:pt x="74" y="28"/>
                  </a:lnTo>
                  <a:lnTo>
                    <a:pt x="70" y="28"/>
                  </a:lnTo>
                  <a:lnTo>
                    <a:pt x="68" y="28"/>
                  </a:lnTo>
                  <a:lnTo>
                    <a:pt x="64" y="26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60" y="24"/>
                  </a:lnTo>
                  <a:lnTo>
                    <a:pt x="58" y="26"/>
                  </a:lnTo>
                  <a:lnTo>
                    <a:pt x="56" y="28"/>
                  </a:lnTo>
                  <a:lnTo>
                    <a:pt x="54" y="28"/>
                  </a:lnTo>
                  <a:lnTo>
                    <a:pt x="52" y="28"/>
                  </a:lnTo>
                  <a:lnTo>
                    <a:pt x="48" y="30"/>
                  </a:lnTo>
                  <a:lnTo>
                    <a:pt x="42" y="32"/>
                  </a:lnTo>
                  <a:lnTo>
                    <a:pt x="36" y="34"/>
                  </a:lnTo>
                  <a:lnTo>
                    <a:pt x="30" y="36"/>
                  </a:lnTo>
                  <a:lnTo>
                    <a:pt x="26" y="36"/>
                  </a:lnTo>
                  <a:lnTo>
                    <a:pt x="10" y="36"/>
                  </a:lnTo>
                  <a:lnTo>
                    <a:pt x="10" y="38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6" y="60"/>
                  </a:lnTo>
                  <a:lnTo>
                    <a:pt x="6" y="66"/>
                  </a:lnTo>
                  <a:lnTo>
                    <a:pt x="10" y="70"/>
                  </a:lnTo>
                  <a:lnTo>
                    <a:pt x="14" y="74"/>
                  </a:lnTo>
                  <a:lnTo>
                    <a:pt x="26" y="84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40" y="72"/>
                  </a:lnTo>
                  <a:lnTo>
                    <a:pt x="42" y="68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2"/>
                  </a:lnTo>
                  <a:lnTo>
                    <a:pt x="60" y="66"/>
                  </a:lnTo>
                  <a:lnTo>
                    <a:pt x="62" y="68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68" y="70"/>
                  </a:lnTo>
                  <a:lnTo>
                    <a:pt x="74" y="68"/>
                  </a:lnTo>
                  <a:lnTo>
                    <a:pt x="80" y="68"/>
                  </a:lnTo>
                  <a:lnTo>
                    <a:pt x="86" y="68"/>
                  </a:lnTo>
                  <a:lnTo>
                    <a:pt x="90" y="68"/>
                  </a:lnTo>
                  <a:lnTo>
                    <a:pt x="118" y="62"/>
                  </a:lnTo>
                  <a:lnTo>
                    <a:pt x="148" y="56"/>
                  </a:lnTo>
                  <a:lnTo>
                    <a:pt x="146" y="52"/>
                  </a:lnTo>
                  <a:lnTo>
                    <a:pt x="140" y="44"/>
                  </a:lnTo>
                  <a:lnTo>
                    <a:pt x="132" y="34"/>
                  </a:lnTo>
                  <a:lnTo>
                    <a:pt x="124" y="22"/>
                  </a:lnTo>
                  <a:lnTo>
                    <a:pt x="122" y="22"/>
                  </a:lnTo>
                  <a:lnTo>
                    <a:pt x="120" y="20"/>
                  </a:lnTo>
                  <a:lnTo>
                    <a:pt x="118" y="16"/>
                  </a:lnTo>
                  <a:lnTo>
                    <a:pt x="114" y="12"/>
                  </a:lnTo>
                  <a:lnTo>
                    <a:pt x="112" y="8"/>
                  </a:lnTo>
                  <a:lnTo>
                    <a:pt x="108" y="2"/>
                  </a:lnTo>
                  <a:lnTo>
                    <a:pt x="10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6" name="Freeform 468">
              <a:extLst>
                <a:ext uri="{FF2B5EF4-FFF2-40B4-BE49-F238E27FC236}">
                  <a16:creationId xmlns:a16="http://schemas.microsoft.com/office/drawing/2014/main" xmlns="" id="{81153950-E8A6-4438-A16A-ED1B1D8846B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5864" y="4643074"/>
              <a:ext cx="137003" cy="151712"/>
            </a:xfrm>
            <a:custGeom>
              <a:avLst/>
              <a:gdLst>
                <a:gd name="T0" fmla="*/ 52 w 74"/>
                <a:gd name="T1" fmla="*/ 0 h 82"/>
                <a:gd name="T2" fmla="*/ 52 w 74"/>
                <a:gd name="T3" fmla="*/ 6 h 82"/>
                <a:gd name="T4" fmla="*/ 54 w 74"/>
                <a:gd name="T5" fmla="*/ 12 h 82"/>
                <a:gd name="T6" fmla="*/ 60 w 74"/>
                <a:gd name="T7" fmla="*/ 12 h 82"/>
                <a:gd name="T8" fmla="*/ 68 w 74"/>
                <a:gd name="T9" fmla="*/ 12 h 82"/>
                <a:gd name="T10" fmla="*/ 72 w 74"/>
                <a:gd name="T11" fmla="*/ 12 h 82"/>
                <a:gd name="T12" fmla="*/ 72 w 74"/>
                <a:gd name="T13" fmla="*/ 14 h 82"/>
                <a:gd name="T14" fmla="*/ 74 w 74"/>
                <a:gd name="T15" fmla="*/ 22 h 82"/>
                <a:gd name="T16" fmla="*/ 72 w 74"/>
                <a:gd name="T17" fmla="*/ 26 h 82"/>
                <a:gd name="T18" fmla="*/ 68 w 74"/>
                <a:gd name="T19" fmla="*/ 26 h 82"/>
                <a:gd name="T20" fmla="*/ 68 w 74"/>
                <a:gd name="T21" fmla="*/ 30 h 82"/>
                <a:gd name="T22" fmla="*/ 68 w 74"/>
                <a:gd name="T23" fmla="*/ 36 h 82"/>
                <a:gd name="T24" fmla="*/ 74 w 74"/>
                <a:gd name="T25" fmla="*/ 38 h 82"/>
                <a:gd name="T26" fmla="*/ 74 w 74"/>
                <a:gd name="T27" fmla="*/ 42 h 82"/>
                <a:gd name="T28" fmla="*/ 74 w 74"/>
                <a:gd name="T29" fmla="*/ 52 h 82"/>
                <a:gd name="T30" fmla="*/ 70 w 74"/>
                <a:gd name="T31" fmla="*/ 60 h 82"/>
                <a:gd name="T32" fmla="*/ 62 w 74"/>
                <a:gd name="T33" fmla="*/ 64 h 82"/>
                <a:gd name="T34" fmla="*/ 52 w 74"/>
                <a:gd name="T35" fmla="*/ 66 h 82"/>
                <a:gd name="T36" fmla="*/ 46 w 74"/>
                <a:gd name="T37" fmla="*/ 68 h 82"/>
                <a:gd name="T38" fmla="*/ 42 w 74"/>
                <a:gd name="T39" fmla="*/ 68 h 82"/>
                <a:gd name="T40" fmla="*/ 32 w 74"/>
                <a:gd name="T41" fmla="*/ 72 h 82"/>
                <a:gd name="T42" fmla="*/ 28 w 74"/>
                <a:gd name="T43" fmla="*/ 78 h 82"/>
                <a:gd name="T44" fmla="*/ 24 w 74"/>
                <a:gd name="T45" fmla="*/ 82 h 82"/>
                <a:gd name="T46" fmla="*/ 22 w 74"/>
                <a:gd name="T47" fmla="*/ 74 h 82"/>
                <a:gd name="T48" fmla="*/ 20 w 74"/>
                <a:gd name="T49" fmla="*/ 72 h 82"/>
                <a:gd name="T50" fmla="*/ 16 w 74"/>
                <a:gd name="T51" fmla="*/ 68 h 82"/>
                <a:gd name="T52" fmla="*/ 14 w 74"/>
                <a:gd name="T53" fmla="*/ 66 h 82"/>
                <a:gd name="T54" fmla="*/ 6 w 74"/>
                <a:gd name="T55" fmla="*/ 58 h 82"/>
                <a:gd name="T56" fmla="*/ 0 w 74"/>
                <a:gd name="T57" fmla="*/ 46 h 82"/>
                <a:gd name="T58" fmla="*/ 0 w 74"/>
                <a:gd name="T59" fmla="*/ 46 h 82"/>
                <a:gd name="T60" fmla="*/ 6 w 74"/>
                <a:gd name="T61" fmla="*/ 18 h 82"/>
                <a:gd name="T62" fmla="*/ 26 w 74"/>
                <a:gd name="T63" fmla="*/ 18 h 82"/>
                <a:gd name="T64" fmla="*/ 30 w 74"/>
                <a:gd name="T65" fmla="*/ 18 h 82"/>
                <a:gd name="T66" fmla="*/ 32 w 74"/>
                <a:gd name="T67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82">
                  <a:moveTo>
                    <a:pt x="32" y="2"/>
                  </a:moveTo>
                  <a:lnTo>
                    <a:pt x="52" y="0"/>
                  </a:lnTo>
                  <a:lnTo>
                    <a:pt x="52" y="2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4" y="12"/>
                  </a:lnTo>
                  <a:lnTo>
                    <a:pt x="56" y="12"/>
                  </a:lnTo>
                  <a:lnTo>
                    <a:pt x="60" y="12"/>
                  </a:lnTo>
                  <a:lnTo>
                    <a:pt x="64" y="12"/>
                  </a:lnTo>
                  <a:lnTo>
                    <a:pt x="68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2" y="14"/>
                  </a:lnTo>
                  <a:lnTo>
                    <a:pt x="74" y="18"/>
                  </a:lnTo>
                  <a:lnTo>
                    <a:pt x="74" y="22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0" y="26"/>
                  </a:lnTo>
                  <a:lnTo>
                    <a:pt x="68" y="26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4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4" y="38"/>
                  </a:lnTo>
                  <a:lnTo>
                    <a:pt x="74" y="38"/>
                  </a:lnTo>
                  <a:lnTo>
                    <a:pt x="74" y="42"/>
                  </a:lnTo>
                  <a:lnTo>
                    <a:pt x="74" y="46"/>
                  </a:lnTo>
                  <a:lnTo>
                    <a:pt x="74" y="52"/>
                  </a:lnTo>
                  <a:lnTo>
                    <a:pt x="72" y="56"/>
                  </a:lnTo>
                  <a:lnTo>
                    <a:pt x="70" y="60"/>
                  </a:lnTo>
                  <a:lnTo>
                    <a:pt x="68" y="62"/>
                  </a:lnTo>
                  <a:lnTo>
                    <a:pt x="62" y="64"/>
                  </a:lnTo>
                  <a:lnTo>
                    <a:pt x="56" y="66"/>
                  </a:lnTo>
                  <a:lnTo>
                    <a:pt x="52" y="66"/>
                  </a:lnTo>
                  <a:lnTo>
                    <a:pt x="48" y="68"/>
                  </a:lnTo>
                  <a:lnTo>
                    <a:pt x="46" y="68"/>
                  </a:lnTo>
                  <a:lnTo>
                    <a:pt x="44" y="62"/>
                  </a:lnTo>
                  <a:lnTo>
                    <a:pt x="42" y="68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30" y="74"/>
                  </a:lnTo>
                  <a:lnTo>
                    <a:pt x="28" y="78"/>
                  </a:lnTo>
                  <a:lnTo>
                    <a:pt x="26" y="80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0" y="72"/>
                  </a:lnTo>
                  <a:lnTo>
                    <a:pt x="20" y="68"/>
                  </a:lnTo>
                  <a:lnTo>
                    <a:pt x="16" y="68"/>
                  </a:lnTo>
                  <a:lnTo>
                    <a:pt x="16" y="66"/>
                  </a:lnTo>
                  <a:lnTo>
                    <a:pt x="14" y="66"/>
                  </a:lnTo>
                  <a:lnTo>
                    <a:pt x="10" y="62"/>
                  </a:lnTo>
                  <a:lnTo>
                    <a:pt x="6" y="58"/>
                  </a:lnTo>
                  <a:lnTo>
                    <a:pt x="2" y="54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44"/>
                  </a:lnTo>
                  <a:lnTo>
                    <a:pt x="6" y="18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0" y="14"/>
                  </a:lnTo>
                  <a:lnTo>
                    <a:pt x="3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7" name="Freeform 469">
              <a:extLst>
                <a:ext uri="{FF2B5EF4-FFF2-40B4-BE49-F238E27FC236}">
                  <a16:creationId xmlns:a16="http://schemas.microsoft.com/office/drawing/2014/main" xmlns="" id="{F7392470-A38F-482C-B568-5C732781ADC4}"/>
                </a:ext>
              </a:extLst>
            </p:cNvPr>
            <p:cNvSpPr>
              <a:spLocks/>
            </p:cNvSpPr>
            <p:nvPr/>
          </p:nvSpPr>
          <p:spPr bwMode="gray">
            <a:xfrm>
              <a:off x="986973" y="4646774"/>
              <a:ext cx="48136" cy="29602"/>
            </a:xfrm>
            <a:custGeom>
              <a:avLst/>
              <a:gdLst>
                <a:gd name="T0" fmla="*/ 20 w 26"/>
                <a:gd name="T1" fmla="*/ 0 h 16"/>
                <a:gd name="T2" fmla="*/ 20 w 26"/>
                <a:gd name="T3" fmla="*/ 0 h 16"/>
                <a:gd name="T4" fmla="*/ 18 w 26"/>
                <a:gd name="T5" fmla="*/ 0 h 16"/>
                <a:gd name="T6" fmla="*/ 14 w 26"/>
                <a:gd name="T7" fmla="*/ 0 h 16"/>
                <a:gd name="T8" fmla="*/ 10 w 26"/>
                <a:gd name="T9" fmla="*/ 2 h 16"/>
                <a:gd name="T10" fmla="*/ 6 w 26"/>
                <a:gd name="T11" fmla="*/ 4 h 16"/>
                <a:gd name="T12" fmla="*/ 4 w 26"/>
                <a:gd name="T13" fmla="*/ 8 h 16"/>
                <a:gd name="T14" fmla="*/ 0 w 26"/>
                <a:gd name="T15" fmla="*/ 16 h 16"/>
                <a:gd name="T16" fmla="*/ 22 w 26"/>
                <a:gd name="T17" fmla="*/ 16 h 16"/>
                <a:gd name="T18" fmla="*/ 22 w 26"/>
                <a:gd name="T19" fmla="*/ 16 h 16"/>
                <a:gd name="T20" fmla="*/ 24 w 26"/>
                <a:gd name="T21" fmla="*/ 14 h 16"/>
                <a:gd name="T22" fmla="*/ 24 w 26"/>
                <a:gd name="T23" fmla="*/ 12 h 16"/>
                <a:gd name="T24" fmla="*/ 24 w 26"/>
                <a:gd name="T25" fmla="*/ 10 h 16"/>
                <a:gd name="T26" fmla="*/ 26 w 26"/>
                <a:gd name="T27" fmla="*/ 6 h 16"/>
                <a:gd name="T28" fmla="*/ 26 w 26"/>
                <a:gd name="T29" fmla="*/ 2 h 16"/>
                <a:gd name="T30" fmla="*/ 26 w 26"/>
                <a:gd name="T31" fmla="*/ 0 h 16"/>
                <a:gd name="T32" fmla="*/ 20 w 2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16">
                  <a:moveTo>
                    <a:pt x="20" y="0"/>
                  </a:moveTo>
                  <a:lnTo>
                    <a:pt x="20" y="0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0" y="2"/>
                  </a:lnTo>
                  <a:lnTo>
                    <a:pt x="6" y="4"/>
                  </a:lnTo>
                  <a:lnTo>
                    <a:pt x="4" y="8"/>
                  </a:lnTo>
                  <a:lnTo>
                    <a:pt x="0" y="16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4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6" y="6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8" name="Freeform 470">
              <a:extLst>
                <a:ext uri="{FF2B5EF4-FFF2-40B4-BE49-F238E27FC236}">
                  <a16:creationId xmlns:a16="http://schemas.microsoft.com/office/drawing/2014/main" xmlns="" id="{034C8638-2EB3-437C-911B-04D439CC19FD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0298" y="4602371"/>
              <a:ext cx="162923" cy="225718"/>
            </a:xfrm>
            <a:custGeom>
              <a:avLst/>
              <a:gdLst>
                <a:gd name="T0" fmla="*/ 10 w 88"/>
                <a:gd name="T1" fmla="*/ 120 h 122"/>
                <a:gd name="T2" fmla="*/ 12 w 88"/>
                <a:gd name="T3" fmla="*/ 122 h 122"/>
                <a:gd name="T4" fmla="*/ 10 w 88"/>
                <a:gd name="T5" fmla="*/ 120 h 122"/>
                <a:gd name="T6" fmla="*/ 0 w 88"/>
                <a:gd name="T7" fmla="*/ 104 h 122"/>
                <a:gd name="T8" fmla="*/ 2 w 88"/>
                <a:gd name="T9" fmla="*/ 102 h 122"/>
                <a:gd name="T10" fmla="*/ 6 w 88"/>
                <a:gd name="T11" fmla="*/ 98 h 122"/>
                <a:gd name="T12" fmla="*/ 8 w 88"/>
                <a:gd name="T13" fmla="*/ 96 h 122"/>
                <a:gd name="T14" fmla="*/ 14 w 88"/>
                <a:gd name="T15" fmla="*/ 92 h 122"/>
                <a:gd name="T16" fmla="*/ 20 w 88"/>
                <a:gd name="T17" fmla="*/ 84 h 122"/>
                <a:gd name="T18" fmla="*/ 24 w 88"/>
                <a:gd name="T19" fmla="*/ 90 h 122"/>
                <a:gd name="T20" fmla="*/ 32 w 88"/>
                <a:gd name="T21" fmla="*/ 88 h 122"/>
                <a:gd name="T22" fmla="*/ 44 w 88"/>
                <a:gd name="T23" fmla="*/ 84 h 122"/>
                <a:gd name="T24" fmla="*/ 48 w 88"/>
                <a:gd name="T25" fmla="*/ 82 h 122"/>
                <a:gd name="T26" fmla="*/ 48 w 88"/>
                <a:gd name="T27" fmla="*/ 78 h 122"/>
                <a:gd name="T28" fmla="*/ 50 w 88"/>
                <a:gd name="T29" fmla="*/ 66 h 122"/>
                <a:gd name="T30" fmla="*/ 44 w 88"/>
                <a:gd name="T31" fmla="*/ 58 h 122"/>
                <a:gd name="T32" fmla="*/ 44 w 88"/>
                <a:gd name="T33" fmla="*/ 56 h 122"/>
                <a:gd name="T34" fmla="*/ 44 w 88"/>
                <a:gd name="T35" fmla="*/ 50 h 122"/>
                <a:gd name="T36" fmla="*/ 46 w 88"/>
                <a:gd name="T37" fmla="*/ 48 h 122"/>
                <a:gd name="T38" fmla="*/ 48 w 88"/>
                <a:gd name="T39" fmla="*/ 46 h 122"/>
                <a:gd name="T40" fmla="*/ 50 w 88"/>
                <a:gd name="T41" fmla="*/ 40 h 122"/>
                <a:gd name="T42" fmla="*/ 48 w 88"/>
                <a:gd name="T43" fmla="*/ 34 h 122"/>
                <a:gd name="T44" fmla="*/ 30 w 88"/>
                <a:gd name="T45" fmla="*/ 32 h 122"/>
                <a:gd name="T46" fmla="*/ 28 w 88"/>
                <a:gd name="T47" fmla="*/ 24 h 122"/>
                <a:gd name="T48" fmla="*/ 32 w 88"/>
                <a:gd name="T49" fmla="*/ 22 h 122"/>
                <a:gd name="T50" fmla="*/ 56 w 88"/>
                <a:gd name="T51" fmla="*/ 20 h 122"/>
                <a:gd name="T52" fmla="*/ 72 w 88"/>
                <a:gd name="T53" fmla="*/ 22 h 122"/>
                <a:gd name="T54" fmla="*/ 72 w 88"/>
                <a:gd name="T55" fmla="*/ 18 h 122"/>
                <a:gd name="T56" fmla="*/ 72 w 88"/>
                <a:gd name="T57" fmla="*/ 12 h 122"/>
                <a:gd name="T58" fmla="*/ 78 w 88"/>
                <a:gd name="T59" fmla="*/ 6 h 122"/>
                <a:gd name="T60" fmla="*/ 82 w 88"/>
                <a:gd name="T61" fmla="*/ 4 h 122"/>
                <a:gd name="T62" fmla="*/ 86 w 88"/>
                <a:gd name="T63" fmla="*/ 0 h 122"/>
                <a:gd name="T64" fmla="*/ 88 w 88"/>
                <a:gd name="T65" fmla="*/ 0 h 122"/>
                <a:gd name="T66" fmla="*/ 88 w 88"/>
                <a:gd name="T67" fmla="*/ 10 h 122"/>
                <a:gd name="T68" fmla="*/ 88 w 88"/>
                <a:gd name="T69" fmla="*/ 14 h 122"/>
                <a:gd name="T70" fmla="*/ 86 w 88"/>
                <a:gd name="T71" fmla="*/ 24 h 122"/>
                <a:gd name="T72" fmla="*/ 86 w 88"/>
                <a:gd name="T73" fmla="*/ 34 h 122"/>
                <a:gd name="T74" fmla="*/ 86 w 88"/>
                <a:gd name="T75" fmla="*/ 40 h 122"/>
                <a:gd name="T76" fmla="*/ 86 w 88"/>
                <a:gd name="T77" fmla="*/ 48 h 122"/>
                <a:gd name="T78" fmla="*/ 84 w 88"/>
                <a:gd name="T79" fmla="*/ 60 h 122"/>
                <a:gd name="T80" fmla="*/ 80 w 88"/>
                <a:gd name="T81" fmla="*/ 68 h 122"/>
                <a:gd name="T82" fmla="*/ 78 w 88"/>
                <a:gd name="T83" fmla="*/ 72 h 122"/>
                <a:gd name="T84" fmla="*/ 74 w 88"/>
                <a:gd name="T85" fmla="*/ 82 h 122"/>
                <a:gd name="T86" fmla="*/ 70 w 88"/>
                <a:gd name="T87" fmla="*/ 92 h 122"/>
                <a:gd name="T88" fmla="*/ 66 w 88"/>
                <a:gd name="T89" fmla="*/ 98 h 122"/>
                <a:gd name="T90" fmla="*/ 64 w 88"/>
                <a:gd name="T91" fmla="*/ 102 h 122"/>
                <a:gd name="T92" fmla="*/ 60 w 88"/>
                <a:gd name="T93" fmla="*/ 110 h 122"/>
                <a:gd name="T94" fmla="*/ 56 w 88"/>
                <a:gd name="T95" fmla="*/ 112 h 122"/>
                <a:gd name="T96" fmla="*/ 50 w 88"/>
                <a:gd name="T97" fmla="*/ 112 h 122"/>
                <a:gd name="T98" fmla="*/ 44 w 88"/>
                <a:gd name="T99" fmla="*/ 112 h 122"/>
                <a:gd name="T100" fmla="*/ 38 w 88"/>
                <a:gd name="T101" fmla="*/ 116 h 122"/>
                <a:gd name="T102" fmla="*/ 34 w 88"/>
                <a:gd name="T103" fmla="*/ 114 h 122"/>
                <a:gd name="T104" fmla="*/ 32 w 88"/>
                <a:gd name="T105" fmla="*/ 112 h 122"/>
                <a:gd name="T106" fmla="*/ 28 w 88"/>
                <a:gd name="T107" fmla="*/ 112 h 122"/>
                <a:gd name="T108" fmla="*/ 18 w 88"/>
                <a:gd name="T109" fmla="*/ 116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8" h="122">
                  <a:moveTo>
                    <a:pt x="10" y="120"/>
                  </a:moveTo>
                  <a:lnTo>
                    <a:pt x="10" y="120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2" y="122"/>
                  </a:lnTo>
                  <a:lnTo>
                    <a:pt x="10" y="120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02"/>
                  </a:lnTo>
                  <a:lnTo>
                    <a:pt x="4" y="100"/>
                  </a:lnTo>
                  <a:lnTo>
                    <a:pt x="6" y="98"/>
                  </a:lnTo>
                  <a:lnTo>
                    <a:pt x="6" y="96"/>
                  </a:lnTo>
                  <a:lnTo>
                    <a:pt x="8" y="96"/>
                  </a:lnTo>
                  <a:lnTo>
                    <a:pt x="10" y="92"/>
                  </a:lnTo>
                  <a:lnTo>
                    <a:pt x="14" y="92"/>
                  </a:lnTo>
                  <a:lnTo>
                    <a:pt x="18" y="90"/>
                  </a:lnTo>
                  <a:lnTo>
                    <a:pt x="20" y="84"/>
                  </a:lnTo>
                  <a:lnTo>
                    <a:pt x="22" y="90"/>
                  </a:lnTo>
                  <a:lnTo>
                    <a:pt x="24" y="90"/>
                  </a:lnTo>
                  <a:lnTo>
                    <a:pt x="28" y="90"/>
                  </a:lnTo>
                  <a:lnTo>
                    <a:pt x="32" y="88"/>
                  </a:lnTo>
                  <a:lnTo>
                    <a:pt x="38" y="86"/>
                  </a:lnTo>
                  <a:lnTo>
                    <a:pt x="44" y="84"/>
                  </a:lnTo>
                  <a:lnTo>
                    <a:pt x="46" y="82"/>
                  </a:lnTo>
                  <a:lnTo>
                    <a:pt x="48" y="82"/>
                  </a:lnTo>
                  <a:lnTo>
                    <a:pt x="48" y="80"/>
                  </a:lnTo>
                  <a:lnTo>
                    <a:pt x="48" y="78"/>
                  </a:lnTo>
                  <a:lnTo>
                    <a:pt x="50" y="74"/>
                  </a:lnTo>
                  <a:lnTo>
                    <a:pt x="50" y="66"/>
                  </a:lnTo>
                  <a:lnTo>
                    <a:pt x="50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6"/>
                  </a:lnTo>
                  <a:lnTo>
                    <a:pt x="44" y="52"/>
                  </a:lnTo>
                  <a:lnTo>
                    <a:pt x="44" y="50"/>
                  </a:lnTo>
                  <a:lnTo>
                    <a:pt x="44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48" y="46"/>
                  </a:lnTo>
                  <a:lnTo>
                    <a:pt x="48" y="42"/>
                  </a:lnTo>
                  <a:lnTo>
                    <a:pt x="50" y="40"/>
                  </a:lnTo>
                  <a:lnTo>
                    <a:pt x="50" y="36"/>
                  </a:lnTo>
                  <a:lnTo>
                    <a:pt x="48" y="34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4"/>
                  </a:lnTo>
                  <a:lnTo>
                    <a:pt x="28" y="22"/>
                  </a:lnTo>
                  <a:lnTo>
                    <a:pt x="32" y="22"/>
                  </a:lnTo>
                  <a:lnTo>
                    <a:pt x="42" y="22"/>
                  </a:lnTo>
                  <a:lnTo>
                    <a:pt x="56" y="20"/>
                  </a:lnTo>
                  <a:lnTo>
                    <a:pt x="66" y="20"/>
                  </a:lnTo>
                  <a:lnTo>
                    <a:pt x="72" y="22"/>
                  </a:lnTo>
                  <a:lnTo>
                    <a:pt x="72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2" y="12"/>
                  </a:lnTo>
                  <a:lnTo>
                    <a:pt x="74" y="8"/>
                  </a:lnTo>
                  <a:lnTo>
                    <a:pt x="78" y="6"/>
                  </a:lnTo>
                  <a:lnTo>
                    <a:pt x="80" y="6"/>
                  </a:lnTo>
                  <a:lnTo>
                    <a:pt x="82" y="4"/>
                  </a:lnTo>
                  <a:lnTo>
                    <a:pt x="84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8" y="4"/>
                  </a:lnTo>
                  <a:lnTo>
                    <a:pt x="88" y="10"/>
                  </a:lnTo>
                  <a:lnTo>
                    <a:pt x="88" y="10"/>
                  </a:lnTo>
                  <a:lnTo>
                    <a:pt x="88" y="14"/>
                  </a:lnTo>
                  <a:lnTo>
                    <a:pt x="88" y="1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6" y="34"/>
                  </a:lnTo>
                  <a:lnTo>
                    <a:pt x="86" y="38"/>
                  </a:lnTo>
                  <a:lnTo>
                    <a:pt x="86" y="40"/>
                  </a:lnTo>
                  <a:lnTo>
                    <a:pt x="86" y="44"/>
                  </a:lnTo>
                  <a:lnTo>
                    <a:pt x="86" y="48"/>
                  </a:lnTo>
                  <a:lnTo>
                    <a:pt x="84" y="54"/>
                  </a:lnTo>
                  <a:lnTo>
                    <a:pt x="84" y="60"/>
                  </a:lnTo>
                  <a:lnTo>
                    <a:pt x="82" y="66"/>
                  </a:lnTo>
                  <a:lnTo>
                    <a:pt x="80" y="68"/>
                  </a:lnTo>
                  <a:lnTo>
                    <a:pt x="80" y="70"/>
                  </a:lnTo>
                  <a:lnTo>
                    <a:pt x="78" y="72"/>
                  </a:lnTo>
                  <a:lnTo>
                    <a:pt x="76" y="78"/>
                  </a:lnTo>
                  <a:lnTo>
                    <a:pt x="74" y="82"/>
                  </a:lnTo>
                  <a:lnTo>
                    <a:pt x="72" y="88"/>
                  </a:lnTo>
                  <a:lnTo>
                    <a:pt x="70" y="92"/>
                  </a:lnTo>
                  <a:lnTo>
                    <a:pt x="68" y="96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4" y="102"/>
                  </a:lnTo>
                  <a:lnTo>
                    <a:pt x="62" y="106"/>
                  </a:lnTo>
                  <a:lnTo>
                    <a:pt x="60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4" y="112"/>
                  </a:lnTo>
                  <a:lnTo>
                    <a:pt x="50" y="112"/>
                  </a:lnTo>
                  <a:lnTo>
                    <a:pt x="46" y="110"/>
                  </a:lnTo>
                  <a:lnTo>
                    <a:pt x="44" y="112"/>
                  </a:lnTo>
                  <a:lnTo>
                    <a:pt x="42" y="112"/>
                  </a:lnTo>
                  <a:lnTo>
                    <a:pt x="38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2"/>
                  </a:lnTo>
                  <a:lnTo>
                    <a:pt x="32" y="112"/>
                  </a:lnTo>
                  <a:lnTo>
                    <a:pt x="30" y="112"/>
                  </a:lnTo>
                  <a:lnTo>
                    <a:pt x="28" y="112"/>
                  </a:lnTo>
                  <a:lnTo>
                    <a:pt x="24" y="114"/>
                  </a:lnTo>
                  <a:lnTo>
                    <a:pt x="18" y="116"/>
                  </a:lnTo>
                  <a:lnTo>
                    <a:pt x="10" y="1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99" name="Freeform 471">
              <a:extLst>
                <a:ext uri="{FF2B5EF4-FFF2-40B4-BE49-F238E27FC236}">
                  <a16:creationId xmlns:a16="http://schemas.microsoft.com/office/drawing/2014/main" xmlns="" id="{111C729C-5D0D-4292-A755-05475C7C083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38812" y="4861392"/>
              <a:ext cx="240682" cy="288623"/>
            </a:xfrm>
            <a:custGeom>
              <a:avLst/>
              <a:gdLst>
                <a:gd name="T0" fmla="*/ 24 w 130"/>
                <a:gd name="T1" fmla="*/ 2 h 156"/>
                <a:gd name="T2" fmla="*/ 42 w 130"/>
                <a:gd name="T3" fmla="*/ 0 h 156"/>
                <a:gd name="T4" fmla="*/ 56 w 130"/>
                <a:gd name="T5" fmla="*/ 0 h 156"/>
                <a:gd name="T6" fmla="*/ 86 w 130"/>
                <a:gd name="T7" fmla="*/ 26 h 156"/>
                <a:gd name="T8" fmla="*/ 86 w 130"/>
                <a:gd name="T9" fmla="*/ 18 h 156"/>
                <a:gd name="T10" fmla="*/ 88 w 130"/>
                <a:gd name="T11" fmla="*/ 14 h 156"/>
                <a:gd name="T12" fmla="*/ 102 w 130"/>
                <a:gd name="T13" fmla="*/ 18 h 156"/>
                <a:gd name="T14" fmla="*/ 112 w 130"/>
                <a:gd name="T15" fmla="*/ 24 h 156"/>
                <a:gd name="T16" fmla="*/ 112 w 130"/>
                <a:gd name="T17" fmla="*/ 34 h 156"/>
                <a:gd name="T18" fmla="*/ 114 w 130"/>
                <a:gd name="T19" fmla="*/ 38 h 156"/>
                <a:gd name="T20" fmla="*/ 116 w 130"/>
                <a:gd name="T21" fmla="*/ 48 h 156"/>
                <a:gd name="T22" fmla="*/ 114 w 130"/>
                <a:gd name="T23" fmla="*/ 56 h 156"/>
                <a:gd name="T24" fmla="*/ 114 w 130"/>
                <a:gd name="T25" fmla="*/ 60 h 156"/>
                <a:gd name="T26" fmla="*/ 128 w 130"/>
                <a:gd name="T27" fmla="*/ 62 h 156"/>
                <a:gd name="T28" fmla="*/ 128 w 130"/>
                <a:gd name="T29" fmla="*/ 70 h 156"/>
                <a:gd name="T30" fmla="*/ 128 w 130"/>
                <a:gd name="T31" fmla="*/ 82 h 156"/>
                <a:gd name="T32" fmla="*/ 128 w 130"/>
                <a:gd name="T33" fmla="*/ 88 h 156"/>
                <a:gd name="T34" fmla="*/ 112 w 130"/>
                <a:gd name="T35" fmla="*/ 136 h 156"/>
                <a:gd name="T36" fmla="*/ 114 w 130"/>
                <a:gd name="T37" fmla="*/ 138 h 156"/>
                <a:gd name="T38" fmla="*/ 118 w 130"/>
                <a:gd name="T39" fmla="*/ 144 h 156"/>
                <a:gd name="T40" fmla="*/ 130 w 130"/>
                <a:gd name="T41" fmla="*/ 152 h 156"/>
                <a:gd name="T42" fmla="*/ 126 w 130"/>
                <a:gd name="T43" fmla="*/ 152 h 156"/>
                <a:gd name="T44" fmla="*/ 116 w 130"/>
                <a:gd name="T45" fmla="*/ 154 h 156"/>
                <a:gd name="T46" fmla="*/ 106 w 130"/>
                <a:gd name="T47" fmla="*/ 156 h 156"/>
                <a:gd name="T48" fmla="*/ 100 w 130"/>
                <a:gd name="T49" fmla="*/ 156 h 156"/>
                <a:gd name="T50" fmla="*/ 92 w 130"/>
                <a:gd name="T51" fmla="*/ 156 h 156"/>
                <a:gd name="T52" fmla="*/ 82 w 130"/>
                <a:gd name="T53" fmla="*/ 154 h 156"/>
                <a:gd name="T54" fmla="*/ 76 w 130"/>
                <a:gd name="T55" fmla="*/ 150 h 156"/>
                <a:gd name="T56" fmla="*/ 30 w 130"/>
                <a:gd name="T57" fmla="*/ 150 h 156"/>
                <a:gd name="T58" fmla="*/ 24 w 130"/>
                <a:gd name="T59" fmla="*/ 150 h 156"/>
                <a:gd name="T60" fmla="*/ 20 w 130"/>
                <a:gd name="T61" fmla="*/ 144 h 156"/>
                <a:gd name="T62" fmla="*/ 16 w 130"/>
                <a:gd name="T63" fmla="*/ 142 h 156"/>
                <a:gd name="T64" fmla="*/ 6 w 130"/>
                <a:gd name="T65" fmla="*/ 142 h 156"/>
                <a:gd name="T66" fmla="*/ 2 w 130"/>
                <a:gd name="T67" fmla="*/ 140 h 156"/>
                <a:gd name="T68" fmla="*/ 6 w 130"/>
                <a:gd name="T69" fmla="*/ 118 h 156"/>
                <a:gd name="T70" fmla="*/ 10 w 130"/>
                <a:gd name="T71" fmla="*/ 100 h 156"/>
                <a:gd name="T72" fmla="*/ 12 w 130"/>
                <a:gd name="T73" fmla="*/ 94 h 156"/>
                <a:gd name="T74" fmla="*/ 16 w 130"/>
                <a:gd name="T75" fmla="*/ 82 h 156"/>
                <a:gd name="T76" fmla="*/ 24 w 130"/>
                <a:gd name="T77" fmla="*/ 68 h 156"/>
                <a:gd name="T78" fmla="*/ 26 w 130"/>
                <a:gd name="T79" fmla="*/ 68 h 156"/>
                <a:gd name="T80" fmla="*/ 28 w 130"/>
                <a:gd name="T81" fmla="*/ 66 h 156"/>
                <a:gd name="T82" fmla="*/ 28 w 130"/>
                <a:gd name="T83" fmla="*/ 58 h 156"/>
                <a:gd name="T84" fmla="*/ 26 w 130"/>
                <a:gd name="T85" fmla="*/ 46 h 156"/>
                <a:gd name="T86" fmla="*/ 14 w 130"/>
                <a:gd name="T87" fmla="*/ 16 h 156"/>
                <a:gd name="T88" fmla="*/ 6 w 130"/>
                <a:gd name="T89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0" h="156">
                  <a:moveTo>
                    <a:pt x="6" y="4"/>
                  </a:moveTo>
                  <a:lnTo>
                    <a:pt x="24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4" y="24"/>
                  </a:lnTo>
                  <a:lnTo>
                    <a:pt x="86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88" y="14"/>
                  </a:lnTo>
                  <a:lnTo>
                    <a:pt x="88" y="14"/>
                  </a:lnTo>
                  <a:lnTo>
                    <a:pt x="102" y="12"/>
                  </a:lnTo>
                  <a:lnTo>
                    <a:pt x="102" y="18"/>
                  </a:lnTo>
                  <a:lnTo>
                    <a:pt x="112" y="18"/>
                  </a:lnTo>
                  <a:lnTo>
                    <a:pt x="112" y="24"/>
                  </a:lnTo>
                  <a:lnTo>
                    <a:pt x="112" y="28"/>
                  </a:lnTo>
                  <a:lnTo>
                    <a:pt x="112" y="34"/>
                  </a:lnTo>
                  <a:lnTo>
                    <a:pt x="114" y="38"/>
                  </a:lnTo>
                  <a:lnTo>
                    <a:pt x="114" y="38"/>
                  </a:lnTo>
                  <a:lnTo>
                    <a:pt x="116" y="42"/>
                  </a:lnTo>
                  <a:lnTo>
                    <a:pt x="116" y="48"/>
                  </a:lnTo>
                  <a:lnTo>
                    <a:pt x="116" y="52"/>
                  </a:lnTo>
                  <a:lnTo>
                    <a:pt x="114" y="56"/>
                  </a:lnTo>
                  <a:lnTo>
                    <a:pt x="114" y="60"/>
                  </a:lnTo>
                  <a:lnTo>
                    <a:pt x="114" y="60"/>
                  </a:lnTo>
                  <a:lnTo>
                    <a:pt x="128" y="62"/>
                  </a:lnTo>
                  <a:lnTo>
                    <a:pt x="128" y="62"/>
                  </a:lnTo>
                  <a:lnTo>
                    <a:pt x="128" y="66"/>
                  </a:lnTo>
                  <a:lnTo>
                    <a:pt x="128" y="70"/>
                  </a:lnTo>
                  <a:lnTo>
                    <a:pt x="128" y="76"/>
                  </a:lnTo>
                  <a:lnTo>
                    <a:pt x="128" y="82"/>
                  </a:lnTo>
                  <a:lnTo>
                    <a:pt x="128" y="86"/>
                  </a:lnTo>
                  <a:lnTo>
                    <a:pt x="128" y="88"/>
                  </a:lnTo>
                  <a:lnTo>
                    <a:pt x="112" y="90"/>
                  </a:lnTo>
                  <a:lnTo>
                    <a:pt x="112" y="136"/>
                  </a:lnTo>
                  <a:lnTo>
                    <a:pt x="112" y="136"/>
                  </a:lnTo>
                  <a:lnTo>
                    <a:pt x="114" y="138"/>
                  </a:lnTo>
                  <a:lnTo>
                    <a:pt x="116" y="140"/>
                  </a:lnTo>
                  <a:lnTo>
                    <a:pt x="118" y="144"/>
                  </a:lnTo>
                  <a:lnTo>
                    <a:pt x="124" y="148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26" y="152"/>
                  </a:lnTo>
                  <a:lnTo>
                    <a:pt x="122" y="152"/>
                  </a:lnTo>
                  <a:lnTo>
                    <a:pt x="116" y="154"/>
                  </a:lnTo>
                  <a:lnTo>
                    <a:pt x="110" y="154"/>
                  </a:lnTo>
                  <a:lnTo>
                    <a:pt x="106" y="156"/>
                  </a:lnTo>
                  <a:lnTo>
                    <a:pt x="102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2" y="156"/>
                  </a:lnTo>
                  <a:lnTo>
                    <a:pt x="88" y="154"/>
                  </a:lnTo>
                  <a:lnTo>
                    <a:pt x="82" y="154"/>
                  </a:lnTo>
                  <a:lnTo>
                    <a:pt x="78" y="152"/>
                  </a:lnTo>
                  <a:lnTo>
                    <a:pt x="76" y="150"/>
                  </a:lnTo>
                  <a:lnTo>
                    <a:pt x="32" y="150"/>
                  </a:lnTo>
                  <a:lnTo>
                    <a:pt x="30" y="150"/>
                  </a:lnTo>
                  <a:lnTo>
                    <a:pt x="28" y="150"/>
                  </a:lnTo>
                  <a:lnTo>
                    <a:pt x="24" y="150"/>
                  </a:lnTo>
                  <a:lnTo>
                    <a:pt x="22" y="148"/>
                  </a:lnTo>
                  <a:lnTo>
                    <a:pt x="20" y="144"/>
                  </a:lnTo>
                  <a:lnTo>
                    <a:pt x="18" y="144"/>
                  </a:lnTo>
                  <a:lnTo>
                    <a:pt x="16" y="142"/>
                  </a:lnTo>
                  <a:lnTo>
                    <a:pt x="12" y="142"/>
                  </a:lnTo>
                  <a:lnTo>
                    <a:pt x="6" y="142"/>
                  </a:lnTo>
                  <a:lnTo>
                    <a:pt x="0" y="144"/>
                  </a:lnTo>
                  <a:lnTo>
                    <a:pt x="2" y="140"/>
                  </a:lnTo>
                  <a:lnTo>
                    <a:pt x="4" y="130"/>
                  </a:lnTo>
                  <a:lnTo>
                    <a:pt x="6" y="118"/>
                  </a:lnTo>
                  <a:lnTo>
                    <a:pt x="10" y="108"/>
                  </a:lnTo>
                  <a:lnTo>
                    <a:pt x="10" y="100"/>
                  </a:lnTo>
                  <a:lnTo>
                    <a:pt x="10" y="98"/>
                  </a:lnTo>
                  <a:lnTo>
                    <a:pt x="12" y="94"/>
                  </a:lnTo>
                  <a:lnTo>
                    <a:pt x="14" y="90"/>
                  </a:lnTo>
                  <a:lnTo>
                    <a:pt x="16" y="82"/>
                  </a:lnTo>
                  <a:lnTo>
                    <a:pt x="20" y="76"/>
                  </a:lnTo>
                  <a:lnTo>
                    <a:pt x="24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28" y="66"/>
                  </a:lnTo>
                  <a:lnTo>
                    <a:pt x="28" y="62"/>
                  </a:lnTo>
                  <a:lnTo>
                    <a:pt x="28" y="58"/>
                  </a:lnTo>
                  <a:lnTo>
                    <a:pt x="28" y="54"/>
                  </a:lnTo>
                  <a:lnTo>
                    <a:pt x="26" y="46"/>
                  </a:lnTo>
                  <a:lnTo>
                    <a:pt x="24" y="38"/>
                  </a:lnTo>
                  <a:lnTo>
                    <a:pt x="14" y="16"/>
                  </a:lnTo>
                  <a:lnTo>
                    <a:pt x="6" y="10"/>
                  </a:lnTo>
                  <a:lnTo>
                    <a:pt x="6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0" name="Freeform 472">
              <a:extLst>
                <a:ext uri="{FF2B5EF4-FFF2-40B4-BE49-F238E27FC236}">
                  <a16:creationId xmlns:a16="http://schemas.microsoft.com/office/drawing/2014/main" xmlns="" id="{2C4E5757-35C3-479C-8A0F-30BE0CB83A3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46217" y="4569068"/>
              <a:ext cx="470255" cy="477339"/>
            </a:xfrm>
            <a:custGeom>
              <a:avLst/>
              <a:gdLst>
                <a:gd name="T0" fmla="*/ 24 w 254"/>
                <a:gd name="T1" fmla="*/ 132 h 258"/>
                <a:gd name="T2" fmla="*/ 32 w 254"/>
                <a:gd name="T3" fmla="*/ 128 h 258"/>
                <a:gd name="T4" fmla="*/ 40 w 254"/>
                <a:gd name="T5" fmla="*/ 130 h 258"/>
                <a:gd name="T6" fmla="*/ 46 w 254"/>
                <a:gd name="T7" fmla="*/ 128 h 258"/>
                <a:gd name="T8" fmla="*/ 50 w 254"/>
                <a:gd name="T9" fmla="*/ 120 h 258"/>
                <a:gd name="T10" fmla="*/ 66 w 254"/>
                <a:gd name="T11" fmla="*/ 86 h 258"/>
                <a:gd name="T12" fmla="*/ 68 w 254"/>
                <a:gd name="T13" fmla="*/ 80 h 258"/>
                <a:gd name="T14" fmla="*/ 72 w 254"/>
                <a:gd name="T15" fmla="*/ 70 h 258"/>
                <a:gd name="T16" fmla="*/ 72 w 254"/>
                <a:gd name="T17" fmla="*/ 52 h 258"/>
                <a:gd name="T18" fmla="*/ 72 w 254"/>
                <a:gd name="T19" fmla="*/ 40 h 258"/>
                <a:gd name="T20" fmla="*/ 76 w 254"/>
                <a:gd name="T21" fmla="*/ 30 h 258"/>
                <a:gd name="T22" fmla="*/ 72 w 254"/>
                <a:gd name="T23" fmla="*/ 18 h 258"/>
                <a:gd name="T24" fmla="*/ 74 w 254"/>
                <a:gd name="T25" fmla="*/ 12 h 258"/>
                <a:gd name="T26" fmla="*/ 84 w 254"/>
                <a:gd name="T27" fmla="*/ 6 h 258"/>
                <a:gd name="T28" fmla="*/ 92 w 254"/>
                <a:gd name="T29" fmla="*/ 8 h 258"/>
                <a:gd name="T30" fmla="*/ 96 w 254"/>
                <a:gd name="T31" fmla="*/ 16 h 258"/>
                <a:gd name="T32" fmla="*/ 104 w 254"/>
                <a:gd name="T33" fmla="*/ 14 h 258"/>
                <a:gd name="T34" fmla="*/ 122 w 254"/>
                <a:gd name="T35" fmla="*/ 12 h 258"/>
                <a:gd name="T36" fmla="*/ 130 w 254"/>
                <a:gd name="T37" fmla="*/ 12 h 258"/>
                <a:gd name="T38" fmla="*/ 180 w 254"/>
                <a:gd name="T39" fmla="*/ 2 h 258"/>
                <a:gd name="T40" fmla="*/ 188 w 254"/>
                <a:gd name="T41" fmla="*/ 10 h 258"/>
                <a:gd name="T42" fmla="*/ 202 w 254"/>
                <a:gd name="T43" fmla="*/ 14 h 258"/>
                <a:gd name="T44" fmla="*/ 212 w 254"/>
                <a:gd name="T45" fmla="*/ 18 h 258"/>
                <a:gd name="T46" fmla="*/ 222 w 254"/>
                <a:gd name="T47" fmla="*/ 24 h 258"/>
                <a:gd name="T48" fmla="*/ 244 w 254"/>
                <a:gd name="T49" fmla="*/ 26 h 258"/>
                <a:gd name="T50" fmla="*/ 242 w 254"/>
                <a:gd name="T51" fmla="*/ 32 h 258"/>
                <a:gd name="T52" fmla="*/ 240 w 254"/>
                <a:gd name="T53" fmla="*/ 40 h 258"/>
                <a:gd name="T54" fmla="*/ 238 w 254"/>
                <a:gd name="T55" fmla="*/ 50 h 258"/>
                <a:gd name="T56" fmla="*/ 236 w 254"/>
                <a:gd name="T57" fmla="*/ 60 h 258"/>
                <a:gd name="T58" fmla="*/ 230 w 254"/>
                <a:gd name="T59" fmla="*/ 74 h 258"/>
                <a:gd name="T60" fmla="*/ 234 w 254"/>
                <a:gd name="T61" fmla="*/ 118 h 258"/>
                <a:gd name="T62" fmla="*/ 244 w 254"/>
                <a:gd name="T63" fmla="*/ 170 h 258"/>
                <a:gd name="T64" fmla="*/ 250 w 254"/>
                <a:gd name="T65" fmla="*/ 194 h 258"/>
                <a:gd name="T66" fmla="*/ 242 w 254"/>
                <a:gd name="T67" fmla="*/ 194 h 258"/>
                <a:gd name="T68" fmla="*/ 232 w 254"/>
                <a:gd name="T69" fmla="*/ 196 h 258"/>
                <a:gd name="T70" fmla="*/ 226 w 254"/>
                <a:gd name="T71" fmla="*/ 204 h 258"/>
                <a:gd name="T72" fmla="*/ 228 w 254"/>
                <a:gd name="T73" fmla="*/ 214 h 258"/>
                <a:gd name="T74" fmla="*/ 234 w 254"/>
                <a:gd name="T75" fmla="*/ 228 h 258"/>
                <a:gd name="T76" fmla="*/ 240 w 254"/>
                <a:gd name="T77" fmla="*/ 240 h 258"/>
                <a:gd name="T78" fmla="*/ 250 w 254"/>
                <a:gd name="T79" fmla="*/ 258 h 258"/>
                <a:gd name="T80" fmla="*/ 214 w 254"/>
                <a:gd name="T81" fmla="*/ 230 h 258"/>
                <a:gd name="T82" fmla="*/ 210 w 254"/>
                <a:gd name="T83" fmla="*/ 230 h 258"/>
                <a:gd name="T84" fmla="*/ 206 w 254"/>
                <a:gd name="T85" fmla="*/ 224 h 258"/>
                <a:gd name="T86" fmla="*/ 204 w 254"/>
                <a:gd name="T87" fmla="*/ 230 h 258"/>
                <a:gd name="T88" fmla="*/ 192 w 254"/>
                <a:gd name="T89" fmla="*/ 230 h 258"/>
                <a:gd name="T90" fmla="*/ 164 w 254"/>
                <a:gd name="T91" fmla="*/ 224 h 258"/>
                <a:gd name="T92" fmla="*/ 158 w 254"/>
                <a:gd name="T93" fmla="*/ 222 h 258"/>
                <a:gd name="T94" fmla="*/ 156 w 254"/>
                <a:gd name="T95" fmla="*/ 220 h 258"/>
                <a:gd name="T96" fmla="*/ 146 w 254"/>
                <a:gd name="T97" fmla="*/ 218 h 258"/>
                <a:gd name="T98" fmla="*/ 136 w 254"/>
                <a:gd name="T99" fmla="*/ 218 h 258"/>
                <a:gd name="T100" fmla="*/ 110 w 254"/>
                <a:gd name="T101" fmla="*/ 218 h 258"/>
                <a:gd name="T102" fmla="*/ 112 w 254"/>
                <a:gd name="T103" fmla="*/ 210 h 258"/>
                <a:gd name="T104" fmla="*/ 110 w 254"/>
                <a:gd name="T105" fmla="*/ 196 h 258"/>
                <a:gd name="T106" fmla="*/ 108 w 254"/>
                <a:gd name="T107" fmla="*/ 186 h 258"/>
                <a:gd name="T108" fmla="*/ 98 w 254"/>
                <a:gd name="T109" fmla="*/ 176 h 258"/>
                <a:gd name="T110" fmla="*/ 84 w 254"/>
                <a:gd name="T111" fmla="*/ 172 h 258"/>
                <a:gd name="T112" fmla="*/ 82 w 254"/>
                <a:gd name="T113" fmla="*/ 184 h 258"/>
                <a:gd name="T114" fmla="*/ 48 w 254"/>
                <a:gd name="T115" fmla="*/ 158 h 258"/>
                <a:gd name="T116" fmla="*/ 20 w 254"/>
                <a:gd name="T117" fmla="*/ 16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4" h="258">
                  <a:moveTo>
                    <a:pt x="0" y="152"/>
                  </a:moveTo>
                  <a:lnTo>
                    <a:pt x="24" y="134"/>
                  </a:lnTo>
                  <a:lnTo>
                    <a:pt x="24" y="132"/>
                  </a:lnTo>
                  <a:lnTo>
                    <a:pt x="26" y="132"/>
                  </a:lnTo>
                  <a:lnTo>
                    <a:pt x="28" y="130"/>
                  </a:lnTo>
                  <a:lnTo>
                    <a:pt x="32" y="128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40" y="130"/>
                  </a:lnTo>
                  <a:lnTo>
                    <a:pt x="42" y="130"/>
                  </a:lnTo>
                  <a:lnTo>
                    <a:pt x="44" y="130"/>
                  </a:lnTo>
                  <a:lnTo>
                    <a:pt x="46" y="128"/>
                  </a:lnTo>
                  <a:lnTo>
                    <a:pt x="48" y="124"/>
                  </a:lnTo>
                  <a:lnTo>
                    <a:pt x="50" y="124"/>
                  </a:lnTo>
                  <a:lnTo>
                    <a:pt x="50" y="120"/>
                  </a:lnTo>
                  <a:lnTo>
                    <a:pt x="54" y="114"/>
                  </a:lnTo>
                  <a:lnTo>
                    <a:pt x="58" y="106"/>
                  </a:lnTo>
                  <a:lnTo>
                    <a:pt x="66" y="86"/>
                  </a:lnTo>
                  <a:lnTo>
                    <a:pt x="66" y="86"/>
                  </a:lnTo>
                  <a:lnTo>
                    <a:pt x="68" y="84"/>
                  </a:lnTo>
                  <a:lnTo>
                    <a:pt x="68" y="80"/>
                  </a:lnTo>
                  <a:lnTo>
                    <a:pt x="70" y="74"/>
                  </a:lnTo>
                  <a:lnTo>
                    <a:pt x="70" y="72"/>
                  </a:lnTo>
                  <a:lnTo>
                    <a:pt x="72" y="70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2" y="52"/>
                  </a:lnTo>
                  <a:lnTo>
                    <a:pt x="72" y="52"/>
                  </a:lnTo>
                  <a:lnTo>
                    <a:pt x="72" y="46"/>
                  </a:lnTo>
                  <a:lnTo>
                    <a:pt x="72" y="40"/>
                  </a:lnTo>
                  <a:lnTo>
                    <a:pt x="74" y="34"/>
                  </a:lnTo>
                  <a:lnTo>
                    <a:pt x="74" y="32"/>
                  </a:lnTo>
                  <a:lnTo>
                    <a:pt x="76" y="30"/>
                  </a:lnTo>
                  <a:lnTo>
                    <a:pt x="76" y="24"/>
                  </a:lnTo>
                  <a:lnTo>
                    <a:pt x="74" y="20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2" y="14"/>
                  </a:lnTo>
                  <a:lnTo>
                    <a:pt x="74" y="12"/>
                  </a:lnTo>
                  <a:lnTo>
                    <a:pt x="76" y="10"/>
                  </a:lnTo>
                  <a:lnTo>
                    <a:pt x="80" y="6"/>
                  </a:lnTo>
                  <a:lnTo>
                    <a:pt x="84" y="6"/>
                  </a:lnTo>
                  <a:lnTo>
                    <a:pt x="90" y="4"/>
                  </a:lnTo>
                  <a:lnTo>
                    <a:pt x="90" y="6"/>
                  </a:lnTo>
                  <a:lnTo>
                    <a:pt x="92" y="8"/>
                  </a:lnTo>
                  <a:lnTo>
                    <a:pt x="94" y="10"/>
                  </a:lnTo>
                  <a:lnTo>
                    <a:pt x="96" y="14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100" y="14"/>
                  </a:lnTo>
                  <a:lnTo>
                    <a:pt x="104" y="14"/>
                  </a:lnTo>
                  <a:lnTo>
                    <a:pt x="110" y="12"/>
                  </a:lnTo>
                  <a:lnTo>
                    <a:pt x="116" y="12"/>
                  </a:lnTo>
                  <a:lnTo>
                    <a:pt x="122" y="12"/>
                  </a:lnTo>
                  <a:lnTo>
                    <a:pt x="122" y="12"/>
                  </a:lnTo>
                  <a:lnTo>
                    <a:pt x="126" y="12"/>
                  </a:lnTo>
                  <a:lnTo>
                    <a:pt x="130" y="12"/>
                  </a:lnTo>
                  <a:lnTo>
                    <a:pt x="134" y="10"/>
                  </a:lnTo>
                  <a:lnTo>
                    <a:pt x="180" y="0"/>
                  </a:lnTo>
                  <a:lnTo>
                    <a:pt x="180" y="2"/>
                  </a:lnTo>
                  <a:lnTo>
                    <a:pt x="182" y="4"/>
                  </a:lnTo>
                  <a:lnTo>
                    <a:pt x="184" y="6"/>
                  </a:lnTo>
                  <a:lnTo>
                    <a:pt x="188" y="10"/>
                  </a:lnTo>
                  <a:lnTo>
                    <a:pt x="194" y="12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2" y="18"/>
                  </a:lnTo>
                  <a:lnTo>
                    <a:pt x="216" y="24"/>
                  </a:lnTo>
                  <a:lnTo>
                    <a:pt x="218" y="24"/>
                  </a:lnTo>
                  <a:lnTo>
                    <a:pt x="222" y="24"/>
                  </a:lnTo>
                  <a:lnTo>
                    <a:pt x="228" y="24"/>
                  </a:lnTo>
                  <a:lnTo>
                    <a:pt x="236" y="26"/>
                  </a:lnTo>
                  <a:lnTo>
                    <a:pt x="244" y="26"/>
                  </a:lnTo>
                  <a:lnTo>
                    <a:pt x="244" y="26"/>
                  </a:lnTo>
                  <a:lnTo>
                    <a:pt x="244" y="28"/>
                  </a:lnTo>
                  <a:lnTo>
                    <a:pt x="242" y="32"/>
                  </a:lnTo>
                  <a:lnTo>
                    <a:pt x="242" y="36"/>
                  </a:lnTo>
                  <a:lnTo>
                    <a:pt x="242" y="38"/>
                  </a:lnTo>
                  <a:lnTo>
                    <a:pt x="240" y="40"/>
                  </a:lnTo>
                  <a:lnTo>
                    <a:pt x="238" y="42"/>
                  </a:lnTo>
                  <a:lnTo>
                    <a:pt x="238" y="46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6"/>
                  </a:lnTo>
                  <a:lnTo>
                    <a:pt x="236" y="60"/>
                  </a:lnTo>
                  <a:lnTo>
                    <a:pt x="234" y="64"/>
                  </a:lnTo>
                  <a:lnTo>
                    <a:pt x="232" y="70"/>
                  </a:lnTo>
                  <a:lnTo>
                    <a:pt x="230" y="74"/>
                  </a:lnTo>
                  <a:lnTo>
                    <a:pt x="230" y="102"/>
                  </a:lnTo>
                  <a:lnTo>
                    <a:pt x="230" y="106"/>
                  </a:lnTo>
                  <a:lnTo>
                    <a:pt x="234" y="118"/>
                  </a:lnTo>
                  <a:lnTo>
                    <a:pt x="238" y="134"/>
                  </a:lnTo>
                  <a:lnTo>
                    <a:pt x="240" y="152"/>
                  </a:lnTo>
                  <a:lnTo>
                    <a:pt x="244" y="170"/>
                  </a:lnTo>
                  <a:lnTo>
                    <a:pt x="248" y="184"/>
                  </a:lnTo>
                  <a:lnTo>
                    <a:pt x="250" y="192"/>
                  </a:lnTo>
                  <a:lnTo>
                    <a:pt x="250" y="194"/>
                  </a:lnTo>
                  <a:lnTo>
                    <a:pt x="248" y="194"/>
                  </a:lnTo>
                  <a:lnTo>
                    <a:pt x="246" y="194"/>
                  </a:lnTo>
                  <a:lnTo>
                    <a:pt x="242" y="194"/>
                  </a:lnTo>
                  <a:lnTo>
                    <a:pt x="240" y="194"/>
                  </a:lnTo>
                  <a:lnTo>
                    <a:pt x="236" y="194"/>
                  </a:lnTo>
                  <a:lnTo>
                    <a:pt x="232" y="196"/>
                  </a:lnTo>
                  <a:lnTo>
                    <a:pt x="230" y="198"/>
                  </a:lnTo>
                  <a:lnTo>
                    <a:pt x="228" y="200"/>
                  </a:lnTo>
                  <a:lnTo>
                    <a:pt x="226" y="204"/>
                  </a:lnTo>
                  <a:lnTo>
                    <a:pt x="226" y="210"/>
                  </a:lnTo>
                  <a:lnTo>
                    <a:pt x="226" y="210"/>
                  </a:lnTo>
                  <a:lnTo>
                    <a:pt x="228" y="214"/>
                  </a:lnTo>
                  <a:lnTo>
                    <a:pt x="230" y="218"/>
                  </a:lnTo>
                  <a:lnTo>
                    <a:pt x="232" y="224"/>
                  </a:lnTo>
                  <a:lnTo>
                    <a:pt x="234" y="228"/>
                  </a:lnTo>
                  <a:lnTo>
                    <a:pt x="236" y="234"/>
                  </a:lnTo>
                  <a:lnTo>
                    <a:pt x="238" y="238"/>
                  </a:lnTo>
                  <a:lnTo>
                    <a:pt x="240" y="240"/>
                  </a:lnTo>
                  <a:lnTo>
                    <a:pt x="254" y="242"/>
                  </a:lnTo>
                  <a:lnTo>
                    <a:pt x="254" y="256"/>
                  </a:lnTo>
                  <a:lnTo>
                    <a:pt x="250" y="258"/>
                  </a:lnTo>
                  <a:lnTo>
                    <a:pt x="238" y="254"/>
                  </a:lnTo>
                  <a:lnTo>
                    <a:pt x="222" y="244"/>
                  </a:lnTo>
                  <a:lnTo>
                    <a:pt x="214" y="230"/>
                  </a:lnTo>
                  <a:lnTo>
                    <a:pt x="214" y="232"/>
                  </a:lnTo>
                  <a:lnTo>
                    <a:pt x="212" y="232"/>
                  </a:lnTo>
                  <a:lnTo>
                    <a:pt x="210" y="230"/>
                  </a:lnTo>
                  <a:lnTo>
                    <a:pt x="208" y="230"/>
                  </a:lnTo>
                  <a:lnTo>
                    <a:pt x="206" y="228"/>
                  </a:lnTo>
                  <a:lnTo>
                    <a:pt x="206" y="224"/>
                  </a:lnTo>
                  <a:lnTo>
                    <a:pt x="206" y="226"/>
                  </a:lnTo>
                  <a:lnTo>
                    <a:pt x="204" y="228"/>
                  </a:lnTo>
                  <a:lnTo>
                    <a:pt x="204" y="230"/>
                  </a:lnTo>
                  <a:lnTo>
                    <a:pt x="200" y="230"/>
                  </a:lnTo>
                  <a:lnTo>
                    <a:pt x="198" y="230"/>
                  </a:lnTo>
                  <a:lnTo>
                    <a:pt x="192" y="230"/>
                  </a:lnTo>
                  <a:lnTo>
                    <a:pt x="182" y="228"/>
                  </a:lnTo>
                  <a:lnTo>
                    <a:pt x="170" y="226"/>
                  </a:lnTo>
                  <a:lnTo>
                    <a:pt x="164" y="224"/>
                  </a:lnTo>
                  <a:lnTo>
                    <a:pt x="162" y="224"/>
                  </a:lnTo>
                  <a:lnTo>
                    <a:pt x="160" y="222"/>
                  </a:lnTo>
                  <a:lnTo>
                    <a:pt x="158" y="222"/>
                  </a:lnTo>
                  <a:lnTo>
                    <a:pt x="158" y="220"/>
                  </a:lnTo>
                  <a:lnTo>
                    <a:pt x="156" y="220"/>
                  </a:lnTo>
                  <a:lnTo>
                    <a:pt x="156" y="220"/>
                  </a:lnTo>
                  <a:lnTo>
                    <a:pt x="154" y="218"/>
                  </a:lnTo>
                  <a:lnTo>
                    <a:pt x="150" y="218"/>
                  </a:lnTo>
                  <a:lnTo>
                    <a:pt x="146" y="218"/>
                  </a:lnTo>
                  <a:lnTo>
                    <a:pt x="144" y="218"/>
                  </a:lnTo>
                  <a:lnTo>
                    <a:pt x="140" y="218"/>
                  </a:lnTo>
                  <a:lnTo>
                    <a:pt x="136" y="218"/>
                  </a:lnTo>
                  <a:lnTo>
                    <a:pt x="130" y="218"/>
                  </a:lnTo>
                  <a:lnTo>
                    <a:pt x="124" y="220"/>
                  </a:lnTo>
                  <a:lnTo>
                    <a:pt x="110" y="218"/>
                  </a:lnTo>
                  <a:lnTo>
                    <a:pt x="110" y="218"/>
                  </a:lnTo>
                  <a:lnTo>
                    <a:pt x="110" y="214"/>
                  </a:lnTo>
                  <a:lnTo>
                    <a:pt x="112" y="210"/>
                  </a:lnTo>
                  <a:lnTo>
                    <a:pt x="112" y="206"/>
                  </a:lnTo>
                  <a:lnTo>
                    <a:pt x="112" y="200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108" y="192"/>
                  </a:lnTo>
                  <a:lnTo>
                    <a:pt x="108" y="186"/>
                  </a:lnTo>
                  <a:lnTo>
                    <a:pt x="108" y="182"/>
                  </a:lnTo>
                  <a:lnTo>
                    <a:pt x="108" y="176"/>
                  </a:lnTo>
                  <a:lnTo>
                    <a:pt x="98" y="176"/>
                  </a:lnTo>
                  <a:lnTo>
                    <a:pt x="98" y="170"/>
                  </a:lnTo>
                  <a:lnTo>
                    <a:pt x="84" y="172"/>
                  </a:lnTo>
                  <a:lnTo>
                    <a:pt x="84" y="172"/>
                  </a:lnTo>
                  <a:lnTo>
                    <a:pt x="82" y="176"/>
                  </a:lnTo>
                  <a:lnTo>
                    <a:pt x="82" y="180"/>
                  </a:lnTo>
                  <a:lnTo>
                    <a:pt x="82" y="184"/>
                  </a:lnTo>
                  <a:lnTo>
                    <a:pt x="60" y="182"/>
                  </a:lnTo>
                  <a:lnTo>
                    <a:pt x="52" y="158"/>
                  </a:lnTo>
                  <a:lnTo>
                    <a:pt x="48" y="158"/>
                  </a:lnTo>
                  <a:lnTo>
                    <a:pt x="38" y="158"/>
                  </a:lnTo>
                  <a:lnTo>
                    <a:pt x="28" y="158"/>
                  </a:lnTo>
                  <a:lnTo>
                    <a:pt x="20" y="160"/>
                  </a:lnTo>
                  <a:lnTo>
                    <a:pt x="2" y="162"/>
                  </a:lnTo>
                  <a:lnTo>
                    <a:pt x="0" y="15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1" name="Freeform 473">
              <a:extLst>
                <a:ext uri="{FF2B5EF4-FFF2-40B4-BE49-F238E27FC236}">
                  <a16:creationId xmlns:a16="http://schemas.microsoft.com/office/drawing/2014/main" xmlns="" id="{A5AF9061-1E00-42C1-8DE8-CB0270CEC21D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6168" y="4924297"/>
              <a:ext cx="359171" cy="222018"/>
            </a:xfrm>
            <a:custGeom>
              <a:avLst/>
              <a:gdLst>
                <a:gd name="T0" fmla="*/ 142 w 194"/>
                <a:gd name="T1" fmla="*/ 2 h 120"/>
                <a:gd name="T2" fmla="*/ 138 w 194"/>
                <a:gd name="T3" fmla="*/ 2 h 120"/>
                <a:gd name="T4" fmla="*/ 132 w 194"/>
                <a:gd name="T5" fmla="*/ 2 h 120"/>
                <a:gd name="T6" fmla="*/ 124 w 194"/>
                <a:gd name="T7" fmla="*/ 4 h 120"/>
                <a:gd name="T8" fmla="*/ 120 w 194"/>
                <a:gd name="T9" fmla="*/ 8 h 120"/>
                <a:gd name="T10" fmla="*/ 118 w 194"/>
                <a:gd name="T11" fmla="*/ 18 h 120"/>
                <a:gd name="T12" fmla="*/ 120 w 194"/>
                <a:gd name="T13" fmla="*/ 22 h 120"/>
                <a:gd name="T14" fmla="*/ 124 w 194"/>
                <a:gd name="T15" fmla="*/ 32 h 120"/>
                <a:gd name="T16" fmla="*/ 128 w 194"/>
                <a:gd name="T17" fmla="*/ 42 h 120"/>
                <a:gd name="T18" fmla="*/ 132 w 194"/>
                <a:gd name="T19" fmla="*/ 48 h 120"/>
                <a:gd name="T20" fmla="*/ 146 w 194"/>
                <a:gd name="T21" fmla="*/ 64 h 120"/>
                <a:gd name="T22" fmla="*/ 130 w 194"/>
                <a:gd name="T23" fmla="*/ 62 h 120"/>
                <a:gd name="T24" fmla="*/ 106 w 194"/>
                <a:gd name="T25" fmla="*/ 38 h 120"/>
                <a:gd name="T26" fmla="*/ 104 w 194"/>
                <a:gd name="T27" fmla="*/ 40 h 120"/>
                <a:gd name="T28" fmla="*/ 100 w 194"/>
                <a:gd name="T29" fmla="*/ 38 h 120"/>
                <a:gd name="T30" fmla="*/ 98 w 194"/>
                <a:gd name="T31" fmla="*/ 32 h 120"/>
                <a:gd name="T32" fmla="*/ 96 w 194"/>
                <a:gd name="T33" fmla="*/ 36 h 120"/>
                <a:gd name="T34" fmla="*/ 92 w 194"/>
                <a:gd name="T35" fmla="*/ 38 h 120"/>
                <a:gd name="T36" fmla="*/ 84 w 194"/>
                <a:gd name="T37" fmla="*/ 38 h 120"/>
                <a:gd name="T38" fmla="*/ 62 w 194"/>
                <a:gd name="T39" fmla="*/ 34 h 120"/>
                <a:gd name="T40" fmla="*/ 54 w 194"/>
                <a:gd name="T41" fmla="*/ 32 h 120"/>
                <a:gd name="T42" fmla="*/ 50 w 194"/>
                <a:gd name="T43" fmla="*/ 30 h 120"/>
                <a:gd name="T44" fmla="*/ 48 w 194"/>
                <a:gd name="T45" fmla="*/ 28 h 120"/>
                <a:gd name="T46" fmla="*/ 46 w 194"/>
                <a:gd name="T47" fmla="*/ 26 h 120"/>
                <a:gd name="T48" fmla="*/ 38 w 194"/>
                <a:gd name="T49" fmla="*/ 26 h 120"/>
                <a:gd name="T50" fmla="*/ 32 w 194"/>
                <a:gd name="T51" fmla="*/ 26 h 120"/>
                <a:gd name="T52" fmla="*/ 22 w 194"/>
                <a:gd name="T53" fmla="*/ 26 h 120"/>
                <a:gd name="T54" fmla="*/ 16 w 194"/>
                <a:gd name="T55" fmla="*/ 28 h 120"/>
                <a:gd name="T56" fmla="*/ 16 w 194"/>
                <a:gd name="T57" fmla="*/ 38 h 120"/>
                <a:gd name="T58" fmla="*/ 14 w 194"/>
                <a:gd name="T59" fmla="*/ 48 h 120"/>
                <a:gd name="T60" fmla="*/ 16 w 194"/>
                <a:gd name="T61" fmla="*/ 54 h 120"/>
                <a:gd name="T62" fmla="*/ 0 w 194"/>
                <a:gd name="T63" fmla="*/ 102 h 120"/>
                <a:gd name="T64" fmla="*/ 2 w 194"/>
                <a:gd name="T65" fmla="*/ 104 h 120"/>
                <a:gd name="T66" fmla="*/ 8 w 194"/>
                <a:gd name="T67" fmla="*/ 112 h 120"/>
                <a:gd name="T68" fmla="*/ 18 w 194"/>
                <a:gd name="T69" fmla="*/ 118 h 120"/>
                <a:gd name="T70" fmla="*/ 24 w 194"/>
                <a:gd name="T71" fmla="*/ 116 h 120"/>
                <a:gd name="T72" fmla="*/ 36 w 194"/>
                <a:gd name="T73" fmla="*/ 116 h 120"/>
                <a:gd name="T74" fmla="*/ 48 w 194"/>
                <a:gd name="T75" fmla="*/ 116 h 120"/>
                <a:gd name="T76" fmla="*/ 60 w 194"/>
                <a:gd name="T77" fmla="*/ 118 h 120"/>
                <a:gd name="T78" fmla="*/ 72 w 194"/>
                <a:gd name="T79" fmla="*/ 120 h 120"/>
                <a:gd name="T80" fmla="*/ 82 w 194"/>
                <a:gd name="T81" fmla="*/ 120 h 120"/>
                <a:gd name="T82" fmla="*/ 102 w 194"/>
                <a:gd name="T83" fmla="*/ 118 h 120"/>
                <a:gd name="T84" fmla="*/ 114 w 194"/>
                <a:gd name="T85" fmla="*/ 104 h 120"/>
                <a:gd name="T86" fmla="*/ 192 w 194"/>
                <a:gd name="T87" fmla="*/ 64 h 120"/>
                <a:gd name="T88" fmla="*/ 194 w 194"/>
                <a:gd name="T89" fmla="*/ 50 h 120"/>
                <a:gd name="T90" fmla="*/ 190 w 194"/>
                <a:gd name="T91" fmla="*/ 34 h 120"/>
                <a:gd name="T92" fmla="*/ 174 w 194"/>
                <a:gd name="T93" fmla="*/ 10 h 120"/>
                <a:gd name="T94" fmla="*/ 142 w 194"/>
                <a:gd name="T9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4" h="120">
                  <a:moveTo>
                    <a:pt x="142" y="0"/>
                  </a:move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2"/>
                  </a:lnTo>
                  <a:lnTo>
                    <a:pt x="132" y="2"/>
                  </a:lnTo>
                  <a:lnTo>
                    <a:pt x="128" y="2"/>
                  </a:lnTo>
                  <a:lnTo>
                    <a:pt x="124" y="4"/>
                  </a:lnTo>
                  <a:lnTo>
                    <a:pt x="122" y="6"/>
                  </a:lnTo>
                  <a:lnTo>
                    <a:pt x="120" y="8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18" y="18"/>
                  </a:lnTo>
                  <a:lnTo>
                    <a:pt x="120" y="22"/>
                  </a:lnTo>
                  <a:lnTo>
                    <a:pt x="122" y="26"/>
                  </a:lnTo>
                  <a:lnTo>
                    <a:pt x="124" y="32"/>
                  </a:lnTo>
                  <a:lnTo>
                    <a:pt x="126" y="36"/>
                  </a:lnTo>
                  <a:lnTo>
                    <a:pt x="128" y="42"/>
                  </a:lnTo>
                  <a:lnTo>
                    <a:pt x="130" y="46"/>
                  </a:lnTo>
                  <a:lnTo>
                    <a:pt x="132" y="48"/>
                  </a:lnTo>
                  <a:lnTo>
                    <a:pt x="146" y="50"/>
                  </a:lnTo>
                  <a:lnTo>
                    <a:pt x="146" y="64"/>
                  </a:lnTo>
                  <a:lnTo>
                    <a:pt x="142" y="66"/>
                  </a:lnTo>
                  <a:lnTo>
                    <a:pt x="130" y="62"/>
                  </a:lnTo>
                  <a:lnTo>
                    <a:pt x="114" y="52"/>
                  </a:lnTo>
                  <a:lnTo>
                    <a:pt x="106" y="38"/>
                  </a:lnTo>
                  <a:lnTo>
                    <a:pt x="106" y="40"/>
                  </a:lnTo>
                  <a:lnTo>
                    <a:pt x="104" y="40"/>
                  </a:lnTo>
                  <a:lnTo>
                    <a:pt x="102" y="38"/>
                  </a:lnTo>
                  <a:lnTo>
                    <a:pt x="100" y="38"/>
                  </a:lnTo>
                  <a:lnTo>
                    <a:pt x="98" y="36"/>
                  </a:lnTo>
                  <a:lnTo>
                    <a:pt x="98" y="32"/>
                  </a:lnTo>
                  <a:lnTo>
                    <a:pt x="98" y="34"/>
                  </a:lnTo>
                  <a:lnTo>
                    <a:pt x="96" y="36"/>
                  </a:lnTo>
                  <a:lnTo>
                    <a:pt x="96" y="38"/>
                  </a:lnTo>
                  <a:lnTo>
                    <a:pt x="92" y="38"/>
                  </a:lnTo>
                  <a:lnTo>
                    <a:pt x="90" y="38"/>
                  </a:lnTo>
                  <a:lnTo>
                    <a:pt x="84" y="38"/>
                  </a:lnTo>
                  <a:lnTo>
                    <a:pt x="74" y="36"/>
                  </a:lnTo>
                  <a:lnTo>
                    <a:pt x="62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2" y="30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46" y="26"/>
                  </a:lnTo>
                  <a:lnTo>
                    <a:pt x="42" y="26"/>
                  </a:lnTo>
                  <a:lnTo>
                    <a:pt x="38" y="26"/>
                  </a:lnTo>
                  <a:lnTo>
                    <a:pt x="36" y="26"/>
                  </a:lnTo>
                  <a:lnTo>
                    <a:pt x="32" y="26"/>
                  </a:lnTo>
                  <a:lnTo>
                    <a:pt x="28" y="26"/>
                  </a:lnTo>
                  <a:lnTo>
                    <a:pt x="22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32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4" y="48"/>
                  </a:lnTo>
                  <a:lnTo>
                    <a:pt x="16" y="52"/>
                  </a:lnTo>
                  <a:lnTo>
                    <a:pt x="16" y="54"/>
                  </a:lnTo>
                  <a:lnTo>
                    <a:pt x="0" y="56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104"/>
                  </a:lnTo>
                  <a:lnTo>
                    <a:pt x="4" y="108"/>
                  </a:lnTo>
                  <a:lnTo>
                    <a:pt x="8" y="112"/>
                  </a:lnTo>
                  <a:lnTo>
                    <a:pt x="12" y="114"/>
                  </a:ln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6" y="116"/>
                  </a:lnTo>
                  <a:lnTo>
                    <a:pt x="46" y="116"/>
                  </a:lnTo>
                  <a:lnTo>
                    <a:pt x="48" y="116"/>
                  </a:lnTo>
                  <a:lnTo>
                    <a:pt x="54" y="116"/>
                  </a:lnTo>
                  <a:lnTo>
                    <a:pt x="60" y="118"/>
                  </a:lnTo>
                  <a:lnTo>
                    <a:pt x="66" y="118"/>
                  </a:lnTo>
                  <a:lnTo>
                    <a:pt x="72" y="120"/>
                  </a:lnTo>
                  <a:lnTo>
                    <a:pt x="78" y="120"/>
                  </a:lnTo>
                  <a:lnTo>
                    <a:pt x="82" y="120"/>
                  </a:lnTo>
                  <a:lnTo>
                    <a:pt x="90" y="120"/>
                  </a:lnTo>
                  <a:lnTo>
                    <a:pt x="102" y="118"/>
                  </a:lnTo>
                  <a:lnTo>
                    <a:pt x="110" y="114"/>
                  </a:lnTo>
                  <a:lnTo>
                    <a:pt x="114" y="104"/>
                  </a:lnTo>
                  <a:lnTo>
                    <a:pt x="192" y="88"/>
                  </a:lnTo>
                  <a:lnTo>
                    <a:pt x="192" y="64"/>
                  </a:lnTo>
                  <a:lnTo>
                    <a:pt x="190" y="56"/>
                  </a:lnTo>
                  <a:lnTo>
                    <a:pt x="194" y="50"/>
                  </a:lnTo>
                  <a:lnTo>
                    <a:pt x="194" y="46"/>
                  </a:lnTo>
                  <a:lnTo>
                    <a:pt x="190" y="34"/>
                  </a:lnTo>
                  <a:lnTo>
                    <a:pt x="184" y="20"/>
                  </a:lnTo>
                  <a:lnTo>
                    <a:pt x="174" y="10"/>
                  </a:lnTo>
                  <a:lnTo>
                    <a:pt x="160" y="4"/>
                  </a:lnTo>
                  <a:lnTo>
                    <a:pt x="14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2" name="Freeform 474">
              <a:extLst>
                <a:ext uri="{FF2B5EF4-FFF2-40B4-BE49-F238E27FC236}">
                  <a16:creationId xmlns:a16="http://schemas.microsoft.com/office/drawing/2014/main" xmlns="" id="{8A7D0EBD-D9FE-4B0F-8EF8-ED595077314B}"/>
                </a:ext>
              </a:extLst>
            </p:cNvPr>
            <p:cNvSpPr>
              <a:spLocks/>
            </p:cNvSpPr>
            <p:nvPr/>
          </p:nvSpPr>
          <p:spPr bwMode="gray">
            <a:xfrm>
              <a:off x="1035109" y="5124113"/>
              <a:ext cx="355468" cy="307125"/>
            </a:xfrm>
            <a:custGeom>
              <a:avLst/>
              <a:gdLst>
                <a:gd name="T0" fmla="*/ 130 w 192"/>
                <a:gd name="T1" fmla="*/ 10 h 166"/>
                <a:gd name="T2" fmla="*/ 122 w 192"/>
                <a:gd name="T3" fmla="*/ 10 h 166"/>
                <a:gd name="T4" fmla="*/ 112 w 192"/>
                <a:gd name="T5" fmla="*/ 12 h 166"/>
                <a:gd name="T6" fmla="*/ 104 w 192"/>
                <a:gd name="T7" fmla="*/ 14 h 166"/>
                <a:gd name="T8" fmla="*/ 98 w 192"/>
                <a:gd name="T9" fmla="*/ 14 h 166"/>
                <a:gd name="T10" fmla="*/ 88 w 192"/>
                <a:gd name="T11" fmla="*/ 12 h 166"/>
                <a:gd name="T12" fmla="*/ 80 w 192"/>
                <a:gd name="T13" fmla="*/ 10 h 166"/>
                <a:gd name="T14" fmla="*/ 34 w 192"/>
                <a:gd name="T15" fmla="*/ 8 h 166"/>
                <a:gd name="T16" fmla="*/ 30 w 192"/>
                <a:gd name="T17" fmla="*/ 8 h 166"/>
                <a:gd name="T18" fmla="*/ 24 w 192"/>
                <a:gd name="T19" fmla="*/ 6 h 166"/>
                <a:gd name="T20" fmla="*/ 20 w 192"/>
                <a:gd name="T21" fmla="*/ 2 h 166"/>
                <a:gd name="T22" fmla="*/ 14 w 192"/>
                <a:gd name="T23" fmla="*/ 0 h 166"/>
                <a:gd name="T24" fmla="*/ 2 w 192"/>
                <a:gd name="T25" fmla="*/ 2 h 166"/>
                <a:gd name="T26" fmla="*/ 2 w 192"/>
                <a:gd name="T27" fmla="*/ 12 h 166"/>
                <a:gd name="T28" fmla="*/ 12 w 192"/>
                <a:gd name="T29" fmla="*/ 32 h 166"/>
                <a:gd name="T30" fmla="*/ 18 w 192"/>
                <a:gd name="T31" fmla="*/ 54 h 166"/>
                <a:gd name="T32" fmla="*/ 24 w 192"/>
                <a:gd name="T33" fmla="*/ 72 h 166"/>
                <a:gd name="T34" fmla="*/ 34 w 192"/>
                <a:gd name="T35" fmla="*/ 110 h 166"/>
                <a:gd name="T36" fmla="*/ 46 w 192"/>
                <a:gd name="T37" fmla="*/ 136 h 166"/>
                <a:gd name="T38" fmla="*/ 48 w 192"/>
                <a:gd name="T39" fmla="*/ 140 h 166"/>
                <a:gd name="T40" fmla="*/ 52 w 192"/>
                <a:gd name="T41" fmla="*/ 148 h 166"/>
                <a:gd name="T42" fmla="*/ 58 w 192"/>
                <a:gd name="T43" fmla="*/ 158 h 166"/>
                <a:gd name="T44" fmla="*/ 60 w 192"/>
                <a:gd name="T45" fmla="*/ 164 h 166"/>
                <a:gd name="T46" fmla="*/ 72 w 192"/>
                <a:gd name="T47" fmla="*/ 160 h 166"/>
                <a:gd name="T48" fmla="*/ 74 w 192"/>
                <a:gd name="T49" fmla="*/ 156 h 166"/>
                <a:gd name="T50" fmla="*/ 76 w 192"/>
                <a:gd name="T51" fmla="*/ 152 h 166"/>
                <a:gd name="T52" fmla="*/ 78 w 192"/>
                <a:gd name="T53" fmla="*/ 150 h 166"/>
                <a:gd name="T54" fmla="*/ 82 w 192"/>
                <a:gd name="T55" fmla="*/ 152 h 166"/>
                <a:gd name="T56" fmla="*/ 82 w 192"/>
                <a:gd name="T57" fmla="*/ 156 h 166"/>
                <a:gd name="T58" fmla="*/ 82 w 192"/>
                <a:gd name="T59" fmla="*/ 162 h 166"/>
                <a:gd name="T60" fmla="*/ 86 w 192"/>
                <a:gd name="T61" fmla="*/ 164 h 166"/>
                <a:gd name="T62" fmla="*/ 94 w 192"/>
                <a:gd name="T63" fmla="*/ 164 h 166"/>
                <a:gd name="T64" fmla="*/ 104 w 192"/>
                <a:gd name="T65" fmla="*/ 166 h 166"/>
                <a:gd name="T66" fmla="*/ 112 w 192"/>
                <a:gd name="T67" fmla="*/ 162 h 166"/>
                <a:gd name="T68" fmla="*/ 114 w 192"/>
                <a:gd name="T69" fmla="*/ 60 h 166"/>
                <a:gd name="T70" fmla="*/ 128 w 192"/>
                <a:gd name="T71" fmla="*/ 16 h 166"/>
                <a:gd name="T72" fmla="*/ 144 w 192"/>
                <a:gd name="T73" fmla="*/ 16 h 166"/>
                <a:gd name="T74" fmla="*/ 164 w 192"/>
                <a:gd name="T75" fmla="*/ 16 h 166"/>
                <a:gd name="T76" fmla="*/ 168 w 192"/>
                <a:gd name="T77" fmla="*/ 18 h 166"/>
                <a:gd name="T78" fmla="*/ 170 w 192"/>
                <a:gd name="T79" fmla="*/ 22 h 166"/>
                <a:gd name="T80" fmla="*/ 172 w 192"/>
                <a:gd name="T81" fmla="*/ 20 h 166"/>
                <a:gd name="T82" fmla="*/ 182 w 192"/>
                <a:gd name="T83" fmla="*/ 16 h 166"/>
                <a:gd name="T84" fmla="*/ 190 w 192"/>
                <a:gd name="T85" fmla="*/ 12 h 166"/>
                <a:gd name="T86" fmla="*/ 188 w 192"/>
                <a:gd name="T87" fmla="*/ 12 h 166"/>
                <a:gd name="T88" fmla="*/ 166 w 192"/>
                <a:gd name="T89" fmla="*/ 8 h 166"/>
                <a:gd name="T90" fmla="*/ 132 w 192"/>
                <a:gd name="T91" fmla="*/ 1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166">
                  <a:moveTo>
                    <a:pt x="132" y="10"/>
                  </a:moveTo>
                  <a:lnTo>
                    <a:pt x="130" y="10"/>
                  </a:lnTo>
                  <a:lnTo>
                    <a:pt x="128" y="10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2" y="12"/>
                  </a:lnTo>
                  <a:lnTo>
                    <a:pt x="106" y="14"/>
                  </a:lnTo>
                  <a:lnTo>
                    <a:pt x="104" y="14"/>
                  </a:lnTo>
                  <a:lnTo>
                    <a:pt x="102" y="14"/>
                  </a:lnTo>
                  <a:lnTo>
                    <a:pt x="98" y="14"/>
                  </a:lnTo>
                  <a:lnTo>
                    <a:pt x="94" y="14"/>
                  </a:lnTo>
                  <a:lnTo>
                    <a:pt x="88" y="12"/>
                  </a:lnTo>
                  <a:lnTo>
                    <a:pt x="84" y="12"/>
                  </a:lnTo>
                  <a:lnTo>
                    <a:pt x="80" y="10"/>
                  </a:lnTo>
                  <a:lnTo>
                    <a:pt x="7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6" y="20"/>
                  </a:lnTo>
                  <a:lnTo>
                    <a:pt x="12" y="32"/>
                  </a:lnTo>
                  <a:lnTo>
                    <a:pt x="16" y="42"/>
                  </a:lnTo>
                  <a:lnTo>
                    <a:pt x="18" y="54"/>
                  </a:lnTo>
                  <a:lnTo>
                    <a:pt x="20" y="58"/>
                  </a:lnTo>
                  <a:lnTo>
                    <a:pt x="24" y="72"/>
                  </a:lnTo>
                  <a:lnTo>
                    <a:pt x="28" y="90"/>
                  </a:lnTo>
                  <a:lnTo>
                    <a:pt x="34" y="110"/>
                  </a:lnTo>
                  <a:lnTo>
                    <a:pt x="42" y="126"/>
                  </a:lnTo>
                  <a:lnTo>
                    <a:pt x="46" y="136"/>
                  </a:lnTo>
                  <a:lnTo>
                    <a:pt x="48" y="136"/>
                  </a:lnTo>
                  <a:lnTo>
                    <a:pt x="48" y="140"/>
                  </a:lnTo>
                  <a:lnTo>
                    <a:pt x="50" y="144"/>
                  </a:lnTo>
                  <a:lnTo>
                    <a:pt x="52" y="148"/>
                  </a:lnTo>
                  <a:lnTo>
                    <a:pt x="56" y="152"/>
                  </a:lnTo>
                  <a:lnTo>
                    <a:pt x="58" y="158"/>
                  </a:lnTo>
                  <a:lnTo>
                    <a:pt x="60" y="162"/>
                  </a:lnTo>
                  <a:lnTo>
                    <a:pt x="60" y="164"/>
                  </a:lnTo>
                  <a:lnTo>
                    <a:pt x="72" y="160"/>
                  </a:lnTo>
                  <a:lnTo>
                    <a:pt x="72" y="160"/>
                  </a:lnTo>
                  <a:lnTo>
                    <a:pt x="74" y="158"/>
                  </a:lnTo>
                  <a:lnTo>
                    <a:pt x="74" y="156"/>
                  </a:lnTo>
                  <a:lnTo>
                    <a:pt x="76" y="154"/>
                  </a:lnTo>
                  <a:lnTo>
                    <a:pt x="76" y="152"/>
                  </a:lnTo>
                  <a:lnTo>
                    <a:pt x="76" y="152"/>
                  </a:lnTo>
                  <a:lnTo>
                    <a:pt x="78" y="150"/>
                  </a:lnTo>
                  <a:lnTo>
                    <a:pt x="80" y="152"/>
                  </a:lnTo>
                  <a:lnTo>
                    <a:pt x="82" y="152"/>
                  </a:lnTo>
                  <a:lnTo>
                    <a:pt x="82" y="154"/>
                  </a:lnTo>
                  <a:lnTo>
                    <a:pt x="82" y="156"/>
                  </a:lnTo>
                  <a:lnTo>
                    <a:pt x="82" y="160"/>
                  </a:lnTo>
                  <a:lnTo>
                    <a:pt x="82" y="162"/>
                  </a:lnTo>
                  <a:lnTo>
                    <a:pt x="84" y="164"/>
                  </a:lnTo>
                  <a:lnTo>
                    <a:pt x="86" y="164"/>
                  </a:lnTo>
                  <a:lnTo>
                    <a:pt x="88" y="164"/>
                  </a:lnTo>
                  <a:lnTo>
                    <a:pt x="94" y="164"/>
                  </a:lnTo>
                  <a:lnTo>
                    <a:pt x="98" y="166"/>
                  </a:lnTo>
                  <a:lnTo>
                    <a:pt x="104" y="166"/>
                  </a:lnTo>
                  <a:lnTo>
                    <a:pt x="108" y="164"/>
                  </a:lnTo>
                  <a:lnTo>
                    <a:pt x="112" y="162"/>
                  </a:lnTo>
                  <a:lnTo>
                    <a:pt x="114" y="160"/>
                  </a:lnTo>
                  <a:lnTo>
                    <a:pt x="114" y="60"/>
                  </a:lnTo>
                  <a:lnTo>
                    <a:pt x="128" y="60"/>
                  </a:lnTo>
                  <a:lnTo>
                    <a:pt x="128" y="16"/>
                  </a:lnTo>
                  <a:lnTo>
                    <a:pt x="132" y="16"/>
                  </a:lnTo>
                  <a:lnTo>
                    <a:pt x="144" y="16"/>
                  </a:lnTo>
                  <a:lnTo>
                    <a:pt x="156" y="14"/>
                  </a:lnTo>
                  <a:lnTo>
                    <a:pt x="164" y="16"/>
                  </a:lnTo>
                  <a:lnTo>
                    <a:pt x="164" y="16"/>
                  </a:lnTo>
                  <a:lnTo>
                    <a:pt x="168" y="18"/>
                  </a:lnTo>
                  <a:lnTo>
                    <a:pt x="168" y="20"/>
                  </a:lnTo>
                  <a:lnTo>
                    <a:pt x="170" y="22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6" y="18"/>
                  </a:lnTo>
                  <a:lnTo>
                    <a:pt x="182" y="16"/>
                  </a:lnTo>
                  <a:lnTo>
                    <a:pt x="186" y="14"/>
                  </a:lnTo>
                  <a:lnTo>
                    <a:pt x="190" y="12"/>
                  </a:lnTo>
                  <a:lnTo>
                    <a:pt x="192" y="12"/>
                  </a:lnTo>
                  <a:lnTo>
                    <a:pt x="188" y="12"/>
                  </a:lnTo>
                  <a:lnTo>
                    <a:pt x="178" y="10"/>
                  </a:lnTo>
                  <a:lnTo>
                    <a:pt x="166" y="8"/>
                  </a:lnTo>
                  <a:lnTo>
                    <a:pt x="156" y="8"/>
                  </a:lnTo>
                  <a:lnTo>
                    <a:pt x="132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3" name="Freeform 475">
              <a:extLst>
                <a:ext uri="{FF2B5EF4-FFF2-40B4-BE49-F238E27FC236}">
                  <a16:creationId xmlns:a16="http://schemas.microsoft.com/office/drawing/2014/main" xmlns="" id="{53BD64EB-E9B0-4FEB-AF58-A9DF5EE845AF}"/>
                </a:ext>
              </a:extLst>
            </p:cNvPr>
            <p:cNvSpPr>
              <a:spLocks/>
            </p:cNvSpPr>
            <p:nvPr/>
          </p:nvSpPr>
          <p:spPr bwMode="gray">
            <a:xfrm>
              <a:off x="1246168" y="5150015"/>
              <a:ext cx="222168" cy="255321"/>
            </a:xfrm>
            <a:custGeom>
              <a:avLst/>
              <a:gdLst>
                <a:gd name="T0" fmla="*/ 98 w 120"/>
                <a:gd name="T1" fmla="*/ 48 h 138"/>
                <a:gd name="T2" fmla="*/ 98 w 120"/>
                <a:gd name="T3" fmla="*/ 44 h 138"/>
                <a:gd name="T4" fmla="*/ 96 w 120"/>
                <a:gd name="T5" fmla="*/ 38 h 138"/>
                <a:gd name="T6" fmla="*/ 90 w 120"/>
                <a:gd name="T7" fmla="*/ 32 h 138"/>
                <a:gd name="T8" fmla="*/ 88 w 120"/>
                <a:gd name="T9" fmla="*/ 28 h 138"/>
                <a:gd name="T10" fmla="*/ 84 w 120"/>
                <a:gd name="T11" fmla="*/ 22 h 138"/>
                <a:gd name="T12" fmla="*/ 80 w 120"/>
                <a:gd name="T13" fmla="*/ 10 h 138"/>
                <a:gd name="T14" fmla="*/ 78 w 120"/>
                <a:gd name="T15" fmla="*/ 0 h 138"/>
                <a:gd name="T16" fmla="*/ 76 w 120"/>
                <a:gd name="T17" fmla="*/ 0 h 138"/>
                <a:gd name="T18" fmla="*/ 68 w 120"/>
                <a:gd name="T19" fmla="*/ 2 h 138"/>
                <a:gd name="T20" fmla="*/ 60 w 120"/>
                <a:gd name="T21" fmla="*/ 6 h 138"/>
                <a:gd name="T22" fmla="*/ 56 w 120"/>
                <a:gd name="T23" fmla="*/ 10 h 138"/>
                <a:gd name="T24" fmla="*/ 46 w 120"/>
                <a:gd name="T25" fmla="*/ 2 h 138"/>
                <a:gd name="T26" fmla="*/ 26 w 120"/>
                <a:gd name="T27" fmla="*/ 2 h 138"/>
                <a:gd name="T28" fmla="*/ 14 w 120"/>
                <a:gd name="T29" fmla="*/ 4 h 138"/>
                <a:gd name="T30" fmla="*/ 0 w 120"/>
                <a:gd name="T31" fmla="*/ 48 h 138"/>
                <a:gd name="T32" fmla="*/ 2 w 120"/>
                <a:gd name="T33" fmla="*/ 102 h 138"/>
                <a:gd name="T34" fmla="*/ 6 w 120"/>
                <a:gd name="T35" fmla="*/ 104 h 138"/>
                <a:gd name="T36" fmla="*/ 12 w 120"/>
                <a:gd name="T37" fmla="*/ 112 h 138"/>
                <a:gd name="T38" fmla="*/ 12 w 120"/>
                <a:gd name="T39" fmla="*/ 126 h 138"/>
                <a:gd name="T40" fmla="*/ 10 w 120"/>
                <a:gd name="T41" fmla="*/ 128 h 138"/>
                <a:gd name="T42" fmla="*/ 8 w 120"/>
                <a:gd name="T43" fmla="*/ 134 h 138"/>
                <a:gd name="T44" fmla="*/ 12 w 120"/>
                <a:gd name="T45" fmla="*/ 138 h 138"/>
                <a:gd name="T46" fmla="*/ 20 w 120"/>
                <a:gd name="T47" fmla="*/ 136 h 138"/>
                <a:gd name="T48" fmla="*/ 32 w 120"/>
                <a:gd name="T49" fmla="*/ 130 h 138"/>
                <a:gd name="T50" fmla="*/ 40 w 120"/>
                <a:gd name="T51" fmla="*/ 124 h 138"/>
                <a:gd name="T52" fmla="*/ 42 w 120"/>
                <a:gd name="T53" fmla="*/ 118 h 138"/>
                <a:gd name="T54" fmla="*/ 44 w 120"/>
                <a:gd name="T55" fmla="*/ 112 h 138"/>
                <a:gd name="T56" fmla="*/ 46 w 120"/>
                <a:gd name="T57" fmla="*/ 110 h 138"/>
                <a:gd name="T58" fmla="*/ 52 w 120"/>
                <a:gd name="T59" fmla="*/ 108 h 138"/>
                <a:gd name="T60" fmla="*/ 60 w 120"/>
                <a:gd name="T61" fmla="*/ 110 h 138"/>
                <a:gd name="T62" fmla="*/ 64 w 120"/>
                <a:gd name="T63" fmla="*/ 114 h 138"/>
                <a:gd name="T64" fmla="*/ 70 w 120"/>
                <a:gd name="T65" fmla="*/ 116 h 138"/>
                <a:gd name="T66" fmla="*/ 74 w 120"/>
                <a:gd name="T67" fmla="*/ 114 h 138"/>
                <a:gd name="T68" fmla="*/ 76 w 120"/>
                <a:gd name="T69" fmla="*/ 106 h 138"/>
                <a:gd name="T70" fmla="*/ 82 w 120"/>
                <a:gd name="T71" fmla="*/ 98 h 138"/>
                <a:gd name="T72" fmla="*/ 90 w 120"/>
                <a:gd name="T73" fmla="*/ 90 h 138"/>
                <a:gd name="T74" fmla="*/ 94 w 120"/>
                <a:gd name="T75" fmla="*/ 88 h 138"/>
                <a:gd name="T76" fmla="*/ 104 w 120"/>
                <a:gd name="T77" fmla="*/ 84 h 138"/>
                <a:gd name="T78" fmla="*/ 108 w 120"/>
                <a:gd name="T79" fmla="*/ 80 h 138"/>
                <a:gd name="T80" fmla="*/ 112 w 120"/>
                <a:gd name="T81" fmla="*/ 78 h 138"/>
                <a:gd name="T82" fmla="*/ 118 w 120"/>
                <a:gd name="T83" fmla="*/ 72 h 138"/>
                <a:gd name="T84" fmla="*/ 120 w 120"/>
                <a:gd name="T85" fmla="*/ 68 h 138"/>
                <a:gd name="T86" fmla="*/ 116 w 120"/>
                <a:gd name="T87" fmla="*/ 62 h 138"/>
                <a:gd name="T88" fmla="*/ 112 w 120"/>
                <a:gd name="T89" fmla="*/ 60 h 138"/>
                <a:gd name="T90" fmla="*/ 110 w 120"/>
                <a:gd name="T91" fmla="*/ 60 h 138"/>
                <a:gd name="T92" fmla="*/ 106 w 120"/>
                <a:gd name="T93" fmla="*/ 56 h 138"/>
                <a:gd name="T94" fmla="*/ 102 w 120"/>
                <a:gd name="T95" fmla="*/ 4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0" h="138">
                  <a:moveTo>
                    <a:pt x="102" y="48"/>
                  </a:moveTo>
                  <a:lnTo>
                    <a:pt x="98" y="48"/>
                  </a:lnTo>
                  <a:lnTo>
                    <a:pt x="100" y="46"/>
                  </a:lnTo>
                  <a:lnTo>
                    <a:pt x="98" y="44"/>
                  </a:lnTo>
                  <a:lnTo>
                    <a:pt x="98" y="40"/>
                  </a:lnTo>
                  <a:lnTo>
                    <a:pt x="96" y="38"/>
                  </a:lnTo>
                  <a:lnTo>
                    <a:pt x="92" y="34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6"/>
                  </a:lnTo>
                  <a:lnTo>
                    <a:pt x="84" y="22"/>
                  </a:lnTo>
                  <a:lnTo>
                    <a:pt x="82" y="16"/>
                  </a:lnTo>
                  <a:lnTo>
                    <a:pt x="80" y="10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8" y="2"/>
                  </a:lnTo>
                  <a:lnTo>
                    <a:pt x="64" y="4"/>
                  </a:lnTo>
                  <a:lnTo>
                    <a:pt x="60" y="6"/>
                  </a:lnTo>
                  <a:lnTo>
                    <a:pt x="56" y="8"/>
                  </a:lnTo>
                  <a:lnTo>
                    <a:pt x="56" y="10"/>
                  </a:lnTo>
                  <a:lnTo>
                    <a:pt x="52" y="4"/>
                  </a:lnTo>
                  <a:lnTo>
                    <a:pt x="46" y="2"/>
                  </a:lnTo>
                  <a:lnTo>
                    <a:pt x="36" y="0"/>
                  </a:lnTo>
                  <a:lnTo>
                    <a:pt x="26" y="2"/>
                  </a:lnTo>
                  <a:lnTo>
                    <a:pt x="18" y="2"/>
                  </a:lnTo>
                  <a:lnTo>
                    <a:pt x="14" y="4"/>
                  </a:lnTo>
                  <a:lnTo>
                    <a:pt x="14" y="46"/>
                  </a:lnTo>
                  <a:lnTo>
                    <a:pt x="0" y="48"/>
                  </a:lnTo>
                  <a:lnTo>
                    <a:pt x="0" y="100"/>
                  </a:lnTo>
                  <a:lnTo>
                    <a:pt x="2" y="102"/>
                  </a:lnTo>
                  <a:lnTo>
                    <a:pt x="4" y="102"/>
                  </a:lnTo>
                  <a:lnTo>
                    <a:pt x="6" y="104"/>
                  </a:lnTo>
                  <a:lnTo>
                    <a:pt x="10" y="108"/>
                  </a:lnTo>
                  <a:lnTo>
                    <a:pt x="12" y="112"/>
                  </a:lnTo>
                  <a:lnTo>
                    <a:pt x="14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10" y="128"/>
                  </a:lnTo>
                  <a:lnTo>
                    <a:pt x="8" y="130"/>
                  </a:lnTo>
                  <a:lnTo>
                    <a:pt x="8" y="134"/>
                  </a:lnTo>
                  <a:lnTo>
                    <a:pt x="10" y="136"/>
                  </a:lnTo>
                  <a:lnTo>
                    <a:pt x="12" y="138"/>
                  </a:lnTo>
                  <a:lnTo>
                    <a:pt x="16" y="138"/>
                  </a:lnTo>
                  <a:lnTo>
                    <a:pt x="20" y="136"/>
                  </a:lnTo>
                  <a:lnTo>
                    <a:pt x="26" y="134"/>
                  </a:lnTo>
                  <a:lnTo>
                    <a:pt x="32" y="130"/>
                  </a:lnTo>
                  <a:lnTo>
                    <a:pt x="38" y="124"/>
                  </a:lnTo>
                  <a:lnTo>
                    <a:pt x="40" y="124"/>
                  </a:lnTo>
                  <a:lnTo>
                    <a:pt x="40" y="122"/>
                  </a:lnTo>
                  <a:lnTo>
                    <a:pt x="42" y="118"/>
                  </a:lnTo>
                  <a:lnTo>
                    <a:pt x="44" y="116"/>
                  </a:lnTo>
                  <a:lnTo>
                    <a:pt x="44" y="112"/>
                  </a:lnTo>
                  <a:lnTo>
                    <a:pt x="44" y="112"/>
                  </a:lnTo>
                  <a:lnTo>
                    <a:pt x="46" y="110"/>
                  </a:lnTo>
                  <a:lnTo>
                    <a:pt x="50" y="110"/>
                  </a:lnTo>
                  <a:lnTo>
                    <a:pt x="52" y="108"/>
                  </a:lnTo>
                  <a:lnTo>
                    <a:pt x="56" y="108"/>
                  </a:lnTo>
                  <a:lnTo>
                    <a:pt x="60" y="110"/>
                  </a:lnTo>
                  <a:lnTo>
                    <a:pt x="64" y="114"/>
                  </a:lnTo>
                  <a:lnTo>
                    <a:pt x="64" y="114"/>
                  </a:lnTo>
                  <a:lnTo>
                    <a:pt x="68" y="116"/>
                  </a:lnTo>
                  <a:lnTo>
                    <a:pt x="70" y="116"/>
                  </a:lnTo>
                  <a:lnTo>
                    <a:pt x="74" y="116"/>
                  </a:lnTo>
                  <a:lnTo>
                    <a:pt x="74" y="114"/>
                  </a:lnTo>
                  <a:lnTo>
                    <a:pt x="74" y="112"/>
                  </a:lnTo>
                  <a:lnTo>
                    <a:pt x="76" y="106"/>
                  </a:lnTo>
                  <a:lnTo>
                    <a:pt x="80" y="102"/>
                  </a:lnTo>
                  <a:lnTo>
                    <a:pt x="82" y="98"/>
                  </a:lnTo>
                  <a:lnTo>
                    <a:pt x="86" y="94"/>
                  </a:lnTo>
                  <a:lnTo>
                    <a:pt x="90" y="90"/>
                  </a:lnTo>
                  <a:lnTo>
                    <a:pt x="90" y="90"/>
                  </a:lnTo>
                  <a:lnTo>
                    <a:pt x="94" y="88"/>
                  </a:lnTo>
                  <a:lnTo>
                    <a:pt x="98" y="86"/>
                  </a:lnTo>
                  <a:lnTo>
                    <a:pt x="104" y="84"/>
                  </a:lnTo>
                  <a:lnTo>
                    <a:pt x="106" y="82"/>
                  </a:lnTo>
                  <a:lnTo>
                    <a:pt x="108" y="80"/>
                  </a:lnTo>
                  <a:lnTo>
                    <a:pt x="110" y="78"/>
                  </a:lnTo>
                  <a:lnTo>
                    <a:pt x="112" y="78"/>
                  </a:lnTo>
                  <a:lnTo>
                    <a:pt x="116" y="76"/>
                  </a:lnTo>
                  <a:lnTo>
                    <a:pt x="118" y="72"/>
                  </a:lnTo>
                  <a:lnTo>
                    <a:pt x="120" y="70"/>
                  </a:lnTo>
                  <a:lnTo>
                    <a:pt x="120" y="68"/>
                  </a:lnTo>
                  <a:lnTo>
                    <a:pt x="120" y="66"/>
                  </a:lnTo>
                  <a:lnTo>
                    <a:pt x="116" y="62"/>
                  </a:lnTo>
                  <a:lnTo>
                    <a:pt x="112" y="60"/>
                  </a:lnTo>
                  <a:lnTo>
                    <a:pt x="112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8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4" name="Freeform 476">
              <a:extLst>
                <a:ext uri="{FF2B5EF4-FFF2-40B4-BE49-F238E27FC236}">
                  <a16:creationId xmlns:a16="http://schemas.microsoft.com/office/drawing/2014/main" xmlns="" id="{B12999BB-A8C2-4EC0-83F7-00D497F9AA32}"/>
                </a:ext>
              </a:extLst>
            </p:cNvPr>
            <p:cNvSpPr>
              <a:spLocks/>
            </p:cNvSpPr>
            <p:nvPr/>
          </p:nvSpPr>
          <p:spPr bwMode="gray">
            <a:xfrm>
              <a:off x="1760856" y="4417356"/>
              <a:ext cx="214762" cy="303425"/>
            </a:xfrm>
            <a:custGeom>
              <a:avLst/>
              <a:gdLst>
                <a:gd name="T0" fmla="*/ 4 w 116"/>
                <a:gd name="T1" fmla="*/ 164 h 164"/>
                <a:gd name="T2" fmla="*/ 28 w 116"/>
                <a:gd name="T3" fmla="*/ 148 h 164"/>
                <a:gd name="T4" fmla="*/ 32 w 116"/>
                <a:gd name="T5" fmla="*/ 144 h 164"/>
                <a:gd name="T6" fmla="*/ 38 w 116"/>
                <a:gd name="T7" fmla="*/ 136 h 164"/>
                <a:gd name="T8" fmla="*/ 50 w 116"/>
                <a:gd name="T9" fmla="*/ 126 h 164"/>
                <a:gd name="T10" fmla="*/ 62 w 116"/>
                <a:gd name="T11" fmla="*/ 112 h 164"/>
                <a:gd name="T12" fmla="*/ 72 w 116"/>
                <a:gd name="T13" fmla="*/ 98 h 164"/>
                <a:gd name="T14" fmla="*/ 82 w 116"/>
                <a:gd name="T15" fmla="*/ 84 h 164"/>
                <a:gd name="T16" fmla="*/ 92 w 116"/>
                <a:gd name="T17" fmla="*/ 66 h 164"/>
                <a:gd name="T18" fmla="*/ 100 w 116"/>
                <a:gd name="T19" fmla="*/ 50 h 164"/>
                <a:gd name="T20" fmla="*/ 106 w 116"/>
                <a:gd name="T21" fmla="*/ 36 h 164"/>
                <a:gd name="T22" fmla="*/ 108 w 116"/>
                <a:gd name="T23" fmla="*/ 32 h 164"/>
                <a:gd name="T24" fmla="*/ 116 w 116"/>
                <a:gd name="T25" fmla="*/ 18 h 164"/>
                <a:gd name="T26" fmla="*/ 116 w 116"/>
                <a:gd name="T27" fmla="*/ 0 h 164"/>
                <a:gd name="T28" fmla="*/ 108 w 116"/>
                <a:gd name="T29" fmla="*/ 0 h 164"/>
                <a:gd name="T30" fmla="*/ 108 w 116"/>
                <a:gd name="T31" fmla="*/ 0 h 164"/>
                <a:gd name="T32" fmla="*/ 106 w 116"/>
                <a:gd name="T33" fmla="*/ 2 h 164"/>
                <a:gd name="T34" fmla="*/ 102 w 116"/>
                <a:gd name="T35" fmla="*/ 2 h 164"/>
                <a:gd name="T36" fmla="*/ 98 w 116"/>
                <a:gd name="T37" fmla="*/ 4 h 164"/>
                <a:gd name="T38" fmla="*/ 92 w 116"/>
                <a:gd name="T39" fmla="*/ 4 h 164"/>
                <a:gd name="T40" fmla="*/ 80 w 116"/>
                <a:gd name="T41" fmla="*/ 6 h 164"/>
                <a:gd name="T42" fmla="*/ 66 w 116"/>
                <a:gd name="T43" fmla="*/ 8 h 164"/>
                <a:gd name="T44" fmla="*/ 54 w 116"/>
                <a:gd name="T45" fmla="*/ 10 h 164"/>
                <a:gd name="T46" fmla="*/ 50 w 116"/>
                <a:gd name="T47" fmla="*/ 10 h 164"/>
                <a:gd name="T48" fmla="*/ 28 w 116"/>
                <a:gd name="T49" fmla="*/ 14 h 164"/>
                <a:gd name="T50" fmla="*/ 28 w 116"/>
                <a:gd name="T51" fmla="*/ 14 h 164"/>
                <a:gd name="T52" fmla="*/ 26 w 116"/>
                <a:gd name="T53" fmla="*/ 12 h 164"/>
                <a:gd name="T54" fmla="*/ 24 w 116"/>
                <a:gd name="T55" fmla="*/ 12 h 164"/>
                <a:gd name="T56" fmla="*/ 20 w 116"/>
                <a:gd name="T57" fmla="*/ 10 h 164"/>
                <a:gd name="T58" fmla="*/ 14 w 116"/>
                <a:gd name="T59" fmla="*/ 20 h 164"/>
                <a:gd name="T60" fmla="*/ 16 w 116"/>
                <a:gd name="T61" fmla="*/ 22 h 164"/>
                <a:gd name="T62" fmla="*/ 14 w 116"/>
                <a:gd name="T63" fmla="*/ 28 h 164"/>
                <a:gd name="T64" fmla="*/ 24 w 116"/>
                <a:gd name="T65" fmla="*/ 34 h 164"/>
                <a:gd name="T66" fmla="*/ 56 w 116"/>
                <a:gd name="T67" fmla="*/ 52 h 164"/>
                <a:gd name="T68" fmla="*/ 70 w 116"/>
                <a:gd name="T69" fmla="*/ 54 h 164"/>
                <a:gd name="T70" fmla="*/ 40 w 116"/>
                <a:gd name="T71" fmla="*/ 96 h 164"/>
                <a:gd name="T72" fmla="*/ 24 w 116"/>
                <a:gd name="T73" fmla="*/ 102 h 164"/>
                <a:gd name="T74" fmla="*/ 22 w 116"/>
                <a:gd name="T75" fmla="*/ 108 h 164"/>
                <a:gd name="T76" fmla="*/ 6 w 116"/>
                <a:gd name="T77" fmla="*/ 108 h 164"/>
                <a:gd name="T78" fmla="*/ 0 w 116"/>
                <a:gd name="T79" fmla="*/ 122 h 164"/>
                <a:gd name="T80" fmla="*/ 0 w 116"/>
                <a:gd name="T81" fmla="*/ 156 h 164"/>
                <a:gd name="T82" fmla="*/ 4 w 116"/>
                <a:gd name="T8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6" h="164">
                  <a:moveTo>
                    <a:pt x="4" y="164"/>
                  </a:moveTo>
                  <a:lnTo>
                    <a:pt x="28" y="148"/>
                  </a:lnTo>
                  <a:lnTo>
                    <a:pt x="32" y="144"/>
                  </a:lnTo>
                  <a:lnTo>
                    <a:pt x="38" y="136"/>
                  </a:lnTo>
                  <a:lnTo>
                    <a:pt x="50" y="126"/>
                  </a:lnTo>
                  <a:lnTo>
                    <a:pt x="62" y="112"/>
                  </a:lnTo>
                  <a:lnTo>
                    <a:pt x="72" y="98"/>
                  </a:lnTo>
                  <a:lnTo>
                    <a:pt x="82" y="84"/>
                  </a:lnTo>
                  <a:lnTo>
                    <a:pt x="92" y="66"/>
                  </a:lnTo>
                  <a:lnTo>
                    <a:pt x="100" y="50"/>
                  </a:lnTo>
                  <a:lnTo>
                    <a:pt x="106" y="36"/>
                  </a:lnTo>
                  <a:lnTo>
                    <a:pt x="108" y="32"/>
                  </a:lnTo>
                  <a:lnTo>
                    <a:pt x="116" y="18"/>
                  </a:lnTo>
                  <a:lnTo>
                    <a:pt x="116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06" y="2"/>
                  </a:lnTo>
                  <a:lnTo>
                    <a:pt x="102" y="2"/>
                  </a:lnTo>
                  <a:lnTo>
                    <a:pt x="98" y="4"/>
                  </a:lnTo>
                  <a:lnTo>
                    <a:pt x="92" y="4"/>
                  </a:lnTo>
                  <a:lnTo>
                    <a:pt x="80" y="6"/>
                  </a:lnTo>
                  <a:lnTo>
                    <a:pt x="66" y="8"/>
                  </a:lnTo>
                  <a:lnTo>
                    <a:pt x="54" y="10"/>
                  </a:lnTo>
                  <a:lnTo>
                    <a:pt x="50" y="10"/>
                  </a:lnTo>
                  <a:lnTo>
                    <a:pt x="28" y="14"/>
                  </a:lnTo>
                  <a:lnTo>
                    <a:pt x="28" y="14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24" y="34"/>
                  </a:lnTo>
                  <a:lnTo>
                    <a:pt x="56" y="52"/>
                  </a:lnTo>
                  <a:lnTo>
                    <a:pt x="70" y="54"/>
                  </a:lnTo>
                  <a:lnTo>
                    <a:pt x="40" y="96"/>
                  </a:lnTo>
                  <a:lnTo>
                    <a:pt x="24" y="102"/>
                  </a:lnTo>
                  <a:lnTo>
                    <a:pt x="22" y="108"/>
                  </a:lnTo>
                  <a:lnTo>
                    <a:pt x="6" y="108"/>
                  </a:lnTo>
                  <a:lnTo>
                    <a:pt x="0" y="122"/>
                  </a:lnTo>
                  <a:lnTo>
                    <a:pt x="0" y="156"/>
                  </a:lnTo>
                  <a:lnTo>
                    <a:pt x="4" y="16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5" name="Freeform 477">
              <a:extLst>
                <a:ext uri="{FF2B5EF4-FFF2-40B4-BE49-F238E27FC236}">
                  <a16:creationId xmlns:a16="http://schemas.microsoft.com/office/drawing/2014/main" xmlns="" id="{B37F22B7-96E9-458C-811B-700065CDE23B}"/>
                </a:ext>
              </a:extLst>
            </p:cNvPr>
            <p:cNvSpPr>
              <a:spLocks/>
            </p:cNvSpPr>
            <p:nvPr/>
          </p:nvSpPr>
          <p:spPr bwMode="gray">
            <a:xfrm>
              <a:off x="1575717" y="4594970"/>
              <a:ext cx="196248" cy="229419"/>
            </a:xfrm>
            <a:custGeom>
              <a:avLst/>
              <a:gdLst>
                <a:gd name="T0" fmla="*/ 66 w 106"/>
                <a:gd name="T1" fmla="*/ 116 h 124"/>
                <a:gd name="T2" fmla="*/ 82 w 106"/>
                <a:gd name="T3" fmla="*/ 100 h 124"/>
                <a:gd name="T4" fmla="*/ 102 w 106"/>
                <a:gd name="T5" fmla="*/ 68 h 124"/>
                <a:gd name="T6" fmla="*/ 104 w 106"/>
                <a:gd name="T7" fmla="*/ 68 h 124"/>
                <a:gd name="T8" fmla="*/ 100 w 106"/>
                <a:gd name="T9" fmla="*/ 60 h 124"/>
                <a:gd name="T10" fmla="*/ 100 w 106"/>
                <a:gd name="T11" fmla="*/ 26 h 124"/>
                <a:gd name="T12" fmla="*/ 106 w 106"/>
                <a:gd name="T13" fmla="*/ 12 h 124"/>
                <a:gd name="T14" fmla="*/ 104 w 106"/>
                <a:gd name="T15" fmla="*/ 6 h 124"/>
                <a:gd name="T16" fmla="*/ 84 w 106"/>
                <a:gd name="T17" fmla="*/ 10 h 124"/>
                <a:gd name="T18" fmla="*/ 76 w 106"/>
                <a:gd name="T19" fmla="*/ 18 h 124"/>
                <a:gd name="T20" fmla="*/ 58 w 106"/>
                <a:gd name="T21" fmla="*/ 16 h 124"/>
                <a:gd name="T22" fmla="*/ 40 w 106"/>
                <a:gd name="T23" fmla="*/ 0 h 124"/>
                <a:gd name="T24" fmla="*/ 26 w 106"/>
                <a:gd name="T25" fmla="*/ 0 h 124"/>
                <a:gd name="T26" fmla="*/ 26 w 106"/>
                <a:gd name="T27" fmla="*/ 0 h 124"/>
                <a:gd name="T28" fmla="*/ 26 w 106"/>
                <a:gd name="T29" fmla="*/ 0 h 124"/>
                <a:gd name="T30" fmla="*/ 24 w 106"/>
                <a:gd name="T31" fmla="*/ 2 h 124"/>
                <a:gd name="T32" fmla="*/ 22 w 106"/>
                <a:gd name="T33" fmla="*/ 4 h 124"/>
                <a:gd name="T34" fmla="*/ 16 w 106"/>
                <a:gd name="T35" fmla="*/ 4 h 124"/>
                <a:gd name="T36" fmla="*/ 8 w 106"/>
                <a:gd name="T37" fmla="*/ 6 h 124"/>
                <a:gd name="T38" fmla="*/ 10 w 106"/>
                <a:gd name="T39" fmla="*/ 12 h 124"/>
                <a:gd name="T40" fmla="*/ 14 w 106"/>
                <a:gd name="T41" fmla="*/ 40 h 124"/>
                <a:gd name="T42" fmla="*/ 0 w 106"/>
                <a:gd name="T43" fmla="*/ 56 h 124"/>
                <a:gd name="T44" fmla="*/ 0 w 106"/>
                <a:gd name="T45" fmla="*/ 56 h 124"/>
                <a:gd name="T46" fmla="*/ 2 w 106"/>
                <a:gd name="T47" fmla="*/ 58 h 124"/>
                <a:gd name="T48" fmla="*/ 4 w 106"/>
                <a:gd name="T49" fmla="*/ 62 h 124"/>
                <a:gd name="T50" fmla="*/ 4 w 106"/>
                <a:gd name="T51" fmla="*/ 66 h 124"/>
                <a:gd name="T52" fmla="*/ 6 w 106"/>
                <a:gd name="T53" fmla="*/ 70 h 124"/>
                <a:gd name="T54" fmla="*/ 4 w 106"/>
                <a:gd name="T55" fmla="*/ 74 h 124"/>
                <a:gd name="T56" fmla="*/ 2 w 106"/>
                <a:gd name="T57" fmla="*/ 78 h 124"/>
                <a:gd name="T58" fmla="*/ 46 w 106"/>
                <a:gd name="T59" fmla="*/ 110 h 124"/>
                <a:gd name="T60" fmla="*/ 46 w 106"/>
                <a:gd name="T61" fmla="*/ 110 h 124"/>
                <a:gd name="T62" fmla="*/ 48 w 106"/>
                <a:gd name="T63" fmla="*/ 112 h 124"/>
                <a:gd name="T64" fmla="*/ 48 w 106"/>
                <a:gd name="T65" fmla="*/ 114 h 124"/>
                <a:gd name="T66" fmla="*/ 50 w 106"/>
                <a:gd name="T67" fmla="*/ 116 h 124"/>
                <a:gd name="T68" fmla="*/ 62 w 106"/>
                <a:gd name="T6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124">
                  <a:moveTo>
                    <a:pt x="66" y="116"/>
                  </a:moveTo>
                  <a:lnTo>
                    <a:pt x="82" y="100"/>
                  </a:lnTo>
                  <a:lnTo>
                    <a:pt x="102" y="68"/>
                  </a:lnTo>
                  <a:lnTo>
                    <a:pt x="104" y="68"/>
                  </a:lnTo>
                  <a:lnTo>
                    <a:pt x="100" y="60"/>
                  </a:lnTo>
                  <a:lnTo>
                    <a:pt x="100" y="26"/>
                  </a:lnTo>
                  <a:lnTo>
                    <a:pt x="106" y="12"/>
                  </a:lnTo>
                  <a:lnTo>
                    <a:pt x="104" y="6"/>
                  </a:lnTo>
                  <a:lnTo>
                    <a:pt x="84" y="10"/>
                  </a:lnTo>
                  <a:lnTo>
                    <a:pt x="76" y="18"/>
                  </a:lnTo>
                  <a:lnTo>
                    <a:pt x="58" y="16"/>
                  </a:lnTo>
                  <a:lnTo>
                    <a:pt x="4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2" y="4"/>
                  </a:lnTo>
                  <a:lnTo>
                    <a:pt x="16" y="4"/>
                  </a:lnTo>
                  <a:lnTo>
                    <a:pt x="8" y="6"/>
                  </a:lnTo>
                  <a:lnTo>
                    <a:pt x="10" y="12"/>
                  </a:lnTo>
                  <a:lnTo>
                    <a:pt x="14" y="40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58"/>
                  </a:lnTo>
                  <a:lnTo>
                    <a:pt x="4" y="62"/>
                  </a:lnTo>
                  <a:lnTo>
                    <a:pt x="4" y="66"/>
                  </a:lnTo>
                  <a:lnTo>
                    <a:pt x="6" y="70"/>
                  </a:lnTo>
                  <a:lnTo>
                    <a:pt x="4" y="74"/>
                  </a:lnTo>
                  <a:lnTo>
                    <a:pt x="2" y="78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8" y="112"/>
                  </a:lnTo>
                  <a:lnTo>
                    <a:pt x="48" y="114"/>
                  </a:lnTo>
                  <a:lnTo>
                    <a:pt x="50" y="116"/>
                  </a:lnTo>
                  <a:lnTo>
                    <a:pt x="62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6" name="Freeform 478">
              <a:extLst>
                <a:ext uri="{FF2B5EF4-FFF2-40B4-BE49-F238E27FC236}">
                  <a16:creationId xmlns:a16="http://schemas.microsoft.com/office/drawing/2014/main" xmlns="" id="{A26FB8F3-6153-4360-9666-D6A956C91BD4}"/>
                </a:ext>
              </a:extLst>
            </p:cNvPr>
            <p:cNvSpPr>
              <a:spLocks/>
            </p:cNvSpPr>
            <p:nvPr/>
          </p:nvSpPr>
          <p:spPr bwMode="gray">
            <a:xfrm>
              <a:off x="1468336" y="4606071"/>
              <a:ext cx="133301" cy="140611"/>
            </a:xfrm>
            <a:custGeom>
              <a:avLst/>
              <a:gdLst>
                <a:gd name="T0" fmla="*/ 16 w 72"/>
                <a:gd name="T1" fmla="*/ 6 h 76"/>
                <a:gd name="T2" fmla="*/ 16 w 72"/>
                <a:gd name="T3" fmla="*/ 6 h 76"/>
                <a:gd name="T4" fmla="*/ 14 w 72"/>
                <a:gd name="T5" fmla="*/ 8 h 76"/>
                <a:gd name="T6" fmla="*/ 14 w 72"/>
                <a:gd name="T7" fmla="*/ 12 h 76"/>
                <a:gd name="T8" fmla="*/ 14 w 72"/>
                <a:gd name="T9" fmla="*/ 16 h 76"/>
                <a:gd name="T10" fmla="*/ 14 w 72"/>
                <a:gd name="T11" fmla="*/ 18 h 76"/>
                <a:gd name="T12" fmla="*/ 12 w 72"/>
                <a:gd name="T13" fmla="*/ 20 h 76"/>
                <a:gd name="T14" fmla="*/ 10 w 72"/>
                <a:gd name="T15" fmla="*/ 22 h 76"/>
                <a:gd name="T16" fmla="*/ 10 w 72"/>
                <a:gd name="T17" fmla="*/ 26 h 76"/>
                <a:gd name="T18" fmla="*/ 10 w 72"/>
                <a:gd name="T19" fmla="*/ 30 h 76"/>
                <a:gd name="T20" fmla="*/ 10 w 72"/>
                <a:gd name="T21" fmla="*/ 32 h 76"/>
                <a:gd name="T22" fmla="*/ 8 w 72"/>
                <a:gd name="T23" fmla="*/ 34 h 76"/>
                <a:gd name="T24" fmla="*/ 8 w 72"/>
                <a:gd name="T25" fmla="*/ 38 h 76"/>
                <a:gd name="T26" fmla="*/ 6 w 72"/>
                <a:gd name="T27" fmla="*/ 44 h 76"/>
                <a:gd name="T28" fmla="*/ 4 w 72"/>
                <a:gd name="T29" fmla="*/ 48 h 76"/>
                <a:gd name="T30" fmla="*/ 2 w 72"/>
                <a:gd name="T31" fmla="*/ 52 h 76"/>
                <a:gd name="T32" fmla="*/ 2 w 72"/>
                <a:gd name="T33" fmla="*/ 54 h 76"/>
                <a:gd name="T34" fmla="*/ 0 w 72"/>
                <a:gd name="T35" fmla="*/ 58 h 76"/>
                <a:gd name="T36" fmla="*/ 0 w 72"/>
                <a:gd name="T37" fmla="*/ 62 h 76"/>
                <a:gd name="T38" fmla="*/ 0 w 72"/>
                <a:gd name="T39" fmla="*/ 68 h 76"/>
                <a:gd name="T40" fmla="*/ 2 w 72"/>
                <a:gd name="T41" fmla="*/ 72 h 76"/>
                <a:gd name="T42" fmla="*/ 2 w 72"/>
                <a:gd name="T43" fmla="*/ 76 h 76"/>
                <a:gd name="T44" fmla="*/ 4 w 72"/>
                <a:gd name="T45" fmla="*/ 76 h 76"/>
                <a:gd name="T46" fmla="*/ 8 w 72"/>
                <a:gd name="T47" fmla="*/ 74 h 76"/>
                <a:gd name="T48" fmla="*/ 12 w 72"/>
                <a:gd name="T49" fmla="*/ 74 h 76"/>
                <a:gd name="T50" fmla="*/ 18 w 72"/>
                <a:gd name="T51" fmla="*/ 72 h 76"/>
                <a:gd name="T52" fmla="*/ 24 w 72"/>
                <a:gd name="T53" fmla="*/ 70 h 76"/>
                <a:gd name="T54" fmla="*/ 28 w 72"/>
                <a:gd name="T55" fmla="*/ 68 h 76"/>
                <a:gd name="T56" fmla="*/ 44 w 72"/>
                <a:gd name="T57" fmla="*/ 56 h 76"/>
                <a:gd name="T58" fmla="*/ 44 w 72"/>
                <a:gd name="T59" fmla="*/ 54 h 76"/>
                <a:gd name="T60" fmla="*/ 44 w 72"/>
                <a:gd name="T61" fmla="*/ 54 h 76"/>
                <a:gd name="T62" fmla="*/ 44 w 72"/>
                <a:gd name="T63" fmla="*/ 52 h 76"/>
                <a:gd name="T64" fmla="*/ 46 w 72"/>
                <a:gd name="T65" fmla="*/ 50 h 76"/>
                <a:gd name="T66" fmla="*/ 50 w 72"/>
                <a:gd name="T67" fmla="*/ 50 h 76"/>
                <a:gd name="T68" fmla="*/ 56 w 72"/>
                <a:gd name="T69" fmla="*/ 50 h 76"/>
                <a:gd name="T70" fmla="*/ 72 w 72"/>
                <a:gd name="T71" fmla="*/ 34 h 76"/>
                <a:gd name="T72" fmla="*/ 68 w 72"/>
                <a:gd name="T73" fmla="*/ 10 h 76"/>
                <a:gd name="T74" fmla="*/ 68 w 72"/>
                <a:gd name="T75" fmla="*/ 8 h 76"/>
                <a:gd name="T76" fmla="*/ 68 w 72"/>
                <a:gd name="T77" fmla="*/ 6 h 76"/>
                <a:gd name="T78" fmla="*/ 68 w 72"/>
                <a:gd name="T79" fmla="*/ 4 h 76"/>
                <a:gd name="T80" fmla="*/ 66 w 72"/>
                <a:gd name="T81" fmla="*/ 2 h 76"/>
                <a:gd name="T82" fmla="*/ 64 w 72"/>
                <a:gd name="T83" fmla="*/ 0 h 76"/>
                <a:gd name="T84" fmla="*/ 64 w 72"/>
                <a:gd name="T85" fmla="*/ 0 h 76"/>
                <a:gd name="T86" fmla="*/ 60 w 72"/>
                <a:gd name="T87" fmla="*/ 2 h 76"/>
                <a:gd name="T88" fmla="*/ 54 w 72"/>
                <a:gd name="T89" fmla="*/ 2 h 76"/>
                <a:gd name="T90" fmla="*/ 48 w 72"/>
                <a:gd name="T91" fmla="*/ 2 h 76"/>
                <a:gd name="T92" fmla="*/ 44 w 72"/>
                <a:gd name="T93" fmla="*/ 4 h 76"/>
                <a:gd name="T94" fmla="*/ 42 w 72"/>
                <a:gd name="T95" fmla="*/ 4 h 76"/>
                <a:gd name="T96" fmla="*/ 22 w 72"/>
                <a:gd name="T97" fmla="*/ 4 h 76"/>
                <a:gd name="T98" fmla="*/ 16 w 72"/>
                <a:gd name="T99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2" h="76">
                  <a:moveTo>
                    <a:pt x="16" y="6"/>
                  </a:moveTo>
                  <a:lnTo>
                    <a:pt x="16" y="6"/>
                  </a:lnTo>
                  <a:lnTo>
                    <a:pt x="14" y="8"/>
                  </a:lnTo>
                  <a:lnTo>
                    <a:pt x="14" y="12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2" y="20"/>
                  </a:lnTo>
                  <a:lnTo>
                    <a:pt x="10" y="22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0" y="32"/>
                  </a:lnTo>
                  <a:lnTo>
                    <a:pt x="8" y="34"/>
                  </a:lnTo>
                  <a:lnTo>
                    <a:pt x="8" y="38"/>
                  </a:lnTo>
                  <a:lnTo>
                    <a:pt x="6" y="44"/>
                  </a:lnTo>
                  <a:lnTo>
                    <a:pt x="4" y="48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0" y="58"/>
                  </a:lnTo>
                  <a:lnTo>
                    <a:pt x="0" y="62"/>
                  </a:lnTo>
                  <a:lnTo>
                    <a:pt x="0" y="68"/>
                  </a:lnTo>
                  <a:lnTo>
                    <a:pt x="2" y="72"/>
                  </a:lnTo>
                  <a:lnTo>
                    <a:pt x="2" y="76"/>
                  </a:lnTo>
                  <a:lnTo>
                    <a:pt x="4" y="76"/>
                  </a:lnTo>
                  <a:lnTo>
                    <a:pt x="8" y="74"/>
                  </a:lnTo>
                  <a:lnTo>
                    <a:pt x="12" y="74"/>
                  </a:lnTo>
                  <a:lnTo>
                    <a:pt x="18" y="72"/>
                  </a:lnTo>
                  <a:lnTo>
                    <a:pt x="24" y="70"/>
                  </a:lnTo>
                  <a:lnTo>
                    <a:pt x="28" y="68"/>
                  </a:lnTo>
                  <a:lnTo>
                    <a:pt x="44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4" y="52"/>
                  </a:lnTo>
                  <a:lnTo>
                    <a:pt x="46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72" y="34"/>
                  </a:lnTo>
                  <a:lnTo>
                    <a:pt x="68" y="10"/>
                  </a:lnTo>
                  <a:lnTo>
                    <a:pt x="68" y="8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0" y="2"/>
                  </a:lnTo>
                  <a:lnTo>
                    <a:pt x="54" y="2"/>
                  </a:lnTo>
                  <a:lnTo>
                    <a:pt x="48" y="2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22" y="4"/>
                  </a:lnTo>
                  <a:lnTo>
                    <a:pt x="16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7" name="Freeform 479">
              <a:extLst>
                <a:ext uri="{FF2B5EF4-FFF2-40B4-BE49-F238E27FC236}">
                  <a16:creationId xmlns:a16="http://schemas.microsoft.com/office/drawing/2014/main" xmlns="" id="{698C7159-7067-4BCB-8E72-6616FBEF9109}"/>
                </a:ext>
              </a:extLst>
            </p:cNvPr>
            <p:cNvSpPr>
              <a:spLocks/>
            </p:cNvSpPr>
            <p:nvPr/>
          </p:nvSpPr>
          <p:spPr bwMode="gray">
            <a:xfrm>
              <a:off x="1564608" y="4276745"/>
              <a:ext cx="329549" cy="351528"/>
            </a:xfrm>
            <a:custGeom>
              <a:avLst/>
              <a:gdLst>
                <a:gd name="T0" fmla="*/ 66 w 178"/>
                <a:gd name="T1" fmla="*/ 0 h 190"/>
                <a:gd name="T2" fmla="*/ 62 w 178"/>
                <a:gd name="T3" fmla="*/ 4 h 190"/>
                <a:gd name="T4" fmla="*/ 56 w 178"/>
                <a:gd name="T5" fmla="*/ 10 h 190"/>
                <a:gd name="T6" fmla="*/ 52 w 178"/>
                <a:gd name="T7" fmla="*/ 12 h 190"/>
                <a:gd name="T8" fmla="*/ 46 w 178"/>
                <a:gd name="T9" fmla="*/ 18 h 190"/>
                <a:gd name="T10" fmla="*/ 40 w 178"/>
                <a:gd name="T11" fmla="*/ 26 h 190"/>
                <a:gd name="T12" fmla="*/ 36 w 178"/>
                <a:gd name="T13" fmla="*/ 30 h 190"/>
                <a:gd name="T14" fmla="*/ 30 w 178"/>
                <a:gd name="T15" fmla="*/ 50 h 190"/>
                <a:gd name="T16" fmla="*/ 24 w 178"/>
                <a:gd name="T17" fmla="*/ 62 h 190"/>
                <a:gd name="T18" fmla="*/ 12 w 178"/>
                <a:gd name="T19" fmla="*/ 76 h 190"/>
                <a:gd name="T20" fmla="*/ 6 w 178"/>
                <a:gd name="T21" fmla="*/ 86 h 190"/>
                <a:gd name="T22" fmla="*/ 4 w 178"/>
                <a:gd name="T23" fmla="*/ 90 h 190"/>
                <a:gd name="T24" fmla="*/ 4 w 178"/>
                <a:gd name="T25" fmla="*/ 104 h 190"/>
                <a:gd name="T26" fmla="*/ 4 w 178"/>
                <a:gd name="T27" fmla="*/ 112 h 190"/>
                <a:gd name="T28" fmla="*/ 0 w 178"/>
                <a:gd name="T29" fmla="*/ 116 h 190"/>
                <a:gd name="T30" fmla="*/ 0 w 178"/>
                <a:gd name="T31" fmla="*/ 122 h 190"/>
                <a:gd name="T32" fmla="*/ 4 w 178"/>
                <a:gd name="T33" fmla="*/ 126 h 190"/>
                <a:gd name="T34" fmla="*/ 8 w 178"/>
                <a:gd name="T35" fmla="*/ 128 h 190"/>
                <a:gd name="T36" fmla="*/ 14 w 178"/>
                <a:gd name="T37" fmla="*/ 134 h 190"/>
                <a:gd name="T38" fmla="*/ 22 w 178"/>
                <a:gd name="T39" fmla="*/ 144 h 190"/>
                <a:gd name="T40" fmla="*/ 28 w 178"/>
                <a:gd name="T41" fmla="*/ 152 h 190"/>
                <a:gd name="T42" fmla="*/ 30 w 178"/>
                <a:gd name="T43" fmla="*/ 154 h 190"/>
                <a:gd name="T44" fmla="*/ 46 w 178"/>
                <a:gd name="T45" fmla="*/ 172 h 190"/>
                <a:gd name="T46" fmla="*/ 82 w 178"/>
                <a:gd name="T47" fmla="*/ 190 h 190"/>
                <a:gd name="T48" fmla="*/ 110 w 178"/>
                <a:gd name="T49" fmla="*/ 178 h 190"/>
                <a:gd name="T50" fmla="*/ 128 w 178"/>
                <a:gd name="T51" fmla="*/ 184 h 190"/>
                <a:gd name="T52" fmla="*/ 146 w 178"/>
                <a:gd name="T53" fmla="*/ 172 h 190"/>
                <a:gd name="T54" fmla="*/ 162 w 178"/>
                <a:gd name="T55" fmla="*/ 128 h 190"/>
                <a:gd name="T56" fmla="*/ 120 w 178"/>
                <a:gd name="T57" fmla="*/ 104 h 190"/>
                <a:gd name="T58" fmla="*/ 120 w 178"/>
                <a:gd name="T59" fmla="*/ 96 h 190"/>
                <a:gd name="T60" fmla="*/ 104 w 178"/>
                <a:gd name="T61" fmla="*/ 80 h 190"/>
                <a:gd name="T62" fmla="*/ 114 w 178"/>
                <a:gd name="T63" fmla="*/ 74 h 190"/>
                <a:gd name="T64" fmla="*/ 118 w 178"/>
                <a:gd name="T65" fmla="*/ 68 h 190"/>
                <a:gd name="T66" fmla="*/ 118 w 178"/>
                <a:gd name="T67" fmla="*/ 66 h 190"/>
                <a:gd name="T68" fmla="*/ 114 w 178"/>
                <a:gd name="T69" fmla="*/ 60 h 190"/>
                <a:gd name="T70" fmla="*/ 104 w 178"/>
                <a:gd name="T71" fmla="*/ 50 h 190"/>
                <a:gd name="T72" fmla="*/ 96 w 178"/>
                <a:gd name="T73" fmla="*/ 42 h 190"/>
                <a:gd name="T74" fmla="*/ 90 w 178"/>
                <a:gd name="T75" fmla="*/ 38 h 190"/>
                <a:gd name="T76" fmla="*/ 82 w 178"/>
                <a:gd name="T77" fmla="*/ 30 h 190"/>
                <a:gd name="T78" fmla="*/ 76 w 178"/>
                <a:gd name="T79" fmla="*/ 20 h 190"/>
                <a:gd name="T80" fmla="*/ 72 w 178"/>
                <a:gd name="T81" fmla="*/ 14 h 190"/>
                <a:gd name="T82" fmla="*/ 70 w 178"/>
                <a:gd name="T83" fmla="*/ 10 h 190"/>
                <a:gd name="T84" fmla="*/ 66 w 178"/>
                <a:gd name="T8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8" h="190">
                  <a:moveTo>
                    <a:pt x="66" y="0"/>
                  </a:moveTo>
                  <a:lnTo>
                    <a:pt x="66" y="0"/>
                  </a:lnTo>
                  <a:lnTo>
                    <a:pt x="64" y="2"/>
                  </a:lnTo>
                  <a:lnTo>
                    <a:pt x="62" y="4"/>
                  </a:lnTo>
                  <a:lnTo>
                    <a:pt x="58" y="8"/>
                  </a:lnTo>
                  <a:lnTo>
                    <a:pt x="56" y="10"/>
                  </a:lnTo>
                  <a:lnTo>
                    <a:pt x="54" y="10"/>
                  </a:lnTo>
                  <a:lnTo>
                    <a:pt x="52" y="12"/>
                  </a:lnTo>
                  <a:lnTo>
                    <a:pt x="48" y="14"/>
                  </a:lnTo>
                  <a:lnTo>
                    <a:pt x="46" y="18"/>
                  </a:lnTo>
                  <a:lnTo>
                    <a:pt x="42" y="22"/>
                  </a:lnTo>
                  <a:lnTo>
                    <a:pt x="40" y="26"/>
                  </a:lnTo>
                  <a:lnTo>
                    <a:pt x="38" y="28"/>
                  </a:lnTo>
                  <a:lnTo>
                    <a:pt x="36" y="30"/>
                  </a:lnTo>
                  <a:lnTo>
                    <a:pt x="34" y="40"/>
                  </a:lnTo>
                  <a:lnTo>
                    <a:pt x="30" y="50"/>
                  </a:lnTo>
                  <a:lnTo>
                    <a:pt x="26" y="60"/>
                  </a:lnTo>
                  <a:lnTo>
                    <a:pt x="24" y="62"/>
                  </a:lnTo>
                  <a:lnTo>
                    <a:pt x="16" y="68"/>
                  </a:lnTo>
                  <a:lnTo>
                    <a:pt x="12" y="76"/>
                  </a:lnTo>
                  <a:lnTo>
                    <a:pt x="8" y="82"/>
                  </a:lnTo>
                  <a:lnTo>
                    <a:pt x="6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4" y="98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4" y="112"/>
                  </a:lnTo>
                  <a:lnTo>
                    <a:pt x="4" y="114"/>
                  </a:lnTo>
                  <a:lnTo>
                    <a:pt x="0" y="116"/>
                  </a:lnTo>
                  <a:lnTo>
                    <a:pt x="0" y="120"/>
                  </a:lnTo>
                  <a:lnTo>
                    <a:pt x="0" y="122"/>
                  </a:lnTo>
                  <a:lnTo>
                    <a:pt x="2" y="124"/>
                  </a:lnTo>
                  <a:lnTo>
                    <a:pt x="4" y="126"/>
                  </a:lnTo>
                  <a:lnTo>
                    <a:pt x="6" y="126"/>
                  </a:lnTo>
                  <a:lnTo>
                    <a:pt x="8" y="128"/>
                  </a:lnTo>
                  <a:lnTo>
                    <a:pt x="10" y="130"/>
                  </a:lnTo>
                  <a:lnTo>
                    <a:pt x="14" y="134"/>
                  </a:lnTo>
                  <a:lnTo>
                    <a:pt x="18" y="140"/>
                  </a:lnTo>
                  <a:lnTo>
                    <a:pt x="22" y="144"/>
                  </a:lnTo>
                  <a:lnTo>
                    <a:pt x="24" y="148"/>
                  </a:lnTo>
                  <a:lnTo>
                    <a:pt x="28" y="152"/>
                  </a:lnTo>
                  <a:lnTo>
                    <a:pt x="28" y="154"/>
                  </a:lnTo>
                  <a:lnTo>
                    <a:pt x="30" y="154"/>
                  </a:lnTo>
                  <a:lnTo>
                    <a:pt x="32" y="172"/>
                  </a:lnTo>
                  <a:lnTo>
                    <a:pt x="46" y="172"/>
                  </a:lnTo>
                  <a:lnTo>
                    <a:pt x="64" y="188"/>
                  </a:lnTo>
                  <a:lnTo>
                    <a:pt x="82" y="190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12" y="184"/>
                  </a:lnTo>
                  <a:lnTo>
                    <a:pt x="128" y="184"/>
                  </a:lnTo>
                  <a:lnTo>
                    <a:pt x="130" y="178"/>
                  </a:lnTo>
                  <a:lnTo>
                    <a:pt x="146" y="172"/>
                  </a:lnTo>
                  <a:lnTo>
                    <a:pt x="178" y="130"/>
                  </a:lnTo>
                  <a:lnTo>
                    <a:pt x="162" y="128"/>
                  </a:lnTo>
                  <a:lnTo>
                    <a:pt x="130" y="110"/>
                  </a:lnTo>
                  <a:lnTo>
                    <a:pt x="120" y="104"/>
                  </a:lnTo>
                  <a:lnTo>
                    <a:pt x="122" y="98"/>
                  </a:lnTo>
                  <a:lnTo>
                    <a:pt x="120" y="96"/>
                  </a:lnTo>
                  <a:lnTo>
                    <a:pt x="106" y="92"/>
                  </a:lnTo>
                  <a:lnTo>
                    <a:pt x="104" y="80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8" y="70"/>
                  </a:lnTo>
                  <a:lnTo>
                    <a:pt x="118" y="68"/>
                  </a:lnTo>
                  <a:lnTo>
                    <a:pt x="118" y="68"/>
                  </a:lnTo>
                  <a:lnTo>
                    <a:pt x="118" y="66"/>
                  </a:lnTo>
                  <a:lnTo>
                    <a:pt x="116" y="64"/>
                  </a:lnTo>
                  <a:lnTo>
                    <a:pt x="114" y="60"/>
                  </a:lnTo>
                  <a:lnTo>
                    <a:pt x="110" y="56"/>
                  </a:lnTo>
                  <a:lnTo>
                    <a:pt x="104" y="50"/>
                  </a:lnTo>
                  <a:lnTo>
                    <a:pt x="96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0" y="38"/>
                  </a:lnTo>
                  <a:lnTo>
                    <a:pt x="86" y="34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6" y="20"/>
                  </a:lnTo>
                  <a:lnTo>
                    <a:pt x="74" y="16"/>
                  </a:lnTo>
                  <a:lnTo>
                    <a:pt x="72" y="14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6"/>
                  </a:lnTo>
                  <a:lnTo>
                    <a:pt x="6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8" name="Freeform 480">
              <a:extLst>
                <a:ext uri="{FF2B5EF4-FFF2-40B4-BE49-F238E27FC236}">
                  <a16:creationId xmlns:a16="http://schemas.microsoft.com/office/drawing/2014/main" xmlns="" id="{CB5BED6C-7461-413D-941B-5B6F245CC535}"/>
                </a:ext>
              </a:extLst>
            </p:cNvPr>
            <p:cNvSpPr>
              <a:spLocks/>
            </p:cNvSpPr>
            <p:nvPr/>
          </p:nvSpPr>
          <p:spPr bwMode="gray">
            <a:xfrm>
              <a:off x="1472038" y="4735582"/>
              <a:ext cx="40731" cy="48104"/>
            </a:xfrm>
            <a:custGeom>
              <a:avLst/>
              <a:gdLst>
                <a:gd name="T0" fmla="*/ 0 w 22"/>
                <a:gd name="T1" fmla="*/ 6 h 26"/>
                <a:gd name="T2" fmla="*/ 18 w 22"/>
                <a:gd name="T3" fmla="*/ 0 h 26"/>
                <a:gd name="T4" fmla="*/ 20 w 22"/>
                <a:gd name="T5" fmla="*/ 0 h 26"/>
                <a:gd name="T6" fmla="*/ 20 w 22"/>
                <a:gd name="T7" fmla="*/ 2 h 26"/>
                <a:gd name="T8" fmla="*/ 22 w 22"/>
                <a:gd name="T9" fmla="*/ 4 h 26"/>
                <a:gd name="T10" fmla="*/ 22 w 22"/>
                <a:gd name="T11" fmla="*/ 6 h 26"/>
                <a:gd name="T12" fmla="*/ 22 w 22"/>
                <a:gd name="T13" fmla="*/ 6 h 26"/>
                <a:gd name="T14" fmla="*/ 22 w 22"/>
                <a:gd name="T15" fmla="*/ 8 h 26"/>
                <a:gd name="T16" fmla="*/ 22 w 22"/>
                <a:gd name="T17" fmla="*/ 12 h 26"/>
                <a:gd name="T18" fmla="*/ 22 w 22"/>
                <a:gd name="T19" fmla="*/ 16 h 26"/>
                <a:gd name="T20" fmla="*/ 22 w 22"/>
                <a:gd name="T21" fmla="*/ 20 h 26"/>
                <a:gd name="T22" fmla="*/ 18 w 22"/>
                <a:gd name="T23" fmla="*/ 22 h 26"/>
                <a:gd name="T24" fmla="*/ 18 w 22"/>
                <a:gd name="T25" fmla="*/ 22 h 26"/>
                <a:gd name="T26" fmla="*/ 16 w 22"/>
                <a:gd name="T27" fmla="*/ 22 h 26"/>
                <a:gd name="T28" fmla="*/ 12 w 22"/>
                <a:gd name="T29" fmla="*/ 24 h 26"/>
                <a:gd name="T30" fmla="*/ 12 w 22"/>
                <a:gd name="T31" fmla="*/ 26 h 26"/>
                <a:gd name="T32" fmla="*/ 12 w 22"/>
                <a:gd name="T33" fmla="*/ 26 h 26"/>
                <a:gd name="T34" fmla="*/ 10 w 22"/>
                <a:gd name="T35" fmla="*/ 26 h 26"/>
                <a:gd name="T36" fmla="*/ 8 w 22"/>
                <a:gd name="T37" fmla="*/ 26 h 26"/>
                <a:gd name="T38" fmla="*/ 2 w 22"/>
                <a:gd name="T39" fmla="*/ 24 h 26"/>
                <a:gd name="T40" fmla="*/ 2 w 22"/>
                <a:gd name="T41" fmla="*/ 24 h 26"/>
                <a:gd name="T42" fmla="*/ 2 w 22"/>
                <a:gd name="T43" fmla="*/ 22 h 26"/>
                <a:gd name="T44" fmla="*/ 0 w 22"/>
                <a:gd name="T45" fmla="*/ 18 h 26"/>
                <a:gd name="T46" fmla="*/ 0 w 22"/>
                <a:gd name="T47" fmla="*/ 14 h 26"/>
                <a:gd name="T48" fmla="*/ 0 w 22"/>
                <a:gd name="T49" fmla="*/ 10 h 26"/>
                <a:gd name="T50" fmla="*/ 0 w 22"/>
                <a:gd name="T51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26">
                  <a:moveTo>
                    <a:pt x="0" y="6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0" y="2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16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6"/>
                  </a:lnTo>
                  <a:lnTo>
                    <a:pt x="8" y="26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09" name="Freeform 481">
              <a:extLst>
                <a:ext uri="{FF2B5EF4-FFF2-40B4-BE49-F238E27FC236}">
                  <a16:creationId xmlns:a16="http://schemas.microsoft.com/office/drawing/2014/main" xmlns="" id="{3748608F-9EEB-4387-84C7-413C52E39892}"/>
                </a:ext>
              </a:extLst>
            </p:cNvPr>
            <p:cNvSpPr>
              <a:spLocks/>
            </p:cNvSpPr>
            <p:nvPr/>
          </p:nvSpPr>
          <p:spPr bwMode="gray">
            <a:xfrm>
              <a:off x="1475741" y="4768884"/>
              <a:ext cx="44434" cy="59205"/>
            </a:xfrm>
            <a:custGeom>
              <a:avLst/>
              <a:gdLst>
                <a:gd name="T0" fmla="*/ 18 w 24"/>
                <a:gd name="T1" fmla="*/ 0 h 32"/>
                <a:gd name="T2" fmla="*/ 18 w 24"/>
                <a:gd name="T3" fmla="*/ 2 h 32"/>
                <a:gd name="T4" fmla="*/ 16 w 24"/>
                <a:gd name="T5" fmla="*/ 2 h 32"/>
                <a:gd name="T6" fmla="*/ 12 w 24"/>
                <a:gd name="T7" fmla="*/ 6 h 32"/>
                <a:gd name="T8" fmla="*/ 12 w 24"/>
                <a:gd name="T9" fmla="*/ 6 h 32"/>
                <a:gd name="T10" fmla="*/ 12 w 24"/>
                <a:gd name="T11" fmla="*/ 6 h 32"/>
                <a:gd name="T12" fmla="*/ 10 w 24"/>
                <a:gd name="T13" fmla="*/ 6 h 32"/>
                <a:gd name="T14" fmla="*/ 10 w 24"/>
                <a:gd name="T15" fmla="*/ 8 h 32"/>
                <a:gd name="T16" fmla="*/ 8 w 24"/>
                <a:gd name="T17" fmla="*/ 8 h 32"/>
                <a:gd name="T18" fmla="*/ 6 w 24"/>
                <a:gd name="T19" fmla="*/ 8 h 32"/>
                <a:gd name="T20" fmla="*/ 2 w 24"/>
                <a:gd name="T21" fmla="*/ 6 h 32"/>
                <a:gd name="T22" fmla="*/ 0 w 24"/>
                <a:gd name="T23" fmla="*/ 6 h 32"/>
                <a:gd name="T24" fmla="*/ 8 w 24"/>
                <a:gd name="T25" fmla="*/ 32 h 32"/>
                <a:gd name="T26" fmla="*/ 8 w 24"/>
                <a:gd name="T27" fmla="*/ 32 h 32"/>
                <a:gd name="T28" fmla="*/ 10 w 24"/>
                <a:gd name="T29" fmla="*/ 30 h 32"/>
                <a:gd name="T30" fmla="*/ 14 w 24"/>
                <a:gd name="T31" fmla="*/ 28 h 32"/>
                <a:gd name="T32" fmla="*/ 16 w 24"/>
                <a:gd name="T33" fmla="*/ 24 h 32"/>
                <a:gd name="T34" fmla="*/ 20 w 24"/>
                <a:gd name="T35" fmla="*/ 20 h 32"/>
                <a:gd name="T36" fmla="*/ 22 w 24"/>
                <a:gd name="T37" fmla="*/ 16 h 32"/>
                <a:gd name="T38" fmla="*/ 24 w 24"/>
                <a:gd name="T39" fmla="*/ 12 h 32"/>
                <a:gd name="T40" fmla="*/ 24 w 24"/>
                <a:gd name="T41" fmla="*/ 10 h 32"/>
                <a:gd name="T42" fmla="*/ 22 w 24"/>
                <a:gd name="T43" fmla="*/ 8 h 32"/>
                <a:gd name="T44" fmla="*/ 20 w 24"/>
                <a:gd name="T45" fmla="*/ 6 h 32"/>
                <a:gd name="T46" fmla="*/ 20 w 24"/>
                <a:gd name="T47" fmla="*/ 4 h 32"/>
                <a:gd name="T48" fmla="*/ 18 w 24"/>
                <a:gd name="T4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2">
                  <a:moveTo>
                    <a:pt x="18" y="0"/>
                  </a:moveTo>
                  <a:lnTo>
                    <a:pt x="18" y="2"/>
                  </a:lnTo>
                  <a:lnTo>
                    <a:pt x="16" y="2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8" y="8"/>
                  </a:lnTo>
                  <a:lnTo>
                    <a:pt x="6" y="8"/>
                  </a:lnTo>
                  <a:lnTo>
                    <a:pt x="2" y="6"/>
                  </a:lnTo>
                  <a:lnTo>
                    <a:pt x="0" y="6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4" y="28"/>
                  </a:lnTo>
                  <a:lnTo>
                    <a:pt x="16" y="24"/>
                  </a:lnTo>
                  <a:lnTo>
                    <a:pt x="20" y="20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20" y="4"/>
                  </a:lnTo>
                  <a:lnTo>
                    <a:pt x="1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0" name="Freeform 482">
              <a:extLst>
                <a:ext uri="{FF2B5EF4-FFF2-40B4-BE49-F238E27FC236}">
                  <a16:creationId xmlns:a16="http://schemas.microsoft.com/office/drawing/2014/main" xmlns="" id="{7553ABF2-CDC5-4AB2-B100-C66BD3DA53CA}"/>
                </a:ext>
              </a:extLst>
            </p:cNvPr>
            <p:cNvSpPr>
              <a:spLocks/>
            </p:cNvSpPr>
            <p:nvPr/>
          </p:nvSpPr>
          <p:spPr bwMode="gray">
            <a:xfrm>
              <a:off x="1490552" y="4731881"/>
              <a:ext cx="233276" cy="262721"/>
            </a:xfrm>
            <a:custGeom>
              <a:avLst/>
              <a:gdLst>
                <a:gd name="T0" fmla="*/ 40 w 126"/>
                <a:gd name="T1" fmla="*/ 4 h 142"/>
                <a:gd name="T2" fmla="*/ 40 w 126"/>
                <a:gd name="T3" fmla="*/ 6 h 142"/>
                <a:gd name="T4" fmla="*/ 38 w 126"/>
                <a:gd name="T5" fmla="*/ 12 h 142"/>
                <a:gd name="T6" fmla="*/ 32 w 126"/>
                <a:gd name="T7" fmla="*/ 18 h 142"/>
                <a:gd name="T8" fmla="*/ 28 w 126"/>
                <a:gd name="T9" fmla="*/ 18 h 142"/>
                <a:gd name="T10" fmla="*/ 22 w 126"/>
                <a:gd name="T11" fmla="*/ 12 h 142"/>
                <a:gd name="T12" fmla="*/ 18 w 126"/>
                <a:gd name="T13" fmla="*/ 6 h 142"/>
                <a:gd name="T14" fmla="*/ 10 w 126"/>
                <a:gd name="T15" fmla="*/ 2 h 142"/>
                <a:gd name="T16" fmla="*/ 10 w 126"/>
                <a:gd name="T17" fmla="*/ 6 h 142"/>
                <a:gd name="T18" fmla="*/ 12 w 126"/>
                <a:gd name="T19" fmla="*/ 14 h 142"/>
                <a:gd name="T20" fmla="*/ 14 w 126"/>
                <a:gd name="T21" fmla="*/ 16 h 142"/>
                <a:gd name="T22" fmla="*/ 12 w 126"/>
                <a:gd name="T23" fmla="*/ 22 h 142"/>
                <a:gd name="T24" fmla="*/ 12 w 126"/>
                <a:gd name="T25" fmla="*/ 26 h 142"/>
                <a:gd name="T26" fmla="*/ 16 w 126"/>
                <a:gd name="T27" fmla="*/ 32 h 142"/>
                <a:gd name="T28" fmla="*/ 16 w 126"/>
                <a:gd name="T29" fmla="*/ 34 h 142"/>
                <a:gd name="T30" fmla="*/ 14 w 126"/>
                <a:gd name="T31" fmla="*/ 38 h 142"/>
                <a:gd name="T32" fmla="*/ 6 w 126"/>
                <a:gd name="T33" fmla="*/ 48 h 142"/>
                <a:gd name="T34" fmla="*/ 10 w 126"/>
                <a:gd name="T35" fmla="*/ 104 h 142"/>
                <a:gd name="T36" fmla="*/ 14 w 126"/>
                <a:gd name="T37" fmla="*/ 104 h 142"/>
                <a:gd name="T38" fmla="*/ 22 w 126"/>
                <a:gd name="T39" fmla="*/ 106 h 142"/>
                <a:gd name="T40" fmla="*/ 30 w 126"/>
                <a:gd name="T41" fmla="*/ 108 h 142"/>
                <a:gd name="T42" fmla="*/ 34 w 126"/>
                <a:gd name="T43" fmla="*/ 108 h 142"/>
                <a:gd name="T44" fmla="*/ 40 w 126"/>
                <a:gd name="T45" fmla="*/ 108 h 142"/>
                <a:gd name="T46" fmla="*/ 48 w 126"/>
                <a:gd name="T47" fmla="*/ 108 h 142"/>
                <a:gd name="T48" fmla="*/ 56 w 126"/>
                <a:gd name="T49" fmla="*/ 116 h 142"/>
                <a:gd name="T50" fmla="*/ 60 w 126"/>
                <a:gd name="T51" fmla="*/ 126 h 142"/>
                <a:gd name="T52" fmla="*/ 62 w 126"/>
                <a:gd name="T53" fmla="*/ 132 h 142"/>
                <a:gd name="T54" fmla="*/ 68 w 126"/>
                <a:gd name="T55" fmla="*/ 142 h 142"/>
                <a:gd name="T56" fmla="*/ 84 w 126"/>
                <a:gd name="T57" fmla="*/ 140 h 142"/>
                <a:gd name="T58" fmla="*/ 106 w 126"/>
                <a:gd name="T59" fmla="*/ 142 h 142"/>
                <a:gd name="T60" fmla="*/ 110 w 126"/>
                <a:gd name="T61" fmla="*/ 108 h 142"/>
                <a:gd name="T62" fmla="*/ 106 w 126"/>
                <a:gd name="T63" fmla="*/ 90 h 142"/>
                <a:gd name="T64" fmla="*/ 102 w 126"/>
                <a:gd name="T65" fmla="*/ 84 h 142"/>
                <a:gd name="T66" fmla="*/ 100 w 126"/>
                <a:gd name="T67" fmla="*/ 76 h 142"/>
                <a:gd name="T68" fmla="*/ 110 w 126"/>
                <a:gd name="T69" fmla="*/ 50 h 142"/>
                <a:gd name="T70" fmla="*/ 96 w 126"/>
                <a:gd name="T71" fmla="*/ 42 h 142"/>
                <a:gd name="T72" fmla="*/ 94 w 126"/>
                <a:gd name="T73" fmla="*/ 38 h 142"/>
                <a:gd name="T74" fmla="*/ 48 w 126"/>
                <a:gd name="T75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" h="142">
                  <a:moveTo>
                    <a:pt x="48" y="4"/>
                  </a:moveTo>
                  <a:lnTo>
                    <a:pt x="40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6" y="16"/>
                  </a:lnTo>
                  <a:lnTo>
                    <a:pt x="32" y="18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6"/>
                  </a:lnTo>
                  <a:lnTo>
                    <a:pt x="22" y="12"/>
                  </a:lnTo>
                  <a:lnTo>
                    <a:pt x="20" y="10"/>
                  </a:lnTo>
                  <a:lnTo>
                    <a:pt x="18" y="6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6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6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6" y="34"/>
                  </a:lnTo>
                  <a:lnTo>
                    <a:pt x="16" y="36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6" y="48"/>
                  </a:lnTo>
                  <a:lnTo>
                    <a:pt x="0" y="54"/>
                  </a:lnTo>
                  <a:lnTo>
                    <a:pt x="10" y="104"/>
                  </a:lnTo>
                  <a:lnTo>
                    <a:pt x="10" y="104"/>
                  </a:lnTo>
                  <a:lnTo>
                    <a:pt x="14" y="104"/>
                  </a:lnTo>
                  <a:lnTo>
                    <a:pt x="16" y="106"/>
                  </a:lnTo>
                  <a:lnTo>
                    <a:pt x="22" y="106"/>
                  </a:lnTo>
                  <a:lnTo>
                    <a:pt x="26" y="108"/>
                  </a:lnTo>
                  <a:lnTo>
                    <a:pt x="30" y="108"/>
                  </a:lnTo>
                  <a:lnTo>
                    <a:pt x="34" y="108"/>
                  </a:lnTo>
                  <a:lnTo>
                    <a:pt x="34" y="108"/>
                  </a:lnTo>
                  <a:lnTo>
                    <a:pt x="36" y="108"/>
                  </a:lnTo>
                  <a:lnTo>
                    <a:pt x="40" y="108"/>
                  </a:lnTo>
                  <a:lnTo>
                    <a:pt x="42" y="108"/>
                  </a:lnTo>
                  <a:lnTo>
                    <a:pt x="48" y="108"/>
                  </a:lnTo>
                  <a:lnTo>
                    <a:pt x="52" y="112"/>
                  </a:lnTo>
                  <a:lnTo>
                    <a:pt x="56" y="116"/>
                  </a:lnTo>
                  <a:lnTo>
                    <a:pt x="60" y="124"/>
                  </a:lnTo>
                  <a:lnTo>
                    <a:pt x="60" y="126"/>
                  </a:lnTo>
                  <a:lnTo>
                    <a:pt x="62" y="128"/>
                  </a:lnTo>
                  <a:lnTo>
                    <a:pt x="62" y="132"/>
                  </a:lnTo>
                  <a:lnTo>
                    <a:pt x="64" y="138"/>
                  </a:lnTo>
                  <a:lnTo>
                    <a:pt x="68" y="142"/>
                  </a:lnTo>
                  <a:lnTo>
                    <a:pt x="80" y="142"/>
                  </a:lnTo>
                  <a:lnTo>
                    <a:pt x="84" y="140"/>
                  </a:lnTo>
                  <a:lnTo>
                    <a:pt x="86" y="142"/>
                  </a:lnTo>
                  <a:lnTo>
                    <a:pt x="106" y="142"/>
                  </a:lnTo>
                  <a:lnTo>
                    <a:pt x="126" y="134"/>
                  </a:lnTo>
                  <a:lnTo>
                    <a:pt x="110" y="108"/>
                  </a:lnTo>
                  <a:lnTo>
                    <a:pt x="108" y="90"/>
                  </a:lnTo>
                  <a:lnTo>
                    <a:pt x="106" y="90"/>
                  </a:lnTo>
                  <a:lnTo>
                    <a:pt x="104" y="88"/>
                  </a:lnTo>
                  <a:lnTo>
                    <a:pt x="102" y="84"/>
                  </a:lnTo>
                  <a:lnTo>
                    <a:pt x="102" y="80"/>
                  </a:lnTo>
                  <a:lnTo>
                    <a:pt x="100" y="76"/>
                  </a:lnTo>
                  <a:lnTo>
                    <a:pt x="102" y="70"/>
                  </a:lnTo>
                  <a:lnTo>
                    <a:pt x="110" y="50"/>
                  </a:lnTo>
                  <a:lnTo>
                    <a:pt x="98" y="44"/>
                  </a:lnTo>
                  <a:lnTo>
                    <a:pt x="96" y="42"/>
                  </a:lnTo>
                  <a:lnTo>
                    <a:pt x="94" y="40"/>
                  </a:lnTo>
                  <a:lnTo>
                    <a:pt x="94" y="38"/>
                  </a:lnTo>
                  <a:lnTo>
                    <a:pt x="94" y="36"/>
                  </a:lnTo>
                  <a:lnTo>
                    <a:pt x="48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1" name="Freeform 483">
              <a:extLst>
                <a:ext uri="{FF2B5EF4-FFF2-40B4-BE49-F238E27FC236}">
                  <a16:creationId xmlns:a16="http://schemas.microsoft.com/office/drawing/2014/main" xmlns="" id="{4353112F-4C17-40E5-91E7-5D77FA901C58}"/>
                </a:ext>
              </a:extLst>
            </p:cNvPr>
            <p:cNvSpPr>
              <a:spLocks/>
            </p:cNvSpPr>
            <p:nvPr/>
          </p:nvSpPr>
          <p:spPr bwMode="gray">
            <a:xfrm>
              <a:off x="1520175" y="4979801"/>
              <a:ext cx="207356" cy="392232"/>
            </a:xfrm>
            <a:custGeom>
              <a:avLst/>
              <a:gdLst>
                <a:gd name="T0" fmla="*/ 8 w 112"/>
                <a:gd name="T1" fmla="*/ 148 h 212"/>
                <a:gd name="T2" fmla="*/ 28 w 112"/>
                <a:gd name="T3" fmla="*/ 128 h 212"/>
                <a:gd name="T4" fmla="*/ 28 w 112"/>
                <a:gd name="T5" fmla="*/ 96 h 212"/>
                <a:gd name="T6" fmla="*/ 18 w 112"/>
                <a:gd name="T7" fmla="*/ 76 h 212"/>
                <a:gd name="T8" fmla="*/ 8 w 112"/>
                <a:gd name="T9" fmla="*/ 66 h 212"/>
                <a:gd name="T10" fmla="*/ 44 w 112"/>
                <a:gd name="T11" fmla="*/ 34 h 212"/>
                <a:gd name="T12" fmla="*/ 46 w 112"/>
                <a:gd name="T13" fmla="*/ 20 h 212"/>
                <a:gd name="T14" fmla="*/ 54 w 112"/>
                <a:gd name="T15" fmla="*/ 28 h 212"/>
                <a:gd name="T16" fmla="*/ 58 w 112"/>
                <a:gd name="T17" fmla="*/ 36 h 212"/>
                <a:gd name="T18" fmla="*/ 62 w 112"/>
                <a:gd name="T19" fmla="*/ 40 h 212"/>
                <a:gd name="T20" fmla="*/ 64 w 112"/>
                <a:gd name="T21" fmla="*/ 40 h 212"/>
                <a:gd name="T22" fmla="*/ 62 w 112"/>
                <a:gd name="T23" fmla="*/ 26 h 212"/>
                <a:gd name="T24" fmla="*/ 58 w 112"/>
                <a:gd name="T25" fmla="*/ 24 h 212"/>
                <a:gd name="T26" fmla="*/ 56 w 112"/>
                <a:gd name="T27" fmla="*/ 20 h 212"/>
                <a:gd name="T28" fmla="*/ 64 w 112"/>
                <a:gd name="T29" fmla="*/ 8 h 212"/>
                <a:gd name="T30" fmla="*/ 70 w 112"/>
                <a:gd name="T31" fmla="*/ 8 h 212"/>
                <a:gd name="T32" fmla="*/ 110 w 112"/>
                <a:gd name="T33" fmla="*/ 0 h 212"/>
                <a:gd name="T34" fmla="*/ 110 w 112"/>
                <a:gd name="T35" fmla="*/ 10 h 212"/>
                <a:gd name="T36" fmla="*/ 110 w 112"/>
                <a:gd name="T37" fmla="*/ 24 h 212"/>
                <a:gd name="T38" fmla="*/ 110 w 112"/>
                <a:gd name="T39" fmla="*/ 36 h 212"/>
                <a:gd name="T40" fmla="*/ 112 w 112"/>
                <a:gd name="T41" fmla="*/ 42 h 212"/>
                <a:gd name="T42" fmla="*/ 108 w 112"/>
                <a:gd name="T43" fmla="*/ 70 h 212"/>
                <a:gd name="T44" fmla="*/ 96 w 112"/>
                <a:gd name="T45" fmla="*/ 80 h 212"/>
                <a:gd name="T46" fmla="*/ 88 w 112"/>
                <a:gd name="T47" fmla="*/ 82 h 212"/>
                <a:gd name="T48" fmla="*/ 78 w 112"/>
                <a:gd name="T49" fmla="*/ 88 h 212"/>
                <a:gd name="T50" fmla="*/ 72 w 112"/>
                <a:gd name="T51" fmla="*/ 94 h 212"/>
                <a:gd name="T52" fmla="*/ 68 w 112"/>
                <a:gd name="T53" fmla="*/ 100 h 212"/>
                <a:gd name="T54" fmla="*/ 60 w 112"/>
                <a:gd name="T55" fmla="*/ 108 h 212"/>
                <a:gd name="T56" fmla="*/ 56 w 112"/>
                <a:gd name="T57" fmla="*/ 110 h 212"/>
                <a:gd name="T58" fmla="*/ 48 w 112"/>
                <a:gd name="T59" fmla="*/ 118 h 212"/>
                <a:gd name="T60" fmla="*/ 44 w 112"/>
                <a:gd name="T61" fmla="*/ 126 h 212"/>
                <a:gd name="T62" fmla="*/ 44 w 112"/>
                <a:gd name="T63" fmla="*/ 142 h 212"/>
                <a:gd name="T64" fmla="*/ 46 w 112"/>
                <a:gd name="T65" fmla="*/ 168 h 212"/>
                <a:gd name="T66" fmla="*/ 46 w 112"/>
                <a:gd name="T67" fmla="*/ 176 h 212"/>
                <a:gd name="T68" fmla="*/ 46 w 112"/>
                <a:gd name="T69" fmla="*/ 184 h 212"/>
                <a:gd name="T70" fmla="*/ 42 w 112"/>
                <a:gd name="T71" fmla="*/ 188 h 212"/>
                <a:gd name="T72" fmla="*/ 34 w 112"/>
                <a:gd name="T73" fmla="*/ 192 h 212"/>
                <a:gd name="T74" fmla="*/ 30 w 112"/>
                <a:gd name="T75" fmla="*/ 194 h 212"/>
                <a:gd name="T76" fmla="*/ 22 w 112"/>
                <a:gd name="T77" fmla="*/ 198 h 212"/>
                <a:gd name="T78" fmla="*/ 20 w 112"/>
                <a:gd name="T79" fmla="*/ 202 h 212"/>
                <a:gd name="T80" fmla="*/ 20 w 112"/>
                <a:gd name="T81" fmla="*/ 206 h 212"/>
                <a:gd name="T82" fmla="*/ 22 w 112"/>
                <a:gd name="T83" fmla="*/ 208 h 212"/>
                <a:gd name="T84" fmla="*/ 20 w 112"/>
                <a:gd name="T85" fmla="*/ 212 h 212"/>
                <a:gd name="T86" fmla="*/ 18 w 112"/>
                <a:gd name="T87" fmla="*/ 212 h 212"/>
                <a:gd name="T88" fmla="*/ 12 w 112"/>
                <a:gd name="T89" fmla="*/ 204 h 212"/>
                <a:gd name="T90" fmla="*/ 10 w 112"/>
                <a:gd name="T91" fmla="*/ 194 h 212"/>
                <a:gd name="T92" fmla="*/ 8 w 112"/>
                <a:gd name="T93" fmla="*/ 192 h 212"/>
                <a:gd name="T94" fmla="*/ 6 w 112"/>
                <a:gd name="T95" fmla="*/ 192 h 212"/>
                <a:gd name="T96" fmla="*/ 6 w 112"/>
                <a:gd name="T97" fmla="*/ 174 h 212"/>
                <a:gd name="T98" fmla="*/ 2 w 112"/>
                <a:gd name="T99" fmla="*/ 164 h 212"/>
                <a:gd name="T100" fmla="*/ 0 w 112"/>
                <a:gd name="T101" fmla="*/ 16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2" h="212">
                  <a:moveTo>
                    <a:pt x="2" y="156"/>
                  </a:moveTo>
                  <a:lnTo>
                    <a:pt x="8" y="148"/>
                  </a:lnTo>
                  <a:lnTo>
                    <a:pt x="20" y="140"/>
                  </a:lnTo>
                  <a:lnTo>
                    <a:pt x="28" y="128"/>
                  </a:lnTo>
                  <a:lnTo>
                    <a:pt x="30" y="112"/>
                  </a:lnTo>
                  <a:lnTo>
                    <a:pt x="28" y="96"/>
                  </a:lnTo>
                  <a:lnTo>
                    <a:pt x="30" y="82"/>
                  </a:lnTo>
                  <a:lnTo>
                    <a:pt x="18" y="76"/>
                  </a:lnTo>
                  <a:lnTo>
                    <a:pt x="8" y="72"/>
                  </a:lnTo>
                  <a:lnTo>
                    <a:pt x="8" y="66"/>
                  </a:lnTo>
                  <a:lnTo>
                    <a:pt x="44" y="58"/>
                  </a:lnTo>
                  <a:lnTo>
                    <a:pt x="44" y="34"/>
                  </a:lnTo>
                  <a:lnTo>
                    <a:pt x="42" y="26"/>
                  </a:lnTo>
                  <a:lnTo>
                    <a:pt x="46" y="2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34"/>
                  </a:lnTo>
                  <a:lnTo>
                    <a:pt x="58" y="36"/>
                  </a:lnTo>
                  <a:lnTo>
                    <a:pt x="60" y="38"/>
                  </a:lnTo>
                  <a:lnTo>
                    <a:pt x="62" y="40"/>
                  </a:lnTo>
                  <a:lnTo>
                    <a:pt x="64" y="40"/>
                  </a:lnTo>
                  <a:lnTo>
                    <a:pt x="64" y="40"/>
                  </a:lnTo>
                  <a:lnTo>
                    <a:pt x="64" y="32"/>
                  </a:lnTo>
                  <a:lnTo>
                    <a:pt x="62" y="26"/>
                  </a:lnTo>
                  <a:lnTo>
                    <a:pt x="60" y="26"/>
                  </a:lnTo>
                  <a:lnTo>
                    <a:pt x="58" y="24"/>
                  </a:lnTo>
                  <a:lnTo>
                    <a:pt x="56" y="22"/>
                  </a:lnTo>
                  <a:lnTo>
                    <a:pt x="56" y="20"/>
                  </a:lnTo>
                  <a:lnTo>
                    <a:pt x="52" y="8"/>
                  </a:lnTo>
                  <a:lnTo>
                    <a:pt x="64" y="8"/>
                  </a:lnTo>
                  <a:lnTo>
                    <a:pt x="68" y="6"/>
                  </a:lnTo>
                  <a:lnTo>
                    <a:pt x="70" y="8"/>
                  </a:lnTo>
                  <a:lnTo>
                    <a:pt x="92" y="8"/>
                  </a:lnTo>
                  <a:lnTo>
                    <a:pt x="110" y="0"/>
                  </a:lnTo>
                  <a:lnTo>
                    <a:pt x="110" y="4"/>
                  </a:lnTo>
                  <a:lnTo>
                    <a:pt x="110" y="10"/>
                  </a:lnTo>
                  <a:lnTo>
                    <a:pt x="110" y="18"/>
                  </a:lnTo>
                  <a:lnTo>
                    <a:pt x="110" y="24"/>
                  </a:lnTo>
                  <a:lnTo>
                    <a:pt x="110" y="32"/>
                  </a:lnTo>
                  <a:lnTo>
                    <a:pt x="110" y="36"/>
                  </a:lnTo>
                  <a:lnTo>
                    <a:pt x="112" y="40"/>
                  </a:lnTo>
                  <a:lnTo>
                    <a:pt x="112" y="42"/>
                  </a:lnTo>
                  <a:lnTo>
                    <a:pt x="112" y="58"/>
                  </a:lnTo>
                  <a:lnTo>
                    <a:pt x="108" y="70"/>
                  </a:lnTo>
                  <a:lnTo>
                    <a:pt x="102" y="76"/>
                  </a:lnTo>
                  <a:lnTo>
                    <a:pt x="96" y="80"/>
                  </a:lnTo>
                  <a:lnTo>
                    <a:pt x="90" y="82"/>
                  </a:lnTo>
                  <a:lnTo>
                    <a:pt x="88" y="82"/>
                  </a:lnTo>
                  <a:lnTo>
                    <a:pt x="82" y="86"/>
                  </a:lnTo>
                  <a:lnTo>
                    <a:pt x="78" y="88"/>
                  </a:lnTo>
                  <a:lnTo>
                    <a:pt x="74" y="92"/>
                  </a:lnTo>
                  <a:lnTo>
                    <a:pt x="72" y="94"/>
                  </a:lnTo>
                  <a:lnTo>
                    <a:pt x="72" y="94"/>
                  </a:lnTo>
                  <a:lnTo>
                    <a:pt x="68" y="100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56" y="110"/>
                  </a:lnTo>
                  <a:lnTo>
                    <a:pt x="56" y="110"/>
                  </a:lnTo>
                  <a:lnTo>
                    <a:pt x="50" y="114"/>
                  </a:lnTo>
                  <a:lnTo>
                    <a:pt x="48" y="118"/>
                  </a:lnTo>
                  <a:lnTo>
                    <a:pt x="46" y="122"/>
                  </a:lnTo>
                  <a:lnTo>
                    <a:pt x="44" y="126"/>
                  </a:lnTo>
                  <a:lnTo>
                    <a:pt x="44" y="126"/>
                  </a:lnTo>
                  <a:lnTo>
                    <a:pt x="44" y="142"/>
                  </a:lnTo>
                  <a:lnTo>
                    <a:pt x="44" y="158"/>
                  </a:lnTo>
                  <a:lnTo>
                    <a:pt x="46" y="168"/>
                  </a:lnTo>
                  <a:lnTo>
                    <a:pt x="46" y="172"/>
                  </a:lnTo>
                  <a:lnTo>
                    <a:pt x="46" y="176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46" y="184"/>
                  </a:lnTo>
                  <a:lnTo>
                    <a:pt x="42" y="188"/>
                  </a:lnTo>
                  <a:lnTo>
                    <a:pt x="38" y="190"/>
                  </a:lnTo>
                  <a:lnTo>
                    <a:pt x="34" y="192"/>
                  </a:lnTo>
                  <a:lnTo>
                    <a:pt x="30" y="194"/>
                  </a:lnTo>
                  <a:lnTo>
                    <a:pt x="30" y="194"/>
                  </a:lnTo>
                  <a:lnTo>
                    <a:pt x="24" y="196"/>
                  </a:lnTo>
                  <a:lnTo>
                    <a:pt x="22" y="198"/>
                  </a:lnTo>
                  <a:lnTo>
                    <a:pt x="20" y="200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6"/>
                  </a:lnTo>
                  <a:lnTo>
                    <a:pt x="22" y="208"/>
                  </a:lnTo>
                  <a:lnTo>
                    <a:pt x="22" y="208"/>
                  </a:lnTo>
                  <a:lnTo>
                    <a:pt x="22" y="210"/>
                  </a:lnTo>
                  <a:lnTo>
                    <a:pt x="20" y="212"/>
                  </a:lnTo>
                  <a:lnTo>
                    <a:pt x="20" y="212"/>
                  </a:lnTo>
                  <a:lnTo>
                    <a:pt x="18" y="212"/>
                  </a:lnTo>
                  <a:lnTo>
                    <a:pt x="14" y="212"/>
                  </a:lnTo>
                  <a:lnTo>
                    <a:pt x="12" y="204"/>
                  </a:lnTo>
                  <a:lnTo>
                    <a:pt x="10" y="198"/>
                  </a:lnTo>
                  <a:lnTo>
                    <a:pt x="10" y="194"/>
                  </a:lnTo>
                  <a:lnTo>
                    <a:pt x="8" y="192"/>
                  </a:lnTo>
                  <a:lnTo>
                    <a:pt x="8" y="192"/>
                  </a:lnTo>
                  <a:lnTo>
                    <a:pt x="6" y="192"/>
                  </a:lnTo>
                  <a:lnTo>
                    <a:pt x="6" y="192"/>
                  </a:lnTo>
                  <a:lnTo>
                    <a:pt x="8" y="182"/>
                  </a:lnTo>
                  <a:lnTo>
                    <a:pt x="6" y="174"/>
                  </a:lnTo>
                  <a:lnTo>
                    <a:pt x="4" y="168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60"/>
                  </a:lnTo>
                  <a:lnTo>
                    <a:pt x="2" y="1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2" name="Freeform 484">
              <a:extLst>
                <a:ext uri="{FF2B5EF4-FFF2-40B4-BE49-F238E27FC236}">
                  <a16:creationId xmlns:a16="http://schemas.microsoft.com/office/drawing/2014/main" xmlns="" id="{852DB1CC-C115-463D-8851-076362573D36}"/>
                </a:ext>
              </a:extLst>
            </p:cNvPr>
            <p:cNvSpPr>
              <a:spLocks/>
            </p:cNvSpPr>
            <p:nvPr/>
          </p:nvSpPr>
          <p:spPr bwMode="gray">
            <a:xfrm>
              <a:off x="1146193" y="5275825"/>
              <a:ext cx="414713" cy="325626"/>
            </a:xfrm>
            <a:custGeom>
              <a:avLst/>
              <a:gdLst>
                <a:gd name="T0" fmla="*/ 170 w 224"/>
                <a:gd name="T1" fmla="*/ 6 h 176"/>
                <a:gd name="T2" fmla="*/ 162 w 224"/>
                <a:gd name="T3" fmla="*/ 10 h 176"/>
                <a:gd name="T4" fmla="*/ 152 w 224"/>
                <a:gd name="T5" fmla="*/ 18 h 176"/>
                <a:gd name="T6" fmla="*/ 144 w 224"/>
                <a:gd name="T7" fmla="*/ 22 h 176"/>
                <a:gd name="T8" fmla="*/ 134 w 224"/>
                <a:gd name="T9" fmla="*/ 34 h 176"/>
                <a:gd name="T10" fmla="*/ 128 w 224"/>
                <a:gd name="T11" fmla="*/ 46 h 176"/>
                <a:gd name="T12" fmla="*/ 122 w 224"/>
                <a:gd name="T13" fmla="*/ 46 h 176"/>
                <a:gd name="T14" fmla="*/ 114 w 224"/>
                <a:gd name="T15" fmla="*/ 40 h 176"/>
                <a:gd name="T16" fmla="*/ 102 w 224"/>
                <a:gd name="T17" fmla="*/ 42 h 176"/>
                <a:gd name="T18" fmla="*/ 98 w 224"/>
                <a:gd name="T19" fmla="*/ 46 h 176"/>
                <a:gd name="T20" fmla="*/ 94 w 224"/>
                <a:gd name="T21" fmla="*/ 54 h 176"/>
                <a:gd name="T22" fmla="*/ 80 w 224"/>
                <a:gd name="T23" fmla="*/ 66 h 176"/>
                <a:gd name="T24" fmla="*/ 66 w 224"/>
                <a:gd name="T25" fmla="*/ 68 h 176"/>
                <a:gd name="T26" fmla="*/ 64 w 224"/>
                <a:gd name="T27" fmla="*/ 62 h 176"/>
                <a:gd name="T28" fmla="*/ 68 w 224"/>
                <a:gd name="T29" fmla="*/ 56 h 176"/>
                <a:gd name="T30" fmla="*/ 64 w 224"/>
                <a:gd name="T31" fmla="*/ 38 h 176"/>
                <a:gd name="T32" fmla="*/ 56 w 224"/>
                <a:gd name="T33" fmla="*/ 32 h 176"/>
                <a:gd name="T34" fmla="*/ 54 w 224"/>
                <a:gd name="T35" fmla="*/ 78 h 176"/>
                <a:gd name="T36" fmla="*/ 50 w 224"/>
                <a:gd name="T37" fmla="*/ 82 h 176"/>
                <a:gd name="T38" fmla="*/ 28 w 224"/>
                <a:gd name="T39" fmla="*/ 82 h 176"/>
                <a:gd name="T40" fmla="*/ 24 w 224"/>
                <a:gd name="T41" fmla="*/ 80 h 176"/>
                <a:gd name="T42" fmla="*/ 22 w 224"/>
                <a:gd name="T43" fmla="*/ 70 h 176"/>
                <a:gd name="T44" fmla="*/ 18 w 224"/>
                <a:gd name="T45" fmla="*/ 68 h 176"/>
                <a:gd name="T46" fmla="*/ 0 w 224"/>
                <a:gd name="T47" fmla="*/ 82 h 176"/>
                <a:gd name="T48" fmla="*/ 20 w 224"/>
                <a:gd name="T49" fmla="*/ 160 h 176"/>
                <a:gd name="T50" fmla="*/ 38 w 224"/>
                <a:gd name="T51" fmla="*/ 172 h 176"/>
                <a:gd name="T52" fmla="*/ 70 w 224"/>
                <a:gd name="T53" fmla="*/ 172 h 176"/>
                <a:gd name="T54" fmla="*/ 100 w 224"/>
                <a:gd name="T55" fmla="*/ 164 h 176"/>
                <a:gd name="T56" fmla="*/ 128 w 224"/>
                <a:gd name="T57" fmla="*/ 160 h 176"/>
                <a:gd name="T58" fmla="*/ 146 w 224"/>
                <a:gd name="T59" fmla="*/ 150 h 176"/>
                <a:gd name="T60" fmla="*/ 154 w 224"/>
                <a:gd name="T61" fmla="*/ 142 h 176"/>
                <a:gd name="T62" fmla="*/ 166 w 224"/>
                <a:gd name="T63" fmla="*/ 126 h 176"/>
                <a:gd name="T64" fmla="*/ 186 w 224"/>
                <a:gd name="T65" fmla="*/ 104 h 176"/>
                <a:gd name="T66" fmla="*/ 190 w 224"/>
                <a:gd name="T67" fmla="*/ 96 h 176"/>
                <a:gd name="T68" fmla="*/ 198 w 224"/>
                <a:gd name="T69" fmla="*/ 88 h 176"/>
                <a:gd name="T70" fmla="*/ 202 w 224"/>
                <a:gd name="T71" fmla="*/ 84 h 176"/>
                <a:gd name="T72" fmla="*/ 212 w 224"/>
                <a:gd name="T73" fmla="*/ 76 h 176"/>
                <a:gd name="T74" fmla="*/ 216 w 224"/>
                <a:gd name="T75" fmla="*/ 70 h 176"/>
                <a:gd name="T76" fmla="*/ 222 w 224"/>
                <a:gd name="T77" fmla="*/ 58 h 176"/>
                <a:gd name="T78" fmla="*/ 216 w 224"/>
                <a:gd name="T79" fmla="*/ 52 h 176"/>
                <a:gd name="T80" fmla="*/ 214 w 224"/>
                <a:gd name="T81" fmla="*/ 44 h 176"/>
                <a:gd name="T82" fmla="*/ 210 w 224"/>
                <a:gd name="T83" fmla="*/ 32 h 176"/>
                <a:gd name="T84" fmla="*/ 210 w 224"/>
                <a:gd name="T85" fmla="*/ 26 h 176"/>
                <a:gd name="T86" fmla="*/ 208 w 224"/>
                <a:gd name="T87" fmla="*/ 8 h 176"/>
                <a:gd name="T88" fmla="*/ 176 w 224"/>
                <a:gd name="T8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4" h="176">
                  <a:moveTo>
                    <a:pt x="176" y="0"/>
                  </a:moveTo>
                  <a:lnTo>
                    <a:pt x="174" y="4"/>
                  </a:lnTo>
                  <a:lnTo>
                    <a:pt x="170" y="6"/>
                  </a:lnTo>
                  <a:lnTo>
                    <a:pt x="166" y="8"/>
                  </a:lnTo>
                  <a:lnTo>
                    <a:pt x="164" y="10"/>
                  </a:lnTo>
                  <a:lnTo>
                    <a:pt x="162" y="10"/>
                  </a:lnTo>
                  <a:lnTo>
                    <a:pt x="160" y="14"/>
                  </a:lnTo>
                  <a:lnTo>
                    <a:pt x="158" y="16"/>
                  </a:lnTo>
                  <a:lnTo>
                    <a:pt x="152" y="18"/>
                  </a:lnTo>
                  <a:lnTo>
                    <a:pt x="148" y="20"/>
                  </a:lnTo>
                  <a:lnTo>
                    <a:pt x="146" y="20"/>
                  </a:lnTo>
                  <a:lnTo>
                    <a:pt x="144" y="22"/>
                  </a:lnTo>
                  <a:lnTo>
                    <a:pt x="140" y="24"/>
                  </a:lnTo>
                  <a:lnTo>
                    <a:pt x="136" y="28"/>
                  </a:lnTo>
                  <a:lnTo>
                    <a:pt x="134" y="34"/>
                  </a:lnTo>
                  <a:lnTo>
                    <a:pt x="132" y="38"/>
                  </a:lnTo>
                  <a:lnTo>
                    <a:pt x="130" y="42"/>
                  </a:lnTo>
                  <a:lnTo>
                    <a:pt x="128" y="46"/>
                  </a:lnTo>
                  <a:lnTo>
                    <a:pt x="128" y="48"/>
                  </a:lnTo>
                  <a:lnTo>
                    <a:pt x="124" y="48"/>
                  </a:lnTo>
                  <a:lnTo>
                    <a:pt x="122" y="46"/>
                  </a:lnTo>
                  <a:lnTo>
                    <a:pt x="120" y="44"/>
                  </a:lnTo>
                  <a:lnTo>
                    <a:pt x="118" y="44"/>
                  </a:lnTo>
                  <a:lnTo>
                    <a:pt x="114" y="40"/>
                  </a:lnTo>
                  <a:lnTo>
                    <a:pt x="110" y="40"/>
                  </a:lnTo>
                  <a:lnTo>
                    <a:pt x="106" y="40"/>
                  </a:lnTo>
                  <a:lnTo>
                    <a:pt x="102" y="42"/>
                  </a:lnTo>
                  <a:lnTo>
                    <a:pt x="100" y="42"/>
                  </a:lnTo>
                  <a:lnTo>
                    <a:pt x="98" y="44"/>
                  </a:lnTo>
                  <a:lnTo>
                    <a:pt x="98" y="46"/>
                  </a:lnTo>
                  <a:lnTo>
                    <a:pt x="96" y="50"/>
                  </a:lnTo>
                  <a:lnTo>
                    <a:pt x="94" y="52"/>
                  </a:lnTo>
                  <a:lnTo>
                    <a:pt x="94" y="54"/>
                  </a:lnTo>
                  <a:lnTo>
                    <a:pt x="94" y="56"/>
                  </a:lnTo>
                  <a:lnTo>
                    <a:pt x="88" y="62"/>
                  </a:lnTo>
                  <a:lnTo>
                    <a:pt x="80" y="66"/>
                  </a:lnTo>
                  <a:lnTo>
                    <a:pt x="74" y="68"/>
                  </a:lnTo>
                  <a:lnTo>
                    <a:pt x="70" y="68"/>
                  </a:lnTo>
                  <a:lnTo>
                    <a:pt x="66" y="68"/>
                  </a:lnTo>
                  <a:lnTo>
                    <a:pt x="64" y="68"/>
                  </a:lnTo>
                  <a:lnTo>
                    <a:pt x="62" y="64"/>
                  </a:lnTo>
                  <a:lnTo>
                    <a:pt x="64" y="6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8" y="56"/>
                  </a:lnTo>
                  <a:lnTo>
                    <a:pt x="68" y="50"/>
                  </a:lnTo>
                  <a:lnTo>
                    <a:pt x="66" y="44"/>
                  </a:lnTo>
                  <a:lnTo>
                    <a:pt x="64" y="38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6" y="32"/>
                  </a:lnTo>
                  <a:lnTo>
                    <a:pt x="54" y="32"/>
                  </a:lnTo>
                  <a:lnTo>
                    <a:pt x="54" y="78"/>
                  </a:lnTo>
                  <a:lnTo>
                    <a:pt x="54" y="78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2"/>
                  </a:lnTo>
                  <a:lnTo>
                    <a:pt x="46" y="82"/>
                  </a:lnTo>
                  <a:lnTo>
                    <a:pt x="38" y="82"/>
                  </a:lnTo>
                  <a:lnTo>
                    <a:pt x="28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76"/>
                  </a:lnTo>
                  <a:lnTo>
                    <a:pt x="22" y="70"/>
                  </a:lnTo>
                  <a:lnTo>
                    <a:pt x="20" y="70"/>
                  </a:lnTo>
                  <a:lnTo>
                    <a:pt x="20" y="68"/>
                  </a:lnTo>
                  <a:lnTo>
                    <a:pt x="18" y="68"/>
                  </a:lnTo>
                  <a:lnTo>
                    <a:pt x="16" y="68"/>
                  </a:lnTo>
                  <a:lnTo>
                    <a:pt x="12" y="78"/>
                  </a:lnTo>
                  <a:lnTo>
                    <a:pt x="0" y="82"/>
                  </a:lnTo>
                  <a:lnTo>
                    <a:pt x="8" y="110"/>
                  </a:lnTo>
                  <a:lnTo>
                    <a:pt x="20" y="126"/>
                  </a:lnTo>
                  <a:lnTo>
                    <a:pt x="20" y="160"/>
                  </a:lnTo>
                  <a:lnTo>
                    <a:pt x="20" y="162"/>
                  </a:lnTo>
                  <a:lnTo>
                    <a:pt x="28" y="168"/>
                  </a:lnTo>
                  <a:lnTo>
                    <a:pt x="38" y="172"/>
                  </a:lnTo>
                  <a:lnTo>
                    <a:pt x="56" y="176"/>
                  </a:lnTo>
                  <a:lnTo>
                    <a:pt x="60" y="176"/>
                  </a:lnTo>
                  <a:lnTo>
                    <a:pt x="70" y="172"/>
                  </a:lnTo>
                  <a:lnTo>
                    <a:pt x="82" y="166"/>
                  </a:lnTo>
                  <a:lnTo>
                    <a:pt x="92" y="164"/>
                  </a:lnTo>
                  <a:lnTo>
                    <a:pt x="100" y="164"/>
                  </a:lnTo>
                  <a:lnTo>
                    <a:pt x="104" y="164"/>
                  </a:lnTo>
                  <a:lnTo>
                    <a:pt x="116" y="164"/>
                  </a:lnTo>
                  <a:lnTo>
                    <a:pt x="128" y="160"/>
                  </a:lnTo>
                  <a:lnTo>
                    <a:pt x="142" y="154"/>
                  </a:lnTo>
                  <a:lnTo>
                    <a:pt x="144" y="152"/>
                  </a:lnTo>
                  <a:lnTo>
                    <a:pt x="146" y="150"/>
                  </a:lnTo>
                  <a:lnTo>
                    <a:pt x="148" y="148"/>
                  </a:lnTo>
                  <a:lnTo>
                    <a:pt x="152" y="144"/>
                  </a:lnTo>
                  <a:lnTo>
                    <a:pt x="154" y="142"/>
                  </a:lnTo>
                  <a:lnTo>
                    <a:pt x="156" y="138"/>
                  </a:lnTo>
                  <a:lnTo>
                    <a:pt x="158" y="136"/>
                  </a:lnTo>
                  <a:lnTo>
                    <a:pt x="166" y="126"/>
                  </a:lnTo>
                  <a:lnTo>
                    <a:pt x="174" y="116"/>
                  </a:lnTo>
                  <a:lnTo>
                    <a:pt x="182" y="108"/>
                  </a:lnTo>
                  <a:lnTo>
                    <a:pt x="186" y="104"/>
                  </a:lnTo>
                  <a:lnTo>
                    <a:pt x="186" y="102"/>
                  </a:lnTo>
                  <a:lnTo>
                    <a:pt x="188" y="100"/>
                  </a:lnTo>
                  <a:lnTo>
                    <a:pt x="190" y="96"/>
                  </a:lnTo>
                  <a:lnTo>
                    <a:pt x="194" y="94"/>
                  </a:lnTo>
                  <a:lnTo>
                    <a:pt x="196" y="90"/>
                  </a:lnTo>
                  <a:lnTo>
                    <a:pt x="198" y="88"/>
                  </a:lnTo>
                  <a:lnTo>
                    <a:pt x="198" y="86"/>
                  </a:lnTo>
                  <a:lnTo>
                    <a:pt x="200" y="86"/>
                  </a:lnTo>
                  <a:lnTo>
                    <a:pt x="202" y="84"/>
                  </a:lnTo>
                  <a:lnTo>
                    <a:pt x="206" y="82"/>
                  </a:lnTo>
                  <a:lnTo>
                    <a:pt x="208" y="80"/>
                  </a:lnTo>
                  <a:lnTo>
                    <a:pt x="212" y="76"/>
                  </a:lnTo>
                  <a:lnTo>
                    <a:pt x="214" y="74"/>
                  </a:lnTo>
                  <a:lnTo>
                    <a:pt x="216" y="72"/>
                  </a:lnTo>
                  <a:lnTo>
                    <a:pt x="216" y="70"/>
                  </a:lnTo>
                  <a:lnTo>
                    <a:pt x="218" y="68"/>
                  </a:lnTo>
                  <a:lnTo>
                    <a:pt x="220" y="62"/>
                  </a:lnTo>
                  <a:lnTo>
                    <a:pt x="222" y="58"/>
                  </a:lnTo>
                  <a:lnTo>
                    <a:pt x="224" y="54"/>
                  </a:lnTo>
                  <a:lnTo>
                    <a:pt x="224" y="52"/>
                  </a:lnTo>
                  <a:lnTo>
                    <a:pt x="216" y="52"/>
                  </a:lnTo>
                  <a:lnTo>
                    <a:pt x="214" y="52"/>
                  </a:lnTo>
                  <a:lnTo>
                    <a:pt x="214" y="48"/>
                  </a:lnTo>
                  <a:lnTo>
                    <a:pt x="214" y="44"/>
                  </a:lnTo>
                  <a:lnTo>
                    <a:pt x="214" y="40"/>
                  </a:lnTo>
                  <a:lnTo>
                    <a:pt x="212" y="36"/>
                  </a:lnTo>
                  <a:lnTo>
                    <a:pt x="210" y="32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26"/>
                  </a:lnTo>
                  <a:lnTo>
                    <a:pt x="210" y="20"/>
                  </a:lnTo>
                  <a:lnTo>
                    <a:pt x="208" y="14"/>
                  </a:lnTo>
                  <a:lnTo>
                    <a:pt x="208" y="8"/>
                  </a:lnTo>
                  <a:lnTo>
                    <a:pt x="204" y="4"/>
                  </a:lnTo>
                  <a:lnTo>
                    <a:pt x="202" y="0"/>
                  </a:lnTo>
                  <a:lnTo>
                    <a:pt x="17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3" name="Freeform 485">
              <a:extLst>
                <a:ext uri="{FF2B5EF4-FFF2-40B4-BE49-F238E27FC236}">
                  <a16:creationId xmlns:a16="http://schemas.microsoft.com/office/drawing/2014/main" xmlns="" id="{CC32D455-03E7-4CAE-84E8-6916010491E6}"/>
                </a:ext>
              </a:extLst>
            </p:cNvPr>
            <p:cNvSpPr>
              <a:spLocks/>
            </p:cNvSpPr>
            <p:nvPr/>
          </p:nvSpPr>
          <p:spPr bwMode="gray">
            <a:xfrm>
              <a:off x="1520175" y="5331330"/>
              <a:ext cx="25920" cy="51804"/>
            </a:xfrm>
            <a:custGeom>
              <a:avLst/>
              <a:gdLst>
                <a:gd name="T0" fmla="*/ 4 w 14"/>
                <a:gd name="T1" fmla="*/ 2 h 28"/>
                <a:gd name="T2" fmla="*/ 4 w 14"/>
                <a:gd name="T3" fmla="*/ 2 h 28"/>
                <a:gd name="T4" fmla="*/ 6 w 14"/>
                <a:gd name="T5" fmla="*/ 2 h 28"/>
                <a:gd name="T6" fmla="*/ 6 w 14"/>
                <a:gd name="T7" fmla="*/ 0 h 28"/>
                <a:gd name="T8" fmla="*/ 6 w 14"/>
                <a:gd name="T9" fmla="*/ 2 h 28"/>
                <a:gd name="T10" fmla="*/ 8 w 14"/>
                <a:gd name="T11" fmla="*/ 2 h 28"/>
                <a:gd name="T12" fmla="*/ 8 w 14"/>
                <a:gd name="T13" fmla="*/ 4 h 28"/>
                <a:gd name="T14" fmla="*/ 10 w 14"/>
                <a:gd name="T15" fmla="*/ 6 h 28"/>
                <a:gd name="T16" fmla="*/ 12 w 14"/>
                <a:gd name="T17" fmla="*/ 10 h 28"/>
                <a:gd name="T18" fmla="*/ 12 w 14"/>
                <a:gd name="T19" fmla="*/ 14 h 28"/>
                <a:gd name="T20" fmla="*/ 14 w 14"/>
                <a:gd name="T21" fmla="*/ 22 h 28"/>
                <a:gd name="T22" fmla="*/ 12 w 14"/>
                <a:gd name="T23" fmla="*/ 24 h 28"/>
                <a:gd name="T24" fmla="*/ 12 w 14"/>
                <a:gd name="T25" fmla="*/ 24 h 28"/>
                <a:gd name="T26" fmla="*/ 10 w 14"/>
                <a:gd name="T27" fmla="*/ 26 h 28"/>
                <a:gd name="T28" fmla="*/ 6 w 14"/>
                <a:gd name="T29" fmla="*/ 28 h 28"/>
                <a:gd name="T30" fmla="*/ 4 w 14"/>
                <a:gd name="T31" fmla="*/ 26 h 28"/>
                <a:gd name="T32" fmla="*/ 2 w 14"/>
                <a:gd name="T33" fmla="*/ 24 h 28"/>
                <a:gd name="T34" fmla="*/ 2 w 14"/>
                <a:gd name="T35" fmla="*/ 22 h 28"/>
                <a:gd name="T36" fmla="*/ 0 w 14"/>
                <a:gd name="T37" fmla="*/ 18 h 28"/>
                <a:gd name="T38" fmla="*/ 0 w 14"/>
                <a:gd name="T39" fmla="*/ 14 h 28"/>
                <a:gd name="T40" fmla="*/ 0 w 14"/>
                <a:gd name="T41" fmla="*/ 8 h 28"/>
                <a:gd name="T42" fmla="*/ 4 w 14"/>
                <a:gd name="T4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8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0"/>
                  </a:lnTo>
                  <a:lnTo>
                    <a:pt x="6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10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4" y="26"/>
                  </a:lnTo>
                  <a:lnTo>
                    <a:pt x="2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4" name="Freeform 486">
              <a:extLst>
                <a:ext uri="{FF2B5EF4-FFF2-40B4-BE49-F238E27FC236}">
                  <a16:creationId xmlns:a16="http://schemas.microsoft.com/office/drawing/2014/main" xmlns="" id="{04BA6AD6-23F1-41EE-B994-6C78B3407EF0}"/>
                </a:ext>
              </a:extLst>
            </p:cNvPr>
            <p:cNvSpPr>
              <a:spLocks/>
            </p:cNvSpPr>
            <p:nvPr/>
          </p:nvSpPr>
          <p:spPr bwMode="gray">
            <a:xfrm>
              <a:off x="1412794" y="5416437"/>
              <a:ext cx="40731" cy="48104"/>
            </a:xfrm>
            <a:custGeom>
              <a:avLst/>
              <a:gdLst>
                <a:gd name="T0" fmla="*/ 0 w 22"/>
                <a:gd name="T1" fmla="*/ 12 h 26"/>
                <a:gd name="T2" fmla="*/ 4 w 22"/>
                <a:gd name="T3" fmla="*/ 6 h 26"/>
                <a:gd name="T4" fmla="*/ 4 w 22"/>
                <a:gd name="T5" fmla="*/ 6 h 26"/>
                <a:gd name="T6" fmla="*/ 4 w 22"/>
                <a:gd name="T7" fmla="*/ 6 h 26"/>
                <a:gd name="T8" fmla="*/ 4 w 22"/>
                <a:gd name="T9" fmla="*/ 4 h 26"/>
                <a:gd name="T10" fmla="*/ 6 w 22"/>
                <a:gd name="T11" fmla="*/ 2 h 26"/>
                <a:gd name="T12" fmla="*/ 8 w 22"/>
                <a:gd name="T13" fmla="*/ 2 h 26"/>
                <a:gd name="T14" fmla="*/ 12 w 22"/>
                <a:gd name="T15" fmla="*/ 0 h 26"/>
                <a:gd name="T16" fmla="*/ 22 w 22"/>
                <a:gd name="T17" fmla="*/ 8 h 26"/>
                <a:gd name="T18" fmla="*/ 16 w 22"/>
                <a:gd name="T19" fmla="*/ 18 h 26"/>
                <a:gd name="T20" fmla="*/ 14 w 22"/>
                <a:gd name="T21" fmla="*/ 20 h 26"/>
                <a:gd name="T22" fmla="*/ 14 w 22"/>
                <a:gd name="T23" fmla="*/ 22 h 26"/>
                <a:gd name="T24" fmla="*/ 12 w 22"/>
                <a:gd name="T25" fmla="*/ 24 h 26"/>
                <a:gd name="T26" fmla="*/ 12 w 22"/>
                <a:gd name="T27" fmla="*/ 26 h 26"/>
                <a:gd name="T28" fmla="*/ 8 w 22"/>
                <a:gd name="T29" fmla="*/ 26 h 26"/>
                <a:gd name="T30" fmla="*/ 0 w 22"/>
                <a:gd name="T31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6">
                  <a:moveTo>
                    <a:pt x="0" y="12"/>
                  </a:move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8" y="2"/>
                  </a:lnTo>
                  <a:lnTo>
                    <a:pt x="12" y="0"/>
                  </a:lnTo>
                  <a:lnTo>
                    <a:pt x="22" y="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2" y="24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0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5" name="Freeform 487">
              <a:extLst>
                <a:ext uri="{FF2B5EF4-FFF2-40B4-BE49-F238E27FC236}">
                  <a16:creationId xmlns:a16="http://schemas.microsoft.com/office/drawing/2014/main" xmlns="" id="{5288F676-0502-49C5-9646-BE806A29AF36}"/>
                </a:ext>
              </a:extLst>
            </p:cNvPr>
            <p:cNvSpPr>
              <a:spLocks/>
            </p:cNvSpPr>
            <p:nvPr/>
          </p:nvSpPr>
          <p:spPr bwMode="gray">
            <a:xfrm>
              <a:off x="1390577" y="5098211"/>
              <a:ext cx="185140" cy="177614"/>
            </a:xfrm>
            <a:custGeom>
              <a:avLst/>
              <a:gdLst>
                <a:gd name="T0" fmla="*/ 18 w 100"/>
                <a:gd name="T1" fmla="*/ 26 h 96"/>
                <a:gd name="T2" fmla="*/ 34 w 100"/>
                <a:gd name="T3" fmla="*/ 16 h 96"/>
                <a:gd name="T4" fmla="*/ 36 w 100"/>
                <a:gd name="T5" fmla="*/ 10 h 96"/>
                <a:gd name="T6" fmla="*/ 78 w 100"/>
                <a:gd name="T7" fmla="*/ 8 h 96"/>
                <a:gd name="T8" fmla="*/ 100 w 100"/>
                <a:gd name="T9" fmla="*/ 18 h 96"/>
                <a:gd name="T10" fmla="*/ 100 w 100"/>
                <a:gd name="T11" fmla="*/ 48 h 96"/>
                <a:gd name="T12" fmla="*/ 90 w 100"/>
                <a:gd name="T13" fmla="*/ 76 h 96"/>
                <a:gd name="T14" fmla="*/ 72 w 100"/>
                <a:gd name="T15" fmla="*/ 92 h 96"/>
                <a:gd name="T16" fmla="*/ 42 w 100"/>
                <a:gd name="T17" fmla="*/ 96 h 96"/>
                <a:gd name="T18" fmla="*/ 40 w 100"/>
                <a:gd name="T19" fmla="*/ 94 h 96"/>
                <a:gd name="T20" fmla="*/ 34 w 100"/>
                <a:gd name="T21" fmla="*/ 88 h 96"/>
                <a:gd name="T22" fmla="*/ 32 w 100"/>
                <a:gd name="T23" fmla="*/ 88 h 96"/>
                <a:gd name="T24" fmla="*/ 28 w 100"/>
                <a:gd name="T25" fmla="*/ 86 h 96"/>
                <a:gd name="T26" fmla="*/ 26 w 100"/>
                <a:gd name="T27" fmla="*/ 80 h 96"/>
                <a:gd name="T28" fmla="*/ 20 w 100"/>
                <a:gd name="T29" fmla="*/ 74 h 96"/>
                <a:gd name="T30" fmla="*/ 20 w 100"/>
                <a:gd name="T31" fmla="*/ 74 h 96"/>
                <a:gd name="T32" fmla="*/ 18 w 100"/>
                <a:gd name="T33" fmla="*/ 68 h 96"/>
                <a:gd name="T34" fmla="*/ 12 w 100"/>
                <a:gd name="T35" fmla="*/ 58 h 96"/>
                <a:gd name="T36" fmla="*/ 4 w 100"/>
                <a:gd name="T37" fmla="*/ 46 h 96"/>
                <a:gd name="T38" fmla="*/ 0 w 100"/>
                <a:gd name="T39" fmla="*/ 28 h 96"/>
                <a:gd name="T40" fmla="*/ 2 w 100"/>
                <a:gd name="T41" fmla="*/ 38 h 96"/>
                <a:gd name="T42" fmla="*/ 6 w 100"/>
                <a:gd name="T43" fmla="*/ 50 h 96"/>
                <a:gd name="T44" fmla="*/ 10 w 100"/>
                <a:gd name="T45" fmla="*/ 56 h 96"/>
                <a:gd name="T46" fmla="*/ 12 w 100"/>
                <a:gd name="T47" fmla="*/ 58 h 96"/>
                <a:gd name="T48" fmla="*/ 16 w 100"/>
                <a:gd name="T49" fmla="*/ 64 h 96"/>
                <a:gd name="T50" fmla="*/ 20 w 100"/>
                <a:gd name="T51" fmla="*/ 72 h 96"/>
                <a:gd name="T52" fmla="*/ 20 w 100"/>
                <a:gd name="T53" fmla="*/ 74 h 96"/>
                <a:gd name="T54" fmla="*/ 26 w 100"/>
                <a:gd name="T55" fmla="*/ 80 h 96"/>
                <a:gd name="T56" fmla="*/ 28 w 100"/>
                <a:gd name="T57" fmla="*/ 86 h 96"/>
                <a:gd name="T58" fmla="*/ 32 w 100"/>
                <a:gd name="T59" fmla="*/ 88 h 96"/>
                <a:gd name="T60" fmla="*/ 34 w 100"/>
                <a:gd name="T61" fmla="*/ 88 h 96"/>
                <a:gd name="T62" fmla="*/ 40 w 100"/>
                <a:gd name="T63" fmla="*/ 94 h 96"/>
                <a:gd name="T64" fmla="*/ 42 w 100"/>
                <a:gd name="T6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" h="96">
                  <a:moveTo>
                    <a:pt x="0" y="26"/>
                  </a:moveTo>
                  <a:lnTo>
                    <a:pt x="18" y="26"/>
                  </a:lnTo>
                  <a:lnTo>
                    <a:pt x="30" y="22"/>
                  </a:lnTo>
                  <a:lnTo>
                    <a:pt x="34" y="16"/>
                  </a:lnTo>
                  <a:lnTo>
                    <a:pt x="36" y="12"/>
                  </a:lnTo>
                  <a:lnTo>
                    <a:pt x="36" y="10"/>
                  </a:lnTo>
                  <a:lnTo>
                    <a:pt x="78" y="0"/>
                  </a:lnTo>
                  <a:lnTo>
                    <a:pt x="78" y="8"/>
                  </a:lnTo>
                  <a:lnTo>
                    <a:pt x="88" y="12"/>
                  </a:lnTo>
                  <a:lnTo>
                    <a:pt x="100" y="18"/>
                  </a:lnTo>
                  <a:lnTo>
                    <a:pt x="98" y="32"/>
                  </a:lnTo>
                  <a:lnTo>
                    <a:pt x="100" y="48"/>
                  </a:lnTo>
                  <a:lnTo>
                    <a:pt x="98" y="64"/>
                  </a:lnTo>
                  <a:lnTo>
                    <a:pt x="90" y="76"/>
                  </a:lnTo>
                  <a:lnTo>
                    <a:pt x="78" y="86"/>
                  </a:lnTo>
                  <a:lnTo>
                    <a:pt x="72" y="92"/>
                  </a:lnTo>
                  <a:lnTo>
                    <a:pt x="70" y="96"/>
                  </a:lnTo>
                  <a:lnTo>
                    <a:pt x="42" y="96"/>
                  </a:lnTo>
                  <a:lnTo>
                    <a:pt x="42" y="96"/>
                  </a:lnTo>
                  <a:lnTo>
                    <a:pt x="40" y="94"/>
                  </a:lnTo>
                  <a:lnTo>
                    <a:pt x="38" y="90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2" y="88"/>
                  </a:lnTo>
                  <a:lnTo>
                    <a:pt x="30" y="88"/>
                  </a:lnTo>
                  <a:lnTo>
                    <a:pt x="28" y="86"/>
                  </a:lnTo>
                  <a:lnTo>
                    <a:pt x="26" y="84"/>
                  </a:lnTo>
                  <a:lnTo>
                    <a:pt x="26" y="80"/>
                  </a:lnTo>
                  <a:lnTo>
                    <a:pt x="24" y="76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18" y="68"/>
                  </a:lnTo>
                  <a:lnTo>
                    <a:pt x="16" y="64"/>
                  </a:lnTo>
                  <a:lnTo>
                    <a:pt x="12" y="58"/>
                  </a:lnTo>
                  <a:lnTo>
                    <a:pt x="8" y="52"/>
                  </a:lnTo>
                  <a:lnTo>
                    <a:pt x="4" y="46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2" y="38"/>
                  </a:lnTo>
                  <a:lnTo>
                    <a:pt x="4" y="44"/>
                  </a:lnTo>
                  <a:lnTo>
                    <a:pt x="6" y="50"/>
                  </a:lnTo>
                  <a:lnTo>
                    <a:pt x="8" y="54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2" y="58"/>
                  </a:lnTo>
                  <a:lnTo>
                    <a:pt x="14" y="62"/>
                  </a:lnTo>
                  <a:lnTo>
                    <a:pt x="16" y="64"/>
                  </a:lnTo>
                  <a:lnTo>
                    <a:pt x="18" y="68"/>
                  </a:lnTo>
                  <a:lnTo>
                    <a:pt x="20" y="72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4" y="76"/>
                  </a:lnTo>
                  <a:lnTo>
                    <a:pt x="26" y="80"/>
                  </a:lnTo>
                  <a:lnTo>
                    <a:pt x="28" y="84"/>
                  </a:lnTo>
                  <a:lnTo>
                    <a:pt x="28" y="86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8" y="90"/>
                  </a:lnTo>
                  <a:lnTo>
                    <a:pt x="40" y="94"/>
                  </a:lnTo>
                  <a:lnTo>
                    <a:pt x="42" y="96"/>
                  </a:lnTo>
                  <a:lnTo>
                    <a:pt x="42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6" name="Freeform 488">
              <a:extLst>
                <a:ext uri="{FF2B5EF4-FFF2-40B4-BE49-F238E27FC236}">
                  <a16:creationId xmlns:a16="http://schemas.microsoft.com/office/drawing/2014/main" xmlns="" id="{D41FD4F3-3873-4852-9B3D-5C484D7E6181}"/>
                </a:ext>
              </a:extLst>
            </p:cNvPr>
            <p:cNvSpPr>
              <a:spLocks/>
            </p:cNvSpPr>
            <p:nvPr/>
          </p:nvSpPr>
          <p:spPr bwMode="gray">
            <a:xfrm>
              <a:off x="472284" y="4062127"/>
              <a:ext cx="388793" cy="370030"/>
            </a:xfrm>
            <a:custGeom>
              <a:avLst/>
              <a:gdLst>
                <a:gd name="T0" fmla="*/ 74 w 210"/>
                <a:gd name="T1" fmla="*/ 0 h 200"/>
                <a:gd name="T2" fmla="*/ 74 w 210"/>
                <a:gd name="T3" fmla="*/ 0 h 200"/>
                <a:gd name="T4" fmla="*/ 72 w 210"/>
                <a:gd name="T5" fmla="*/ 2 h 200"/>
                <a:gd name="T6" fmla="*/ 78 w 210"/>
                <a:gd name="T7" fmla="*/ 114 h 200"/>
                <a:gd name="T8" fmla="*/ 80 w 210"/>
                <a:gd name="T9" fmla="*/ 120 h 200"/>
                <a:gd name="T10" fmla="*/ 82 w 210"/>
                <a:gd name="T11" fmla="*/ 128 h 200"/>
                <a:gd name="T12" fmla="*/ 24 w 210"/>
                <a:gd name="T13" fmla="*/ 130 h 200"/>
                <a:gd name="T14" fmla="*/ 22 w 210"/>
                <a:gd name="T15" fmla="*/ 132 h 200"/>
                <a:gd name="T16" fmla="*/ 18 w 210"/>
                <a:gd name="T17" fmla="*/ 134 h 200"/>
                <a:gd name="T18" fmla="*/ 16 w 210"/>
                <a:gd name="T19" fmla="*/ 132 h 200"/>
                <a:gd name="T20" fmla="*/ 14 w 210"/>
                <a:gd name="T21" fmla="*/ 132 h 200"/>
                <a:gd name="T22" fmla="*/ 12 w 210"/>
                <a:gd name="T23" fmla="*/ 136 h 200"/>
                <a:gd name="T24" fmla="*/ 12 w 210"/>
                <a:gd name="T25" fmla="*/ 140 h 200"/>
                <a:gd name="T26" fmla="*/ 10 w 210"/>
                <a:gd name="T27" fmla="*/ 144 h 200"/>
                <a:gd name="T28" fmla="*/ 8 w 210"/>
                <a:gd name="T29" fmla="*/ 146 h 200"/>
                <a:gd name="T30" fmla="*/ 6 w 210"/>
                <a:gd name="T31" fmla="*/ 150 h 200"/>
                <a:gd name="T32" fmla="*/ 2 w 210"/>
                <a:gd name="T33" fmla="*/ 154 h 200"/>
                <a:gd name="T34" fmla="*/ 0 w 210"/>
                <a:gd name="T35" fmla="*/ 156 h 200"/>
                <a:gd name="T36" fmla="*/ 0 w 210"/>
                <a:gd name="T37" fmla="*/ 164 h 200"/>
                <a:gd name="T38" fmla="*/ 2 w 210"/>
                <a:gd name="T39" fmla="*/ 172 h 200"/>
                <a:gd name="T40" fmla="*/ 2 w 210"/>
                <a:gd name="T41" fmla="*/ 174 h 200"/>
                <a:gd name="T42" fmla="*/ 4 w 210"/>
                <a:gd name="T43" fmla="*/ 176 h 200"/>
                <a:gd name="T44" fmla="*/ 10 w 210"/>
                <a:gd name="T45" fmla="*/ 178 h 200"/>
                <a:gd name="T46" fmla="*/ 14 w 210"/>
                <a:gd name="T47" fmla="*/ 180 h 200"/>
                <a:gd name="T48" fmla="*/ 22 w 210"/>
                <a:gd name="T49" fmla="*/ 182 h 200"/>
                <a:gd name="T50" fmla="*/ 24 w 210"/>
                <a:gd name="T51" fmla="*/ 182 h 200"/>
                <a:gd name="T52" fmla="*/ 30 w 210"/>
                <a:gd name="T53" fmla="*/ 182 h 200"/>
                <a:gd name="T54" fmla="*/ 30 w 210"/>
                <a:gd name="T55" fmla="*/ 176 h 200"/>
                <a:gd name="T56" fmla="*/ 32 w 210"/>
                <a:gd name="T57" fmla="*/ 176 h 200"/>
                <a:gd name="T58" fmla="*/ 38 w 210"/>
                <a:gd name="T59" fmla="*/ 174 h 200"/>
                <a:gd name="T60" fmla="*/ 44 w 210"/>
                <a:gd name="T61" fmla="*/ 178 h 200"/>
                <a:gd name="T62" fmla="*/ 44 w 210"/>
                <a:gd name="T63" fmla="*/ 182 h 200"/>
                <a:gd name="T64" fmla="*/ 48 w 210"/>
                <a:gd name="T65" fmla="*/ 190 h 200"/>
                <a:gd name="T66" fmla="*/ 56 w 210"/>
                <a:gd name="T67" fmla="*/ 198 h 200"/>
                <a:gd name="T68" fmla="*/ 60 w 210"/>
                <a:gd name="T69" fmla="*/ 200 h 200"/>
                <a:gd name="T70" fmla="*/ 70 w 210"/>
                <a:gd name="T71" fmla="*/ 198 h 200"/>
                <a:gd name="T72" fmla="*/ 74 w 210"/>
                <a:gd name="T73" fmla="*/ 196 h 200"/>
                <a:gd name="T74" fmla="*/ 78 w 210"/>
                <a:gd name="T75" fmla="*/ 192 h 200"/>
                <a:gd name="T76" fmla="*/ 84 w 210"/>
                <a:gd name="T77" fmla="*/ 196 h 200"/>
                <a:gd name="T78" fmla="*/ 86 w 210"/>
                <a:gd name="T79" fmla="*/ 196 h 200"/>
                <a:gd name="T80" fmla="*/ 90 w 210"/>
                <a:gd name="T81" fmla="*/ 196 h 200"/>
                <a:gd name="T82" fmla="*/ 92 w 210"/>
                <a:gd name="T83" fmla="*/ 194 h 200"/>
                <a:gd name="T84" fmla="*/ 94 w 210"/>
                <a:gd name="T85" fmla="*/ 186 h 200"/>
                <a:gd name="T86" fmla="*/ 98 w 210"/>
                <a:gd name="T87" fmla="*/ 176 h 200"/>
                <a:gd name="T88" fmla="*/ 102 w 210"/>
                <a:gd name="T89" fmla="*/ 170 h 200"/>
                <a:gd name="T90" fmla="*/ 106 w 210"/>
                <a:gd name="T91" fmla="*/ 166 h 200"/>
                <a:gd name="T92" fmla="*/ 114 w 210"/>
                <a:gd name="T93" fmla="*/ 164 h 200"/>
                <a:gd name="T94" fmla="*/ 130 w 210"/>
                <a:gd name="T95" fmla="*/ 162 h 200"/>
                <a:gd name="T96" fmla="*/ 148 w 210"/>
                <a:gd name="T97" fmla="*/ 156 h 200"/>
                <a:gd name="T98" fmla="*/ 154 w 210"/>
                <a:gd name="T99" fmla="*/ 150 h 200"/>
                <a:gd name="T100" fmla="*/ 162 w 210"/>
                <a:gd name="T101" fmla="*/ 150 h 200"/>
                <a:gd name="T102" fmla="*/ 176 w 210"/>
                <a:gd name="T103" fmla="*/ 148 h 200"/>
                <a:gd name="T104" fmla="*/ 180 w 210"/>
                <a:gd name="T105" fmla="*/ 148 h 200"/>
                <a:gd name="T106" fmla="*/ 186 w 210"/>
                <a:gd name="T107" fmla="*/ 142 h 200"/>
                <a:gd name="T108" fmla="*/ 196 w 210"/>
                <a:gd name="T109" fmla="*/ 132 h 200"/>
                <a:gd name="T110" fmla="*/ 202 w 210"/>
                <a:gd name="T111" fmla="*/ 120 h 200"/>
                <a:gd name="T112" fmla="*/ 208 w 210"/>
                <a:gd name="T113" fmla="*/ 92 h 200"/>
                <a:gd name="T114" fmla="*/ 202 w 210"/>
                <a:gd name="T115" fmla="*/ 74 h 200"/>
                <a:gd name="T116" fmla="*/ 170 w 210"/>
                <a:gd name="T117" fmla="*/ 5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0" h="200">
                  <a:moveTo>
                    <a:pt x="94" y="0"/>
                  </a:move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8" y="114"/>
                  </a:lnTo>
                  <a:lnTo>
                    <a:pt x="78" y="114"/>
                  </a:lnTo>
                  <a:lnTo>
                    <a:pt x="80" y="118"/>
                  </a:lnTo>
                  <a:lnTo>
                    <a:pt x="80" y="120"/>
                  </a:lnTo>
                  <a:lnTo>
                    <a:pt x="82" y="124"/>
                  </a:lnTo>
                  <a:lnTo>
                    <a:pt x="82" y="128"/>
                  </a:lnTo>
                  <a:lnTo>
                    <a:pt x="76" y="136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2" y="132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14" y="132"/>
                  </a:lnTo>
                  <a:lnTo>
                    <a:pt x="12" y="134"/>
                  </a:lnTo>
                  <a:lnTo>
                    <a:pt x="12" y="136"/>
                  </a:lnTo>
                  <a:lnTo>
                    <a:pt x="12" y="138"/>
                  </a:lnTo>
                  <a:lnTo>
                    <a:pt x="12" y="140"/>
                  </a:lnTo>
                  <a:lnTo>
                    <a:pt x="12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6"/>
                  </a:lnTo>
                  <a:lnTo>
                    <a:pt x="8" y="148"/>
                  </a:lnTo>
                  <a:lnTo>
                    <a:pt x="6" y="150"/>
                  </a:lnTo>
                  <a:lnTo>
                    <a:pt x="4" y="154"/>
                  </a:lnTo>
                  <a:lnTo>
                    <a:pt x="2" y="154"/>
                  </a:lnTo>
                  <a:lnTo>
                    <a:pt x="0" y="154"/>
                  </a:lnTo>
                  <a:lnTo>
                    <a:pt x="0" y="156"/>
                  </a:lnTo>
                  <a:lnTo>
                    <a:pt x="0" y="158"/>
                  </a:lnTo>
                  <a:lnTo>
                    <a:pt x="0" y="164"/>
                  </a:lnTo>
                  <a:lnTo>
                    <a:pt x="2" y="168"/>
                  </a:lnTo>
                  <a:lnTo>
                    <a:pt x="2" y="172"/>
                  </a:lnTo>
                  <a:lnTo>
                    <a:pt x="2" y="174"/>
                  </a:lnTo>
                  <a:lnTo>
                    <a:pt x="2" y="174"/>
                  </a:lnTo>
                  <a:lnTo>
                    <a:pt x="2" y="176"/>
                  </a:lnTo>
                  <a:lnTo>
                    <a:pt x="4" y="176"/>
                  </a:lnTo>
                  <a:lnTo>
                    <a:pt x="6" y="178"/>
                  </a:lnTo>
                  <a:lnTo>
                    <a:pt x="10" y="178"/>
                  </a:lnTo>
                  <a:lnTo>
                    <a:pt x="10" y="178"/>
                  </a:lnTo>
                  <a:lnTo>
                    <a:pt x="14" y="180"/>
                  </a:lnTo>
                  <a:lnTo>
                    <a:pt x="18" y="182"/>
                  </a:lnTo>
                  <a:lnTo>
                    <a:pt x="22" y="182"/>
                  </a:lnTo>
                  <a:lnTo>
                    <a:pt x="22" y="182"/>
                  </a:lnTo>
                  <a:lnTo>
                    <a:pt x="24" y="182"/>
                  </a:lnTo>
                  <a:lnTo>
                    <a:pt x="28" y="182"/>
                  </a:lnTo>
                  <a:lnTo>
                    <a:pt x="30" y="182"/>
                  </a:lnTo>
                  <a:lnTo>
                    <a:pt x="30" y="180"/>
                  </a:lnTo>
                  <a:lnTo>
                    <a:pt x="30" y="176"/>
                  </a:lnTo>
                  <a:lnTo>
                    <a:pt x="32" y="176"/>
                  </a:lnTo>
                  <a:lnTo>
                    <a:pt x="32" y="176"/>
                  </a:lnTo>
                  <a:lnTo>
                    <a:pt x="36" y="174"/>
                  </a:lnTo>
                  <a:lnTo>
                    <a:pt x="38" y="174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4" y="180"/>
                  </a:lnTo>
                  <a:lnTo>
                    <a:pt x="44" y="182"/>
                  </a:lnTo>
                  <a:lnTo>
                    <a:pt x="46" y="186"/>
                  </a:lnTo>
                  <a:lnTo>
                    <a:pt x="48" y="190"/>
                  </a:lnTo>
                  <a:lnTo>
                    <a:pt x="50" y="194"/>
                  </a:lnTo>
                  <a:lnTo>
                    <a:pt x="56" y="198"/>
                  </a:lnTo>
                  <a:lnTo>
                    <a:pt x="56" y="198"/>
                  </a:lnTo>
                  <a:lnTo>
                    <a:pt x="60" y="200"/>
                  </a:lnTo>
                  <a:lnTo>
                    <a:pt x="64" y="200"/>
                  </a:lnTo>
                  <a:lnTo>
                    <a:pt x="70" y="198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6" y="194"/>
                  </a:lnTo>
                  <a:lnTo>
                    <a:pt x="78" y="192"/>
                  </a:lnTo>
                  <a:lnTo>
                    <a:pt x="82" y="192"/>
                  </a:lnTo>
                  <a:lnTo>
                    <a:pt x="84" y="196"/>
                  </a:lnTo>
                  <a:lnTo>
                    <a:pt x="86" y="196"/>
                  </a:lnTo>
                  <a:lnTo>
                    <a:pt x="86" y="196"/>
                  </a:lnTo>
                  <a:lnTo>
                    <a:pt x="88" y="198"/>
                  </a:lnTo>
                  <a:lnTo>
                    <a:pt x="90" y="196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92" y="190"/>
                  </a:lnTo>
                  <a:lnTo>
                    <a:pt x="94" y="186"/>
                  </a:lnTo>
                  <a:lnTo>
                    <a:pt x="96" y="180"/>
                  </a:lnTo>
                  <a:lnTo>
                    <a:pt x="98" y="176"/>
                  </a:lnTo>
                  <a:lnTo>
                    <a:pt x="100" y="172"/>
                  </a:lnTo>
                  <a:lnTo>
                    <a:pt x="102" y="170"/>
                  </a:lnTo>
                  <a:lnTo>
                    <a:pt x="102" y="168"/>
                  </a:lnTo>
                  <a:lnTo>
                    <a:pt x="106" y="166"/>
                  </a:lnTo>
                  <a:lnTo>
                    <a:pt x="108" y="164"/>
                  </a:lnTo>
                  <a:lnTo>
                    <a:pt x="114" y="164"/>
                  </a:lnTo>
                  <a:lnTo>
                    <a:pt x="120" y="164"/>
                  </a:lnTo>
                  <a:lnTo>
                    <a:pt x="130" y="162"/>
                  </a:lnTo>
                  <a:lnTo>
                    <a:pt x="140" y="160"/>
                  </a:lnTo>
                  <a:lnTo>
                    <a:pt x="148" y="156"/>
                  </a:lnTo>
                  <a:lnTo>
                    <a:pt x="152" y="150"/>
                  </a:lnTo>
                  <a:lnTo>
                    <a:pt x="154" y="150"/>
                  </a:lnTo>
                  <a:lnTo>
                    <a:pt x="158" y="150"/>
                  </a:lnTo>
                  <a:lnTo>
                    <a:pt x="162" y="150"/>
                  </a:lnTo>
                  <a:lnTo>
                    <a:pt x="168" y="150"/>
                  </a:lnTo>
                  <a:lnTo>
                    <a:pt x="176" y="148"/>
                  </a:lnTo>
                  <a:lnTo>
                    <a:pt x="176" y="148"/>
                  </a:lnTo>
                  <a:lnTo>
                    <a:pt x="180" y="148"/>
                  </a:lnTo>
                  <a:lnTo>
                    <a:pt x="182" y="146"/>
                  </a:lnTo>
                  <a:lnTo>
                    <a:pt x="186" y="142"/>
                  </a:lnTo>
                  <a:lnTo>
                    <a:pt x="192" y="138"/>
                  </a:lnTo>
                  <a:lnTo>
                    <a:pt x="196" y="132"/>
                  </a:lnTo>
                  <a:lnTo>
                    <a:pt x="200" y="124"/>
                  </a:lnTo>
                  <a:lnTo>
                    <a:pt x="202" y="120"/>
                  </a:lnTo>
                  <a:lnTo>
                    <a:pt x="204" y="108"/>
                  </a:lnTo>
                  <a:lnTo>
                    <a:pt x="208" y="92"/>
                  </a:lnTo>
                  <a:lnTo>
                    <a:pt x="210" y="72"/>
                  </a:lnTo>
                  <a:lnTo>
                    <a:pt x="202" y="74"/>
                  </a:lnTo>
                  <a:lnTo>
                    <a:pt x="198" y="58"/>
                  </a:lnTo>
                  <a:lnTo>
                    <a:pt x="170" y="58"/>
                  </a:lnTo>
                  <a:lnTo>
                    <a:pt x="9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7" name="Freeform 489">
              <a:extLst>
                <a:ext uri="{FF2B5EF4-FFF2-40B4-BE49-F238E27FC236}">
                  <a16:creationId xmlns:a16="http://schemas.microsoft.com/office/drawing/2014/main" xmlns="" id="{BD37FEB9-EC8C-4E4E-B2D3-2B1CA76D6E36}"/>
                </a:ext>
              </a:extLst>
            </p:cNvPr>
            <p:cNvSpPr>
              <a:spLocks/>
            </p:cNvSpPr>
            <p:nvPr/>
          </p:nvSpPr>
          <p:spPr bwMode="gray">
            <a:xfrm>
              <a:off x="1375766" y="3914115"/>
              <a:ext cx="255493" cy="277522"/>
            </a:xfrm>
            <a:custGeom>
              <a:avLst/>
              <a:gdLst>
                <a:gd name="T0" fmla="*/ 0 w 138"/>
                <a:gd name="T1" fmla="*/ 150 h 150"/>
                <a:gd name="T2" fmla="*/ 0 w 138"/>
                <a:gd name="T3" fmla="*/ 0 h 150"/>
                <a:gd name="T4" fmla="*/ 2 w 138"/>
                <a:gd name="T5" fmla="*/ 0 h 150"/>
                <a:gd name="T6" fmla="*/ 6 w 138"/>
                <a:gd name="T7" fmla="*/ 2 h 150"/>
                <a:gd name="T8" fmla="*/ 12 w 138"/>
                <a:gd name="T9" fmla="*/ 2 h 150"/>
                <a:gd name="T10" fmla="*/ 18 w 138"/>
                <a:gd name="T11" fmla="*/ 2 h 150"/>
                <a:gd name="T12" fmla="*/ 22 w 138"/>
                <a:gd name="T13" fmla="*/ 2 h 150"/>
                <a:gd name="T14" fmla="*/ 26 w 138"/>
                <a:gd name="T15" fmla="*/ 4 h 150"/>
                <a:gd name="T16" fmla="*/ 28 w 138"/>
                <a:gd name="T17" fmla="*/ 4 h 150"/>
                <a:gd name="T18" fmla="*/ 30 w 138"/>
                <a:gd name="T19" fmla="*/ 6 h 150"/>
                <a:gd name="T20" fmla="*/ 34 w 138"/>
                <a:gd name="T21" fmla="*/ 8 h 150"/>
                <a:gd name="T22" fmla="*/ 38 w 138"/>
                <a:gd name="T23" fmla="*/ 10 h 150"/>
                <a:gd name="T24" fmla="*/ 44 w 138"/>
                <a:gd name="T25" fmla="*/ 10 h 150"/>
                <a:gd name="T26" fmla="*/ 68 w 138"/>
                <a:gd name="T27" fmla="*/ 4 h 150"/>
                <a:gd name="T28" fmla="*/ 68 w 138"/>
                <a:gd name="T29" fmla="*/ 4 h 150"/>
                <a:gd name="T30" fmla="*/ 70 w 138"/>
                <a:gd name="T31" fmla="*/ 4 h 150"/>
                <a:gd name="T32" fmla="*/ 72 w 138"/>
                <a:gd name="T33" fmla="*/ 2 h 150"/>
                <a:gd name="T34" fmla="*/ 76 w 138"/>
                <a:gd name="T35" fmla="*/ 2 h 150"/>
                <a:gd name="T36" fmla="*/ 80 w 138"/>
                <a:gd name="T37" fmla="*/ 4 h 150"/>
                <a:gd name="T38" fmla="*/ 86 w 138"/>
                <a:gd name="T39" fmla="*/ 6 h 150"/>
                <a:gd name="T40" fmla="*/ 86 w 138"/>
                <a:gd name="T41" fmla="*/ 6 h 150"/>
                <a:gd name="T42" fmla="*/ 86 w 138"/>
                <a:gd name="T43" fmla="*/ 10 h 150"/>
                <a:gd name="T44" fmla="*/ 86 w 138"/>
                <a:gd name="T45" fmla="*/ 14 h 150"/>
                <a:gd name="T46" fmla="*/ 88 w 138"/>
                <a:gd name="T47" fmla="*/ 20 h 150"/>
                <a:gd name="T48" fmla="*/ 92 w 138"/>
                <a:gd name="T49" fmla="*/ 26 h 150"/>
                <a:gd name="T50" fmla="*/ 92 w 138"/>
                <a:gd name="T51" fmla="*/ 30 h 150"/>
                <a:gd name="T52" fmla="*/ 98 w 138"/>
                <a:gd name="T53" fmla="*/ 40 h 150"/>
                <a:gd name="T54" fmla="*/ 106 w 138"/>
                <a:gd name="T55" fmla="*/ 56 h 150"/>
                <a:gd name="T56" fmla="*/ 114 w 138"/>
                <a:gd name="T57" fmla="*/ 74 h 150"/>
                <a:gd name="T58" fmla="*/ 122 w 138"/>
                <a:gd name="T59" fmla="*/ 92 h 150"/>
                <a:gd name="T60" fmla="*/ 130 w 138"/>
                <a:gd name="T61" fmla="*/ 108 h 150"/>
                <a:gd name="T62" fmla="*/ 136 w 138"/>
                <a:gd name="T63" fmla="*/ 122 h 150"/>
                <a:gd name="T64" fmla="*/ 138 w 138"/>
                <a:gd name="T65" fmla="*/ 128 h 150"/>
                <a:gd name="T66" fmla="*/ 138 w 138"/>
                <a:gd name="T67" fmla="*/ 130 h 150"/>
                <a:gd name="T68" fmla="*/ 136 w 138"/>
                <a:gd name="T69" fmla="*/ 132 h 150"/>
                <a:gd name="T70" fmla="*/ 132 w 138"/>
                <a:gd name="T71" fmla="*/ 138 h 150"/>
                <a:gd name="T72" fmla="*/ 126 w 138"/>
                <a:gd name="T73" fmla="*/ 142 h 150"/>
                <a:gd name="T74" fmla="*/ 120 w 138"/>
                <a:gd name="T75" fmla="*/ 146 h 150"/>
                <a:gd name="T76" fmla="*/ 110 w 138"/>
                <a:gd name="T77" fmla="*/ 150 h 150"/>
                <a:gd name="T78" fmla="*/ 0 w 138"/>
                <a:gd name="T79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8" h="150">
                  <a:moveTo>
                    <a:pt x="0" y="15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2" y="2"/>
                  </a:lnTo>
                  <a:lnTo>
                    <a:pt x="26" y="4"/>
                  </a:lnTo>
                  <a:lnTo>
                    <a:pt x="28" y="4"/>
                  </a:lnTo>
                  <a:lnTo>
                    <a:pt x="30" y="6"/>
                  </a:lnTo>
                  <a:lnTo>
                    <a:pt x="34" y="8"/>
                  </a:lnTo>
                  <a:lnTo>
                    <a:pt x="38" y="10"/>
                  </a:lnTo>
                  <a:lnTo>
                    <a:pt x="44" y="1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4"/>
                  </a:lnTo>
                  <a:lnTo>
                    <a:pt x="72" y="2"/>
                  </a:lnTo>
                  <a:lnTo>
                    <a:pt x="76" y="2"/>
                  </a:lnTo>
                  <a:lnTo>
                    <a:pt x="80" y="4"/>
                  </a:lnTo>
                  <a:lnTo>
                    <a:pt x="86" y="6"/>
                  </a:lnTo>
                  <a:lnTo>
                    <a:pt x="86" y="6"/>
                  </a:lnTo>
                  <a:lnTo>
                    <a:pt x="86" y="10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2" y="26"/>
                  </a:lnTo>
                  <a:lnTo>
                    <a:pt x="92" y="30"/>
                  </a:lnTo>
                  <a:lnTo>
                    <a:pt x="98" y="40"/>
                  </a:lnTo>
                  <a:lnTo>
                    <a:pt x="106" y="56"/>
                  </a:lnTo>
                  <a:lnTo>
                    <a:pt x="114" y="74"/>
                  </a:lnTo>
                  <a:lnTo>
                    <a:pt x="122" y="92"/>
                  </a:lnTo>
                  <a:lnTo>
                    <a:pt x="130" y="108"/>
                  </a:lnTo>
                  <a:lnTo>
                    <a:pt x="136" y="122"/>
                  </a:lnTo>
                  <a:lnTo>
                    <a:pt x="138" y="128"/>
                  </a:lnTo>
                  <a:lnTo>
                    <a:pt x="138" y="130"/>
                  </a:lnTo>
                  <a:lnTo>
                    <a:pt x="136" y="132"/>
                  </a:lnTo>
                  <a:lnTo>
                    <a:pt x="132" y="138"/>
                  </a:lnTo>
                  <a:lnTo>
                    <a:pt x="126" y="142"/>
                  </a:lnTo>
                  <a:lnTo>
                    <a:pt x="120" y="146"/>
                  </a:lnTo>
                  <a:lnTo>
                    <a:pt x="110" y="150"/>
                  </a:lnTo>
                  <a:lnTo>
                    <a:pt x="0" y="1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8" name="Freeform 490">
              <a:extLst>
                <a:ext uri="{FF2B5EF4-FFF2-40B4-BE49-F238E27FC236}">
                  <a16:creationId xmlns:a16="http://schemas.microsoft.com/office/drawing/2014/main" xmlns="" id="{8A4D07B3-D5E2-4D87-9AD5-782B3EF4A03F}"/>
                </a:ext>
              </a:extLst>
            </p:cNvPr>
            <p:cNvSpPr>
              <a:spLocks/>
            </p:cNvSpPr>
            <p:nvPr/>
          </p:nvSpPr>
          <p:spPr bwMode="gray">
            <a:xfrm>
              <a:off x="1534986" y="3921516"/>
              <a:ext cx="74056" cy="92507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8 h 50"/>
                <a:gd name="T4" fmla="*/ 0 w 40"/>
                <a:gd name="T5" fmla="*/ 10 h 50"/>
                <a:gd name="T6" fmla="*/ 2 w 40"/>
                <a:gd name="T7" fmla="*/ 12 h 50"/>
                <a:gd name="T8" fmla="*/ 2 w 40"/>
                <a:gd name="T9" fmla="*/ 16 h 50"/>
                <a:gd name="T10" fmla="*/ 4 w 40"/>
                <a:gd name="T11" fmla="*/ 20 h 50"/>
                <a:gd name="T12" fmla="*/ 6 w 40"/>
                <a:gd name="T13" fmla="*/ 24 h 50"/>
                <a:gd name="T14" fmla="*/ 8 w 40"/>
                <a:gd name="T15" fmla="*/ 28 h 50"/>
                <a:gd name="T16" fmla="*/ 10 w 40"/>
                <a:gd name="T17" fmla="*/ 30 h 50"/>
                <a:gd name="T18" fmla="*/ 14 w 40"/>
                <a:gd name="T19" fmla="*/ 34 h 50"/>
                <a:gd name="T20" fmla="*/ 16 w 40"/>
                <a:gd name="T21" fmla="*/ 38 h 50"/>
                <a:gd name="T22" fmla="*/ 22 w 40"/>
                <a:gd name="T23" fmla="*/ 42 h 50"/>
                <a:gd name="T24" fmla="*/ 26 w 40"/>
                <a:gd name="T25" fmla="*/ 44 h 50"/>
                <a:gd name="T26" fmla="*/ 30 w 40"/>
                <a:gd name="T27" fmla="*/ 48 h 50"/>
                <a:gd name="T28" fmla="*/ 32 w 40"/>
                <a:gd name="T29" fmla="*/ 50 h 50"/>
                <a:gd name="T30" fmla="*/ 32 w 40"/>
                <a:gd name="T31" fmla="*/ 50 h 50"/>
                <a:gd name="T32" fmla="*/ 34 w 40"/>
                <a:gd name="T33" fmla="*/ 50 h 50"/>
                <a:gd name="T34" fmla="*/ 36 w 40"/>
                <a:gd name="T35" fmla="*/ 48 h 50"/>
                <a:gd name="T36" fmla="*/ 38 w 40"/>
                <a:gd name="T37" fmla="*/ 44 h 50"/>
                <a:gd name="T38" fmla="*/ 40 w 40"/>
                <a:gd name="T39" fmla="*/ 32 h 50"/>
                <a:gd name="T40" fmla="*/ 38 w 40"/>
                <a:gd name="T41" fmla="*/ 28 h 50"/>
                <a:gd name="T42" fmla="*/ 32 w 40"/>
                <a:gd name="T43" fmla="*/ 18 h 50"/>
                <a:gd name="T44" fmla="*/ 26 w 40"/>
                <a:gd name="T45" fmla="*/ 8 h 50"/>
                <a:gd name="T46" fmla="*/ 22 w 40"/>
                <a:gd name="T47" fmla="*/ 0 h 50"/>
                <a:gd name="T48" fmla="*/ 22 w 40"/>
                <a:gd name="T49" fmla="*/ 0 h 50"/>
                <a:gd name="T50" fmla="*/ 18 w 40"/>
                <a:gd name="T51" fmla="*/ 0 h 50"/>
                <a:gd name="T52" fmla="*/ 12 w 40"/>
                <a:gd name="T53" fmla="*/ 0 h 50"/>
                <a:gd name="T54" fmla="*/ 8 w 40"/>
                <a:gd name="T55" fmla="*/ 0 h 50"/>
                <a:gd name="T56" fmla="*/ 2 w 40"/>
                <a:gd name="T57" fmla="*/ 0 h 50"/>
                <a:gd name="T58" fmla="*/ 0 w 40"/>
                <a:gd name="T5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50">
                  <a:moveTo>
                    <a:pt x="0" y="0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4" y="34"/>
                  </a:lnTo>
                  <a:lnTo>
                    <a:pt x="16" y="38"/>
                  </a:lnTo>
                  <a:lnTo>
                    <a:pt x="22" y="42"/>
                  </a:lnTo>
                  <a:lnTo>
                    <a:pt x="26" y="44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4" y="50"/>
                  </a:lnTo>
                  <a:lnTo>
                    <a:pt x="36" y="48"/>
                  </a:lnTo>
                  <a:lnTo>
                    <a:pt x="38" y="44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2" y="18"/>
                  </a:lnTo>
                  <a:lnTo>
                    <a:pt x="26" y="8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9" name="Freeform 491">
              <a:extLst>
                <a:ext uri="{FF2B5EF4-FFF2-40B4-BE49-F238E27FC236}">
                  <a16:creationId xmlns:a16="http://schemas.microsoft.com/office/drawing/2014/main" xmlns="" id="{D1809A25-AB65-459C-84C0-522857CFEFD4}"/>
                </a:ext>
              </a:extLst>
            </p:cNvPr>
            <p:cNvSpPr>
              <a:spLocks/>
            </p:cNvSpPr>
            <p:nvPr/>
          </p:nvSpPr>
          <p:spPr bwMode="gray">
            <a:xfrm>
              <a:off x="1790479" y="4983502"/>
              <a:ext cx="159220" cy="336727"/>
            </a:xfrm>
            <a:custGeom>
              <a:avLst/>
              <a:gdLst>
                <a:gd name="T0" fmla="*/ 78 w 86"/>
                <a:gd name="T1" fmla="*/ 0 h 182"/>
                <a:gd name="T2" fmla="*/ 72 w 86"/>
                <a:gd name="T3" fmla="*/ 4 h 182"/>
                <a:gd name="T4" fmla="*/ 64 w 86"/>
                <a:gd name="T5" fmla="*/ 12 h 182"/>
                <a:gd name="T6" fmla="*/ 60 w 86"/>
                <a:gd name="T7" fmla="*/ 20 h 182"/>
                <a:gd name="T8" fmla="*/ 56 w 86"/>
                <a:gd name="T9" fmla="*/ 24 h 182"/>
                <a:gd name="T10" fmla="*/ 48 w 86"/>
                <a:gd name="T11" fmla="*/ 32 h 182"/>
                <a:gd name="T12" fmla="*/ 40 w 86"/>
                <a:gd name="T13" fmla="*/ 42 h 182"/>
                <a:gd name="T14" fmla="*/ 34 w 86"/>
                <a:gd name="T15" fmla="*/ 50 h 182"/>
                <a:gd name="T16" fmla="*/ 28 w 86"/>
                <a:gd name="T17" fmla="*/ 54 h 182"/>
                <a:gd name="T18" fmla="*/ 24 w 86"/>
                <a:gd name="T19" fmla="*/ 54 h 182"/>
                <a:gd name="T20" fmla="*/ 22 w 86"/>
                <a:gd name="T21" fmla="*/ 54 h 182"/>
                <a:gd name="T22" fmla="*/ 16 w 86"/>
                <a:gd name="T23" fmla="*/ 54 h 182"/>
                <a:gd name="T24" fmla="*/ 10 w 86"/>
                <a:gd name="T25" fmla="*/ 60 h 182"/>
                <a:gd name="T26" fmla="*/ 6 w 86"/>
                <a:gd name="T27" fmla="*/ 68 h 182"/>
                <a:gd name="T28" fmla="*/ 6 w 86"/>
                <a:gd name="T29" fmla="*/ 82 h 182"/>
                <a:gd name="T30" fmla="*/ 4 w 86"/>
                <a:gd name="T31" fmla="*/ 90 h 182"/>
                <a:gd name="T32" fmla="*/ 6 w 86"/>
                <a:gd name="T33" fmla="*/ 92 h 182"/>
                <a:gd name="T34" fmla="*/ 8 w 86"/>
                <a:gd name="T35" fmla="*/ 92 h 182"/>
                <a:gd name="T36" fmla="*/ 14 w 86"/>
                <a:gd name="T37" fmla="*/ 100 h 182"/>
                <a:gd name="T38" fmla="*/ 14 w 86"/>
                <a:gd name="T39" fmla="*/ 106 h 182"/>
                <a:gd name="T40" fmla="*/ 10 w 86"/>
                <a:gd name="T41" fmla="*/ 110 h 182"/>
                <a:gd name="T42" fmla="*/ 6 w 86"/>
                <a:gd name="T43" fmla="*/ 116 h 182"/>
                <a:gd name="T44" fmla="*/ 0 w 86"/>
                <a:gd name="T45" fmla="*/ 138 h 182"/>
                <a:gd name="T46" fmla="*/ 6 w 86"/>
                <a:gd name="T47" fmla="*/ 172 h 182"/>
                <a:gd name="T48" fmla="*/ 8 w 86"/>
                <a:gd name="T49" fmla="*/ 172 h 182"/>
                <a:gd name="T50" fmla="*/ 16 w 86"/>
                <a:gd name="T51" fmla="*/ 172 h 182"/>
                <a:gd name="T52" fmla="*/ 22 w 86"/>
                <a:gd name="T53" fmla="*/ 172 h 182"/>
                <a:gd name="T54" fmla="*/ 20 w 86"/>
                <a:gd name="T55" fmla="*/ 174 h 182"/>
                <a:gd name="T56" fmla="*/ 24 w 86"/>
                <a:gd name="T57" fmla="*/ 178 h 182"/>
                <a:gd name="T58" fmla="*/ 28 w 86"/>
                <a:gd name="T59" fmla="*/ 182 h 182"/>
                <a:gd name="T60" fmla="*/ 36 w 86"/>
                <a:gd name="T61" fmla="*/ 182 h 182"/>
                <a:gd name="T62" fmla="*/ 44 w 86"/>
                <a:gd name="T63" fmla="*/ 178 h 182"/>
                <a:gd name="T64" fmla="*/ 50 w 86"/>
                <a:gd name="T65" fmla="*/ 164 h 182"/>
                <a:gd name="T66" fmla="*/ 58 w 86"/>
                <a:gd name="T67" fmla="*/ 134 h 182"/>
                <a:gd name="T68" fmla="*/ 58 w 86"/>
                <a:gd name="T69" fmla="*/ 126 h 182"/>
                <a:gd name="T70" fmla="*/ 60 w 86"/>
                <a:gd name="T71" fmla="*/ 120 h 182"/>
                <a:gd name="T72" fmla="*/ 66 w 86"/>
                <a:gd name="T73" fmla="*/ 108 h 182"/>
                <a:gd name="T74" fmla="*/ 72 w 86"/>
                <a:gd name="T75" fmla="*/ 82 h 182"/>
                <a:gd name="T76" fmla="*/ 78 w 86"/>
                <a:gd name="T77" fmla="*/ 54 h 182"/>
                <a:gd name="T78" fmla="*/ 78 w 86"/>
                <a:gd name="T79" fmla="*/ 50 h 182"/>
                <a:gd name="T80" fmla="*/ 82 w 86"/>
                <a:gd name="T81" fmla="*/ 40 h 182"/>
                <a:gd name="T82" fmla="*/ 84 w 86"/>
                <a:gd name="T83" fmla="*/ 28 h 182"/>
                <a:gd name="T84" fmla="*/ 84 w 86"/>
                <a:gd name="T85" fmla="*/ 20 h 182"/>
                <a:gd name="T86" fmla="*/ 86 w 86"/>
                <a:gd name="T87" fmla="*/ 12 h 182"/>
                <a:gd name="T88" fmla="*/ 86 w 86"/>
                <a:gd name="T89" fmla="*/ 4 h 182"/>
                <a:gd name="T90" fmla="*/ 78 w 86"/>
                <a:gd name="T9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82">
                  <a:moveTo>
                    <a:pt x="78" y="0"/>
                  </a:moveTo>
                  <a:lnTo>
                    <a:pt x="78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4" y="12"/>
                  </a:lnTo>
                  <a:lnTo>
                    <a:pt x="62" y="20"/>
                  </a:lnTo>
                  <a:lnTo>
                    <a:pt x="60" y="20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2" y="28"/>
                  </a:lnTo>
                  <a:lnTo>
                    <a:pt x="48" y="32"/>
                  </a:lnTo>
                  <a:lnTo>
                    <a:pt x="44" y="36"/>
                  </a:lnTo>
                  <a:lnTo>
                    <a:pt x="40" y="42"/>
                  </a:lnTo>
                  <a:lnTo>
                    <a:pt x="38" y="46"/>
                  </a:lnTo>
                  <a:lnTo>
                    <a:pt x="34" y="50"/>
                  </a:lnTo>
                  <a:lnTo>
                    <a:pt x="30" y="52"/>
                  </a:lnTo>
                  <a:lnTo>
                    <a:pt x="28" y="54"/>
                  </a:lnTo>
                  <a:lnTo>
                    <a:pt x="26" y="54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2" y="54"/>
                  </a:lnTo>
                  <a:lnTo>
                    <a:pt x="20" y="54"/>
                  </a:lnTo>
                  <a:lnTo>
                    <a:pt x="16" y="54"/>
                  </a:lnTo>
                  <a:lnTo>
                    <a:pt x="14" y="56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8"/>
                  </a:lnTo>
                  <a:lnTo>
                    <a:pt x="6" y="76"/>
                  </a:lnTo>
                  <a:lnTo>
                    <a:pt x="6" y="82"/>
                  </a:lnTo>
                  <a:lnTo>
                    <a:pt x="6" y="88"/>
                  </a:lnTo>
                  <a:lnTo>
                    <a:pt x="4" y="90"/>
                  </a:lnTo>
                  <a:lnTo>
                    <a:pt x="6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4" y="100"/>
                  </a:lnTo>
                  <a:lnTo>
                    <a:pt x="14" y="102"/>
                  </a:lnTo>
                  <a:lnTo>
                    <a:pt x="14" y="106"/>
                  </a:lnTo>
                  <a:lnTo>
                    <a:pt x="12" y="108"/>
                  </a:lnTo>
                  <a:lnTo>
                    <a:pt x="10" y="110"/>
                  </a:lnTo>
                  <a:lnTo>
                    <a:pt x="8" y="112"/>
                  </a:lnTo>
                  <a:lnTo>
                    <a:pt x="6" y="116"/>
                  </a:lnTo>
                  <a:lnTo>
                    <a:pt x="2" y="124"/>
                  </a:lnTo>
                  <a:lnTo>
                    <a:pt x="0" y="138"/>
                  </a:lnTo>
                  <a:lnTo>
                    <a:pt x="0" y="154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2" y="172"/>
                  </a:lnTo>
                  <a:lnTo>
                    <a:pt x="16" y="172"/>
                  </a:lnTo>
                  <a:lnTo>
                    <a:pt x="20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0" y="174"/>
                  </a:lnTo>
                  <a:lnTo>
                    <a:pt x="22" y="176"/>
                  </a:lnTo>
                  <a:lnTo>
                    <a:pt x="24" y="178"/>
                  </a:lnTo>
                  <a:lnTo>
                    <a:pt x="26" y="180"/>
                  </a:lnTo>
                  <a:lnTo>
                    <a:pt x="28" y="182"/>
                  </a:lnTo>
                  <a:lnTo>
                    <a:pt x="32" y="182"/>
                  </a:lnTo>
                  <a:lnTo>
                    <a:pt x="36" y="182"/>
                  </a:lnTo>
                  <a:lnTo>
                    <a:pt x="40" y="182"/>
                  </a:lnTo>
                  <a:lnTo>
                    <a:pt x="44" y="178"/>
                  </a:lnTo>
                  <a:lnTo>
                    <a:pt x="46" y="172"/>
                  </a:lnTo>
                  <a:lnTo>
                    <a:pt x="50" y="164"/>
                  </a:lnTo>
                  <a:lnTo>
                    <a:pt x="56" y="146"/>
                  </a:lnTo>
                  <a:lnTo>
                    <a:pt x="58" y="134"/>
                  </a:lnTo>
                  <a:lnTo>
                    <a:pt x="60" y="128"/>
                  </a:lnTo>
                  <a:lnTo>
                    <a:pt x="58" y="126"/>
                  </a:lnTo>
                  <a:lnTo>
                    <a:pt x="58" y="124"/>
                  </a:lnTo>
                  <a:lnTo>
                    <a:pt x="60" y="120"/>
                  </a:lnTo>
                  <a:lnTo>
                    <a:pt x="62" y="114"/>
                  </a:lnTo>
                  <a:lnTo>
                    <a:pt x="66" y="108"/>
                  </a:lnTo>
                  <a:lnTo>
                    <a:pt x="70" y="98"/>
                  </a:lnTo>
                  <a:lnTo>
                    <a:pt x="72" y="82"/>
                  </a:lnTo>
                  <a:lnTo>
                    <a:pt x="76" y="66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8" y="50"/>
                  </a:lnTo>
                  <a:lnTo>
                    <a:pt x="80" y="44"/>
                  </a:lnTo>
                  <a:lnTo>
                    <a:pt x="82" y="40"/>
                  </a:lnTo>
                  <a:lnTo>
                    <a:pt x="82" y="34"/>
                  </a:lnTo>
                  <a:lnTo>
                    <a:pt x="84" y="28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6" y="16"/>
                  </a:lnTo>
                  <a:lnTo>
                    <a:pt x="86" y="12"/>
                  </a:lnTo>
                  <a:lnTo>
                    <a:pt x="86" y="8"/>
                  </a:lnTo>
                  <a:lnTo>
                    <a:pt x="86" y="4"/>
                  </a:lnTo>
                  <a:lnTo>
                    <a:pt x="84" y="2"/>
                  </a:lnTo>
                  <a:lnTo>
                    <a:pt x="78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0" name="Freeform 492">
              <a:extLst>
                <a:ext uri="{FF2B5EF4-FFF2-40B4-BE49-F238E27FC236}">
                  <a16:creationId xmlns:a16="http://schemas.microsoft.com/office/drawing/2014/main" xmlns="" id="{1A6C3549-792C-42F9-8A8C-1E199508E63F}"/>
                </a:ext>
              </a:extLst>
            </p:cNvPr>
            <p:cNvSpPr>
              <a:spLocks/>
            </p:cNvSpPr>
            <p:nvPr/>
          </p:nvSpPr>
          <p:spPr bwMode="gray">
            <a:xfrm>
              <a:off x="4167672" y="5834571"/>
              <a:ext cx="107381" cy="103608"/>
            </a:xfrm>
            <a:custGeom>
              <a:avLst/>
              <a:gdLst>
                <a:gd name="T0" fmla="*/ 10 w 58"/>
                <a:gd name="T1" fmla="*/ 2 h 56"/>
                <a:gd name="T2" fmla="*/ 10 w 58"/>
                <a:gd name="T3" fmla="*/ 2 h 56"/>
                <a:gd name="T4" fmla="*/ 8 w 58"/>
                <a:gd name="T5" fmla="*/ 2 h 56"/>
                <a:gd name="T6" fmla="*/ 6 w 58"/>
                <a:gd name="T7" fmla="*/ 2 h 56"/>
                <a:gd name="T8" fmla="*/ 4 w 58"/>
                <a:gd name="T9" fmla="*/ 4 h 56"/>
                <a:gd name="T10" fmla="*/ 2 w 58"/>
                <a:gd name="T11" fmla="*/ 6 h 56"/>
                <a:gd name="T12" fmla="*/ 0 w 58"/>
                <a:gd name="T13" fmla="*/ 8 h 56"/>
                <a:gd name="T14" fmla="*/ 0 w 58"/>
                <a:gd name="T15" fmla="*/ 14 h 56"/>
                <a:gd name="T16" fmla="*/ 6 w 58"/>
                <a:gd name="T17" fmla="*/ 30 h 56"/>
                <a:gd name="T18" fmla="*/ 6 w 58"/>
                <a:gd name="T19" fmla="*/ 30 h 56"/>
                <a:gd name="T20" fmla="*/ 8 w 58"/>
                <a:gd name="T21" fmla="*/ 32 h 56"/>
                <a:gd name="T22" fmla="*/ 10 w 58"/>
                <a:gd name="T23" fmla="*/ 36 h 56"/>
                <a:gd name="T24" fmla="*/ 14 w 58"/>
                <a:gd name="T25" fmla="*/ 40 h 56"/>
                <a:gd name="T26" fmla="*/ 14 w 58"/>
                <a:gd name="T27" fmla="*/ 44 h 56"/>
                <a:gd name="T28" fmla="*/ 18 w 58"/>
                <a:gd name="T29" fmla="*/ 46 h 56"/>
                <a:gd name="T30" fmla="*/ 22 w 58"/>
                <a:gd name="T31" fmla="*/ 50 h 56"/>
                <a:gd name="T32" fmla="*/ 26 w 58"/>
                <a:gd name="T33" fmla="*/ 52 h 56"/>
                <a:gd name="T34" fmla="*/ 32 w 58"/>
                <a:gd name="T35" fmla="*/ 54 h 56"/>
                <a:gd name="T36" fmla="*/ 36 w 58"/>
                <a:gd name="T37" fmla="*/ 56 h 56"/>
                <a:gd name="T38" fmla="*/ 40 w 58"/>
                <a:gd name="T39" fmla="*/ 54 h 56"/>
                <a:gd name="T40" fmla="*/ 42 w 58"/>
                <a:gd name="T41" fmla="*/ 52 h 56"/>
                <a:gd name="T42" fmla="*/ 46 w 58"/>
                <a:gd name="T43" fmla="*/ 50 h 56"/>
                <a:gd name="T44" fmla="*/ 50 w 58"/>
                <a:gd name="T45" fmla="*/ 44 h 56"/>
                <a:gd name="T46" fmla="*/ 54 w 58"/>
                <a:gd name="T47" fmla="*/ 40 h 56"/>
                <a:gd name="T48" fmla="*/ 56 w 58"/>
                <a:gd name="T49" fmla="*/ 34 h 56"/>
                <a:gd name="T50" fmla="*/ 58 w 58"/>
                <a:gd name="T51" fmla="*/ 30 h 56"/>
                <a:gd name="T52" fmla="*/ 56 w 58"/>
                <a:gd name="T53" fmla="*/ 24 h 56"/>
                <a:gd name="T54" fmla="*/ 56 w 58"/>
                <a:gd name="T55" fmla="*/ 18 h 56"/>
                <a:gd name="T56" fmla="*/ 56 w 58"/>
                <a:gd name="T57" fmla="*/ 12 h 56"/>
                <a:gd name="T58" fmla="*/ 56 w 58"/>
                <a:gd name="T59" fmla="*/ 8 h 56"/>
                <a:gd name="T60" fmla="*/ 56 w 58"/>
                <a:gd name="T61" fmla="*/ 6 h 56"/>
                <a:gd name="T62" fmla="*/ 54 w 58"/>
                <a:gd name="T63" fmla="*/ 6 h 56"/>
                <a:gd name="T64" fmla="*/ 52 w 58"/>
                <a:gd name="T65" fmla="*/ 4 h 56"/>
                <a:gd name="T66" fmla="*/ 50 w 58"/>
                <a:gd name="T67" fmla="*/ 2 h 56"/>
                <a:gd name="T68" fmla="*/ 46 w 58"/>
                <a:gd name="T69" fmla="*/ 0 h 56"/>
                <a:gd name="T70" fmla="*/ 42 w 58"/>
                <a:gd name="T71" fmla="*/ 0 h 56"/>
                <a:gd name="T72" fmla="*/ 40 w 58"/>
                <a:gd name="T73" fmla="*/ 0 h 56"/>
                <a:gd name="T74" fmla="*/ 38 w 58"/>
                <a:gd name="T75" fmla="*/ 2 h 56"/>
                <a:gd name="T76" fmla="*/ 36 w 58"/>
                <a:gd name="T77" fmla="*/ 4 h 56"/>
                <a:gd name="T78" fmla="*/ 34 w 58"/>
                <a:gd name="T79" fmla="*/ 8 h 56"/>
                <a:gd name="T80" fmla="*/ 32 w 58"/>
                <a:gd name="T81" fmla="*/ 10 h 56"/>
                <a:gd name="T82" fmla="*/ 32 w 58"/>
                <a:gd name="T83" fmla="*/ 10 h 56"/>
                <a:gd name="T84" fmla="*/ 16 w 58"/>
                <a:gd name="T85" fmla="*/ 2 h 56"/>
                <a:gd name="T86" fmla="*/ 10 w 58"/>
                <a:gd name="T87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" h="56">
                  <a:moveTo>
                    <a:pt x="10" y="2"/>
                  </a:moveTo>
                  <a:lnTo>
                    <a:pt x="10" y="2"/>
                  </a:lnTo>
                  <a:lnTo>
                    <a:pt x="8" y="2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4"/>
                  </a:lnTo>
                  <a:lnTo>
                    <a:pt x="6" y="30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0" y="36"/>
                  </a:lnTo>
                  <a:lnTo>
                    <a:pt x="14" y="40"/>
                  </a:lnTo>
                  <a:lnTo>
                    <a:pt x="14" y="44"/>
                  </a:lnTo>
                  <a:lnTo>
                    <a:pt x="18" y="46"/>
                  </a:lnTo>
                  <a:lnTo>
                    <a:pt x="22" y="50"/>
                  </a:lnTo>
                  <a:lnTo>
                    <a:pt x="26" y="52"/>
                  </a:lnTo>
                  <a:lnTo>
                    <a:pt x="32" y="54"/>
                  </a:lnTo>
                  <a:lnTo>
                    <a:pt x="36" y="56"/>
                  </a:lnTo>
                  <a:lnTo>
                    <a:pt x="40" y="54"/>
                  </a:lnTo>
                  <a:lnTo>
                    <a:pt x="42" y="52"/>
                  </a:lnTo>
                  <a:lnTo>
                    <a:pt x="46" y="50"/>
                  </a:lnTo>
                  <a:lnTo>
                    <a:pt x="50" y="44"/>
                  </a:lnTo>
                  <a:lnTo>
                    <a:pt x="54" y="40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56" y="24"/>
                  </a:lnTo>
                  <a:lnTo>
                    <a:pt x="56" y="18"/>
                  </a:lnTo>
                  <a:lnTo>
                    <a:pt x="56" y="12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50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4"/>
                  </a:lnTo>
                  <a:lnTo>
                    <a:pt x="34" y="8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16" y="2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1" name="Freeform 493">
              <a:extLst>
                <a:ext uri="{FF2B5EF4-FFF2-40B4-BE49-F238E27FC236}">
                  <a16:creationId xmlns:a16="http://schemas.microsoft.com/office/drawing/2014/main" xmlns="" id="{2704DE35-C479-40EB-AEAD-743EB1C4E27B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7647" y="4746683"/>
              <a:ext cx="129598" cy="99908"/>
            </a:xfrm>
            <a:custGeom>
              <a:avLst/>
              <a:gdLst>
                <a:gd name="T0" fmla="*/ 2 w 70"/>
                <a:gd name="T1" fmla="*/ 44 h 54"/>
                <a:gd name="T2" fmla="*/ 34 w 70"/>
                <a:gd name="T3" fmla="*/ 28 h 54"/>
                <a:gd name="T4" fmla="*/ 34 w 70"/>
                <a:gd name="T5" fmla="*/ 28 h 54"/>
                <a:gd name="T6" fmla="*/ 38 w 70"/>
                <a:gd name="T7" fmla="*/ 26 h 54"/>
                <a:gd name="T8" fmla="*/ 40 w 70"/>
                <a:gd name="T9" fmla="*/ 22 h 54"/>
                <a:gd name="T10" fmla="*/ 44 w 70"/>
                <a:gd name="T11" fmla="*/ 18 h 54"/>
                <a:gd name="T12" fmla="*/ 48 w 70"/>
                <a:gd name="T13" fmla="*/ 14 h 54"/>
                <a:gd name="T14" fmla="*/ 52 w 70"/>
                <a:gd name="T15" fmla="*/ 10 h 54"/>
                <a:gd name="T16" fmla="*/ 54 w 70"/>
                <a:gd name="T17" fmla="*/ 4 h 54"/>
                <a:gd name="T18" fmla="*/ 54 w 70"/>
                <a:gd name="T19" fmla="*/ 0 h 54"/>
                <a:gd name="T20" fmla="*/ 64 w 70"/>
                <a:gd name="T21" fmla="*/ 0 h 54"/>
                <a:gd name="T22" fmla="*/ 70 w 70"/>
                <a:gd name="T23" fmla="*/ 8 h 54"/>
                <a:gd name="T24" fmla="*/ 68 w 70"/>
                <a:gd name="T25" fmla="*/ 12 h 54"/>
                <a:gd name="T26" fmla="*/ 64 w 70"/>
                <a:gd name="T27" fmla="*/ 22 h 54"/>
                <a:gd name="T28" fmla="*/ 56 w 70"/>
                <a:gd name="T29" fmla="*/ 32 h 54"/>
                <a:gd name="T30" fmla="*/ 46 w 70"/>
                <a:gd name="T31" fmla="*/ 42 h 54"/>
                <a:gd name="T32" fmla="*/ 28 w 70"/>
                <a:gd name="T33" fmla="*/ 50 h 54"/>
                <a:gd name="T34" fmla="*/ 16 w 70"/>
                <a:gd name="T35" fmla="*/ 54 h 54"/>
                <a:gd name="T36" fmla="*/ 10 w 70"/>
                <a:gd name="T37" fmla="*/ 54 h 54"/>
                <a:gd name="T38" fmla="*/ 10 w 70"/>
                <a:gd name="T39" fmla="*/ 54 h 54"/>
                <a:gd name="T40" fmla="*/ 8 w 70"/>
                <a:gd name="T41" fmla="*/ 54 h 54"/>
                <a:gd name="T42" fmla="*/ 6 w 70"/>
                <a:gd name="T43" fmla="*/ 54 h 54"/>
                <a:gd name="T44" fmla="*/ 4 w 70"/>
                <a:gd name="T45" fmla="*/ 52 h 54"/>
                <a:gd name="T46" fmla="*/ 2 w 70"/>
                <a:gd name="T47" fmla="*/ 52 h 54"/>
                <a:gd name="T48" fmla="*/ 0 w 70"/>
                <a:gd name="T49" fmla="*/ 50 h 54"/>
                <a:gd name="T50" fmla="*/ 0 w 70"/>
                <a:gd name="T51" fmla="*/ 48 h 54"/>
                <a:gd name="T52" fmla="*/ 2 w 70"/>
                <a:gd name="T53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54">
                  <a:moveTo>
                    <a:pt x="2" y="44"/>
                  </a:moveTo>
                  <a:lnTo>
                    <a:pt x="34" y="28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40" y="22"/>
                  </a:lnTo>
                  <a:lnTo>
                    <a:pt x="44" y="18"/>
                  </a:lnTo>
                  <a:lnTo>
                    <a:pt x="48" y="14"/>
                  </a:lnTo>
                  <a:lnTo>
                    <a:pt x="52" y="10"/>
                  </a:lnTo>
                  <a:lnTo>
                    <a:pt x="54" y="4"/>
                  </a:lnTo>
                  <a:lnTo>
                    <a:pt x="54" y="0"/>
                  </a:lnTo>
                  <a:lnTo>
                    <a:pt x="64" y="0"/>
                  </a:lnTo>
                  <a:lnTo>
                    <a:pt x="70" y="8"/>
                  </a:lnTo>
                  <a:lnTo>
                    <a:pt x="68" y="12"/>
                  </a:lnTo>
                  <a:lnTo>
                    <a:pt x="64" y="22"/>
                  </a:lnTo>
                  <a:lnTo>
                    <a:pt x="56" y="32"/>
                  </a:lnTo>
                  <a:lnTo>
                    <a:pt x="46" y="42"/>
                  </a:lnTo>
                  <a:lnTo>
                    <a:pt x="28" y="50"/>
                  </a:lnTo>
                  <a:lnTo>
                    <a:pt x="16" y="54"/>
                  </a:lnTo>
                  <a:lnTo>
                    <a:pt x="10" y="54"/>
                  </a:lnTo>
                  <a:lnTo>
                    <a:pt x="10" y="54"/>
                  </a:lnTo>
                  <a:lnTo>
                    <a:pt x="8" y="54"/>
                  </a:lnTo>
                  <a:lnTo>
                    <a:pt x="6" y="54"/>
                  </a:lnTo>
                  <a:lnTo>
                    <a:pt x="4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2" name="Freeform 494">
              <a:extLst>
                <a:ext uri="{FF2B5EF4-FFF2-40B4-BE49-F238E27FC236}">
                  <a16:creationId xmlns:a16="http://schemas.microsoft.com/office/drawing/2014/main" xmlns="" id="{8A898701-E87C-470D-B3EC-BB45983289F1}"/>
                </a:ext>
              </a:extLst>
            </p:cNvPr>
            <p:cNvSpPr>
              <a:spLocks/>
            </p:cNvSpPr>
            <p:nvPr/>
          </p:nvSpPr>
          <p:spPr bwMode="gray">
            <a:xfrm>
              <a:off x="4686063" y="5797568"/>
              <a:ext cx="137003" cy="203516"/>
            </a:xfrm>
            <a:custGeom>
              <a:avLst/>
              <a:gdLst>
                <a:gd name="T0" fmla="*/ 8 w 74"/>
                <a:gd name="T1" fmla="*/ 0 h 110"/>
                <a:gd name="T2" fmla="*/ 4 w 74"/>
                <a:gd name="T3" fmla="*/ 2 h 110"/>
                <a:gd name="T4" fmla="*/ 2 w 74"/>
                <a:gd name="T5" fmla="*/ 4 h 110"/>
                <a:gd name="T6" fmla="*/ 2 w 74"/>
                <a:gd name="T7" fmla="*/ 12 h 110"/>
                <a:gd name="T8" fmla="*/ 8 w 74"/>
                <a:gd name="T9" fmla="*/ 20 h 110"/>
                <a:gd name="T10" fmla="*/ 14 w 74"/>
                <a:gd name="T11" fmla="*/ 30 h 110"/>
                <a:gd name="T12" fmla="*/ 20 w 74"/>
                <a:gd name="T13" fmla="*/ 38 h 110"/>
                <a:gd name="T14" fmla="*/ 22 w 74"/>
                <a:gd name="T15" fmla="*/ 40 h 110"/>
                <a:gd name="T16" fmla="*/ 22 w 74"/>
                <a:gd name="T17" fmla="*/ 54 h 110"/>
                <a:gd name="T18" fmla="*/ 18 w 74"/>
                <a:gd name="T19" fmla="*/ 74 h 110"/>
                <a:gd name="T20" fmla="*/ 18 w 74"/>
                <a:gd name="T21" fmla="*/ 78 h 110"/>
                <a:gd name="T22" fmla="*/ 22 w 74"/>
                <a:gd name="T23" fmla="*/ 84 h 110"/>
                <a:gd name="T24" fmla="*/ 28 w 74"/>
                <a:gd name="T25" fmla="*/ 92 h 110"/>
                <a:gd name="T26" fmla="*/ 32 w 74"/>
                <a:gd name="T27" fmla="*/ 102 h 110"/>
                <a:gd name="T28" fmla="*/ 36 w 74"/>
                <a:gd name="T29" fmla="*/ 110 h 110"/>
                <a:gd name="T30" fmla="*/ 38 w 74"/>
                <a:gd name="T31" fmla="*/ 110 h 110"/>
                <a:gd name="T32" fmla="*/ 40 w 74"/>
                <a:gd name="T33" fmla="*/ 102 h 110"/>
                <a:gd name="T34" fmla="*/ 46 w 74"/>
                <a:gd name="T35" fmla="*/ 90 h 110"/>
                <a:gd name="T36" fmla="*/ 54 w 74"/>
                <a:gd name="T37" fmla="*/ 82 h 110"/>
                <a:gd name="T38" fmla="*/ 60 w 74"/>
                <a:gd name="T39" fmla="*/ 78 h 110"/>
                <a:gd name="T40" fmla="*/ 66 w 74"/>
                <a:gd name="T41" fmla="*/ 68 h 110"/>
                <a:gd name="T42" fmla="*/ 70 w 74"/>
                <a:gd name="T43" fmla="*/ 58 h 110"/>
                <a:gd name="T44" fmla="*/ 72 w 74"/>
                <a:gd name="T45" fmla="*/ 50 h 110"/>
                <a:gd name="T46" fmla="*/ 72 w 74"/>
                <a:gd name="T47" fmla="*/ 50 h 110"/>
                <a:gd name="T48" fmla="*/ 64 w 74"/>
                <a:gd name="T49" fmla="*/ 52 h 110"/>
                <a:gd name="T50" fmla="*/ 54 w 74"/>
                <a:gd name="T51" fmla="*/ 52 h 110"/>
                <a:gd name="T52" fmla="*/ 46 w 74"/>
                <a:gd name="T53" fmla="*/ 48 h 110"/>
                <a:gd name="T54" fmla="*/ 38 w 74"/>
                <a:gd name="T55" fmla="*/ 40 h 110"/>
                <a:gd name="T56" fmla="*/ 34 w 74"/>
                <a:gd name="T57" fmla="*/ 32 h 110"/>
                <a:gd name="T58" fmla="*/ 32 w 74"/>
                <a:gd name="T59" fmla="*/ 28 h 110"/>
                <a:gd name="T60" fmla="*/ 18 w 74"/>
                <a:gd name="T61" fmla="*/ 10 h 110"/>
                <a:gd name="T62" fmla="*/ 18 w 74"/>
                <a:gd name="T63" fmla="*/ 6 h 110"/>
                <a:gd name="T64" fmla="*/ 12 w 74"/>
                <a:gd name="T65" fmla="*/ 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110">
                  <a:moveTo>
                    <a:pt x="10" y="0"/>
                  </a:move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4" y="16"/>
                  </a:lnTo>
                  <a:lnTo>
                    <a:pt x="8" y="20"/>
                  </a:lnTo>
                  <a:lnTo>
                    <a:pt x="10" y="26"/>
                  </a:lnTo>
                  <a:lnTo>
                    <a:pt x="14" y="30"/>
                  </a:lnTo>
                  <a:lnTo>
                    <a:pt x="16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2" y="40"/>
                  </a:lnTo>
                  <a:lnTo>
                    <a:pt x="22" y="44"/>
                  </a:lnTo>
                  <a:lnTo>
                    <a:pt x="22" y="54"/>
                  </a:lnTo>
                  <a:lnTo>
                    <a:pt x="20" y="64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8" y="78"/>
                  </a:lnTo>
                  <a:lnTo>
                    <a:pt x="18" y="80"/>
                  </a:lnTo>
                  <a:lnTo>
                    <a:pt x="22" y="84"/>
                  </a:lnTo>
                  <a:lnTo>
                    <a:pt x="24" y="88"/>
                  </a:lnTo>
                  <a:lnTo>
                    <a:pt x="28" y="92"/>
                  </a:lnTo>
                  <a:lnTo>
                    <a:pt x="30" y="96"/>
                  </a:lnTo>
                  <a:lnTo>
                    <a:pt x="32" y="102"/>
                  </a:lnTo>
                  <a:lnTo>
                    <a:pt x="34" y="106"/>
                  </a:lnTo>
                  <a:lnTo>
                    <a:pt x="36" y="110"/>
                  </a:lnTo>
                  <a:lnTo>
                    <a:pt x="36" y="110"/>
                  </a:lnTo>
                  <a:lnTo>
                    <a:pt x="38" y="110"/>
                  </a:lnTo>
                  <a:lnTo>
                    <a:pt x="38" y="106"/>
                  </a:lnTo>
                  <a:lnTo>
                    <a:pt x="40" y="102"/>
                  </a:lnTo>
                  <a:lnTo>
                    <a:pt x="44" y="96"/>
                  </a:lnTo>
                  <a:lnTo>
                    <a:pt x="46" y="90"/>
                  </a:lnTo>
                  <a:lnTo>
                    <a:pt x="50" y="86"/>
                  </a:lnTo>
                  <a:lnTo>
                    <a:pt x="54" y="82"/>
                  </a:lnTo>
                  <a:lnTo>
                    <a:pt x="56" y="80"/>
                  </a:lnTo>
                  <a:lnTo>
                    <a:pt x="60" y="78"/>
                  </a:lnTo>
                  <a:lnTo>
                    <a:pt x="64" y="74"/>
                  </a:lnTo>
                  <a:lnTo>
                    <a:pt x="66" y="68"/>
                  </a:lnTo>
                  <a:lnTo>
                    <a:pt x="68" y="64"/>
                  </a:lnTo>
                  <a:lnTo>
                    <a:pt x="70" y="58"/>
                  </a:lnTo>
                  <a:lnTo>
                    <a:pt x="72" y="54"/>
                  </a:lnTo>
                  <a:lnTo>
                    <a:pt x="72" y="50"/>
                  </a:lnTo>
                  <a:lnTo>
                    <a:pt x="74" y="50"/>
                  </a:lnTo>
                  <a:lnTo>
                    <a:pt x="72" y="50"/>
                  </a:lnTo>
                  <a:lnTo>
                    <a:pt x="68" y="50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4" y="52"/>
                  </a:lnTo>
                  <a:lnTo>
                    <a:pt x="48" y="50"/>
                  </a:lnTo>
                  <a:lnTo>
                    <a:pt x="46" y="48"/>
                  </a:lnTo>
                  <a:lnTo>
                    <a:pt x="42" y="44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4" y="32"/>
                  </a:lnTo>
                  <a:lnTo>
                    <a:pt x="32" y="30"/>
                  </a:lnTo>
                  <a:lnTo>
                    <a:pt x="32" y="2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8"/>
                  </a:lnTo>
                  <a:lnTo>
                    <a:pt x="18" y="6"/>
                  </a:lnTo>
                  <a:lnTo>
                    <a:pt x="16" y="2"/>
                  </a:lnTo>
                  <a:lnTo>
                    <a:pt x="12" y="2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3" name="Freeform 495">
              <a:extLst>
                <a:ext uri="{FF2B5EF4-FFF2-40B4-BE49-F238E27FC236}">
                  <a16:creationId xmlns:a16="http://schemas.microsoft.com/office/drawing/2014/main" xmlns="" id="{A61F96A1-460A-4089-82F9-E16F68F5BC58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6465" y="5989983"/>
              <a:ext cx="170328" cy="192416"/>
            </a:xfrm>
            <a:custGeom>
              <a:avLst/>
              <a:gdLst>
                <a:gd name="T0" fmla="*/ 4 w 92"/>
                <a:gd name="T1" fmla="*/ 80 h 104"/>
                <a:gd name="T2" fmla="*/ 4 w 92"/>
                <a:gd name="T3" fmla="*/ 80 h 104"/>
                <a:gd name="T4" fmla="*/ 2 w 92"/>
                <a:gd name="T5" fmla="*/ 82 h 104"/>
                <a:gd name="T6" fmla="*/ 0 w 92"/>
                <a:gd name="T7" fmla="*/ 84 h 104"/>
                <a:gd name="T8" fmla="*/ 0 w 92"/>
                <a:gd name="T9" fmla="*/ 88 h 104"/>
                <a:gd name="T10" fmla="*/ 0 w 92"/>
                <a:gd name="T11" fmla="*/ 90 h 104"/>
                <a:gd name="T12" fmla="*/ 0 w 92"/>
                <a:gd name="T13" fmla="*/ 94 h 104"/>
                <a:gd name="T14" fmla="*/ 4 w 92"/>
                <a:gd name="T15" fmla="*/ 96 h 104"/>
                <a:gd name="T16" fmla="*/ 10 w 92"/>
                <a:gd name="T17" fmla="*/ 98 h 104"/>
                <a:gd name="T18" fmla="*/ 16 w 92"/>
                <a:gd name="T19" fmla="*/ 100 h 104"/>
                <a:gd name="T20" fmla="*/ 22 w 92"/>
                <a:gd name="T21" fmla="*/ 102 h 104"/>
                <a:gd name="T22" fmla="*/ 28 w 92"/>
                <a:gd name="T23" fmla="*/ 104 h 104"/>
                <a:gd name="T24" fmla="*/ 34 w 92"/>
                <a:gd name="T25" fmla="*/ 104 h 104"/>
                <a:gd name="T26" fmla="*/ 36 w 92"/>
                <a:gd name="T27" fmla="*/ 104 h 104"/>
                <a:gd name="T28" fmla="*/ 40 w 92"/>
                <a:gd name="T29" fmla="*/ 102 h 104"/>
                <a:gd name="T30" fmla="*/ 44 w 92"/>
                <a:gd name="T31" fmla="*/ 98 h 104"/>
                <a:gd name="T32" fmla="*/ 48 w 92"/>
                <a:gd name="T33" fmla="*/ 94 h 104"/>
                <a:gd name="T34" fmla="*/ 50 w 92"/>
                <a:gd name="T35" fmla="*/ 90 h 104"/>
                <a:gd name="T36" fmla="*/ 52 w 92"/>
                <a:gd name="T37" fmla="*/ 86 h 104"/>
                <a:gd name="T38" fmla="*/ 52 w 92"/>
                <a:gd name="T39" fmla="*/ 82 h 104"/>
                <a:gd name="T40" fmla="*/ 52 w 92"/>
                <a:gd name="T41" fmla="*/ 78 h 104"/>
                <a:gd name="T42" fmla="*/ 50 w 92"/>
                <a:gd name="T43" fmla="*/ 74 h 104"/>
                <a:gd name="T44" fmla="*/ 52 w 92"/>
                <a:gd name="T45" fmla="*/ 70 h 104"/>
                <a:gd name="T46" fmla="*/ 54 w 92"/>
                <a:gd name="T47" fmla="*/ 66 h 104"/>
                <a:gd name="T48" fmla="*/ 58 w 92"/>
                <a:gd name="T49" fmla="*/ 64 h 104"/>
                <a:gd name="T50" fmla="*/ 62 w 92"/>
                <a:gd name="T51" fmla="*/ 60 h 104"/>
                <a:gd name="T52" fmla="*/ 66 w 92"/>
                <a:gd name="T53" fmla="*/ 54 h 104"/>
                <a:gd name="T54" fmla="*/ 70 w 92"/>
                <a:gd name="T55" fmla="*/ 50 h 104"/>
                <a:gd name="T56" fmla="*/ 72 w 92"/>
                <a:gd name="T57" fmla="*/ 46 h 104"/>
                <a:gd name="T58" fmla="*/ 74 w 92"/>
                <a:gd name="T59" fmla="*/ 44 h 104"/>
                <a:gd name="T60" fmla="*/ 74 w 92"/>
                <a:gd name="T61" fmla="*/ 42 h 104"/>
                <a:gd name="T62" fmla="*/ 80 w 92"/>
                <a:gd name="T63" fmla="*/ 30 h 104"/>
                <a:gd name="T64" fmla="*/ 82 w 92"/>
                <a:gd name="T65" fmla="*/ 28 h 104"/>
                <a:gd name="T66" fmla="*/ 84 w 92"/>
                <a:gd name="T67" fmla="*/ 26 h 104"/>
                <a:gd name="T68" fmla="*/ 86 w 92"/>
                <a:gd name="T69" fmla="*/ 24 h 104"/>
                <a:gd name="T70" fmla="*/ 88 w 92"/>
                <a:gd name="T71" fmla="*/ 20 h 104"/>
                <a:gd name="T72" fmla="*/ 90 w 92"/>
                <a:gd name="T73" fmla="*/ 16 h 104"/>
                <a:gd name="T74" fmla="*/ 92 w 92"/>
                <a:gd name="T75" fmla="*/ 12 h 104"/>
                <a:gd name="T76" fmla="*/ 92 w 92"/>
                <a:gd name="T77" fmla="*/ 8 h 104"/>
                <a:gd name="T78" fmla="*/ 90 w 92"/>
                <a:gd name="T79" fmla="*/ 6 h 104"/>
                <a:gd name="T80" fmla="*/ 86 w 92"/>
                <a:gd name="T81" fmla="*/ 4 h 104"/>
                <a:gd name="T82" fmla="*/ 82 w 92"/>
                <a:gd name="T83" fmla="*/ 2 h 104"/>
                <a:gd name="T84" fmla="*/ 78 w 92"/>
                <a:gd name="T85" fmla="*/ 0 h 104"/>
                <a:gd name="T86" fmla="*/ 74 w 92"/>
                <a:gd name="T87" fmla="*/ 0 h 104"/>
                <a:gd name="T88" fmla="*/ 70 w 92"/>
                <a:gd name="T89" fmla="*/ 0 h 104"/>
                <a:gd name="T90" fmla="*/ 68 w 92"/>
                <a:gd name="T91" fmla="*/ 2 h 104"/>
                <a:gd name="T92" fmla="*/ 66 w 92"/>
                <a:gd name="T93" fmla="*/ 4 h 104"/>
                <a:gd name="T94" fmla="*/ 64 w 92"/>
                <a:gd name="T95" fmla="*/ 8 h 104"/>
                <a:gd name="T96" fmla="*/ 62 w 92"/>
                <a:gd name="T97" fmla="*/ 10 h 104"/>
                <a:gd name="T98" fmla="*/ 60 w 92"/>
                <a:gd name="T99" fmla="*/ 12 h 104"/>
                <a:gd name="T100" fmla="*/ 60 w 92"/>
                <a:gd name="T101" fmla="*/ 12 h 104"/>
                <a:gd name="T102" fmla="*/ 58 w 92"/>
                <a:gd name="T103" fmla="*/ 26 h 104"/>
                <a:gd name="T104" fmla="*/ 42 w 92"/>
                <a:gd name="T105" fmla="*/ 36 h 104"/>
                <a:gd name="T106" fmla="*/ 32 w 92"/>
                <a:gd name="T107" fmla="*/ 44 h 104"/>
                <a:gd name="T108" fmla="*/ 20 w 92"/>
                <a:gd name="T109" fmla="*/ 62 h 104"/>
                <a:gd name="T110" fmla="*/ 14 w 92"/>
                <a:gd name="T111" fmla="*/ 72 h 104"/>
                <a:gd name="T112" fmla="*/ 14 w 92"/>
                <a:gd name="T113" fmla="*/ 72 h 104"/>
                <a:gd name="T114" fmla="*/ 12 w 92"/>
                <a:gd name="T115" fmla="*/ 72 h 104"/>
                <a:gd name="T116" fmla="*/ 8 w 92"/>
                <a:gd name="T117" fmla="*/ 72 h 104"/>
                <a:gd name="T118" fmla="*/ 6 w 92"/>
                <a:gd name="T119" fmla="*/ 76 h 104"/>
                <a:gd name="T120" fmla="*/ 4 w 92"/>
                <a:gd name="T121" fmla="*/ 8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104">
                  <a:moveTo>
                    <a:pt x="4" y="80"/>
                  </a:moveTo>
                  <a:lnTo>
                    <a:pt x="4" y="80"/>
                  </a:lnTo>
                  <a:lnTo>
                    <a:pt x="2" y="82"/>
                  </a:lnTo>
                  <a:lnTo>
                    <a:pt x="0" y="84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0" y="94"/>
                  </a:lnTo>
                  <a:lnTo>
                    <a:pt x="4" y="96"/>
                  </a:lnTo>
                  <a:lnTo>
                    <a:pt x="10" y="98"/>
                  </a:lnTo>
                  <a:lnTo>
                    <a:pt x="16" y="100"/>
                  </a:lnTo>
                  <a:lnTo>
                    <a:pt x="22" y="102"/>
                  </a:lnTo>
                  <a:lnTo>
                    <a:pt x="28" y="104"/>
                  </a:lnTo>
                  <a:lnTo>
                    <a:pt x="34" y="104"/>
                  </a:lnTo>
                  <a:lnTo>
                    <a:pt x="36" y="104"/>
                  </a:lnTo>
                  <a:lnTo>
                    <a:pt x="40" y="102"/>
                  </a:lnTo>
                  <a:lnTo>
                    <a:pt x="44" y="98"/>
                  </a:lnTo>
                  <a:lnTo>
                    <a:pt x="48" y="94"/>
                  </a:lnTo>
                  <a:lnTo>
                    <a:pt x="50" y="90"/>
                  </a:lnTo>
                  <a:lnTo>
                    <a:pt x="52" y="86"/>
                  </a:lnTo>
                  <a:lnTo>
                    <a:pt x="52" y="82"/>
                  </a:lnTo>
                  <a:lnTo>
                    <a:pt x="52" y="78"/>
                  </a:lnTo>
                  <a:lnTo>
                    <a:pt x="50" y="74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8" y="64"/>
                  </a:lnTo>
                  <a:lnTo>
                    <a:pt x="62" y="60"/>
                  </a:lnTo>
                  <a:lnTo>
                    <a:pt x="66" y="54"/>
                  </a:lnTo>
                  <a:lnTo>
                    <a:pt x="70" y="50"/>
                  </a:lnTo>
                  <a:lnTo>
                    <a:pt x="72" y="46"/>
                  </a:lnTo>
                  <a:lnTo>
                    <a:pt x="74" y="44"/>
                  </a:lnTo>
                  <a:lnTo>
                    <a:pt x="74" y="42"/>
                  </a:lnTo>
                  <a:lnTo>
                    <a:pt x="80" y="30"/>
                  </a:lnTo>
                  <a:lnTo>
                    <a:pt x="82" y="28"/>
                  </a:lnTo>
                  <a:lnTo>
                    <a:pt x="84" y="26"/>
                  </a:lnTo>
                  <a:lnTo>
                    <a:pt x="86" y="24"/>
                  </a:lnTo>
                  <a:lnTo>
                    <a:pt x="88" y="20"/>
                  </a:lnTo>
                  <a:lnTo>
                    <a:pt x="90" y="16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0" y="6"/>
                  </a:lnTo>
                  <a:lnTo>
                    <a:pt x="86" y="4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8" y="2"/>
                  </a:lnTo>
                  <a:lnTo>
                    <a:pt x="66" y="4"/>
                  </a:lnTo>
                  <a:lnTo>
                    <a:pt x="64" y="8"/>
                  </a:lnTo>
                  <a:lnTo>
                    <a:pt x="62" y="1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8" y="26"/>
                  </a:lnTo>
                  <a:lnTo>
                    <a:pt x="42" y="36"/>
                  </a:lnTo>
                  <a:lnTo>
                    <a:pt x="32" y="44"/>
                  </a:lnTo>
                  <a:lnTo>
                    <a:pt x="20" y="62"/>
                  </a:lnTo>
                  <a:lnTo>
                    <a:pt x="14" y="72"/>
                  </a:lnTo>
                  <a:lnTo>
                    <a:pt x="14" y="72"/>
                  </a:lnTo>
                  <a:lnTo>
                    <a:pt x="12" y="72"/>
                  </a:lnTo>
                  <a:lnTo>
                    <a:pt x="8" y="72"/>
                  </a:lnTo>
                  <a:lnTo>
                    <a:pt x="6" y="76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4" name="Freeform 496">
              <a:extLst>
                <a:ext uri="{FF2B5EF4-FFF2-40B4-BE49-F238E27FC236}">
                  <a16:creationId xmlns:a16="http://schemas.microsoft.com/office/drawing/2014/main" xmlns="" id="{E8176CE0-1F7D-4345-A516-7A4F22AD0539}"/>
                </a:ext>
              </a:extLst>
            </p:cNvPr>
            <p:cNvSpPr>
              <a:spLocks/>
            </p:cNvSpPr>
            <p:nvPr/>
          </p:nvSpPr>
          <p:spPr bwMode="gray">
            <a:xfrm>
              <a:off x="3586333" y="4247142"/>
              <a:ext cx="66650" cy="177614"/>
            </a:xfrm>
            <a:custGeom>
              <a:avLst/>
              <a:gdLst>
                <a:gd name="T0" fmla="*/ 20 w 36"/>
                <a:gd name="T1" fmla="*/ 0 h 96"/>
                <a:gd name="T2" fmla="*/ 20 w 36"/>
                <a:gd name="T3" fmla="*/ 0 h 96"/>
                <a:gd name="T4" fmla="*/ 16 w 36"/>
                <a:gd name="T5" fmla="*/ 0 h 96"/>
                <a:gd name="T6" fmla="*/ 12 w 36"/>
                <a:gd name="T7" fmla="*/ 0 h 96"/>
                <a:gd name="T8" fmla="*/ 8 w 36"/>
                <a:gd name="T9" fmla="*/ 2 h 96"/>
                <a:gd name="T10" fmla="*/ 4 w 36"/>
                <a:gd name="T11" fmla="*/ 4 h 96"/>
                <a:gd name="T12" fmla="*/ 2 w 36"/>
                <a:gd name="T13" fmla="*/ 8 h 96"/>
                <a:gd name="T14" fmla="*/ 2 w 36"/>
                <a:gd name="T15" fmla="*/ 12 h 96"/>
                <a:gd name="T16" fmla="*/ 0 w 36"/>
                <a:gd name="T17" fmla="*/ 26 h 96"/>
                <a:gd name="T18" fmla="*/ 0 w 36"/>
                <a:gd name="T19" fmla="*/ 40 h 96"/>
                <a:gd name="T20" fmla="*/ 2 w 36"/>
                <a:gd name="T21" fmla="*/ 48 h 96"/>
                <a:gd name="T22" fmla="*/ 2 w 36"/>
                <a:gd name="T23" fmla="*/ 52 h 96"/>
                <a:gd name="T24" fmla="*/ 4 w 36"/>
                <a:gd name="T25" fmla="*/ 54 h 96"/>
                <a:gd name="T26" fmla="*/ 4 w 36"/>
                <a:gd name="T27" fmla="*/ 54 h 96"/>
                <a:gd name="T28" fmla="*/ 4 w 36"/>
                <a:gd name="T29" fmla="*/ 54 h 96"/>
                <a:gd name="T30" fmla="*/ 4 w 36"/>
                <a:gd name="T31" fmla="*/ 56 h 96"/>
                <a:gd name="T32" fmla="*/ 2 w 36"/>
                <a:gd name="T33" fmla="*/ 58 h 96"/>
                <a:gd name="T34" fmla="*/ 2 w 36"/>
                <a:gd name="T35" fmla="*/ 60 h 96"/>
                <a:gd name="T36" fmla="*/ 0 w 36"/>
                <a:gd name="T37" fmla="*/ 64 h 96"/>
                <a:gd name="T38" fmla="*/ 0 w 36"/>
                <a:gd name="T39" fmla="*/ 66 h 96"/>
                <a:gd name="T40" fmla="*/ 2 w 36"/>
                <a:gd name="T41" fmla="*/ 70 h 96"/>
                <a:gd name="T42" fmla="*/ 4 w 36"/>
                <a:gd name="T43" fmla="*/ 76 h 96"/>
                <a:gd name="T44" fmla="*/ 6 w 36"/>
                <a:gd name="T45" fmla="*/ 82 h 96"/>
                <a:gd name="T46" fmla="*/ 10 w 36"/>
                <a:gd name="T47" fmla="*/ 88 h 96"/>
                <a:gd name="T48" fmla="*/ 12 w 36"/>
                <a:gd name="T49" fmla="*/ 92 h 96"/>
                <a:gd name="T50" fmla="*/ 14 w 36"/>
                <a:gd name="T51" fmla="*/ 94 h 96"/>
                <a:gd name="T52" fmla="*/ 16 w 36"/>
                <a:gd name="T53" fmla="*/ 96 h 96"/>
                <a:gd name="T54" fmla="*/ 18 w 36"/>
                <a:gd name="T55" fmla="*/ 94 h 96"/>
                <a:gd name="T56" fmla="*/ 22 w 36"/>
                <a:gd name="T57" fmla="*/ 90 h 96"/>
                <a:gd name="T58" fmla="*/ 24 w 36"/>
                <a:gd name="T59" fmla="*/ 88 h 96"/>
                <a:gd name="T60" fmla="*/ 24 w 36"/>
                <a:gd name="T61" fmla="*/ 84 h 96"/>
                <a:gd name="T62" fmla="*/ 24 w 36"/>
                <a:gd name="T63" fmla="*/ 78 h 96"/>
                <a:gd name="T64" fmla="*/ 24 w 36"/>
                <a:gd name="T65" fmla="*/ 72 h 96"/>
                <a:gd name="T66" fmla="*/ 24 w 36"/>
                <a:gd name="T67" fmla="*/ 66 h 96"/>
                <a:gd name="T68" fmla="*/ 24 w 36"/>
                <a:gd name="T69" fmla="*/ 60 h 96"/>
                <a:gd name="T70" fmla="*/ 24 w 36"/>
                <a:gd name="T71" fmla="*/ 56 h 96"/>
                <a:gd name="T72" fmla="*/ 24 w 36"/>
                <a:gd name="T73" fmla="*/ 56 h 96"/>
                <a:gd name="T74" fmla="*/ 30 w 36"/>
                <a:gd name="T75" fmla="*/ 42 h 96"/>
                <a:gd name="T76" fmla="*/ 30 w 36"/>
                <a:gd name="T77" fmla="*/ 40 h 96"/>
                <a:gd name="T78" fmla="*/ 30 w 36"/>
                <a:gd name="T79" fmla="*/ 36 h 96"/>
                <a:gd name="T80" fmla="*/ 30 w 36"/>
                <a:gd name="T81" fmla="*/ 32 h 96"/>
                <a:gd name="T82" fmla="*/ 30 w 36"/>
                <a:gd name="T83" fmla="*/ 28 h 96"/>
                <a:gd name="T84" fmla="*/ 32 w 36"/>
                <a:gd name="T85" fmla="*/ 24 h 96"/>
                <a:gd name="T86" fmla="*/ 32 w 36"/>
                <a:gd name="T87" fmla="*/ 24 h 96"/>
                <a:gd name="T88" fmla="*/ 34 w 36"/>
                <a:gd name="T89" fmla="*/ 22 h 96"/>
                <a:gd name="T90" fmla="*/ 34 w 36"/>
                <a:gd name="T91" fmla="*/ 20 h 96"/>
                <a:gd name="T92" fmla="*/ 34 w 36"/>
                <a:gd name="T93" fmla="*/ 16 h 96"/>
                <a:gd name="T94" fmla="*/ 34 w 36"/>
                <a:gd name="T95" fmla="*/ 10 h 96"/>
                <a:gd name="T96" fmla="*/ 34 w 36"/>
                <a:gd name="T97" fmla="*/ 6 h 96"/>
                <a:gd name="T98" fmla="*/ 34 w 36"/>
                <a:gd name="T99" fmla="*/ 2 h 96"/>
                <a:gd name="T100" fmla="*/ 36 w 36"/>
                <a:gd name="T101" fmla="*/ 0 h 96"/>
                <a:gd name="T102" fmla="*/ 34 w 36"/>
                <a:gd name="T103" fmla="*/ 0 h 96"/>
                <a:gd name="T104" fmla="*/ 32 w 36"/>
                <a:gd name="T105" fmla="*/ 0 h 96"/>
                <a:gd name="T106" fmla="*/ 28 w 36"/>
                <a:gd name="T107" fmla="*/ 2 h 96"/>
                <a:gd name="T108" fmla="*/ 24 w 36"/>
                <a:gd name="T109" fmla="*/ 2 h 96"/>
                <a:gd name="T110" fmla="*/ 20 w 36"/>
                <a:gd name="T1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" h="96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2" y="8"/>
                  </a:lnTo>
                  <a:lnTo>
                    <a:pt x="2" y="1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2" y="48"/>
                  </a:lnTo>
                  <a:lnTo>
                    <a:pt x="2" y="52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6"/>
                  </a:lnTo>
                  <a:lnTo>
                    <a:pt x="2" y="58"/>
                  </a:lnTo>
                  <a:lnTo>
                    <a:pt x="2" y="60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6" y="82"/>
                  </a:lnTo>
                  <a:lnTo>
                    <a:pt x="10" y="88"/>
                  </a:lnTo>
                  <a:lnTo>
                    <a:pt x="12" y="92"/>
                  </a:lnTo>
                  <a:lnTo>
                    <a:pt x="14" y="94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8"/>
                  </a:lnTo>
                  <a:lnTo>
                    <a:pt x="24" y="84"/>
                  </a:lnTo>
                  <a:lnTo>
                    <a:pt x="24" y="78"/>
                  </a:lnTo>
                  <a:lnTo>
                    <a:pt x="24" y="72"/>
                  </a:lnTo>
                  <a:lnTo>
                    <a:pt x="24" y="66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30" y="42"/>
                  </a:lnTo>
                  <a:lnTo>
                    <a:pt x="30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30" y="28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4" y="22"/>
                  </a:lnTo>
                  <a:lnTo>
                    <a:pt x="34" y="20"/>
                  </a:lnTo>
                  <a:lnTo>
                    <a:pt x="34" y="16"/>
                  </a:lnTo>
                  <a:lnTo>
                    <a:pt x="34" y="10"/>
                  </a:lnTo>
                  <a:lnTo>
                    <a:pt x="34" y="6"/>
                  </a:lnTo>
                  <a:lnTo>
                    <a:pt x="34" y="2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5" name="Freeform 497">
              <a:extLst>
                <a:ext uri="{FF2B5EF4-FFF2-40B4-BE49-F238E27FC236}">
                  <a16:creationId xmlns:a16="http://schemas.microsoft.com/office/drawing/2014/main" xmlns="" id="{FC2C9ADD-77D2-44B4-813F-66F97456FD5A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7088" y="4432157"/>
              <a:ext cx="59245" cy="62905"/>
            </a:xfrm>
            <a:custGeom>
              <a:avLst/>
              <a:gdLst>
                <a:gd name="T0" fmla="*/ 2 w 32"/>
                <a:gd name="T1" fmla="*/ 28 h 34"/>
                <a:gd name="T2" fmla="*/ 2 w 32"/>
                <a:gd name="T3" fmla="*/ 28 h 34"/>
                <a:gd name="T4" fmla="*/ 0 w 32"/>
                <a:gd name="T5" fmla="*/ 30 h 34"/>
                <a:gd name="T6" fmla="*/ 0 w 32"/>
                <a:gd name="T7" fmla="*/ 30 h 34"/>
                <a:gd name="T8" fmla="*/ 2 w 32"/>
                <a:gd name="T9" fmla="*/ 32 h 34"/>
                <a:gd name="T10" fmla="*/ 4 w 32"/>
                <a:gd name="T11" fmla="*/ 34 h 34"/>
                <a:gd name="T12" fmla="*/ 6 w 32"/>
                <a:gd name="T13" fmla="*/ 32 h 34"/>
                <a:gd name="T14" fmla="*/ 10 w 32"/>
                <a:gd name="T15" fmla="*/ 32 h 34"/>
                <a:gd name="T16" fmla="*/ 12 w 32"/>
                <a:gd name="T17" fmla="*/ 30 h 34"/>
                <a:gd name="T18" fmla="*/ 16 w 32"/>
                <a:gd name="T19" fmla="*/ 26 h 34"/>
                <a:gd name="T20" fmla="*/ 20 w 32"/>
                <a:gd name="T21" fmla="*/ 24 h 34"/>
                <a:gd name="T22" fmla="*/ 22 w 32"/>
                <a:gd name="T23" fmla="*/ 22 h 34"/>
                <a:gd name="T24" fmla="*/ 22 w 32"/>
                <a:gd name="T25" fmla="*/ 22 h 34"/>
                <a:gd name="T26" fmla="*/ 22 w 32"/>
                <a:gd name="T27" fmla="*/ 22 h 34"/>
                <a:gd name="T28" fmla="*/ 24 w 32"/>
                <a:gd name="T29" fmla="*/ 20 h 34"/>
                <a:gd name="T30" fmla="*/ 26 w 32"/>
                <a:gd name="T31" fmla="*/ 16 h 34"/>
                <a:gd name="T32" fmla="*/ 28 w 32"/>
                <a:gd name="T33" fmla="*/ 12 h 34"/>
                <a:gd name="T34" fmla="*/ 30 w 32"/>
                <a:gd name="T35" fmla="*/ 10 h 34"/>
                <a:gd name="T36" fmla="*/ 32 w 32"/>
                <a:gd name="T37" fmla="*/ 6 h 34"/>
                <a:gd name="T38" fmla="*/ 32 w 32"/>
                <a:gd name="T39" fmla="*/ 4 h 34"/>
                <a:gd name="T40" fmla="*/ 32 w 32"/>
                <a:gd name="T41" fmla="*/ 4 h 34"/>
                <a:gd name="T42" fmla="*/ 32 w 32"/>
                <a:gd name="T43" fmla="*/ 2 h 34"/>
                <a:gd name="T44" fmla="*/ 30 w 32"/>
                <a:gd name="T45" fmla="*/ 0 h 34"/>
                <a:gd name="T46" fmla="*/ 28 w 32"/>
                <a:gd name="T47" fmla="*/ 0 h 34"/>
                <a:gd name="T48" fmla="*/ 26 w 32"/>
                <a:gd name="T49" fmla="*/ 0 h 34"/>
                <a:gd name="T50" fmla="*/ 22 w 32"/>
                <a:gd name="T51" fmla="*/ 2 h 34"/>
                <a:gd name="T52" fmla="*/ 20 w 32"/>
                <a:gd name="T53" fmla="*/ 6 h 34"/>
                <a:gd name="T54" fmla="*/ 16 w 32"/>
                <a:gd name="T55" fmla="*/ 10 h 34"/>
                <a:gd name="T56" fmla="*/ 12 w 32"/>
                <a:gd name="T57" fmla="*/ 14 h 34"/>
                <a:gd name="T58" fmla="*/ 8 w 32"/>
                <a:gd name="T59" fmla="*/ 20 h 34"/>
                <a:gd name="T60" fmla="*/ 4 w 32"/>
                <a:gd name="T61" fmla="*/ 24 h 34"/>
                <a:gd name="T62" fmla="*/ 2 w 32"/>
                <a:gd name="T63" fmla="*/ 26 h 34"/>
                <a:gd name="T64" fmla="*/ 2 w 32"/>
                <a:gd name="T65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" h="34">
                  <a:moveTo>
                    <a:pt x="2" y="28"/>
                  </a:moveTo>
                  <a:lnTo>
                    <a:pt x="2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4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2" y="30"/>
                  </a:lnTo>
                  <a:lnTo>
                    <a:pt x="16" y="26"/>
                  </a:lnTo>
                  <a:lnTo>
                    <a:pt x="20" y="24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32" y="4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2" y="14"/>
                  </a:lnTo>
                  <a:lnTo>
                    <a:pt x="8" y="20"/>
                  </a:lnTo>
                  <a:lnTo>
                    <a:pt x="4" y="24"/>
                  </a:lnTo>
                  <a:lnTo>
                    <a:pt x="2" y="26"/>
                  </a:lnTo>
                  <a:lnTo>
                    <a:pt x="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6" name="Freeform 498">
              <a:extLst>
                <a:ext uri="{FF2B5EF4-FFF2-40B4-BE49-F238E27FC236}">
                  <a16:creationId xmlns:a16="http://schemas.microsoft.com/office/drawing/2014/main" xmlns="" id="{2E3DF9A8-E28C-4F32-89A3-9C7969F1FED6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8172" y="4476561"/>
              <a:ext cx="111084" cy="85107"/>
            </a:xfrm>
            <a:custGeom>
              <a:avLst/>
              <a:gdLst>
                <a:gd name="T0" fmla="*/ 42 w 60"/>
                <a:gd name="T1" fmla="*/ 2 h 46"/>
                <a:gd name="T2" fmla="*/ 30 w 60"/>
                <a:gd name="T3" fmla="*/ 8 h 46"/>
                <a:gd name="T4" fmla="*/ 20 w 60"/>
                <a:gd name="T5" fmla="*/ 10 h 46"/>
                <a:gd name="T6" fmla="*/ 6 w 60"/>
                <a:gd name="T7" fmla="*/ 16 h 46"/>
                <a:gd name="T8" fmla="*/ 6 w 60"/>
                <a:gd name="T9" fmla="*/ 18 h 46"/>
                <a:gd name="T10" fmla="*/ 4 w 60"/>
                <a:gd name="T11" fmla="*/ 20 h 46"/>
                <a:gd name="T12" fmla="*/ 2 w 60"/>
                <a:gd name="T13" fmla="*/ 22 h 46"/>
                <a:gd name="T14" fmla="*/ 2 w 60"/>
                <a:gd name="T15" fmla="*/ 26 h 46"/>
                <a:gd name="T16" fmla="*/ 0 w 60"/>
                <a:gd name="T17" fmla="*/ 30 h 46"/>
                <a:gd name="T18" fmla="*/ 0 w 60"/>
                <a:gd name="T19" fmla="*/ 32 h 46"/>
                <a:gd name="T20" fmla="*/ 0 w 60"/>
                <a:gd name="T21" fmla="*/ 34 h 46"/>
                <a:gd name="T22" fmla="*/ 2 w 60"/>
                <a:gd name="T23" fmla="*/ 36 h 46"/>
                <a:gd name="T24" fmla="*/ 8 w 60"/>
                <a:gd name="T25" fmla="*/ 34 h 46"/>
                <a:gd name="T26" fmla="*/ 12 w 60"/>
                <a:gd name="T27" fmla="*/ 34 h 46"/>
                <a:gd name="T28" fmla="*/ 16 w 60"/>
                <a:gd name="T29" fmla="*/ 32 h 46"/>
                <a:gd name="T30" fmla="*/ 20 w 60"/>
                <a:gd name="T31" fmla="*/ 32 h 46"/>
                <a:gd name="T32" fmla="*/ 20 w 60"/>
                <a:gd name="T33" fmla="*/ 32 h 46"/>
                <a:gd name="T34" fmla="*/ 20 w 60"/>
                <a:gd name="T35" fmla="*/ 32 h 46"/>
                <a:gd name="T36" fmla="*/ 20 w 60"/>
                <a:gd name="T37" fmla="*/ 34 h 46"/>
                <a:gd name="T38" fmla="*/ 20 w 60"/>
                <a:gd name="T39" fmla="*/ 38 h 46"/>
                <a:gd name="T40" fmla="*/ 22 w 60"/>
                <a:gd name="T41" fmla="*/ 40 h 46"/>
                <a:gd name="T42" fmla="*/ 24 w 60"/>
                <a:gd name="T43" fmla="*/ 42 h 46"/>
                <a:gd name="T44" fmla="*/ 26 w 60"/>
                <a:gd name="T45" fmla="*/ 44 h 46"/>
                <a:gd name="T46" fmla="*/ 30 w 60"/>
                <a:gd name="T47" fmla="*/ 44 h 46"/>
                <a:gd name="T48" fmla="*/ 32 w 60"/>
                <a:gd name="T49" fmla="*/ 46 h 46"/>
                <a:gd name="T50" fmla="*/ 36 w 60"/>
                <a:gd name="T51" fmla="*/ 46 h 46"/>
                <a:gd name="T52" fmla="*/ 40 w 60"/>
                <a:gd name="T53" fmla="*/ 46 h 46"/>
                <a:gd name="T54" fmla="*/ 42 w 60"/>
                <a:gd name="T55" fmla="*/ 46 h 46"/>
                <a:gd name="T56" fmla="*/ 44 w 60"/>
                <a:gd name="T57" fmla="*/ 42 h 46"/>
                <a:gd name="T58" fmla="*/ 44 w 60"/>
                <a:gd name="T59" fmla="*/ 38 h 46"/>
                <a:gd name="T60" fmla="*/ 44 w 60"/>
                <a:gd name="T61" fmla="*/ 34 h 46"/>
                <a:gd name="T62" fmla="*/ 42 w 60"/>
                <a:gd name="T63" fmla="*/ 32 h 46"/>
                <a:gd name="T64" fmla="*/ 42 w 60"/>
                <a:gd name="T65" fmla="*/ 30 h 46"/>
                <a:gd name="T66" fmla="*/ 44 w 60"/>
                <a:gd name="T67" fmla="*/ 28 h 46"/>
                <a:gd name="T68" fmla="*/ 46 w 60"/>
                <a:gd name="T69" fmla="*/ 28 h 46"/>
                <a:gd name="T70" fmla="*/ 48 w 60"/>
                <a:gd name="T71" fmla="*/ 30 h 46"/>
                <a:gd name="T72" fmla="*/ 50 w 60"/>
                <a:gd name="T73" fmla="*/ 32 h 46"/>
                <a:gd name="T74" fmla="*/ 52 w 60"/>
                <a:gd name="T75" fmla="*/ 34 h 46"/>
                <a:gd name="T76" fmla="*/ 54 w 60"/>
                <a:gd name="T77" fmla="*/ 36 h 46"/>
                <a:gd name="T78" fmla="*/ 56 w 60"/>
                <a:gd name="T79" fmla="*/ 34 h 46"/>
                <a:gd name="T80" fmla="*/ 58 w 60"/>
                <a:gd name="T81" fmla="*/ 30 h 46"/>
                <a:gd name="T82" fmla="*/ 60 w 60"/>
                <a:gd name="T83" fmla="*/ 24 h 46"/>
                <a:gd name="T84" fmla="*/ 60 w 60"/>
                <a:gd name="T85" fmla="*/ 20 h 46"/>
                <a:gd name="T86" fmla="*/ 60 w 60"/>
                <a:gd name="T87" fmla="*/ 16 h 46"/>
                <a:gd name="T88" fmla="*/ 58 w 60"/>
                <a:gd name="T89" fmla="*/ 12 h 46"/>
                <a:gd name="T90" fmla="*/ 56 w 60"/>
                <a:gd name="T91" fmla="*/ 8 h 46"/>
                <a:gd name="T92" fmla="*/ 52 w 60"/>
                <a:gd name="T93" fmla="*/ 4 h 46"/>
                <a:gd name="T94" fmla="*/ 48 w 60"/>
                <a:gd name="T95" fmla="*/ 2 h 46"/>
                <a:gd name="T96" fmla="*/ 46 w 60"/>
                <a:gd name="T97" fmla="*/ 0 h 46"/>
                <a:gd name="T98" fmla="*/ 42 w 60"/>
                <a:gd name="T99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" h="46">
                  <a:moveTo>
                    <a:pt x="42" y="2"/>
                  </a:moveTo>
                  <a:lnTo>
                    <a:pt x="30" y="8"/>
                  </a:lnTo>
                  <a:lnTo>
                    <a:pt x="20" y="10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4" y="42"/>
                  </a:lnTo>
                  <a:lnTo>
                    <a:pt x="26" y="44"/>
                  </a:lnTo>
                  <a:lnTo>
                    <a:pt x="30" y="44"/>
                  </a:lnTo>
                  <a:lnTo>
                    <a:pt x="32" y="46"/>
                  </a:lnTo>
                  <a:lnTo>
                    <a:pt x="36" y="46"/>
                  </a:lnTo>
                  <a:lnTo>
                    <a:pt x="40" y="46"/>
                  </a:lnTo>
                  <a:lnTo>
                    <a:pt x="42" y="46"/>
                  </a:lnTo>
                  <a:lnTo>
                    <a:pt x="44" y="42"/>
                  </a:lnTo>
                  <a:lnTo>
                    <a:pt x="44" y="38"/>
                  </a:lnTo>
                  <a:lnTo>
                    <a:pt x="44" y="34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44" y="28"/>
                  </a:lnTo>
                  <a:lnTo>
                    <a:pt x="46" y="28"/>
                  </a:lnTo>
                  <a:lnTo>
                    <a:pt x="48" y="30"/>
                  </a:lnTo>
                  <a:lnTo>
                    <a:pt x="50" y="32"/>
                  </a:lnTo>
                  <a:lnTo>
                    <a:pt x="52" y="34"/>
                  </a:lnTo>
                  <a:lnTo>
                    <a:pt x="54" y="36"/>
                  </a:lnTo>
                  <a:lnTo>
                    <a:pt x="56" y="34"/>
                  </a:lnTo>
                  <a:lnTo>
                    <a:pt x="58" y="30"/>
                  </a:lnTo>
                  <a:lnTo>
                    <a:pt x="60" y="24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2" y="4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7" name="Freeform 499">
              <a:extLst>
                <a:ext uri="{FF2B5EF4-FFF2-40B4-BE49-F238E27FC236}">
                  <a16:creationId xmlns:a16="http://schemas.microsoft.com/office/drawing/2014/main" xmlns="" id="{EBCD6978-F07A-4F52-891E-DE23B597AC12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5274" y="4528365"/>
              <a:ext cx="199951" cy="177614"/>
            </a:xfrm>
            <a:custGeom>
              <a:avLst/>
              <a:gdLst>
                <a:gd name="T0" fmla="*/ 70 w 108"/>
                <a:gd name="T1" fmla="*/ 46 h 96"/>
                <a:gd name="T2" fmla="*/ 90 w 108"/>
                <a:gd name="T3" fmla="*/ 46 h 96"/>
                <a:gd name="T4" fmla="*/ 100 w 108"/>
                <a:gd name="T5" fmla="*/ 44 h 96"/>
                <a:gd name="T6" fmla="*/ 86 w 108"/>
                <a:gd name="T7" fmla="*/ 38 h 96"/>
                <a:gd name="T8" fmla="*/ 108 w 108"/>
                <a:gd name="T9" fmla="*/ 30 h 96"/>
                <a:gd name="T10" fmla="*/ 108 w 108"/>
                <a:gd name="T11" fmla="*/ 26 h 96"/>
                <a:gd name="T12" fmla="*/ 104 w 108"/>
                <a:gd name="T13" fmla="*/ 22 h 96"/>
                <a:gd name="T14" fmla="*/ 98 w 108"/>
                <a:gd name="T15" fmla="*/ 16 h 96"/>
                <a:gd name="T16" fmla="*/ 92 w 108"/>
                <a:gd name="T17" fmla="*/ 10 h 96"/>
                <a:gd name="T18" fmla="*/ 90 w 108"/>
                <a:gd name="T19" fmla="*/ 6 h 96"/>
                <a:gd name="T20" fmla="*/ 88 w 108"/>
                <a:gd name="T21" fmla="*/ 4 h 96"/>
                <a:gd name="T22" fmla="*/ 84 w 108"/>
                <a:gd name="T23" fmla="*/ 0 h 96"/>
                <a:gd name="T24" fmla="*/ 78 w 108"/>
                <a:gd name="T25" fmla="*/ 2 h 96"/>
                <a:gd name="T26" fmla="*/ 72 w 108"/>
                <a:gd name="T27" fmla="*/ 4 h 96"/>
                <a:gd name="T28" fmla="*/ 66 w 108"/>
                <a:gd name="T29" fmla="*/ 10 h 96"/>
                <a:gd name="T30" fmla="*/ 58 w 108"/>
                <a:gd name="T31" fmla="*/ 14 h 96"/>
                <a:gd name="T32" fmla="*/ 48 w 108"/>
                <a:gd name="T33" fmla="*/ 38 h 96"/>
                <a:gd name="T34" fmla="*/ 42 w 108"/>
                <a:gd name="T35" fmla="*/ 40 h 96"/>
                <a:gd name="T36" fmla="*/ 36 w 108"/>
                <a:gd name="T37" fmla="*/ 46 h 96"/>
                <a:gd name="T38" fmla="*/ 30 w 108"/>
                <a:gd name="T39" fmla="*/ 48 h 96"/>
                <a:gd name="T40" fmla="*/ 24 w 108"/>
                <a:gd name="T41" fmla="*/ 54 h 96"/>
                <a:gd name="T42" fmla="*/ 18 w 108"/>
                <a:gd name="T43" fmla="*/ 60 h 96"/>
                <a:gd name="T44" fmla="*/ 16 w 108"/>
                <a:gd name="T45" fmla="*/ 64 h 96"/>
                <a:gd name="T46" fmla="*/ 0 w 108"/>
                <a:gd name="T47" fmla="*/ 88 h 96"/>
                <a:gd name="T48" fmla="*/ 2 w 108"/>
                <a:gd name="T49" fmla="*/ 90 h 96"/>
                <a:gd name="T50" fmla="*/ 10 w 108"/>
                <a:gd name="T51" fmla="*/ 94 h 96"/>
                <a:gd name="T52" fmla="*/ 16 w 108"/>
                <a:gd name="T53" fmla="*/ 96 h 96"/>
                <a:gd name="T54" fmla="*/ 22 w 108"/>
                <a:gd name="T55" fmla="*/ 90 h 96"/>
                <a:gd name="T56" fmla="*/ 24 w 108"/>
                <a:gd name="T57" fmla="*/ 86 h 96"/>
                <a:gd name="T58" fmla="*/ 28 w 108"/>
                <a:gd name="T59" fmla="*/ 82 h 96"/>
                <a:gd name="T60" fmla="*/ 32 w 108"/>
                <a:gd name="T61" fmla="*/ 80 h 96"/>
                <a:gd name="T62" fmla="*/ 46 w 108"/>
                <a:gd name="T63" fmla="*/ 74 h 96"/>
                <a:gd name="T64" fmla="*/ 62 w 108"/>
                <a:gd name="T65" fmla="*/ 5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6">
                  <a:moveTo>
                    <a:pt x="62" y="56"/>
                  </a:moveTo>
                  <a:lnTo>
                    <a:pt x="70" y="46"/>
                  </a:lnTo>
                  <a:lnTo>
                    <a:pt x="84" y="46"/>
                  </a:lnTo>
                  <a:lnTo>
                    <a:pt x="90" y="46"/>
                  </a:lnTo>
                  <a:lnTo>
                    <a:pt x="96" y="44"/>
                  </a:lnTo>
                  <a:lnTo>
                    <a:pt x="100" y="44"/>
                  </a:lnTo>
                  <a:lnTo>
                    <a:pt x="102" y="42"/>
                  </a:lnTo>
                  <a:lnTo>
                    <a:pt x="86" y="38"/>
                  </a:lnTo>
                  <a:lnTo>
                    <a:pt x="108" y="32"/>
                  </a:lnTo>
                  <a:lnTo>
                    <a:pt x="108" y="30"/>
                  </a:lnTo>
                  <a:lnTo>
                    <a:pt x="108" y="28"/>
                  </a:lnTo>
                  <a:lnTo>
                    <a:pt x="108" y="26"/>
                  </a:lnTo>
                  <a:lnTo>
                    <a:pt x="104" y="24"/>
                  </a:lnTo>
                  <a:lnTo>
                    <a:pt x="104" y="22"/>
                  </a:lnTo>
                  <a:lnTo>
                    <a:pt x="102" y="20"/>
                  </a:lnTo>
                  <a:lnTo>
                    <a:pt x="98" y="16"/>
                  </a:lnTo>
                  <a:lnTo>
                    <a:pt x="96" y="14"/>
                  </a:lnTo>
                  <a:lnTo>
                    <a:pt x="92" y="10"/>
                  </a:lnTo>
                  <a:lnTo>
                    <a:pt x="90" y="8"/>
                  </a:lnTo>
                  <a:lnTo>
                    <a:pt x="90" y="6"/>
                  </a:lnTo>
                  <a:lnTo>
                    <a:pt x="88" y="6"/>
                  </a:lnTo>
                  <a:lnTo>
                    <a:pt x="88" y="4"/>
                  </a:lnTo>
                  <a:lnTo>
                    <a:pt x="86" y="2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78" y="2"/>
                  </a:lnTo>
                  <a:lnTo>
                    <a:pt x="74" y="4"/>
                  </a:lnTo>
                  <a:lnTo>
                    <a:pt x="72" y="4"/>
                  </a:lnTo>
                  <a:lnTo>
                    <a:pt x="70" y="6"/>
                  </a:lnTo>
                  <a:lnTo>
                    <a:pt x="66" y="10"/>
                  </a:lnTo>
                  <a:lnTo>
                    <a:pt x="62" y="12"/>
                  </a:lnTo>
                  <a:lnTo>
                    <a:pt x="58" y="14"/>
                  </a:lnTo>
                  <a:lnTo>
                    <a:pt x="48" y="36"/>
                  </a:lnTo>
                  <a:lnTo>
                    <a:pt x="48" y="38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38" y="44"/>
                  </a:lnTo>
                  <a:lnTo>
                    <a:pt x="36" y="46"/>
                  </a:lnTo>
                  <a:lnTo>
                    <a:pt x="32" y="48"/>
                  </a:lnTo>
                  <a:lnTo>
                    <a:pt x="30" y="48"/>
                  </a:lnTo>
                  <a:lnTo>
                    <a:pt x="26" y="52"/>
                  </a:lnTo>
                  <a:lnTo>
                    <a:pt x="24" y="54"/>
                  </a:lnTo>
                  <a:lnTo>
                    <a:pt x="20" y="58"/>
                  </a:lnTo>
                  <a:lnTo>
                    <a:pt x="18" y="60"/>
                  </a:lnTo>
                  <a:lnTo>
                    <a:pt x="16" y="62"/>
                  </a:lnTo>
                  <a:lnTo>
                    <a:pt x="16" y="64"/>
                  </a:lnTo>
                  <a:lnTo>
                    <a:pt x="8" y="84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10" y="94"/>
                  </a:lnTo>
                  <a:lnTo>
                    <a:pt x="14" y="96"/>
                  </a:lnTo>
                  <a:lnTo>
                    <a:pt x="16" y="96"/>
                  </a:lnTo>
                  <a:lnTo>
                    <a:pt x="18" y="94"/>
                  </a:lnTo>
                  <a:lnTo>
                    <a:pt x="22" y="90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26" y="84"/>
                  </a:lnTo>
                  <a:lnTo>
                    <a:pt x="28" y="82"/>
                  </a:lnTo>
                  <a:lnTo>
                    <a:pt x="28" y="82"/>
                  </a:lnTo>
                  <a:lnTo>
                    <a:pt x="32" y="80"/>
                  </a:lnTo>
                  <a:lnTo>
                    <a:pt x="38" y="78"/>
                  </a:lnTo>
                  <a:lnTo>
                    <a:pt x="46" y="74"/>
                  </a:lnTo>
                  <a:lnTo>
                    <a:pt x="54" y="70"/>
                  </a:lnTo>
                  <a:lnTo>
                    <a:pt x="62" y="5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8" name="Freeform 500">
              <a:extLst>
                <a:ext uri="{FF2B5EF4-FFF2-40B4-BE49-F238E27FC236}">
                  <a16:creationId xmlns:a16="http://schemas.microsoft.com/office/drawing/2014/main" xmlns="" id="{FD8791CD-6820-445F-AD86-323FC16B2ED2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8246" y="4606071"/>
              <a:ext cx="222168" cy="203516"/>
            </a:xfrm>
            <a:custGeom>
              <a:avLst/>
              <a:gdLst>
                <a:gd name="T0" fmla="*/ 102 w 120"/>
                <a:gd name="T1" fmla="*/ 32 h 110"/>
                <a:gd name="T2" fmla="*/ 104 w 120"/>
                <a:gd name="T3" fmla="*/ 34 h 110"/>
                <a:gd name="T4" fmla="*/ 112 w 120"/>
                <a:gd name="T5" fmla="*/ 36 h 110"/>
                <a:gd name="T6" fmla="*/ 120 w 120"/>
                <a:gd name="T7" fmla="*/ 42 h 110"/>
                <a:gd name="T8" fmla="*/ 116 w 120"/>
                <a:gd name="T9" fmla="*/ 46 h 110"/>
                <a:gd name="T10" fmla="*/ 114 w 120"/>
                <a:gd name="T11" fmla="*/ 48 h 110"/>
                <a:gd name="T12" fmla="*/ 106 w 120"/>
                <a:gd name="T13" fmla="*/ 50 h 110"/>
                <a:gd name="T14" fmla="*/ 102 w 120"/>
                <a:gd name="T15" fmla="*/ 54 h 110"/>
                <a:gd name="T16" fmla="*/ 100 w 120"/>
                <a:gd name="T17" fmla="*/ 56 h 110"/>
                <a:gd name="T18" fmla="*/ 94 w 120"/>
                <a:gd name="T19" fmla="*/ 70 h 110"/>
                <a:gd name="T20" fmla="*/ 88 w 120"/>
                <a:gd name="T21" fmla="*/ 76 h 110"/>
                <a:gd name="T22" fmla="*/ 86 w 120"/>
                <a:gd name="T23" fmla="*/ 80 h 110"/>
                <a:gd name="T24" fmla="*/ 84 w 120"/>
                <a:gd name="T25" fmla="*/ 84 h 110"/>
                <a:gd name="T26" fmla="*/ 82 w 120"/>
                <a:gd name="T27" fmla="*/ 94 h 110"/>
                <a:gd name="T28" fmla="*/ 78 w 120"/>
                <a:gd name="T29" fmla="*/ 102 h 110"/>
                <a:gd name="T30" fmla="*/ 74 w 120"/>
                <a:gd name="T31" fmla="*/ 106 h 110"/>
                <a:gd name="T32" fmla="*/ 66 w 120"/>
                <a:gd name="T33" fmla="*/ 108 h 110"/>
                <a:gd name="T34" fmla="*/ 60 w 120"/>
                <a:gd name="T35" fmla="*/ 100 h 110"/>
                <a:gd name="T36" fmla="*/ 50 w 120"/>
                <a:gd name="T37" fmla="*/ 98 h 110"/>
                <a:gd name="T38" fmla="*/ 46 w 120"/>
                <a:gd name="T39" fmla="*/ 96 h 110"/>
                <a:gd name="T40" fmla="*/ 40 w 120"/>
                <a:gd name="T41" fmla="*/ 96 h 110"/>
                <a:gd name="T42" fmla="*/ 34 w 120"/>
                <a:gd name="T43" fmla="*/ 96 h 110"/>
                <a:gd name="T44" fmla="*/ 26 w 120"/>
                <a:gd name="T45" fmla="*/ 94 h 110"/>
                <a:gd name="T46" fmla="*/ 22 w 120"/>
                <a:gd name="T47" fmla="*/ 90 h 110"/>
                <a:gd name="T48" fmla="*/ 16 w 120"/>
                <a:gd name="T49" fmla="*/ 86 h 110"/>
                <a:gd name="T50" fmla="*/ 6 w 120"/>
                <a:gd name="T51" fmla="*/ 82 h 110"/>
                <a:gd name="T52" fmla="*/ 0 w 120"/>
                <a:gd name="T53" fmla="*/ 78 h 110"/>
                <a:gd name="T54" fmla="*/ 0 w 120"/>
                <a:gd name="T55" fmla="*/ 74 h 110"/>
                <a:gd name="T56" fmla="*/ 4 w 120"/>
                <a:gd name="T57" fmla="*/ 72 h 110"/>
                <a:gd name="T58" fmla="*/ 2 w 120"/>
                <a:gd name="T59" fmla="*/ 60 h 110"/>
                <a:gd name="T60" fmla="*/ 2 w 120"/>
                <a:gd name="T61" fmla="*/ 52 h 110"/>
                <a:gd name="T62" fmla="*/ 6 w 120"/>
                <a:gd name="T63" fmla="*/ 44 h 110"/>
                <a:gd name="T64" fmla="*/ 8 w 120"/>
                <a:gd name="T65" fmla="*/ 42 h 110"/>
                <a:gd name="T66" fmla="*/ 20 w 120"/>
                <a:gd name="T67" fmla="*/ 46 h 110"/>
                <a:gd name="T68" fmla="*/ 22 w 120"/>
                <a:gd name="T69" fmla="*/ 48 h 110"/>
                <a:gd name="T70" fmla="*/ 28 w 120"/>
                <a:gd name="T71" fmla="*/ 52 h 110"/>
                <a:gd name="T72" fmla="*/ 36 w 120"/>
                <a:gd name="T73" fmla="*/ 52 h 110"/>
                <a:gd name="T74" fmla="*/ 44 w 120"/>
                <a:gd name="T75" fmla="*/ 44 h 110"/>
                <a:gd name="T76" fmla="*/ 48 w 120"/>
                <a:gd name="T77" fmla="*/ 42 h 110"/>
                <a:gd name="T78" fmla="*/ 56 w 120"/>
                <a:gd name="T79" fmla="*/ 38 h 110"/>
                <a:gd name="T80" fmla="*/ 62 w 120"/>
                <a:gd name="T81" fmla="*/ 34 h 110"/>
                <a:gd name="T82" fmla="*/ 70 w 120"/>
                <a:gd name="T83" fmla="*/ 30 h 110"/>
                <a:gd name="T84" fmla="*/ 74 w 120"/>
                <a:gd name="T85" fmla="*/ 28 h 110"/>
                <a:gd name="T86" fmla="*/ 90 w 120"/>
                <a:gd name="T87" fmla="*/ 4 h 110"/>
                <a:gd name="T88" fmla="*/ 94 w 120"/>
                <a:gd name="T89" fmla="*/ 4 h 110"/>
                <a:gd name="T90" fmla="*/ 106 w 120"/>
                <a:gd name="T91" fmla="*/ 4 h 110"/>
                <a:gd name="T92" fmla="*/ 116 w 120"/>
                <a:gd name="T93" fmla="*/ 2 h 110"/>
                <a:gd name="T94" fmla="*/ 120 w 120"/>
                <a:gd name="T95" fmla="*/ 2 h 110"/>
                <a:gd name="T96" fmla="*/ 116 w 120"/>
                <a:gd name="T97" fmla="*/ 6 h 110"/>
                <a:gd name="T98" fmla="*/ 108 w 120"/>
                <a:gd name="T99" fmla="*/ 12 h 110"/>
                <a:gd name="T100" fmla="*/ 102 w 120"/>
                <a:gd name="T101" fmla="*/ 2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0" h="110">
                  <a:moveTo>
                    <a:pt x="102" y="28"/>
                  </a:moveTo>
                  <a:lnTo>
                    <a:pt x="102" y="32"/>
                  </a:lnTo>
                  <a:lnTo>
                    <a:pt x="102" y="34"/>
                  </a:lnTo>
                  <a:lnTo>
                    <a:pt x="104" y="34"/>
                  </a:lnTo>
                  <a:lnTo>
                    <a:pt x="106" y="34"/>
                  </a:lnTo>
                  <a:lnTo>
                    <a:pt x="112" y="36"/>
                  </a:lnTo>
                  <a:lnTo>
                    <a:pt x="116" y="38"/>
                  </a:lnTo>
                  <a:lnTo>
                    <a:pt x="120" y="42"/>
                  </a:lnTo>
                  <a:lnTo>
                    <a:pt x="118" y="44"/>
                  </a:lnTo>
                  <a:lnTo>
                    <a:pt x="116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08" y="48"/>
                  </a:lnTo>
                  <a:lnTo>
                    <a:pt x="106" y="50"/>
                  </a:lnTo>
                  <a:lnTo>
                    <a:pt x="102" y="52"/>
                  </a:lnTo>
                  <a:lnTo>
                    <a:pt x="102" y="54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0" y="74"/>
                  </a:lnTo>
                  <a:lnTo>
                    <a:pt x="88" y="76"/>
                  </a:lnTo>
                  <a:lnTo>
                    <a:pt x="86" y="78"/>
                  </a:lnTo>
                  <a:lnTo>
                    <a:pt x="86" y="80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2" y="90"/>
                  </a:lnTo>
                  <a:lnTo>
                    <a:pt x="82" y="94"/>
                  </a:lnTo>
                  <a:lnTo>
                    <a:pt x="80" y="98"/>
                  </a:lnTo>
                  <a:lnTo>
                    <a:pt x="78" y="102"/>
                  </a:lnTo>
                  <a:lnTo>
                    <a:pt x="76" y="104"/>
                  </a:lnTo>
                  <a:lnTo>
                    <a:pt x="74" y="106"/>
                  </a:lnTo>
                  <a:lnTo>
                    <a:pt x="70" y="108"/>
                  </a:lnTo>
                  <a:lnTo>
                    <a:pt x="66" y="108"/>
                  </a:lnTo>
                  <a:lnTo>
                    <a:pt x="64" y="110"/>
                  </a:lnTo>
                  <a:lnTo>
                    <a:pt x="60" y="10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0" y="96"/>
                  </a:lnTo>
                  <a:lnTo>
                    <a:pt x="46" y="96"/>
                  </a:lnTo>
                  <a:lnTo>
                    <a:pt x="42" y="96"/>
                  </a:lnTo>
                  <a:lnTo>
                    <a:pt x="40" y="96"/>
                  </a:lnTo>
                  <a:lnTo>
                    <a:pt x="38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6" y="94"/>
                  </a:lnTo>
                  <a:lnTo>
                    <a:pt x="24" y="92"/>
                  </a:lnTo>
                  <a:lnTo>
                    <a:pt x="22" y="90"/>
                  </a:lnTo>
                  <a:lnTo>
                    <a:pt x="20" y="88"/>
                  </a:lnTo>
                  <a:lnTo>
                    <a:pt x="16" y="86"/>
                  </a:lnTo>
                  <a:lnTo>
                    <a:pt x="12" y="84"/>
                  </a:lnTo>
                  <a:lnTo>
                    <a:pt x="6" y="82"/>
                  </a:lnTo>
                  <a:lnTo>
                    <a:pt x="2" y="80"/>
                  </a:lnTo>
                  <a:lnTo>
                    <a:pt x="0" y="78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2" y="74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60"/>
                  </a:lnTo>
                  <a:lnTo>
                    <a:pt x="2" y="56"/>
                  </a:lnTo>
                  <a:lnTo>
                    <a:pt x="2" y="52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2" y="48"/>
                  </a:lnTo>
                  <a:lnTo>
                    <a:pt x="26" y="50"/>
                  </a:lnTo>
                  <a:lnTo>
                    <a:pt x="28" y="52"/>
                  </a:lnTo>
                  <a:lnTo>
                    <a:pt x="32" y="54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4" y="44"/>
                  </a:lnTo>
                  <a:lnTo>
                    <a:pt x="44" y="44"/>
                  </a:lnTo>
                  <a:lnTo>
                    <a:pt x="48" y="42"/>
                  </a:lnTo>
                  <a:lnTo>
                    <a:pt x="50" y="38"/>
                  </a:lnTo>
                  <a:lnTo>
                    <a:pt x="56" y="38"/>
                  </a:lnTo>
                  <a:lnTo>
                    <a:pt x="58" y="36"/>
                  </a:lnTo>
                  <a:lnTo>
                    <a:pt x="62" y="34"/>
                  </a:lnTo>
                  <a:lnTo>
                    <a:pt x="66" y="32"/>
                  </a:lnTo>
                  <a:lnTo>
                    <a:pt x="70" y="30"/>
                  </a:lnTo>
                  <a:lnTo>
                    <a:pt x="72" y="28"/>
                  </a:lnTo>
                  <a:lnTo>
                    <a:pt x="74" y="28"/>
                  </a:lnTo>
                  <a:lnTo>
                    <a:pt x="82" y="14"/>
                  </a:lnTo>
                  <a:lnTo>
                    <a:pt x="90" y="4"/>
                  </a:lnTo>
                  <a:lnTo>
                    <a:pt x="90" y="4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6" y="2"/>
                  </a:lnTo>
                  <a:lnTo>
                    <a:pt x="120" y="0"/>
                  </a:lnTo>
                  <a:lnTo>
                    <a:pt x="120" y="2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2" y="8"/>
                  </a:lnTo>
                  <a:lnTo>
                    <a:pt x="108" y="12"/>
                  </a:lnTo>
                  <a:lnTo>
                    <a:pt x="102" y="14"/>
                  </a:lnTo>
                  <a:lnTo>
                    <a:pt x="10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9" name="Freeform 501">
              <a:extLst>
                <a:ext uri="{FF2B5EF4-FFF2-40B4-BE49-F238E27FC236}">
                  <a16:creationId xmlns:a16="http://schemas.microsoft.com/office/drawing/2014/main" xmlns="" id="{CB3E759E-2D4B-4957-B578-048FB670AFC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86210" y="4761484"/>
              <a:ext cx="236979" cy="199816"/>
            </a:xfrm>
            <a:custGeom>
              <a:avLst/>
              <a:gdLst>
                <a:gd name="T0" fmla="*/ 78 w 128"/>
                <a:gd name="T1" fmla="*/ 40 h 108"/>
                <a:gd name="T2" fmla="*/ 78 w 128"/>
                <a:gd name="T3" fmla="*/ 38 h 108"/>
                <a:gd name="T4" fmla="*/ 76 w 128"/>
                <a:gd name="T5" fmla="*/ 36 h 108"/>
                <a:gd name="T6" fmla="*/ 72 w 128"/>
                <a:gd name="T7" fmla="*/ 36 h 108"/>
                <a:gd name="T8" fmla="*/ 70 w 128"/>
                <a:gd name="T9" fmla="*/ 34 h 108"/>
                <a:gd name="T10" fmla="*/ 68 w 128"/>
                <a:gd name="T11" fmla="*/ 32 h 108"/>
                <a:gd name="T12" fmla="*/ 62 w 128"/>
                <a:gd name="T13" fmla="*/ 28 h 108"/>
                <a:gd name="T14" fmla="*/ 58 w 128"/>
                <a:gd name="T15" fmla="*/ 24 h 108"/>
                <a:gd name="T16" fmla="*/ 52 w 128"/>
                <a:gd name="T17" fmla="*/ 20 h 108"/>
                <a:gd name="T18" fmla="*/ 46 w 128"/>
                <a:gd name="T19" fmla="*/ 16 h 108"/>
                <a:gd name="T20" fmla="*/ 42 w 128"/>
                <a:gd name="T21" fmla="*/ 12 h 108"/>
                <a:gd name="T22" fmla="*/ 40 w 128"/>
                <a:gd name="T23" fmla="*/ 10 h 108"/>
                <a:gd name="T24" fmla="*/ 38 w 128"/>
                <a:gd name="T25" fmla="*/ 10 h 108"/>
                <a:gd name="T26" fmla="*/ 34 w 128"/>
                <a:gd name="T27" fmla="*/ 10 h 108"/>
                <a:gd name="T28" fmla="*/ 26 w 128"/>
                <a:gd name="T29" fmla="*/ 8 h 108"/>
                <a:gd name="T30" fmla="*/ 14 w 128"/>
                <a:gd name="T31" fmla="*/ 4 h 108"/>
                <a:gd name="T32" fmla="*/ 4 w 128"/>
                <a:gd name="T33" fmla="*/ 0 h 108"/>
                <a:gd name="T34" fmla="*/ 0 w 128"/>
                <a:gd name="T35" fmla="*/ 80 h 108"/>
                <a:gd name="T36" fmla="*/ 12 w 128"/>
                <a:gd name="T37" fmla="*/ 86 h 108"/>
                <a:gd name="T38" fmla="*/ 28 w 128"/>
                <a:gd name="T39" fmla="*/ 80 h 108"/>
                <a:gd name="T40" fmla="*/ 28 w 128"/>
                <a:gd name="T41" fmla="*/ 78 h 108"/>
                <a:gd name="T42" fmla="*/ 28 w 128"/>
                <a:gd name="T43" fmla="*/ 76 h 108"/>
                <a:gd name="T44" fmla="*/ 30 w 128"/>
                <a:gd name="T45" fmla="*/ 74 h 108"/>
                <a:gd name="T46" fmla="*/ 34 w 128"/>
                <a:gd name="T47" fmla="*/ 72 h 108"/>
                <a:gd name="T48" fmla="*/ 38 w 128"/>
                <a:gd name="T49" fmla="*/ 68 h 108"/>
                <a:gd name="T50" fmla="*/ 42 w 128"/>
                <a:gd name="T51" fmla="*/ 68 h 108"/>
                <a:gd name="T52" fmla="*/ 46 w 128"/>
                <a:gd name="T53" fmla="*/ 66 h 108"/>
                <a:gd name="T54" fmla="*/ 52 w 128"/>
                <a:gd name="T55" fmla="*/ 68 h 108"/>
                <a:gd name="T56" fmla="*/ 76 w 128"/>
                <a:gd name="T57" fmla="*/ 82 h 108"/>
                <a:gd name="T58" fmla="*/ 86 w 128"/>
                <a:gd name="T59" fmla="*/ 94 h 108"/>
                <a:gd name="T60" fmla="*/ 104 w 128"/>
                <a:gd name="T61" fmla="*/ 102 h 108"/>
                <a:gd name="T62" fmla="*/ 126 w 128"/>
                <a:gd name="T63" fmla="*/ 108 h 108"/>
                <a:gd name="T64" fmla="*/ 128 w 128"/>
                <a:gd name="T65" fmla="*/ 108 h 108"/>
                <a:gd name="T66" fmla="*/ 128 w 128"/>
                <a:gd name="T67" fmla="*/ 106 h 108"/>
                <a:gd name="T68" fmla="*/ 128 w 128"/>
                <a:gd name="T69" fmla="*/ 104 h 108"/>
                <a:gd name="T70" fmla="*/ 128 w 128"/>
                <a:gd name="T71" fmla="*/ 100 h 108"/>
                <a:gd name="T72" fmla="*/ 126 w 128"/>
                <a:gd name="T73" fmla="*/ 98 h 108"/>
                <a:gd name="T74" fmla="*/ 124 w 128"/>
                <a:gd name="T75" fmla="*/ 94 h 108"/>
                <a:gd name="T76" fmla="*/ 120 w 128"/>
                <a:gd name="T77" fmla="*/ 92 h 108"/>
                <a:gd name="T78" fmla="*/ 116 w 128"/>
                <a:gd name="T79" fmla="*/ 88 h 108"/>
                <a:gd name="T80" fmla="*/ 110 w 128"/>
                <a:gd name="T81" fmla="*/ 84 h 108"/>
                <a:gd name="T82" fmla="*/ 106 w 128"/>
                <a:gd name="T83" fmla="*/ 80 h 108"/>
                <a:gd name="T84" fmla="*/ 102 w 128"/>
                <a:gd name="T85" fmla="*/ 76 h 108"/>
                <a:gd name="T86" fmla="*/ 98 w 128"/>
                <a:gd name="T87" fmla="*/ 72 h 108"/>
                <a:gd name="T88" fmla="*/ 96 w 128"/>
                <a:gd name="T89" fmla="*/ 70 h 108"/>
                <a:gd name="T90" fmla="*/ 96 w 128"/>
                <a:gd name="T91" fmla="*/ 70 h 108"/>
                <a:gd name="T92" fmla="*/ 80 w 128"/>
                <a:gd name="T93" fmla="*/ 60 h 108"/>
                <a:gd name="T94" fmla="*/ 96 w 128"/>
                <a:gd name="T95" fmla="*/ 54 h 108"/>
                <a:gd name="T96" fmla="*/ 92 w 128"/>
                <a:gd name="T97" fmla="*/ 46 h 108"/>
                <a:gd name="T98" fmla="*/ 90 w 128"/>
                <a:gd name="T99" fmla="*/ 46 h 108"/>
                <a:gd name="T100" fmla="*/ 88 w 128"/>
                <a:gd name="T101" fmla="*/ 44 h 108"/>
                <a:gd name="T102" fmla="*/ 84 w 128"/>
                <a:gd name="T103" fmla="*/ 44 h 108"/>
                <a:gd name="T104" fmla="*/ 80 w 128"/>
                <a:gd name="T105" fmla="*/ 42 h 108"/>
                <a:gd name="T106" fmla="*/ 78 w 128"/>
                <a:gd name="T107" fmla="*/ 42 h 108"/>
                <a:gd name="T108" fmla="*/ 78 w 128"/>
                <a:gd name="T109" fmla="*/ 4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08">
                  <a:moveTo>
                    <a:pt x="78" y="40"/>
                  </a:moveTo>
                  <a:lnTo>
                    <a:pt x="78" y="38"/>
                  </a:lnTo>
                  <a:lnTo>
                    <a:pt x="76" y="36"/>
                  </a:lnTo>
                  <a:lnTo>
                    <a:pt x="72" y="36"/>
                  </a:lnTo>
                  <a:lnTo>
                    <a:pt x="70" y="34"/>
                  </a:lnTo>
                  <a:lnTo>
                    <a:pt x="68" y="32"/>
                  </a:lnTo>
                  <a:lnTo>
                    <a:pt x="62" y="28"/>
                  </a:lnTo>
                  <a:lnTo>
                    <a:pt x="58" y="24"/>
                  </a:lnTo>
                  <a:lnTo>
                    <a:pt x="52" y="20"/>
                  </a:lnTo>
                  <a:lnTo>
                    <a:pt x="46" y="16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26" y="8"/>
                  </a:lnTo>
                  <a:lnTo>
                    <a:pt x="14" y="4"/>
                  </a:lnTo>
                  <a:lnTo>
                    <a:pt x="4" y="0"/>
                  </a:lnTo>
                  <a:lnTo>
                    <a:pt x="0" y="80"/>
                  </a:lnTo>
                  <a:lnTo>
                    <a:pt x="12" y="86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30" y="74"/>
                  </a:lnTo>
                  <a:lnTo>
                    <a:pt x="34" y="72"/>
                  </a:lnTo>
                  <a:lnTo>
                    <a:pt x="38" y="68"/>
                  </a:lnTo>
                  <a:lnTo>
                    <a:pt x="42" y="68"/>
                  </a:lnTo>
                  <a:lnTo>
                    <a:pt x="46" y="66"/>
                  </a:lnTo>
                  <a:lnTo>
                    <a:pt x="52" y="68"/>
                  </a:lnTo>
                  <a:lnTo>
                    <a:pt x="76" y="82"/>
                  </a:lnTo>
                  <a:lnTo>
                    <a:pt x="86" y="94"/>
                  </a:lnTo>
                  <a:lnTo>
                    <a:pt x="104" y="102"/>
                  </a:lnTo>
                  <a:lnTo>
                    <a:pt x="126" y="108"/>
                  </a:lnTo>
                  <a:lnTo>
                    <a:pt x="128" y="108"/>
                  </a:lnTo>
                  <a:lnTo>
                    <a:pt x="128" y="106"/>
                  </a:lnTo>
                  <a:lnTo>
                    <a:pt x="128" y="104"/>
                  </a:lnTo>
                  <a:lnTo>
                    <a:pt x="128" y="100"/>
                  </a:lnTo>
                  <a:lnTo>
                    <a:pt x="126" y="98"/>
                  </a:lnTo>
                  <a:lnTo>
                    <a:pt x="124" y="94"/>
                  </a:lnTo>
                  <a:lnTo>
                    <a:pt x="120" y="92"/>
                  </a:lnTo>
                  <a:lnTo>
                    <a:pt x="116" y="88"/>
                  </a:lnTo>
                  <a:lnTo>
                    <a:pt x="110" y="84"/>
                  </a:lnTo>
                  <a:lnTo>
                    <a:pt x="106" y="80"/>
                  </a:lnTo>
                  <a:lnTo>
                    <a:pt x="102" y="76"/>
                  </a:lnTo>
                  <a:lnTo>
                    <a:pt x="98" y="72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80" y="60"/>
                  </a:lnTo>
                  <a:lnTo>
                    <a:pt x="96" y="54"/>
                  </a:lnTo>
                  <a:lnTo>
                    <a:pt x="92" y="46"/>
                  </a:lnTo>
                  <a:lnTo>
                    <a:pt x="90" y="46"/>
                  </a:lnTo>
                  <a:lnTo>
                    <a:pt x="88" y="44"/>
                  </a:lnTo>
                  <a:lnTo>
                    <a:pt x="84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0" name="Freeform 502">
              <a:extLst>
                <a:ext uri="{FF2B5EF4-FFF2-40B4-BE49-F238E27FC236}">
                  <a16:creationId xmlns:a16="http://schemas.microsoft.com/office/drawing/2014/main" xmlns="" id="{CD8E0795-2A4D-4413-B8C5-5747982A97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4043" y="4709680"/>
              <a:ext cx="225870" cy="199816"/>
            </a:xfrm>
            <a:custGeom>
              <a:avLst/>
              <a:gdLst>
                <a:gd name="T0" fmla="*/ 122 w 122"/>
                <a:gd name="T1" fmla="*/ 28 h 108"/>
                <a:gd name="T2" fmla="*/ 114 w 122"/>
                <a:gd name="T3" fmla="*/ 24 h 108"/>
                <a:gd name="T4" fmla="*/ 102 w 122"/>
                <a:gd name="T5" fmla="*/ 18 h 108"/>
                <a:gd name="T6" fmla="*/ 92 w 122"/>
                <a:gd name="T7" fmla="*/ 14 h 108"/>
                <a:gd name="T8" fmla="*/ 80 w 122"/>
                <a:gd name="T9" fmla="*/ 14 h 108"/>
                <a:gd name="T10" fmla="*/ 72 w 122"/>
                <a:gd name="T11" fmla="*/ 20 h 108"/>
                <a:gd name="T12" fmla="*/ 72 w 122"/>
                <a:gd name="T13" fmla="*/ 20 h 108"/>
                <a:gd name="T14" fmla="*/ 72 w 122"/>
                <a:gd name="T15" fmla="*/ 24 h 108"/>
                <a:gd name="T16" fmla="*/ 72 w 122"/>
                <a:gd name="T17" fmla="*/ 28 h 108"/>
                <a:gd name="T18" fmla="*/ 70 w 122"/>
                <a:gd name="T19" fmla="*/ 32 h 108"/>
                <a:gd name="T20" fmla="*/ 70 w 122"/>
                <a:gd name="T21" fmla="*/ 36 h 108"/>
                <a:gd name="T22" fmla="*/ 66 w 122"/>
                <a:gd name="T23" fmla="*/ 40 h 108"/>
                <a:gd name="T24" fmla="*/ 64 w 122"/>
                <a:gd name="T25" fmla="*/ 42 h 108"/>
                <a:gd name="T26" fmla="*/ 58 w 122"/>
                <a:gd name="T27" fmla="*/ 42 h 108"/>
                <a:gd name="T28" fmla="*/ 52 w 122"/>
                <a:gd name="T29" fmla="*/ 42 h 108"/>
                <a:gd name="T30" fmla="*/ 48 w 122"/>
                <a:gd name="T31" fmla="*/ 40 h 108"/>
                <a:gd name="T32" fmla="*/ 42 w 122"/>
                <a:gd name="T33" fmla="*/ 38 h 108"/>
                <a:gd name="T34" fmla="*/ 40 w 122"/>
                <a:gd name="T35" fmla="*/ 32 h 108"/>
                <a:gd name="T36" fmla="*/ 38 w 122"/>
                <a:gd name="T37" fmla="*/ 28 h 108"/>
                <a:gd name="T38" fmla="*/ 34 w 122"/>
                <a:gd name="T39" fmla="*/ 22 h 108"/>
                <a:gd name="T40" fmla="*/ 34 w 122"/>
                <a:gd name="T41" fmla="*/ 18 h 108"/>
                <a:gd name="T42" fmla="*/ 32 w 122"/>
                <a:gd name="T43" fmla="*/ 14 h 108"/>
                <a:gd name="T44" fmla="*/ 32 w 122"/>
                <a:gd name="T45" fmla="*/ 12 h 108"/>
                <a:gd name="T46" fmla="*/ 30 w 122"/>
                <a:gd name="T47" fmla="*/ 12 h 108"/>
                <a:gd name="T48" fmla="*/ 28 w 122"/>
                <a:gd name="T49" fmla="*/ 10 h 108"/>
                <a:gd name="T50" fmla="*/ 26 w 122"/>
                <a:gd name="T51" fmla="*/ 6 h 108"/>
                <a:gd name="T52" fmla="*/ 22 w 122"/>
                <a:gd name="T53" fmla="*/ 4 h 108"/>
                <a:gd name="T54" fmla="*/ 18 w 122"/>
                <a:gd name="T55" fmla="*/ 2 h 108"/>
                <a:gd name="T56" fmla="*/ 12 w 122"/>
                <a:gd name="T57" fmla="*/ 0 h 108"/>
                <a:gd name="T58" fmla="*/ 8 w 122"/>
                <a:gd name="T59" fmla="*/ 2 h 108"/>
                <a:gd name="T60" fmla="*/ 2 w 122"/>
                <a:gd name="T61" fmla="*/ 4 h 108"/>
                <a:gd name="T62" fmla="*/ 2 w 122"/>
                <a:gd name="T63" fmla="*/ 6 h 108"/>
                <a:gd name="T64" fmla="*/ 0 w 122"/>
                <a:gd name="T65" fmla="*/ 8 h 108"/>
                <a:gd name="T66" fmla="*/ 0 w 122"/>
                <a:gd name="T67" fmla="*/ 10 h 108"/>
                <a:gd name="T68" fmla="*/ 2 w 122"/>
                <a:gd name="T69" fmla="*/ 14 h 108"/>
                <a:gd name="T70" fmla="*/ 6 w 122"/>
                <a:gd name="T71" fmla="*/ 18 h 108"/>
                <a:gd name="T72" fmla="*/ 10 w 122"/>
                <a:gd name="T73" fmla="*/ 26 h 108"/>
                <a:gd name="T74" fmla="*/ 12 w 122"/>
                <a:gd name="T75" fmla="*/ 32 h 108"/>
                <a:gd name="T76" fmla="*/ 14 w 122"/>
                <a:gd name="T77" fmla="*/ 38 h 108"/>
                <a:gd name="T78" fmla="*/ 14 w 122"/>
                <a:gd name="T79" fmla="*/ 42 h 108"/>
                <a:gd name="T80" fmla="*/ 16 w 122"/>
                <a:gd name="T81" fmla="*/ 46 h 108"/>
                <a:gd name="T82" fmla="*/ 18 w 122"/>
                <a:gd name="T83" fmla="*/ 48 h 108"/>
                <a:gd name="T84" fmla="*/ 20 w 122"/>
                <a:gd name="T85" fmla="*/ 50 h 108"/>
                <a:gd name="T86" fmla="*/ 24 w 122"/>
                <a:gd name="T87" fmla="*/ 50 h 108"/>
                <a:gd name="T88" fmla="*/ 28 w 122"/>
                <a:gd name="T89" fmla="*/ 48 h 108"/>
                <a:gd name="T90" fmla="*/ 34 w 122"/>
                <a:gd name="T91" fmla="*/ 48 h 108"/>
                <a:gd name="T92" fmla="*/ 38 w 122"/>
                <a:gd name="T93" fmla="*/ 50 h 108"/>
                <a:gd name="T94" fmla="*/ 42 w 122"/>
                <a:gd name="T95" fmla="*/ 52 h 108"/>
                <a:gd name="T96" fmla="*/ 46 w 122"/>
                <a:gd name="T97" fmla="*/ 54 h 108"/>
                <a:gd name="T98" fmla="*/ 50 w 122"/>
                <a:gd name="T99" fmla="*/ 54 h 108"/>
                <a:gd name="T100" fmla="*/ 56 w 122"/>
                <a:gd name="T101" fmla="*/ 56 h 108"/>
                <a:gd name="T102" fmla="*/ 62 w 122"/>
                <a:gd name="T103" fmla="*/ 56 h 108"/>
                <a:gd name="T104" fmla="*/ 68 w 122"/>
                <a:gd name="T105" fmla="*/ 58 h 108"/>
                <a:gd name="T106" fmla="*/ 70 w 122"/>
                <a:gd name="T107" fmla="*/ 58 h 108"/>
                <a:gd name="T108" fmla="*/ 72 w 122"/>
                <a:gd name="T109" fmla="*/ 58 h 108"/>
                <a:gd name="T110" fmla="*/ 88 w 122"/>
                <a:gd name="T111" fmla="*/ 72 h 108"/>
                <a:gd name="T112" fmla="*/ 98 w 122"/>
                <a:gd name="T113" fmla="*/ 90 h 108"/>
                <a:gd name="T114" fmla="*/ 114 w 122"/>
                <a:gd name="T115" fmla="*/ 104 h 108"/>
                <a:gd name="T116" fmla="*/ 118 w 122"/>
                <a:gd name="T117" fmla="*/ 108 h 108"/>
                <a:gd name="T118" fmla="*/ 122 w 122"/>
                <a:gd name="T119" fmla="*/ 2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2" h="108">
                  <a:moveTo>
                    <a:pt x="122" y="28"/>
                  </a:moveTo>
                  <a:lnTo>
                    <a:pt x="114" y="24"/>
                  </a:lnTo>
                  <a:lnTo>
                    <a:pt x="102" y="18"/>
                  </a:lnTo>
                  <a:lnTo>
                    <a:pt x="92" y="14"/>
                  </a:lnTo>
                  <a:lnTo>
                    <a:pt x="80" y="1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4"/>
                  </a:lnTo>
                  <a:lnTo>
                    <a:pt x="72" y="28"/>
                  </a:lnTo>
                  <a:lnTo>
                    <a:pt x="70" y="32"/>
                  </a:lnTo>
                  <a:lnTo>
                    <a:pt x="70" y="36"/>
                  </a:lnTo>
                  <a:lnTo>
                    <a:pt x="66" y="40"/>
                  </a:lnTo>
                  <a:lnTo>
                    <a:pt x="64" y="42"/>
                  </a:lnTo>
                  <a:lnTo>
                    <a:pt x="58" y="42"/>
                  </a:lnTo>
                  <a:lnTo>
                    <a:pt x="52" y="42"/>
                  </a:lnTo>
                  <a:lnTo>
                    <a:pt x="48" y="40"/>
                  </a:lnTo>
                  <a:lnTo>
                    <a:pt x="42" y="38"/>
                  </a:lnTo>
                  <a:lnTo>
                    <a:pt x="40" y="32"/>
                  </a:lnTo>
                  <a:lnTo>
                    <a:pt x="38" y="28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4"/>
                  </a:lnTo>
                  <a:lnTo>
                    <a:pt x="32" y="12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2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18"/>
                  </a:lnTo>
                  <a:lnTo>
                    <a:pt x="10" y="26"/>
                  </a:lnTo>
                  <a:lnTo>
                    <a:pt x="12" y="32"/>
                  </a:lnTo>
                  <a:lnTo>
                    <a:pt x="14" y="38"/>
                  </a:lnTo>
                  <a:lnTo>
                    <a:pt x="14" y="42"/>
                  </a:lnTo>
                  <a:lnTo>
                    <a:pt x="16" y="46"/>
                  </a:lnTo>
                  <a:lnTo>
                    <a:pt x="18" y="48"/>
                  </a:lnTo>
                  <a:lnTo>
                    <a:pt x="20" y="50"/>
                  </a:lnTo>
                  <a:lnTo>
                    <a:pt x="24" y="50"/>
                  </a:lnTo>
                  <a:lnTo>
                    <a:pt x="28" y="48"/>
                  </a:lnTo>
                  <a:lnTo>
                    <a:pt x="34" y="48"/>
                  </a:lnTo>
                  <a:lnTo>
                    <a:pt x="38" y="50"/>
                  </a:lnTo>
                  <a:lnTo>
                    <a:pt x="42" y="52"/>
                  </a:lnTo>
                  <a:lnTo>
                    <a:pt x="46" y="54"/>
                  </a:lnTo>
                  <a:lnTo>
                    <a:pt x="50" y="54"/>
                  </a:lnTo>
                  <a:lnTo>
                    <a:pt x="56" y="56"/>
                  </a:lnTo>
                  <a:lnTo>
                    <a:pt x="62" y="56"/>
                  </a:lnTo>
                  <a:lnTo>
                    <a:pt x="68" y="58"/>
                  </a:lnTo>
                  <a:lnTo>
                    <a:pt x="70" y="58"/>
                  </a:lnTo>
                  <a:lnTo>
                    <a:pt x="72" y="58"/>
                  </a:lnTo>
                  <a:lnTo>
                    <a:pt x="88" y="72"/>
                  </a:lnTo>
                  <a:lnTo>
                    <a:pt x="98" y="90"/>
                  </a:lnTo>
                  <a:lnTo>
                    <a:pt x="114" y="104"/>
                  </a:lnTo>
                  <a:lnTo>
                    <a:pt x="118" y="108"/>
                  </a:lnTo>
                  <a:lnTo>
                    <a:pt x="12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1" name="Freeform 503">
              <a:extLst>
                <a:ext uri="{FF2B5EF4-FFF2-40B4-BE49-F238E27FC236}">
                  <a16:creationId xmlns:a16="http://schemas.microsoft.com/office/drawing/2014/main" xmlns="" id="{B4671F8B-1B50-44EE-9BCD-812837FA15DD}"/>
                </a:ext>
              </a:extLst>
            </p:cNvPr>
            <p:cNvSpPr>
              <a:spLocks/>
            </p:cNvSpPr>
            <p:nvPr/>
          </p:nvSpPr>
          <p:spPr bwMode="gray">
            <a:xfrm>
              <a:off x="3441924" y="5039006"/>
              <a:ext cx="940509" cy="754861"/>
            </a:xfrm>
            <a:custGeom>
              <a:avLst/>
              <a:gdLst>
                <a:gd name="T0" fmla="*/ 98 w 508"/>
                <a:gd name="T1" fmla="*/ 124 h 408"/>
                <a:gd name="T2" fmla="*/ 110 w 508"/>
                <a:gd name="T3" fmla="*/ 100 h 408"/>
                <a:gd name="T4" fmla="*/ 128 w 508"/>
                <a:gd name="T5" fmla="*/ 86 h 408"/>
                <a:gd name="T6" fmla="*/ 134 w 508"/>
                <a:gd name="T7" fmla="*/ 70 h 408"/>
                <a:gd name="T8" fmla="*/ 170 w 508"/>
                <a:gd name="T9" fmla="*/ 48 h 408"/>
                <a:gd name="T10" fmla="*/ 190 w 508"/>
                <a:gd name="T11" fmla="*/ 60 h 408"/>
                <a:gd name="T12" fmla="*/ 202 w 508"/>
                <a:gd name="T13" fmla="*/ 56 h 408"/>
                <a:gd name="T14" fmla="*/ 196 w 508"/>
                <a:gd name="T15" fmla="*/ 44 h 408"/>
                <a:gd name="T16" fmla="*/ 204 w 508"/>
                <a:gd name="T17" fmla="*/ 28 h 408"/>
                <a:gd name="T18" fmla="*/ 230 w 508"/>
                <a:gd name="T19" fmla="*/ 18 h 408"/>
                <a:gd name="T20" fmla="*/ 222 w 508"/>
                <a:gd name="T21" fmla="*/ 8 h 408"/>
                <a:gd name="T22" fmla="*/ 238 w 508"/>
                <a:gd name="T23" fmla="*/ 0 h 408"/>
                <a:gd name="T24" fmla="*/ 246 w 508"/>
                <a:gd name="T25" fmla="*/ 8 h 408"/>
                <a:gd name="T26" fmla="*/ 252 w 508"/>
                <a:gd name="T27" fmla="*/ 12 h 408"/>
                <a:gd name="T28" fmla="*/ 256 w 508"/>
                <a:gd name="T29" fmla="*/ 4 h 408"/>
                <a:gd name="T30" fmla="*/ 268 w 508"/>
                <a:gd name="T31" fmla="*/ 20 h 408"/>
                <a:gd name="T32" fmla="*/ 298 w 508"/>
                <a:gd name="T33" fmla="*/ 18 h 408"/>
                <a:gd name="T34" fmla="*/ 300 w 508"/>
                <a:gd name="T35" fmla="*/ 32 h 408"/>
                <a:gd name="T36" fmla="*/ 286 w 508"/>
                <a:gd name="T37" fmla="*/ 52 h 408"/>
                <a:gd name="T38" fmla="*/ 326 w 508"/>
                <a:gd name="T39" fmla="*/ 82 h 408"/>
                <a:gd name="T40" fmla="*/ 344 w 508"/>
                <a:gd name="T41" fmla="*/ 78 h 408"/>
                <a:gd name="T42" fmla="*/ 358 w 508"/>
                <a:gd name="T43" fmla="*/ 10 h 408"/>
                <a:gd name="T44" fmla="*/ 364 w 508"/>
                <a:gd name="T45" fmla="*/ 0 h 408"/>
                <a:gd name="T46" fmla="*/ 378 w 508"/>
                <a:gd name="T47" fmla="*/ 20 h 408"/>
                <a:gd name="T48" fmla="*/ 376 w 508"/>
                <a:gd name="T49" fmla="*/ 36 h 408"/>
                <a:gd name="T50" fmla="*/ 390 w 508"/>
                <a:gd name="T51" fmla="*/ 42 h 408"/>
                <a:gd name="T52" fmla="*/ 404 w 508"/>
                <a:gd name="T53" fmla="*/ 66 h 408"/>
                <a:gd name="T54" fmla="*/ 412 w 508"/>
                <a:gd name="T55" fmla="*/ 80 h 408"/>
                <a:gd name="T56" fmla="*/ 424 w 508"/>
                <a:gd name="T57" fmla="*/ 100 h 408"/>
                <a:gd name="T58" fmla="*/ 454 w 508"/>
                <a:gd name="T59" fmla="*/ 136 h 408"/>
                <a:gd name="T60" fmla="*/ 506 w 508"/>
                <a:gd name="T61" fmla="*/ 210 h 408"/>
                <a:gd name="T62" fmla="*/ 508 w 508"/>
                <a:gd name="T63" fmla="*/ 272 h 408"/>
                <a:gd name="T64" fmla="*/ 488 w 508"/>
                <a:gd name="T65" fmla="*/ 294 h 408"/>
                <a:gd name="T66" fmla="*/ 472 w 508"/>
                <a:gd name="T67" fmla="*/ 332 h 408"/>
                <a:gd name="T68" fmla="*/ 460 w 508"/>
                <a:gd name="T69" fmla="*/ 352 h 408"/>
                <a:gd name="T70" fmla="*/ 460 w 508"/>
                <a:gd name="T71" fmla="*/ 384 h 408"/>
                <a:gd name="T72" fmla="*/ 414 w 508"/>
                <a:gd name="T73" fmla="*/ 408 h 408"/>
                <a:gd name="T74" fmla="*/ 394 w 508"/>
                <a:gd name="T75" fmla="*/ 392 h 408"/>
                <a:gd name="T76" fmla="*/ 376 w 508"/>
                <a:gd name="T77" fmla="*/ 396 h 408"/>
                <a:gd name="T78" fmla="*/ 344 w 508"/>
                <a:gd name="T79" fmla="*/ 388 h 408"/>
                <a:gd name="T80" fmla="*/ 274 w 508"/>
                <a:gd name="T81" fmla="*/ 318 h 408"/>
                <a:gd name="T82" fmla="*/ 214 w 508"/>
                <a:gd name="T83" fmla="*/ 294 h 408"/>
                <a:gd name="T84" fmla="*/ 134 w 508"/>
                <a:gd name="T85" fmla="*/ 326 h 408"/>
                <a:gd name="T86" fmla="*/ 120 w 508"/>
                <a:gd name="T87" fmla="*/ 340 h 408"/>
                <a:gd name="T88" fmla="*/ 80 w 508"/>
                <a:gd name="T89" fmla="*/ 338 h 408"/>
                <a:gd name="T90" fmla="*/ 64 w 508"/>
                <a:gd name="T91" fmla="*/ 352 h 408"/>
                <a:gd name="T92" fmla="*/ 36 w 508"/>
                <a:gd name="T93" fmla="*/ 350 h 408"/>
                <a:gd name="T94" fmla="*/ 30 w 508"/>
                <a:gd name="T95" fmla="*/ 340 h 408"/>
                <a:gd name="T96" fmla="*/ 20 w 508"/>
                <a:gd name="T97" fmla="*/ 342 h 408"/>
                <a:gd name="T98" fmla="*/ 26 w 508"/>
                <a:gd name="T99" fmla="*/ 326 h 408"/>
                <a:gd name="T100" fmla="*/ 24 w 508"/>
                <a:gd name="T101" fmla="*/ 284 h 408"/>
                <a:gd name="T102" fmla="*/ 4 w 508"/>
                <a:gd name="T103" fmla="*/ 228 h 408"/>
                <a:gd name="T104" fmla="*/ 4 w 508"/>
                <a:gd name="T105" fmla="*/ 194 h 408"/>
                <a:gd name="T106" fmla="*/ 12 w 508"/>
                <a:gd name="T107" fmla="*/ 154 h 408"/>
                <a:gd name="T108" fmla="*/ 30 w 508"/>
                <a:gd name="T109" fmla="*/ 13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08" h="408">
                  <a:moveTo>
                    <a:pt x="30" y="138"/>
                  </a:moveTo>
                  <a:lnTo>
                    <a:pt x="60" y="136"/>
                  </a:lnTo>
                  <a:lnTo>
                    <a:pt x="92" y="130"/>
                  </a:lnTo>
                  <a:lnTo>
                    <a:pt x="92" y="130"/>
                  </a:lnTo>
                  <a:lnTo>
                    <a:pt x="94" y="128"/>
                  </a:lnTo>
                  <a:lnTo>
                    <a:pt x="98" y="124"/>
                  </a:lnTo>
                  <a:lnTo>
                    <a:pt x="100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8" y="108"/>
                  </a:lnTo>
                  <a:lnTo>
                    <a:pt x="110" y="104"/>
                  </a:lnTo>
                  <a:lnTo>
                    <a:pt x="110" y="100"/>
                  </a:lnTo>
                  <a:lnTo>
                    <a:pt x="110" y="96"/>
                  </a:lnTo>
                  <a:lnTo>
                    <a:pt x="112" y="92"/>
                  </a:lnTo>
                  <a:lnTo>
                    <a:pt x="114" y="88"/>
                  </a:lnTo>
                  <a:lnTo>
                    <a:pt x="118" y="86"/>
                  </a:lnTo>
                  <a:lnTo>
                    <a:pt x="122" y="86"/>
                  </a:lnTo>
                  <a:lnTo>
                    <a:pt x="128" y="86"/>
                  </a:lnTo>
                  <a:lnTo>
                    <a:pt x="128" y="84"/>
                  </a:lnTo>
                  <a:lnTo>
                    <a:pt x="128" y="82"/>
                  </a:lnTo>
                  <a:lnTo>
                    <a:pt x="128" y="80"/>
                  </a:lnTo>
                  <a:lnTo>
                    <a:pt x="130" y="76"/>
                  </a:lnTo>
                  <a:lnTo>
                    <a:pt x="130" y="72"/>
                  </a:lnTo>
                  <a:lnTo>
                    <a:pt x="134" y="70"/>
                  </a:lnTo>
                  <a:lnTo>
                    <a:pt x="136" y="70"/>
                  </a:lnTo>
                  <a:lnTo>
                    <a:pt x="140" y="66"/>
                  </a:lnTo>
                  <a:lnTo>
                    <a:pt x="146" y="56"/>
                  </a:lnTo>
                  <a:lnTo>
                    <a:pt x="156" y="48"/>
                  </a:lnTo>
                  <a:lnTo>
                    <a:pt x="170" y="48"/>
                  </a:lnTo>
                  <a:lnTo>
                    <a:pt x="170" y="48"/>
                  </a:lnTo>
                  <a:lnTo>
                    <a:pt x="172" y="50"/>
                  </a:lnTo>
                  <a:lnTo>
                    <a:pt x="176" y="52"/>
                  </a:lnTo>
                  <a:lnTo>
                    <a:pt x="180" y="54"/>
                  </a:lnTo>
                  <a:lnTo>
                    <a:pt x="182" y="56"/>
                  </a:lnTo>
                  <a:lnTo>
                    <a:pt x="186" y="58"/>
                  </a:lnTo>
                  <a:lnTo>
                    <a:pt x="190" y="60"/>
                  </a:lnTo>
                  <a:lnTo>
                    <a:pt x="194" y="60"/>
                  </a:lnTo>
                  <a:lnTo>
                    <a:pt x="196" y="60"/>
                  </a:lnTo>
                  <a:lnTo>
                    <a:pt x="198" y="62"/>
                  </a:lnTo>
                  <a:lnTo>
                    <a:pt x="198" y="60"/>
                  </a:lnTo>
                  <a:lnTo>
                    <a:pt x="200" y="58"/>
                  </a:lnTo>
                  <a:lnTo>
                    <a:pt x="202" y="56"/>
                  </a:lnTo>
                  <a:lnTo>
                    <a:pt x="202" y="54"/>
                  </a:lnTo>
                  <a:lnTo>
                    <a:pt x="202" y="52"/>
                  </a:lnTo>
                  <a:lnTo>
                    <a:pt x="200" y="50"/>
                  </a:lnTo>
                  <a:lnTo>
                    <a:pt x="198" y="48"/>
                  </a:lnTo>
                  <a:lnTo>
                    <a:pt x="196" y="46"/>
                  </a:lnTo>
                  <a:lnTo>
                    <a:pt x="196" y="44"/>
                  </a:lnTo>
                  <a:lnTo>
                    <a:pt x="198" y="42"/>
                  </a:lnTo>
                  <a:lnTo>
                    <a:pt x="202" y="40"/>
                  </a:lnTo>
                  <a:lnTo>
                    <a:pt x="204" y="32"/>
                  </a:lnTo>
                  <a:lnTo>
                    <a:pt x="202" y="32"/>
                  </a:lnTo>
                  <a:lnTo>
                    <a:pt x="204" y="30"/>
                  </a:lnTo>
                  <a:lnTo>
                    <a:pt x="204" y="28"/>
                  </a:lnTo>
                  <a:lnTo>
                    <a:pt x="206" y="24"/>
                  </a:lnTo>
                  <a:lnTo>
                    <a:pt x="208" y="22"/>
                  </a:lnTo>
                  <a:lnTo>
                    <a:pt x="212" y="20"/>
                  </a:lnTo>
                  <a:lnTo>
                    <a:pt x="228" y="20"/>
                  </a:lnTo>
                  <a:lnTo>
                    <a:pt x="228" y="18"/>
                  </a:lnTo>
                  <a:lnTo>
                    <a:pt x="230" y="18"/>
                  </a:lnTo>
                  <a:lnTo>
                    <a:pt x="232" y="16"/>
                  </a:lnTo>
                  <a:lnTo>
                    <a:pt x="232" y="14"/>
                  </a:lnTo>
                  <a:lnTo>
                    <a:pt x="232" y="10"/>
                  </a:lnTo>
                  <a:lnTo>
                    <a:pt x="222" y="10"/>
                  </a:lnTo>
                  <a:lnTo>
                    <a:pt x="222" y="10"/>
                  </a:lnTo>
                  <a:lnTo>
                    <a:pt x="222" y="8"/>
                  </a:lnTo>
                  <a:lnTo>
                    <a:pt x="224" y="6"/>
                  </a:lnTo>
                  <a:lnTo>
                    <a:pt x="224" y="4"/>
                  </a:lnTo>
                  <a:lnTo>
                    <a:pt x="228" y="2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6" y="2"/>
                  </a:lnTo>
                  <a:lnTo>
                    <a:pt x="248" y="2"/>
                  </a:lnTo>
                  <a:lnTo>
                    <a:pt x="246" y="6"/>
                  </a:lnTo>
                  <a:lnTo>
                    <a:pt x="246" y="8"/>
                  </a:lnTo>
                  <a:lnTo>
                    <a:pt x="244" y="8"/>
                  </a:lnTo>
                  <a:lnTo>
                    <a:pt x="244" y="10"/>
                  </a:lnTo>
                  <a:lnTo>
                    <a:pt x="244" y="10"/>
                  </a:lnTo>
                  <a:lnTo>
                    <a:pt x="246" y="10"/>
                  </a:lnTo>
                  <a:lnTo>
                    <a:pt x="248" y="12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4" y="10"/>
                  </a:lnTo>
                  <a:lnTo>
                    <a:pt x="254" y="8"/>
                  </a:lnTo>
                  <a:lnTo>
                    <a:pt x="254" y="6"/>
                  </a:lnTo>
                  <a:lnTo>
                    <a:pt x="254" y="4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62" y="6"/>
                  </a:lnTo>
                  <a:lnTo>
                    <a:pt x="264" y="12"/>
                  </a:lnTo>
                  <a:lnTo>
                    <a:pt x="266" y="16"/>
                  </a:lnTo>
                  <a:lnTo>
                    <a:pt x="268" y="18"/>
                  </a:lnTo>
                  <a:lnTo>
                    <a:pt x="268" y="20"/>
                  </a:lnTo>
                  <a:lnTo>
                    <a:pt x="280" y="14"/>
                  </a:lnTo>
                  <a:lnTo>
                    <a:pt x="282" y="14"/>
                  </a:lnTo>
                  <a:lnTo>
                    <a:pt x="284" y="14"/>
                  </a:lnTo>
                  <a:lnTo>
                    <a:pt x="290" y="14"/>
                  </a:lnTo>
                  <a:lnTo>
                    <a:pt x="294" y="16"/>
                  </a:lnTo>
                  <a:lnTo>
                    <a:pt x="298" y="18"/>
                  </a:lnTo>
                  <a:lnTo>
                    <a:pt x="300" y="20"/>
                  </a:lnTo>
                  <a:lnTo>
                    <a:pt x="302" y="24"/>
                  </a:lnTo>
                  <a:lnTo>
                    <a:pt x="304" y="28"/>
                  </a:lnTo>
                  <a:lnTo>
                    <a:pt x="302" y="30"/>
                  </a:lnTo>
                  <a:lnTo>
                    <a:pt x="302" y="32"/>
                  </a:lnTo>
                  <a:lnTo>
                    <a:pt x="300" y="32"/>
                  </a:lnTo>
                  <a:lnTo>
                    <a:pt x="298" y="34"/>
                  </a:lnTo>
                  <a:lnTo>
                    <a:pt x="294" y="36"/>
                  </a:lnTo>
                  <a:lnTo>
                    <a:pt x="292" y="40"/>
                  </a:lnTo>
                  <a:lnTo>
                    <a:pt x="290" y="44"/>
                  </a:lnTo>
                  <a:lnTo>
                    <a:pt x="288" y="48"/>
                  </a:lnTo>
                  <a:lnTo>
                    <a:pt x="286" y="52"/>
                  </a:lnTo>
                  <a:lnTo>
                    <a:pt x="286" y="54"/>
                  </a:lnTo>
                  <a:lnTo>
                    <a:pt x="290" y="56"/>
                  </a:lnTo>
                  <a:lnTo>
                    <a:pt x="298" y="62"/>
                  </a:lnTo>
                  <a:lnTo>
                    <a:pt x="308" y="70"/>
                  </a:lnTo>
                  <a:lnTo>
                    <a:pt x="318" y="76"/>
                  </a:lnTo>
                  <a:lnTo>
                    <a:pt x="326" y="82"/>
                  </a:lnTo>
                  <a:lnTo>
                    <a:pt x="330" y="82"/>
                  </a:lnTo>
                  <a:lnTo>
                    <a:pt x="330" y="84"/>
                  </a:lnTo>
                  <a:lnTo>
                    <a:pt x="334" y="84"/>
                  </a:lnTo>
                  <a:lnTo>
                    <a:pt x="336" y="84"/>
                  </a:lnTo>
                  <a:lnTo>
                    <a:pt x="340" y="82"/>
                  </a:lnTo>
                  <a:lnTo>
                    <a:pt x="344" y="78"/>
                  </a:lnTo>
                  <a:lnTo>
                    <a:pt x="348" y="70"/>
                  </a:lnTo>
                  <a:lnTo>
                    <a:pt x="352" y="58"/>
                  </a:lnTo>
                  <a:lnTo>
                    <a:pt x="354" y="48"/>
                  </a:lnTo>
                  <a:lnTo>
                    <a:pt x="356" y="42"/>
                  </a:lnTo>
                  <a:lnTo>
                    <a:pt x="358" y="12"/>
                  </a:lnTo>
                  <a:lnTo>
                    <a:pt x="358" y="10"/>
                  </a:lnTo>
                  <a:lnTo>
                    <a:pt x="358" y="10"/>
                  </a:lnTo>
                  <a:lnTo>
                    <a:pt x="358" y="6"/>
                  </a:lnTo>
                  <a:lnTo>
                    <a:pt x="358" y="4"/>
                  </a:lnTo>
                  <a:lnTo>
                    <a:pt x="360" y="2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4"/>
                  </a:lnTo>
                  <a:lnTo>
                    <a:pt x="376" y="6"/>
                  </a:lnTo>
                  <a:lnTo>
                    <a:pt x="376" y="12"/>
                  </a:lnTo>
                  <a:lnTo>
                    <a:pt x="378" y="16"/>
                  </a:lnTo>
                  <a:lnTo>
                    <a:pt x="378" y="20"/>
                  </a:lnTo>
                  <a:lnTo>
                    <a:pt x="378" y="22"/>
                  </a:lnTo>
                  <a:lnTo>
                    <a:pt x="378" y="24"/>
                  </a:lnTo>
                  <a:lnTo>
                    <a:pt x="376" y="24"/>
                  </a:lnTo>
                  <a:lnTo>
                    <a:pt x="376" y="28"/>
                  </a:lnTo>
                  <a:lnTo>
                    <a:pt x="376" y="32"/>
                  </a:lnTo>
                  <a:lnTo>
                    <a:pt x="376" y="36"/>
                  </a:lnTo>
                  <a:lnTo>
                    <a:pt x="378" y="40"/>
                  </a:lnTo>
                  <a:lnTo>
                    <a:pt x="378" y="42"/>
                  </a:lnTo>
                  <a:lnTo>
                    <a:pt x="382" y="42"/>
                  </a:lnTo>
                  <a:lnTo>
                    <a:pt x="384" y="42"/>
                  </a:lnTo>
                  <a:lnTo>
                    <a:pt x="388" y="42"/>
                  </a:lnTo>
                  <a:lnTo>
                    <a:pt x="390" y="42"/>
                  </a:lnTo>
                  <a:lnTo>
                    <a:pt x="392" y="44"/>
                  </a:lnTo>
                  <a:lnTo>
                    <a:pt x="394" y="46"/>
                  </a:lnTo>
                  <a:lnTo>
                    <a:pt x="396" y="50"/>
                  </a:lnTo>
                  <a:lnTo>
                    <a:pt x="398" y="56"/>
                  </a:lnTo>
                  <a:lnTo>
                    <a:pt x="402" y="62"/>
                  </a:lnTo>
                  <a:lnTo>
                    <a:pt x="404" y="66"/>
                  </a:lnTo>
                  <a:lnTo>
                    <a:pt x="408" y="68"/>
                  </a:lnTo>
                  <a:lnTo>
                    <a:pt x="408" y="68"/>
                  </a:lnTo>
                  <a:lnTo>
                    <a:pt x="408" y="70"/>
                  </a:lnTo>
                  <a:lnTo>
                    <a:pt x="410" y="72"/>
                  </a:lnTo>
                  <a:lnTo>
                    <a:pt x="410" y="76"/>
                  </a:lnTo>
                  <a:lnTo>
                    <a:pt x="412" y="80"/>
                  </a:lnTo>
                  <a:lnTo>
                    <a:pt x="414" y="84"/>
                  </a:lnTo>
                  <a:lnTo>
                    <a:pt x="416" y="88"/>
                  </a:lnTo>
                  <a:lnTo>
                    <a:pt x="416" y="92"/>
                  </a:lnTo>
                  <a:lnTo>
                    <a:pt x="418" y="94"/>
                  </a:lnTo>
                  <a:lnTo>
                    <a:pt x="420" y="98"/>
                  </a:lnTo>
                  <a:lnTo>
                    <a:pt x="424" y="100"/>
                  </a:lnTo>
                  <a:lnTo>
                    <a:pt x="426" y="104"/>
                  </a:lnTo>
                  <a:lnTo>
                    <a:pt x="430" y="108"/>
                  </a:lnTo>
                  <a:lnTo>
                    <a:pt x="434" y="112"/>
                  </a:lnTo>
                  <a:lnTo>
                    <a:pt x="436" y="114"/>
                  </a:lnTo>
                  <a:lnTo>
                    <a:pt x="436" y="114"/>
                  </a:lnTo>
                  <a:lnTo>
                    <a:pt x="454" y="136"/>
                  </a:lnTo>
                  <a:lnTo>
                    <a:pt x="454" y="144"/>
                  </a:lnTo>
                  <a:lnTo>
                    <a:pt x="488" y="170"/>
                  </a:lnTo>
                  <a:lnTo>
                    <a:pt x="490" y="174"/>
                  </a:lnTo>
                  <a:lnTo>
                    <a:pt x="496" y="182"/>
                  </a:lnTo>
                  <a:lnTo>
                    <a:pt x="502" y="194"/>
                  </a:lnTo>
                  <a:lnTo>
                    <a:pt x="506" y="210"/>
                  </a:lnTo>
                  <a:lnTo>
                    <a:pt x="506" y="224"/>
                  </a:lnTo>
                  <a:lnTo>
                    <a:pt x="508" y="240"/>
                  </a:lnTo>
                  <a:lnTo>
                    <a:pt x="508" y="256"/>
                  </a:lnTo>
                  <a:lnTo>
                    <a:pt x="508" y="268"/>
                  </a:lnTo>
                  <a:lnTo>
                    <a:pt x="508" y="272"/>
                  </a:lnTo>
                  <a:lnTo>
                    <a:pt x="508" y="272"/>
                  </a:lnTo>
                  <a:lnTo>
                    <a:pt x="508" y="276"/>
                  </a:lnTo>
                  <a:lnTo>
                    <a:pt x="504" y="280"/>
                  </a:lnTo>
                  <a:lnTo>
                    <a:pt x="502" y="284"/>
                  </a:lnTo>
                  <a:lnTo>
                    <a:pt x="498" y="288"/>
                  </a:lnTo>
                  <a:lnTo>
                    <a:pt x="494" y="292"/>
                  </a:lnTo>
                  <a:lnTo>
                    <a:pt x="488" y="294"/>
                  </a:lnTo>
                  <a:lnTo>
                    <a:pt x="480" y="312"/>
                  </a:lnTo>
                  <a:lnTo>
                    <a:pt x="480" y="312"/>
                  </a:lnTo>
                  <a:lnTo>
                    <a:pt x="478" y="316"/>
                  </a:lnTo>
                  <a:lnTo>
                    <a:pt x="476" y="322"/>
                  </a:lnTo>
                  <a:lnTo>
                    <a:pt x="474" y="326"/>
                  </a:lnTo>
                  <a:lnTo>
                    <a:pt x="472" y="332"/>
                  </a:lnTo>
                  <a:lnTo>
                    <a:pt x="470" y="336"/>
                  </a:lnTo>
                  <a:lnTo>
                    <a:pt x="466" y="338"/>
                  </a:lnTo>
                  <a:lnTo>
                    <a:pt x="462" y="340"/>
                  </a:lnTo>
                  <a:lnTo>
                    <a:pt x="460" y="344"/>
                  </a:lnTo>
                  <a:lnTo>
                    <a:pt x="460" y="346"/>
                  </a:lnTo>
                  <a:lnTo>
                    <a:pt x="460" y="352"/>
                  </a:lnTo>
                  <a:lnTo>
                    <a:pt x="462" y="358"/>
                  </a:lnTo>
                  <a:lnTo>
                    <a:pt x="464" y="364"/>
                  </a:lnTo>
                  <a:lnTo>
                    <a:pt x="466" y="370"/>
                  </a:lnTo>
                  <a:lnTo>
                    <a:pt x="466" y="376"/>
                  </a:lnTo>
                  <a:lnTo>
                    <a:pt x="464" y="380"/>
                  </a:lnTo>
                  <a:lnTo>
                    <a:pt x="460" y="384"/>
                  </a:lnTo>
                  <a:lnTo>
                    <a:pt x="452" y="388"/>
                  </a:lnTo>
                  <a:lnTo>
                    <a:pt x="440" y="394"/>
                  </a:lnTo>
                  <a:lnTo>
                    <a:pt x="430" y="402"/>
                  </a:lnTo>
                  <a:lnTo>
                    <a:pt x="420" y="406"/>
                  </a:lnTo>
                  <a:lnTo>
                    <a:pt x="416" y="408"/>
                  </a:lnTo>
                  <a:lnTo>
                    <a:pt x="414" y="408"/>
                  </a:lnTo>
                  <a:lnTo>
                    <a:pt x="412" y="406"/>
                  </a:lnTo>
                  <a:lnTo>
                    <a:pt x="408" y="404"/>
                  </a:lnTo>
                  <a:lnTo>
                    <a:pt x="402" y="400"/>
                  </a:lnTo>
                  <a:lnTo>
                    <a:pt x="398" y="396"/>
                  </a:lnTo>
                  <a:lnTo>
                    <a:pt x="396" y="392"/>
                  </a:lnTo>
                  <a:lnTo>
                    <a:pt x="394" y="392"/>
                  </a:lnTo>
                  <a:lnTo>
                    <a:pt x="392" y="392"/>
                  </a:lnTo>
                  <a:lnTo>
                    <a:pt x="390" y="392"/>
                  </a:lnTo>
                  <a:lnTo>
                    <a:pt x="386" y="394"/>
                  </a:lnTo>
                  <a:lnTo>
                    <a:pt x="384" y="396"/>
                  </a:lnTo>
                  <a:lnTo>
                    <a:pt x="380" y="396"/>
                  </a:lnTo>
                  <a:lnTo>
                    <a:pt x="376" y="396"/>
                  </a:lnTo>
                  <a:lnTo>
                    <a:pt x="372" y="396"/>
                  </a:lnTo>
                  <a:lnTo>
                    <a:pt x="368" y="394"/>
                  </a:lnTo>
                  <a:lnTo>
                    <a:pt x="366" y="394"/>
                  </a:lnTo>
                  <a:lnTo>
                    <a:pt x="364" y="392"/>
                  </a:lnTo>
                  <a:lnTo>
                    <a:pt x="346" y="392"/>
                  </a:lnTo>
                  <a:lnTo>
                    <a:pt x="344" y="388"/>
                  </a:lnTo>
                  <a:lnTo>
                    <a:pt x="338" y="380"/>
                  </a:lnTo>
                  <a:lnTo>
                    <a:pt x="334" y="366"/>
                  </a:lnTo>
                  <a:lnTo>
                    <a:pt x="330" y="354"/>
                  </a:lnTo>
                  <a:lnTo>
                    <a:pt x="318" y="334"/>
                  </a:lnTo>
                  <a:lnTo>
                    <a:pt x="292" y="332"/>
                  </a:lnTo>
                  <a:lnTo>
                    <a:pt x="274" y="318"/>
                  </a:lnTo>
                  <a:lnTo>
                    <a:pt x="272" y="316"/>
                  </a:lnTo>
                  <a:lnTo>
                    <a:pt x="266" y="310"/>
                  </a:lnTo>
                  <a:lnTo>
                    <a:pt x="256" y="304"/>
                  </a:lnTo>
                  <a:lnTo>
                    <a:pt x="240" y="296"/>
                  </a:lnTo>
                  <a:lnTo>
                    <a:pt x="220" y="292"/>
                  </a:lnTo>
                  <a:lnTo>
                    <a:pt x="214" y="294"/>
                  </a:lnTo>
                  <a:lnTo>
                    <a:pt x="204" y="296"/>
                  </a:lnTo>
                  <a:lnTo>
                    <a:pt x="190" y="300"/>
                  </a:lnTo>
                  <a:lnTo>
                    <a:pt x="178" y="304"/>
                  </a:lnTo>
                  <a:lnTo>
                    <a:pt x="144" y="324"/>
                  </a:lnTo>
                  <a:lnTo>
                    <a:pt x="136" y="324"/>
                  </a:lnTo>
                  <a:lnTo>
                    <a:pt x="134" y="326"/>
                  </a:lnTo>
                  <a:lnTo>
                    <a:pt x="134" y="328"/>
                  </a:lnTo>
                  <a:lnTo>
                    <a:pt x="132" y="332"/>
                  </a:lnTo>
                  <a:lnTo>
                    <a:pt x="130" y="334"/>
                  </a:lnTo>
                  <a:lnTo>
                    <a:pt x="128" y="338"/>
                  </a:lnTo>
                  <a:lnTo>
                    <a:pt x="124" y="340"/>
                  </a:lnTo>
                  <a:lnTo>
                    <a:pt x="120" y="340"/>
                  </a:lnTo>
                  <a:lnTo>
                    <a:pt x="116" y="340"/>
                  </a:lnTo>
                  <a:lnTo>
                    <a:pt x="110" y="340"/>
                  </a:lnTo>
                  <a:lnTo>
                    <a:pt x="106" y="340"/>
                  </a:lnTo>
                  <a:lnTo>
                    <a:pt x="104" y="338"/>
                  </a:lnTo>
                  <a:lnTo>
                    <a:pt x="102" y="338"/>
                  </a:lnTo>
                  <a:lnTo>
                    <a:pt x="80" y="338"/>
                  </a:lnTo>
                  <a:lnTo>
                    <a:pt x="78" y="338"/>
                  </a:lnTo>
                  <a:lnTo>
                    <a:pt x="76" y="340"/>
                  </a:lnTo>
                  <a:lnTo>
                    <a:pt x="74" y="342"/>
                  </a:lnTo>
                  <a:lnTo>
                    <a:pt x="70" y="344"/>
                  </a:lnTo>
                  <a:lnTo>
                    <a:pt x="68" y="346"/>
                  </a:lnTo>
                  <a:lnTo>
                    <a:pt x="64" y="352"/>
                  </a:lnTo>
                  <a:lnTo>
                    <a:pt x="60" y="352"/>
                  </a:lnTo>
                  <a:lnTo>
                    <a:pt x="52" y="352"/>
                  </a:lnTo>
                  <a:lnTo>
                    <a:pt x="48" y="352"/>
                  </a:lnTo>
                  <a:lnTo>
                    <a:pt x="44" y="352"/>
                  </a:lnTo>
                  <a:lnTo>
                    <a:pt x="40" y="352"/>
                  </a:lnTo>
                  <a:lnTo>
                    <a:pt x="36" y="350"/>
                  </a:lnTo>
                  <a:lnTo>
                    <a:pt x="34" y="350"/>
                  </a:lnTo>
                  <a:lnTo>
                    <a:pt x="32" y="348"/>
                  </a:lnTo>
                  <a:lnTo>
                    <a:pt x="32" y="346"/>
                  </a:lnTo>
                  <a:lnTo>
                    <a:pt x="32" y="342"/>
                  </a:lnTo>
                  <a:lnTo>
                    <a:pt x="32" y="342"/>
                  </a:lnTo>
                  <a:lnTo>
                    <a:pt x="30" y="340"/>
                  </a:lnTo>
                  <a:lnTo>
                    <a:pt x="30" y="342"/>
                  </a:lnTo>
                  <a:lnTo>
                    <a:pt x="28" y="342"/>
                  </a:lnTo>
                  <a:lnTo>
                    <a:pt x="26" y="344"/>
                  </a:lnTo>
                  <a:lnTo>
                    <a:pt x="24" y="344"/>
                  </a:lnTo>
                  <a:lnTo>
                    <a:pt x="22" y="344"/>
                  </a:lnTo>
                  <a:lnTo>
                    <a:pt x="20" y="342"/>
                  </a:lnTo>
                  <a:lnTo>
                    <a:pt x="18" y="342"/>
                  </a:lnTo>
                  <a:lnTo>
                    <a:pt x="16" y="338"/>
                  </a:lnTo>
                  <a:lnTo>
                    <a:pt x="16" y="336"/>
                  </a:lnTo>
                  <a:lnTo>
                    <a:pt x="16" y="332"/>
                  </a:lnTo>
                  <a:lnTo>
                    <a:pt x="20" y="330"/>
                  </a:lnTo>
                  <a:lnTo>
                    <a:pt x="26" y="326"/>
                  </a:lnTo>
                  <a:lnTo>
                    <a:pt x="30" y="300"/>
                  </a:lnTo>
                  <a:lnTo>
                    <a:pt x="30" y="300"/>
                  </a:lnTo>
                  <a:lnTo>
                    <a:pt x="28" y="296"/>
                  </a:lnTo>
                  <a:lnTo>
                    <a:pt x="28" y="292"/>
                  </a:lnTo>
                  <a:lnTo>
                    <a:pt x="26" y="288"/>
                  </a:lnTo>
                  <a:lnTo>
                    <a:pt x="24" y="284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18" y="272"/>
                  </a:lnTo>
                  <a:lnTo>
                    <a:pt x="12" y="258"/>
                  </a:lnTo>
                  <a:lnTo>
                    <a:pt x="8" y="242"/>
                  </a:lnTo>
                  <a:lnTo>
                    <a:pt x="4" y="228"/>
                  </a:lnTo>
                  <a:lnTo>
                    <a:pt x="4" y="218"/>
                  </a:lnTo>
                  <a:lnTo>
                    <a:pt x="8" y="214"/>
                  </a:lnTo>
                  <a:lnTo>
                    <a:pt x="8" y="208"/>
                  </a:lnTo>
                  <a:lnTo>
                    <a:pt x="8" y="202"/>
                  </a:lnTo>
                  <a:lnTo>
                    <a:pt x="6" y="196"/>
                  </a:lnTo>
                  <a:lnTo>
                    <a:pt x="4" y="194"/>
                  </a:lnTo>
                  <a:lnTo>
                    <a:pt x="2" y="188"/>
                  </a:lnTo>
                  <a:lnTo>
                    <a:pt x="0" y="178"/>
                  </a:lnTo>
                  <a:lnTo>
                    <a:pt x="0" y="168"/>
                  </a:lnTo>
                  <a:lnTo>
                    <a:pt x="4" y="160"/>
                  </a:lnTo>
                  <a:lnTo>
                    <a:pt x="8" y="158"/>
                  </a:lnTo>
                  <a:lnTo>
                    <a:pt x="12" y="154"/>
                  </a:lnTo>
                  <a:lnTo>
                    <a:pt x="16" y="150"/>
                  </a:lnTo>
                  <a:lnTo>
                    <a:pt x="20" y="148"/>
                  </a:lnTo>
                  <a:lnTo>
                    <a:pt x="24" y="144"/>
                  </a:lnTo>
                  <a:lnTo>
                    <a:pt x="28" y="140"/>
                  </a:lnTo>
                  <a:lnTo>
                    <a:pt x="30" y="138"/>
                  </a:lnTo>
                  <a:lnTo>
                    <a:pt x="30" y="13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2" name="Freeform 504">
              <a:extLst>
                <a:ext uri="{FF2B5EF4-FFF2-40B4-BE49-F238E27FC236}">
                  <a16:creationId xmlns:a16="http://schemas.microsoft.com/office/drawing/2014/main" xmlns="" id="{2776E17B-A3AB-4016-BA57-D846EA421783}"/>
                </a:ext>
              </a:extLst>
            </p:cNvPr>
            <p:cNvSpPr>
              <a:spLocks/>
            </p:cNvSpPr>
            <p:nvPr/>
          </p:nvSpPr>
          <p:spPr bwMode="gray">
            <a:xfrm>
              <a:off x="3567819" y="4646774"/>
              <a:ext cx="151815" cy="177614"/>
            </a:xfrm>
            <a:custGeom>
              <a:avLst/>
              <a:gdLst>
                <a:gd name="T0" fmla="*/ 10 w 82"/>
                <a:gd name="T1" fmla="*/ 92 h 96"/>
                <a:gd name="T2" fmla="*/ 8 w 82"/>
                <a:gd name="T3" fmla="*/ 86 h 96"/>
                <a:gd name="T4" fmla="*/ 8 w 82"/>
                <a:gd name="T5" fmla="*/ 78 h 96"/>
                <a:gd name="T6" fmla="*/ 10 w 82"/>
                <a:gd name="T7" fmla="*/ 68 h 96"/>
                <a:gd name="T8" fmla="*/ 12 w 82"/>
                <a:gd name="T9" fmla="*/ 62 h 96"/>
                <a:gd name="T10" fmla="*/ 10 w 82"/>
                <a:gd name="T11" fmla="*/ 56 h 96"/>
                <a:gd name="T12" fmla="*/ 6 w 82"/>
                <a:gd name="T13" fmla="*/ 52 h 96"/>
                <a:gd name="T14" fmla="*/ 2 w 82"/>
                <a:gd name="T15" fmla="*/ 52 h 96"/>
                <a:gd name="T16" fmla="*/ 0 w 82"/>
                <a:gd name="T17" fmla="*/ 46 h 96"/>
                <a:gd name="T18" fmla="*/ 4 w 82"/>
                <a:gd name="T19" fmla="*/ 38 h 96"/>
                <a:gd name="T20" fmla="*/ 8 w 82"/>
                <a:gd name="T21" fmla="*/ 32 h 96"/>
                <a:gd name="T22" fmla="*/ 8 w 82"/>
                <a:gd name="T23" fmla="*/ 30 h 96"/>
                <a:gd name="T24" fmla="*/ 8 w 82"/>
                <a:gd name="T25" fmla="*/ 24 h 96"/>
                <a:gd name="T26" fmla="*/ 10 w 82"/>
                <a:gd name="T27" fmla="*/ 18 h 96"/>
                <a:gd name="T28" fmla="*/ 14 w 82"/>
                <a:gd name="T29" fmla="*/ 18 h 96"/>
                <a:gd name="T30" fmla="*/ 18 w 82"/>
                <a:gd name="T31" fmla="*/ 16 h 96"/>
                <a:gd name="T32" fmla="*/ 20 w 82"/>
                <a:gd name="T33" fmla="*/ 12 h 96"/>
                <a:gd name="T34" fmla="*/ 24 w 82"/>
                <a:gd name="T35" fmla="*/ 8 h 96"/>
                <a:gd name="T36" fmla="*/ 34 w 82"/>
                <a:gd name="T37" fmla="*/ 2 h 96"/>
                <a:gd name="T38" fmla="*/ 44 w 82"/>
                <a:gd name="T39" fmla="*/ 0 h 96"/>
                <a:gd name="T40" fmla="*/ 52 w 82"/>
                <a:gd name="T41" fmla="*/ 0 h 96"/>
                <a:gd name="T42" fmla="*/ 62 w 82"/>
                <a:gd name="T43" fmla="*/ 2 h 96"/>
                <a:gd name="T44" fmla="*/ 68 w 82"/>
                <a:gd name="T45" fmla="*/ 4 h 96"/>
                <a:gd name="T46" fmla="*/ 72 w 82"/>
                <a:gd name="T47" fmla="*/ 6 h 96"/>
                <a:gd name="T48" fmla="*/ 76 w 82"/>
                <a:gd name="T49" fmla="*/ 6 h 96"/>
                <a:gd name="T50" fmla="*/ 78 w 82"/>
                <a:gd name="T51" fmla="*/ 4 h 96"/>
                <a:gd name="T52" fmla="*/ 82 w 82"/>
                <a:gd name="T53" fmla="*/ 10 h 96"/>
                <a:gd name="T54" fmla="*/ 82 w 82"/>
                <a:gd name="T55" fmla="*/ 18 h 96"/>
                <a:gd name="T56" fmla="*/ 74 w 82"/>
                <a:gd name="T57" fmla="*/ 22 h 96"/>
                <a:gd name="T58" fmla="*/ 68 w 82"/>
                <a:gd name="T59" fmla="*/ 22 h 96"/>
                <a:gd name="T60" fmla="*/ 64 w 82"/>
                <a:gd name="T61" fmla="*/ 16 h 96"/>
                <a:gd name="T62" fmla="*/ 60 w 82"/>
                <a:gd name="T63" fmla="*/ 12 h 96"/>
                <a:gd name="T64" fmla="*/ 54 w 82"/>
                <a:gd name="T65" fmla="*/ 8 h 96"/>
                <a:gd name="T66" fmla="*/ 46 w 82"/>
                <a:gd name="T67" fmla="*/ 6 h 96"/>
                <a:gd name="T68" fmla="*/ 36 w 82"/>
                <a:gd name="T69" fmla="*/ 10 h 96"/>
                <a:gd name="T70" fmla="*/ 26 w 82"/>
                <a:gd name="T71" fmla="*/ 16 h 96"/>
                <a:gd name="T72" fmla="*/ 22 w 82"/>
                <a:gd name="T73" fmla="*/ 22 h 96"/>
                <a:gd name="T74" fmla="*/ 22 w 82"/>
                <a:gd name="T75" fmla="*/ 28 h 96"/>
                <a:gd name="T76" fmla="*/ 20 w 82"/>
                <a:gd name="T77" fmla="*/ 34 h 96"/>
                <a:gd name="T78" fmla="*/ 20 w 82"/>
                <a:gd name="T79" fmla="*/ 38 h 96"/>
                <a:gd name="T80" fmla="*/ 24 w 82"/>
                <a:gd name="T81" fmla="*/ 38 h 96"/>
                <a:gd name="T82" fmla="*/ 34 w 82"/>
                <a:gd name="T83" fmla="*/ 36 h 96"/>
                <a:gd name="T84" fmla="*/ 42 w 82"/>
                <a:gd name="T85" fmla="*/ 34 h 96"/>
                <a:gd name="T86" fmla="*/ 44 w 82"/>
                <a:gd name="T87" fmla="*/ 30 h 96"/>
                <a:gd name="T88" fmla="*/ 50 w 82"/>
                <a:gd name="T89" fmla="*/ 28 h 96"/>
                <a:gd name="T90" fmla="*/ 54 w 82"/>
                <a:gd name="T91" fmla="*/ 28 h 96"/>
                <a:gd name="T92" fmla="*/ 54 w 82"/>
                <a:gd name="T93" fmla="*/ 32 h 96"/>
                <a:gd name="T94" fmla="*/ 54 w 82"/>
                <a:gd name="T95" fmla="*/ 36 h 96"/>
                <a:gd name="T96" fmla="*/ 50 w 82"/>
                <a:gd name="T97" fmla="*/ 38 h 96"/>
                <a:gd name="T98" fmla="*/ 42 w 82"/>
                <a:gd name="T99" fmla="*/ 40 h 96"/>
                <a:gd name="T100" fmla="*/ 36 w 82"/>
                <a:gd name="T101" fmla="*/ 44 h 96"/>
                <a:gd name="T102" fmla="*/ 32 w 82"/>
                <a:gd name="T103" fmla="*/ 44 h 96"/>
                <a:gd name="T104" fmla="*/ 32 w 82"/>
                <a:gd name="T105" fmla="*/ 46 h 96"/>
                <a:gd name="T106" fmla="*/ 32 w 82"/>
                <a:gd name="T107" fmla="*/ 50 h 96"/>
                <a:gd name="T108" fmla="*/ 36 w 82"/>
                <a:gd name="T109" fmla="*/ 52 h 96"/>
                <a:gd name="T110" fmla="*/ 42 w 82"/>
                <a:gd name="T111" fmla="*/ 58 h 96"/>
                <a:gd name="T112" fmla="*/ 46 w 82"/>
                <a:gd name="T113" fmla="*/ 66 h 96"/>
                <a:gd name="T114" fmla="*/ 46 w 82"/>
                <a:gd name="T115" fmla="*/ 70 h 96"/>
                <a:gd name="T116" fmla="*/ 62 w 82"/>
                <a:gd name="T117" fmla="*/ 90 h 96"/>
                <a:gd name="T118" fmla="*/ 38 w 82"/>
                <a:gd name="T119" fmla="*/ 96 h 96"/>
                <a:gd name="T120" fmla="*/ 34 w 82"/>
                <a:gd name="T121" fmla="*/ 64 h 96"/>
                <a:gd name="T122" fmla="*/ 28 w 82"/>
                <a:gd name="T123" fmla="*/ 58 h 96"/>
                <a:gd name="T124" fmla="*/ 24 w 82"/>
                <a:gd name="T125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96">
                  <a:moveTo>
                    <a:pt x="16" y="88"/>
                  </a:moveTo>
                  <a:lnTo>
                    <a:pt x="10" y="92"/>
                  </a:lnTo>
                  <a:lnTo>
                    <a:pt x="10" y="90"/>
                  </a:lnTo>
                  <a:lnTo>
                    <a:pt x="8" y="86"/>
                  </a:lnTo>
                  <a:lnTo>
                    <a:pt x="8" y="82"/>
                  </a:lnTo>
                  <a:lnTo>
                    <a:pt x="8" y="78"/>
                  </a:lnTo>
                  <a:lnTo>
                    <a:pt x="8" y="72"/>
                  </a:lnTo>
                  <a:lnTo>
                    <a:pt x="10" y="68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8"/>
                  </a:lnTo>
                  <a:lnTo>
                    <a:pt x="10" y="56"/>
                  </a:lnTo>
                  <a:lnTo>
                    <a:pt x="8" y="54"/>
                  </a:lnTo>
                  <a:lnTo>
                    <a:pt x="6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0" y="50"/>
                  </a:lnTo>
                  <a:lnTo>
                    <a:pt x="0" y="46"/>
                  </a:lnTo>
                  <a:lnTo>
                    <a:pt x="2" y="42"/>
                  </a:lnTo>
                  <a:lnTo>
                    <a:pt x="4" y="38"/>
                  </a:lnTo>
                  <a:lnTo>
                    <a:pt x="6" y="34"/>
                  </a:lnTo>
                  <a:lnTo>
                    <a:pt x="8" y="32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4" y="16"/>
                  </a:lnTo>
                  <a:lnTo>
                    <a:pt x="14" y="18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20" y="16"/>
                  </a:lnTo>
                  <a:lnTo>
                    <a:pt x="20" y="12"/>
                  </a:lnTo>
                  <a:lnTo>
                    <a:pt x="22" y="10"/>
                  </a:lnTo>
                  <a:lnTo>
                    <a:pt x="24" y="8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2" y="2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70" y="6"/>
                  </a:lnTo>
                  <a:lnTo>
                    <a:pt x="72" y="6"/>
                  </a:lnTo>
                  <a:lnTo>
                    <a:pt x="74" y="6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8" y="4"/>
                  </a:lnTo>
                  <a:lnTo>
                    <a:pt x="80" y="6"/>
                  </a:lnTo>
                  <a:lnTo>
                    <a:pt x="82" y="10"/>
                  </a:lnTo>
                  <a:lnTo>
                    <a:pt x="82" y="14"/>
                  </a:lnTo>
                  <a:lnTo>
                    <a:pt x="82" y="18"/>
                  </a:lnTo>
                  <a:lnTo>
                    <a:pt x="78" y="20"/>
                  </a:lnTo>
                  <a:lnTo>
                    <a:pt x="74" y="22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4" y="16"/>
                  </a:lnTo>
                  <a:lnTo>
                    <a:pt x="62" y="14"/>
                  </a:lnTo>
                  <a:lnTo>
                    <a:pt x="60" y="12"/>
                  </a:lnTo>
                  <a:lnTo>
                    <a:pt x="58" y="10"/>
                  </a:lnTo>
                  <a:lnTo>
                    <a:pt x="54" y="8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0" y="8"/>
                  </a:lnTo>
                  <a:lnTo>
                    <a:pt x="36" y="10"/>
                  </a:lnTo>
                  <a:lnTo>
                    <a:pt x="30" y="14"/>
                  </a:lnTo>
                  <a:lnTo>
                    <a:pt x="26" y="16"/>
                  </a:lnTo>
                  <a:lnTo>
                    <a:pt x="24" y="18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8"/>
                  </a:lnTo>
                  <a:lnTo>
                    <a:pt x="22" y="30"/>
                  </a:lnTo>
                  <a:lnTo>
                    <a:pt x="20" y="34"/>
                  </a:lnTo>
                  <a:lnTo>
                    <a:pt x="20" y="36"/>
                  </a:lnTo>
                  <a:lnTo>
                    <a:pt x="20" y="38"/>
                  </a:lnTo>
                  <a:lnTo>
                    <a:pt x="20" y="38"/>
                  </a:lnTo>
                  <a:lnTo>
                    <a:pt x="24" y="38"/>
                  </a:lnTo>
                  <a:lnTo>
                    <a:pt x="28" y="36"/>
                  </a:lnTo>
                  <a:lnTo>
                    <a:pt x="34" y="36"/>
                  </a:lnTo>
                  <a:lnTo>
                    <a:pt x="40" y="36"/>
                  </a:lnTo>
                  <a:lnTo>
                    <a:pt x="42" y="34"/>
                  </a:lnTo>
                  <a:lnTo>
                    <a:pt x="44" y="32"/>
                  </a:lnTo>
                  <a:lnTo>
                    <a:pt x="44" y="30"/>
                  </a:lnTo>
                  <a:lnTo>
                    <a:pt x="48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4" y="28"/>
                  </a:lnTo>
                  <a:lnTo>
                    <a:pt x="54" y="30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2" y="38"/>
                  </a:lnTo>
                  <a:lnTo>
                    <a:pt x="50" y="38"/>
                  </a:lnTo>
                  <a:lnTo>
                    <a:pt x="46" y="40"/>
                  </a:lnTo>
                  <a:lnTo>
                    <a:pt x="42" y="40"/>
                  </a:lnTo>
                  <a:lnTo>
                    <a:pt x="38" y="42"/>
                  </a:lnTo>
                  <a:lnTo>
                    <a:pt x="36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2" y="46"/>
                  </a:lnTo>
                  <a:lnTo>
                    <a:pt x="32" y="46"/>
                  </a:lnTo>
                  <a:lnTo>
                    <a:pt x="30" y="48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6" y="52"/>
                  </a:lnTo>
                  <a:lnTo>
                    <a:pt x="40" y="54"/>
                  </a:lnTo>
                  <a:lnTo>
                    <a:pt x="42" y="58"/>
                  </a:lnTo>
                  <a:lnTo>
                    <a:pt x="44" y="62"/>
                  </a:lnTo>
                  <a:lnTo>
                    <a:pt x="46" y="66"/>
                  </a:lnTo>
                  <a:lnTo>
                    <a:pt x="46" y="68"/>
                  </a:lnTo>
                  <a:lnTo>
                    <a:pt x="46" y="70"/>
                  </a:lnTo>
                  <a:lnTo>
                    <a:pt x="58" y="76"/>
                  </a:lnTo>
                  <a:lnTo>
                    <a:pt x="62" y="90"/>
                  </a:lnTo>
                  <a:lnTo>
                    <a:pt x="46" y="92"/>
                  </a:lnTo>
                  <a:lnTo>
                    <a:pt x="38" y="96"/>
                  </a:lnTo>
                  <a:lnTo>
                    <a:pt x="34" y="80"/>
                  </a:lnTo>
                  <a:lnTo>
                    <a:pt x="34" y="64"/>
                  </a:lnTo>
                  <a:lnTo>
                    <a:pt x="32" y="62"/>
                  </a:lnTo>
                  <a:lnTo>
                    <a:pt x="28" y="58"/>
                  </a:lnTo>
                  <a:lnTo>
                    <a:pt x="24" y="58"/>
                  </a:lnTo>
                  <a:lnTo>
                    <a:pt x="24" y="78"/>
                  </a:lnTo>
                  <a:lnTo>
                    <a:pt x="16" y="8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3" name="Freeform 505">
              <a:extLst>
                <a:ext uri="{FF2B5EF4-FFF2-40B4-BE49-F238E27FC236}">
                  <a16:creationId xmlns:a16="http://schemas.microsoft.com/office/drawing/2014/main" xmlns="" id="{23863C03-6DA4-4A61-8ECC-4895D747D1AA}"/>
                </a:ext>
              </a:extLst>
            </p:cNvPr>
            <p:cNvSpPr>
              <a:spLocks/>
            </p:cNvSpPr>
            <p:nvPr/>
          </p:nvSpPr>
          <p:spPr bwMode="gray">
            <a:xfrm>
              <a:off x="3001292" y="4569068"/>
              <a:ext cx="251790" cy="273822"/>
            </a:xfrm>
            <a:custGeom>
              <a:avLst/>
              <a:gdLst>
                <a:gd name="T0" fmla="*/ 2 w 136"/>
                <a:gd name="T1" fmla="*/ 2 h 148"/>
                <a:gd name="T2" fmla="*/ 8 w 136"/>
                <a:gd name="T3" fmla="*/ 4 h 148"/>
                <a:gd name="T4" fmla="*/ 18 w 136"/>
                <a:gd name="T5" fmla="*/ 2 h 148"/>
                <a:gd name="T6" fmla="*/ 24 w 136"/>
                <a:gd name="T7" fmla="*/ 0 h 148"/>
                <a:gd name="T8" fmla="*/ 32 w 136"/>
                <a:gd name="T9" fmla="*/ 4 h 148"/>
                <a:gd name="T10" fmla="*/ 38 w 136"/>
                <a:gd name="T11" fmla="*/ 14 h 148"/>
                <a:gd name="T12" fmla="*/ 42 w 136"/>
                <a:gd name="T13" fmla="*/ 18 h 148"/>
                <a:gd name="T14" fmla="*/ 42 w 136"/>
                <a:gd name="T15" fmla="*/ 20 h 148"/>
                <a:gd name="T16" fmla="*/ 66 w 136"/>
                <a:gd name="T17" fmla="*/ 42 h 148"/>
                <a:gd name="T18" fmla="*/ 72 w 136"/>
                <a:gd name="T19" fmla="*/ 42 h 148"/>
                <a:gd name="T20" fmla="*/ 92 w 136"/>
                <a:gd name="T21" fmla="*/ 60 h 148"/>
                <a:gd name="T22" fmla="*/ 110 w 136"/>
                <a:gd name="T23" fmla="*/ 74 h 148"/>
                <a:gd name="T24" fmla="*/ 108 w 136"/>
                <a:gd name="T25" fmla="*/ 74 h 148"/>
                <a:gd name="T26" fmla="*/ 104 w 136"/>
                <a:gd name="T27" fmla="*/ 76 h 148"/>
                <a:gd name="T28" fmla="*/ 104 w 136"/>
                <a:gd name="T29" fmla="*/ 78 h 148"/>
                <a:gd name="T30" fmla="*/ 114 w 136"/>
                <a:gd name="T31" fmla="*/ 88 h 148"/>
                <a:gd name="T32" fmla="*/ 126 w 136"/>
                <a:gd name="T33" fmla="*/ 100 h 148"/>
                <a:gd name="T34" fmla="*/ 128 w 136"/>
                <a:gd name="T35" fmla="*/ 102 h 148"/>
                <a:gd name="T36" fmla="*/ 132 w 136"/>
                <a:gd name="T37" fmla="*/ 108 h 148"/>
                <a:gd name="T38" fmla="*/ 136 w 136"/>
                <a:gd name="T39" fmla="*/ 116 h 148"/>
                <a:gd name="T40" fmla="*/ 134 w 136"/>
                <a:gd name="T41" fmla="*/ 116 h 148"/>
                <a:gd name="T42" fmla="*/ 134 w 136"/>
                <a:gd name="T43" fmla="*/ 120 h 148"/>
                <a:gd name="T44" fmla="*/ 136 w 136"/>
                <a:gd name="T45" fmla="*/ 128 h 148"/>
                <a:gd name="T46" fmla="*/ 136 w 136"/>
                <a:gd name="T47" fmla="*/ 132 h 148"/>
                <a:gd name="T48" fmla="*/ 136 w 136"/>
                <a:gd name="T49" fmla="*/ 140 h 148"/>
                <a:gd name="T50" fmla="*/ 132 w 136"/>
                <a:gd name="T51" fmla="*/ 146 h 148"/>
                <a:gd name="T52" fmla="*/ 126 w 136"/>
                <a:gd name="T53" fmla="*/ 148 h 148"/>
                <a:gd name="T54" fmla="*/ 122 w 136"/>
                <a:gd name="T55" fmla="*/ 148 h 148"/>
                <a:gd name="T56" fmla="*/ 100 w 136"/>
                <a:gd name="T57" fmla="*/ 138 h 148"/>
                <a:gd name="T58" fmla="*/ 82 w 136"/>
                <a:gd name="T59" fmla="*/ 116 h 148"/>
                <a:gd name="T60" fmla="*/ 62 w 136"/>
                <a:gd name="T61" fmla="*/ 88 h 148"/>
                <a:gd name="T62" fmla="*/ 52 w 136"/>
                <a:gd name="T63" fmla="*/ 68 h 148"/>
                <a:gd name="T64" fmla="*/ 44 w 136"/>
                <a:gd name="T65" fmla="*/ 60 h 148"/>
                <a:gd name="T66" fmla="*/ 40 w 136"/>
                <a:gd name="T67" fmla="*/ 54 h 148"/>
                <a:gd name="T68" fmla="*/ 34 w 136"/>
                <a:gd name="T69" fmla="*/ 46 h 148"/>
                <a:gd name="T70" fmla="*/ 14 w 136"/>
                <a:gd name="T71" fmla="*/ 18 h 148"/>
                <a:gd name="T72" fmla="*/ 12 w 136"/>
                <a:gd name="T73" fmla="*/ 16 h 148"/>
                <a:gd name="T74" fmla="*/ 6 w 136"/>
                <a:gd name="T75" fmla="*/ 12 h 148"/>
                <a:gd name="T76" fmla="*/ 0 w 136"/>
                <a:gd name="T77" fmla="*/ 6 h 148"/>
                <a:gd name="T78" fmla="*/ 0 w 136"/>
                <a:gd name="T79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6" h="148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2"/>
                  </a:lnTo>
                  <a:lnTo>
                    <a:pt x="32" y="4"/>
                  </a:lnTo>
                  <a:lnTo>
                    <a:pt x="36" y="8"/>
                  </a:lnTo>
                  <a:lnTo>
                    <a:pt x="38" y="14"/>
                  </a:lnTo>
                  <a:lnTo>
                    <a:pt x="40" y="16"/>
                  </a:lnTo>
                  <a:lnTo>
                    <a:pt x="42" y="18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66" y="42"/>
                  </a:lnTo>
                  <a:lnTo>
                    <a:pt x="68" y="40"/>
                  </a:lnTo>
                  <a:lnTo>
                    <a:pt x="72" y="42"/>
                  </a:lnTo>
                  <a:lnTo>
                    <a:pt x="82" y="50"/>
                  </a:lnTo>
                  <a:lnTo>
                    <a:pt x="92" y="60"/>
                  </a:lnTo>
                  <a:lnTo>
                    <a:pt x="104" y="68"/>
                  </a:lnTo>
                  <a:lnTo>
                    <a:pt x="110" y="74"/>
                  </a:lnTo>
                  <a:lnTo>
                    <a:pt x="108" y="74"/>
                  </a:lnTo>
                  <a:lnTo>
                    <a:pt x="108" y="74"/>
                  </a:lnTo>
                  <a:lnTo>
                    <a:pt x="106" y="74"/>
                  </a:lnTo>
                  <a:lnTo>
                    <a:pt x="104" y="76"/>
                  </a:lnTo>
                  <a:lnTo>
                    <a:pt x="102" y="76"/>
                  </a:lnTo>
                  <a:lnTo>
                    <a:pt x="104" y="78"/>
                  </a:lnTo>
                  <a:lnTo>
                    <a:pt x="106" y="82"/>
                  </a:lnTo>
                  <a:lnTo>
                    <a:pt x="114" y="88"/>
                  </a:lnTo>
                  <a:lnTo>
                    <a:pt x="114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8" y="102"/>
                  </a:lnTo>
                  <a:lnTo>
                    <a:pt x="130" y="104"/>
                  </a:lnTo>
                  <a:lnTo>
                    <a:pt x="132" y="108"/>
                  </a:lnTo>
                  <a:lnTo>
                    <a:pt x="134" y="112"/>
                  </a:lnTo>
                  <a:lnTo>
                    <a:pt x="136" y="116"/>
                  </a:lnTo>
                  <a:lnTo>
                    <a:pt x="136" y="116"/>
                  </a:lnTo>
                  <a:lnTo>
                    <a:pt x="134" y="116"/>
                  </a:lnTo>
                  <a:lnTo>
                    <a:pt x="134" y="118"/>
                  </a:lnTo>
                  <a:lnTo>
                    <a:pt x="134" y="120"/>
                  </a:lnTo>
                  <a:lnTo>
                    <a:pt x="134" y="124"/>
                  </a:lnTo>
                  <a:lnTo>
                    <a:pt x="136" y="128"/>
                  </a:lnTo>
                  <a:lnTo>
                    <a:pt x="136" y="130"/>
                  </a:lnTo>
                  <a:lnTo>
                    <a:pt x="136" y="132"/>
                  </a:lnTo>
                  <a:lnTo>
                    <a:pt x="136" y="136"/>
                  </a:lnTo>
                  <a:lnTo>
                    <a:pt x="136" y="140"/>
                  </a:lnTo>
                  <a:lnTo>
                    <a:pt x="134" y="144"/>
                  </a:lnTo>
                  <a:lnTo>
                    <a:pt x="132" y="146"/>
                  </a:lnTo>
                  <a:lnTo>
                    <a:pt x="128" y="148"/>
                  </a:lnTo>
                  <a:lnTo>
                    <a:pt x="126" y="148"/>
                  </a:lnTo>
                  <a:lnTo>
                    <a:pt x="122" y="148"/>
                  </a:lnTo>
                  <a:lnTo>
                    <a:pt x="122" y="148"/>
                  </a:lnTo>
                  <a:lnTo>
                    <a:pt x="102" y="142"/>
                  </a:lnTo>
                  <a:lnTo>
                    <a:pt x="100" y="138"/>
                  </a:lnTo>
                  <a:lnTo>
                    <a:pt x="92" y="128"/>
                  </a:lnTo>
                  <a:lnTo>
                    <a:pt x="82" y="116"/>
                  </a:lnTo>
                  <a:lnTo>
                    <a:pt x="72" y="102"/>
                  </a:lnTo>
                  <a:lnTo>
                    <a:pt x="62" y="88"/>
                  </a:lnTo>
                  <a:lnTo>
                    <a:pt x="56" y="78"/>
                  </a:lnTo>
                  <a:lnTo>
                    <a:pt x="52" y="68"/>
                  </a:lnTo>
                  <a:lnTo>
                    <a:pt x="44" y="62"/>
                  </a:lnTo>
                  <a:lnTo>
                    <a:pt x="44" y="60"/>
                  </a:lnTo>
                  <a:lnTo>
                    <a:pt x="42" y="58"/>
                  </a:lnTo>
                  <a:lnTo>
                    <a:pt x="40" y="54"/>
                  </a:lnTo>
                  <a:lnTo>
                    <a:pt x="38" y="50"/>
                  </a:lnTo>
                  <a:lnTo>
                    <a:pt x="34" y="46"/>
                  </a:lnTo>
                  <a:lnTo>
                    <a:pt x="32" y="42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12" y="16"/>
                  </a:lnTo>
                  <a:lnTo>
                    <a:pt x="8" y="14"/>
                  </a:lnTo>
                  <a:lnTo>
                    <a:pt x="6" y="12"/>
                  </a:lnTo>
                  <a:lnTo>
                    <a:pt x="2" y="8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4" name="Freeform 506">
              <a:extLst>
                <a:ext uri="{FF2B5EF4-FFF2-40B4-BE49-F238E27FC236}">
                  <a16:creationId xmlns:a16="http://schemas.microsoft.com/office/drawing/2014/main" xmlns="" id="{AB069F2C-AB1D-4808-871A-2E4032DE4263}"/>
                </a:ext>
              </a:extLst>
            </p:cNvPr>
            <p:cNvSpPr>
              <a:spLocks/>
            </p:cNvSpPr>
            <p:nvPr/>
          </p:nvSpPr>
          <p:spPr bwMode="gray">
            <a:xfrm>
              <a:off x="3245676" y="4850291"/>
              <a:ext cx="214762" cy="59205"/>
            </a:xfrm>
            <a:custGeom>
              <a:avLst/>
              <a:gdLst>
                <a:gd name="T0" fmla="*/ 50 w 116"/>
                <a:gd name="T1" fmla="*/ 22 h 32"/>
                <a:gd name="T2" fmla="*/ 22 w 116"/>
                <a:gd name="T3" fmla="*/ 22 h 32"/>
                <a:gd name="T4" fmla="*/ 0 w 116"/>
                <a:gd name="T5" fmla="*/ 10 h 32"/>
                <a:gd name="T6" fmla="*/ 2 w 116"/>
                <a:gd name="T7" fmla="*/ 4 h 32"/>
                <a:gd name="T8" fmla="*/ 2 w 116"/>
                <a:gd name="T9" fmla="*/ 4 h 32"/>
                <a:gd name="T10" fmla="*/ 6 w 116"/>
                <a:gd name="T11" fmla="*/ 2 h 32"/>
                <a:gd name="T12" fmla="*/ 10 w 116"/>
                <a:gd name="T13" fmla="*/ 0 h 32"/>
                <a:gd name="T14" fmla="*/ 14 w 116"/>
                <a:gd name="T15" fmla="*/ 0 h 32"/>
                <a:gd name="T16" fmla="*/ 20 w 116"/>
                <a:gd name="T17" fmla="*/ 0 h 32"/>
                <a:gd name="T18" fmla="*/ 26 w 116"/>
                <a:gd name="T19" fmla="*/ 0 h 32"/>
                <a:gd name="T20" fmla="*/ 56 w 116"/>
                <a:gd name="T21" fmla="*/ 8 h 32"/>
                <a:gd name="T22" fmla="*/ 58 w 116"/>
                <a:gd name="T23" fmla="*/ 8 h 32"/>
                <a:gd name="T24" fmla="*/ 62 w 116"/>
                <a:gd name="T25" fmla="*/ 6 h 32"/>
                <a:gd name="T26" fmla="*/ 66 w 116"/>
                <a:gd name="T27" fmla="*/ 6 h 32"/>
                <a:gd name="T28" fmla="*/ 72 w 116"/>
                <a:gd name="T29" fmla="*/ 6 h 32"/>
                <a:gd name="T30" fmla="*/ 80 w 116"/>
                <a:gd name="T31" fmla="*/ 6 h 32"/>
                <a:gd name="T32" fmla="*/ 84 w 116"/>
                <a:gd name="T33" fmla="*/ 8 h 32"/>
                <a:gd name="T34" fmla="*/ 90 w 116"/>
                <a:gd name="T35" fmla="*/ 12 h 32"/>
                <a:gd name="T36" fmla="*/ 96 w 116"/>
                <a:gd name="T37" fmla="*/ 14 h 32"/>
                <a:gd name="T38" fmla="*/ 102 w 116"/>
                <a:gd name="T39" fmla="*/ 16 h 32"/>
                <a:gd name="T40" fmla="*/ 108 w 116"/>
                <a:gd name="T41" fmla="*/ 18 h 32"/>
                <a:gd name="T42" fmla="*/ 110 w 116"/>
                <a:gd name="T43" fmla="*/ 20 h 32"/>
                <a:gd name="T44" fmla="*/ 112 w 116"/>
                <a:gd name="T45" fmla="*/ 20 h 32"/>
                <a:gd name="T46" fmla="*/ 112 w 116"/>
                <a:gd name="T47" fmla="*/ 20 h 32"/>
                <a:gd name="T48" fmla="*/ 114 w 116"/>
                <a:gd name="T49" fmla="*/ 22 h 32"/>
                <a:gd name="T50" fmla="*/ 114 w 116"/>
                <a:gd name="T51" fmla="*/ 24 h 32"/>
                <a:gd name="T52" fmla="*/ 116 w 116"/>
                <a:gd name="T53" fmla="*/ 28 h 32"/>
                <a:gd name="T54" fmla="*/ 114 w 116"/>
                <a:gd name="T55" fmla="*/ 30 h 32"/>
                <a:gd name="T56" fmla="*/ 114 w 116"/>
                <a:gd name="T57" fmla="*/ 32 h 32"/>
                <a:gd name="T58" fmla="*/ 110 w 116"/>
                <a:gd name="T59" fmla="*/ 32 h 32"/>
                <a:gd name="T60" fmla="*/ 100 w 116"/>
                <a:gd name="T61" fmla="*/ 32 h 32"/>
                <a:gd name="T62" fmla="*/ 88 w 116"/>
                <a:gd name="T63" fmla="*/ 30 h 32"/>
                <a:gd name="T64" fmla="*/ 76 w 116"/>
                <a:gd name="T65" fmla="*/ 30 h 32"/>
                <a:gd name="T66" fmla="*/ 72 w 116"/>
                <a:gd name="T67" fmla="*/ 28 h 32"/>
                <a:gd name="T68" fmla="*/ 50 w 116"/>
                <a:gd name="T6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2">
                  <a:moveTo>
                    <a:pt x="50" y="22"/>
                  </a:moveTo>
                  <a:lnTo>
                    <a:pt x="22" y="22"/>
                  </a:lnTo>
                  <a:lnTo>
                    <a:pt x="0" y="10"/>
                  </a:lnTo>
                  <a:lnTo>
                    <a:pt x="2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2" y="6"/>
                  </a:lnTo>
                  <a:lnTo>
                    <a:pt x="66" y="6"/>
                  </a:lnTo>
                  <a:lnTo>
                    <a:pt x="72" y="6"/>
                  </a:lnTo>
                  <a:lnTo>
                    <a:pt x="80" y="6"/>
                  </a:lnTo>
                  <a:lnTo>
                    <a:pt x="84" y="8"/>
                  </a:lnTo>
                  <a:lnTo>
                    <a:pt x="90" y="12"/>
                  </a:lnTo>
                  <a:lnTo>
                    <a:pt x="96" y="14"/>
                  </a:lnTo>
                  <a:lnTo>
                    <a:pt x="102" y="16"/>
                  </a:lnTo>
                  <a:lnTo>
                    <a:pt x="108" y="18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20"/>
                  </a:lnTo>
                  <a:lnTo>
                    <a:pt x="114" y="22"/>
                  </a:lnTo>
                  <a:lnTo>
                    <a:pt x="114" y="24"/>
                  </a:lnTo>
                  <a:lnTo>
                    <a:pt x="116" y="28"/>
                  </a:lnTo>
                  <a:lnTo>
                    <a:pt x="114" y="30"/>
                  </a:lnTo>
                  <a:lnTo>
                    <a:pt x="114" y="32"/>
                  </a:lnTo>
                  <a:lnTo>
                    <a:pt x="110" y="32"/>
                  </a:lnTo>
                  <a:lnTo>
                    <a:pt x="100" y="32"/>
                  </a:lnTo>
                  <a:lnTo>
                    <a:pt x="88" y="30"/>
                  </a:lnTo>
                  <a:lnTo>
                    <a:pt x="76" y="30"/>
                  </a:lnTo>
                  <a:lnTo>
                    <a:pt x="72" y="28"/>
                  </a:lnTo>
                  <a:lnTo>
                    <a:pt x="50" y="2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5" name="Freeform 507">
              <a:extLst>
                <a:ext uri="{FF2B5EF4-FFF2-40B4-BE49-F238E27FC236}">
                  <a16:creationId xmlns:a16="http://schemas.microsoft.com/office/drawing/2014/main" xmlns="" id="{2C92585E-BF63-420F-921F-47DFC832BCFF}"/>
                </a:ext>
              </a:extLst>
            </p:cNvPr>
            <p:cNvSpPr>
              <a:spLocks/>
            </p:cNvSpPr>
            <p:nvPr/>
          </p:nvSpPr>
          <p:spPr bwMode="gray">
            <a:xfrm>
              <a:off x="7637188" y="4968701"/>
              <a:ext cx="325846" cy="377431"/>
            </a:xfrm>
            <a:custGeom>
              <a:avLst/>
              <a:gdLst>
                <a:gd name="T0" fmla="*/ 2 w 176"/>
                <a:gd name="T1" fmla="*/ 94 h 204"/>
                <a:gd name="T2" fmla="*/ 8 w 176"/>
                <a:gd name="T3" fmla="*/ 90 h 204"/>
                <a:gd name="T4" fmla="*/ 22 w 176"/>
                <a:gd name="T5" fmla="*/ 84 h 204"/>
                <a:gd name="T6" fmla="*/ 28 w 176"/>
                <a:gd name="T7" fmla="*/ 80 h 204"/>
                <a:gd name="T8" fmla="*/ 26 w 176"/>
                <a:gd name="T9" fmla="*/ 70 h 204"/>
                <a:gd name="T10" fmla="*/ 24 w 176"/>
                <a:gd name="T11" fmla="*/ 66 h 204"/>
                <a:gd name="T12" fmla="*/ 24 w 176"/>
                <a:gd name="T13" fmla="*/ 52 h 204"/>
                <a:gd name="T14" fmla="*/ 28 w 176"/>
                <a:gd name="T15" fmla="*/ 44 h 204"/>
                <a:gd name="T16" fmla="*/ 26 w 176"/>
                <a:gd name="T17" fmla="*/ 36 h 204"/>
                <a:gd name="T18" fmla="*/ 34 w 176"/>
                <a:gd name="T19" fmla="*/ 18 h 204"/>
                <a:gd name="T20" fmla="*/ 42 w 176"/>
                <a:gd name="T21" fmla="*/ 16 h 204"/>
                <a:gd name="T22" fmla="*/ 48 w 176"/>
                <a:gd name="T23" fmla="*/ 8 h 204"/>
                <a:gd name="T24" fmla="*/ 58 w 176"/>
                <a:gd name="T25" fmla="*/ 4 h 204"/>
                <a:gd name="T26" fmla="*/ 64 w 176"/>
                <a:gd name="T27" fmla="*/ 6 h 204"/>
                <a:gd name="T28" fmla="*/ 68 w 176"/>
                <a:gd name="T29" fmla="*/ 0 h 204"/>
                <a:gd name="T30" fmla="*/ 74 w 176"/>
                <a:gd name="T31" fmla="*/ 2 h 204"/>
                <a:gd name="T32" fmla="*/ 72 w 176"/>
                <a:gd name="T33" fmla="*/ 20 h 204"/>
                <a:gd name="T34" fmla="*/ 98 w 176"/>
                <a:gd name="T35" fmla="*/ 46 h 204"/>
                <a:gd name="T36" fmla="*/ 110 w 176"/>
                <a:gd name="T37" fmla="*/ 48 h 204"/>
                <a:gd name="T38" fmla="*/ 118 w 176"/>
                <a:gd name="T39" fmla="*/ 60 h 204"/>
                <a:gd name="T40" fmla="*/ 128 w 176"/>
                <a:gd name="T41" fmla="*/ 66 h 204"/>
                <a:gd name="T42" fmla="*/ 140 w 176"/>
                <a:gd name="T43" fmla="*/ 78 h 204"/>
                <a:gd name="T44" fmla="*/ 166 w 176"/>
                <a:gd name="T45" fmla="*/ 90 h 204"/>
                <a:gd name="T46" fmla="*/ 166 w 176"/>
                <a:gd name="T47" fmla="*/ 98 h 204"/>
                <a:gd name="T48" fmla="*/ 168 w 176"/>
                <a:gd name="T49" fmla="*/ 104 h 204"/>
                <a:gd name="T50" fmla="*/ 174 w 176"/>
                <a:gd name="T51" fmla="*/ 108 h 204"/>
                <a:gd name="T52" fmla="*/ 176 w 176"/>
                <a:gd name="T53" fmla="*/ 120 h 204"/>
                <a:gd name="T54" fmla="*/ 174 w 176"/>
                <a:gd name="T55" fmla="*/ 156 h 204"/>
                <a:gd name="T56" fmla="*/ 162 w 176"/>
                <a:gd name="T57" fmla="*/ 152 h 204"/>
                <a:gd name="T58" fmla="*/ 132 w 176"/>
                <a:gd name="T59" fmla="*/ 150 h 204"/>
                <a:gd name="T60" fmla="*/ 112 w 176"/>
                <a:gd name="T61" fmla="*/ 180 h 204"/>
                <a:gd name="T62" fmla="*/ 106 w 176"/>
                <a:gd name="T63" fmla="*/ 190 h 204"/>
                <a:gd name="T64" fmla="*/ 98 w 176"/>
                <a:gd name="T65" fmla="*/ 186 h 204"/>
                <a:gd name="T66" fmla="*/ 84 w 176"/>
                <a:gd name="T67" fmla="*/ 200 h 204"/>
                <a:gd name="T68" fmla="*/ 82 w 176"/>
                <a:gd name="T69" fmla="*/ 194 h 204"/>
                <a:gd name="T70" fmla="*/ 76 w 176"/>
                <a:gd name="T71" fmla="*/ 188 h 204"/>
                <a:gd name="T72" fmla="*/ 56 w 176"/>
                <a:gd name="T73" fmla="*/ 188 h 204"/>
                <a:gd name="T74" fmla="*/ 50 w 176"/>
                <a:gd name="T75" fmla="*/ 198 h 204"/>
                <a:gd name="T76" fmla="*/ 46 w 176"/>
                <a:gd name="T77" fmla="*/ 202 h 204"/>
                <a:gd name="T78" fmla="*/ 40 w 176"/>
                <a:gd name="T79" fmla="*/ 204 h 204"/>
                <a:gd name="T80" fmla="*/ 30 w 176"/>
                <a:gd name="T81" fmla="*/ 160 h 204"/>
                <a:gd name="T82" fmla="*/ 30 w 176"/>
                <a:gd name="T83" fmla="*/ 150 h 204"/>
                <a:gd name="T84" fmla="*/ 24 w 176"/>
                <a:gd name="T85" fmla="*/ 138 h 204"/>
                <a:gd name="T86" fmla="*/ 10 w 176"/>
                <a:gd name="T87" fmla="*/ 118 h 204"/>
                <a:gd name="T88" fmla="*/ 2 w 176"/>
                <a:gd name="T89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6" h="204">
                  <a:moveTo>
                    <a:pt x="0" y="96"/>
                  </a:moveTo>
                  <a:lnTo>
                    <a:pt x="2" y="94"/>
                  </a:lnTo>
                  <a:lnTo>
                    <a:pt x="2" y="94"/>
                  </a:lnTo>
                  <a:lnTo>
                    <a:pt x="4" y="94"/>
                  </a:lnTo>
                  <a:lnTo>
                    <a:pt x="6" y="92"/>
                  </a:lnTo>
                  <a:lnTo>
                    <a:pt x="8" y="90"/>
                  </a:lnTo>
                  <a:lnTo>
                    <a:pt x="12" y="88"/>
                  </a:lnTo>
                  <a:lnTo>
                    <a:pt x="18" y="86"/>
                  </a:lnTo>
                  <a:lnTo>
                    <a:pt x="22" y="84"/>
                  </a:lnTo>
                  <a:lnTo>
                    <a:pt x="24" y="84"/>
                  </a:lnTo>
                  <a:lnTo>
                    <a:pt x="26" y="82"/>
                  </a:lnTo>
                  <a:lnTo>
                    <a:pt x="28" y="80"/>
                  </a:lnTo>
                  <a:lnTo>
                    <a:pt x="28" y="76"/>
                  </a:lnTo>
                  <a:lnTo>
                    <a:pt x="28" y="74"/>
                  </a:lnTo>
                  <a:lnTo>
                    <a:pt x="26" y="70"/>
                  </a:lnTo>
                  <a:lnTo>
                    <a:pt x="26" y="68"/>
                  </a:lnTo>
                  <a:lnTo>
                    <a:pt x="24" y="68"/>
                  </a:lnTo>
                  <a:lnTo>
                    <a:pt x="24" y="66"/>
                  </a:lnTo>
                  <a:lnTo>
                    <a:pt x="24" y="62"/>
                  </a:lnTo>
                  <a:lnTo>
                    <a:pt x="24" y="56"/>
                  </a:lnTo>
                  <a:lnTo>
                    <a:pt x="24" y="52"/>
                  </a:lnTo>
                  <a:lnTo>
                    <a:pt x="26" y="48"/>
                  </a:lnTo>
                  <a:lnTo>
                    <a:pt x="26" y="46"/>
                  </a:lnTo>
                  <a:lnTo>
                    <a:pt x="28" y="44"/>
                  </a:lnTo>
                  <a:lnTo>
                    <a:pt x="28" y="40"/>
                  </a:lnTo>
                  <a:lnTo>
                    <a:pt x="26" y="38"/>
                  </a:lnTo>
                  <a:lnTo>
                    <a:pt x="26" y="36"/>
                  </a:lnTo>
                  <a:lnTo>
                    <a:pt x="26" y="36"/>
                  </a:lnTo>
                  <a:lnTo>
                    <a:pt x="16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8"/>
                  </a:lnTo>
                  <a:lnTo>
                    <a:pt x="42" y="16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8"/>
                  </a:lnTo>
                  <a:lnTo>
                    <a:pt x="52" y="6"/>
                  </a:lnTo>
                  <a:lnTo>
                    <a:pt x="54" y="4"/>
                  </a:lnTo>
                  <a:lnTo>
                    <a:pt x="58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4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74" y="6"/>
                  </a:lnTo>
                  <a:lnTo>
                    <a:pt x="72" y="10"/>
                  </a:lnTo>
                  <a:lnTo>
                    <a:pt x="72" y="20"/>
                  </a:lnTo>
                  <a:lnTo>
                    <a:pt x="76" y="32"/>
                  </a:lnTo>
                  <a:lnTo>
                    <a:pt x="86" y="42"/>
                  </a:lnTo>
                  <a:lnTo>
                    <a:pt x="98" y="46"/>
                  </a:lnTo>
                  <a:lnTo>
                    <a:pt x="108" y="44"/>
                  </a:lnTo>
                  <a:lnTo>
                    <a:pt x="108" y="46"/>
                  </a:lnTo>
                  <a:lnTo>
                    <a:pt x="110" y="48"/>
                  </a:lnTo>
                  <a:lnTo>
                    <a:pt x="112" y="52"/>
                  </a:lnTo>
                  <a:lnTo>
                    <a:pt x="114" y="56"/>
                  </a:lnTo>
                  <a:lnTo>
                    <a:pt x="118" y="60"/>
                  </a:lnTo>
                  <a:lnTo>
                    <a:pt x="124" y="62"/>
                  </a:lnTo>
                  <a:lnTo>
                    <a:pt x="124" y="62"/>
                  </a:lnTo>
                  <a:lnTo>
                    <a:pt x="128" y="66"/>
                  </a:lnTo>
                  <a:lnTo>
                    <a:pt x="132" y="68"/>
                  </a:lnTo>
                  <a:lnTo>
                    <a:pt x="136" y="72"/>
                  </a:lnTo>
                  <a:lnTo>
                    <a:pt x="140" y="78"/>
                  </a:lnTo>
                  <a:lnTo>
                    <a:pt x="142" y="82"/>
                  </a:lnTo>
                  <a:lnTo>
                    <a:pt x="144" y="88"/>
                  </a:lnTo>
                  <a:lnTo>
                    <a:pt x="166" y="90"/>
                  </a:lnTo>
                  <a:lnTo>
                    <a:pt x="166" y="92"/>
                  </a:lnTo>
                  <a:lnTo>
                    <a:pt x="166" y="94"/>
                  </a:lnTo>
                  <a:lnTo>
                    <a:pt x="166" y="98"/>
                  </a:lnTo>
                  <a:lnTo>
                    <a:pt x="166" y="102"/>
                  </a:lnTo>
                  <a:lnTo>
                    <a:pt x="168" y="104"/>
                  </a:lnTo>
                  <a:lnTo>
                    <a:pt x="168" y="104"/>
                  </a:lnTo>
                  <a:lnTo>
                    <a:pt x="170" y="106"/>
                  </a:lnTo>
                  <a:lnTo>
                    <a:pt x="172" y="106"/>
                  </a:lnTo>
                  <a:lnTo>
                    <a:pt x="174" y="108"/>
                  </a:lnTo>
                  <a:lnTo>
                    <a:pt x="176" y="112"/>
                  </a:lnTo>
                  <a:lnTo>
                    <a:pt x="176" y="116"/>
                  </a:lnTo>
                  <a:lnTo>
                    <a:pt x="176" y="120"/>
                  </a:lnTo>
                  <a:lnTo>
                    <a:pt x="176" y="132"/>
                  </a:lnTo>
                  <a:lnTo>
                    <a:pt x="176" y="144"/>
                  </a:lnTo>
                  <a:lnTo>
                    <a:pt x="174" y="156"/>
                  </a:lnTo>
                  <a:lnTo>
                    <a:pt x="172" y="162"/>
                  </a:lnTo>
                  <a:lnTo>
                    <a:pt x="170" y="160"/>
                  </a:lnTo>
                  <a:lnTo>
                    <a:pt x="162" y="152"/>
                  </a:lnTo>
                  <a:lnTo>
                    <a:pt x="150" y="148"/>
                  </a:lnTo>
                  <a:lnTo>
                    <a:pt x="136" y="148"/>
                  </a:lnTo>
                  <a:lnTo>
                    <a:pt x="132" y="150"/>
                  </a:lnTo>
                  <a:lnTo>
                    <a:pt x="126" y="158"/>
                  </a:lnTo>
                  <a:lnTo>
                    <a:pt x="116" y="168"/>
                  </a:lnTo>
                  <a:lnTo>
                    <a:pt x="112" y="18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6" y="190"/>
                  </a:lnTo>
                  <a:lnTo>
                    <a:pt x="104" y="188"/>
                  </a:lnTo>
                  <a:lnTo>
                    <a:pt x="102" y="186"/>
                  </a:lnTo>
                  <a:lnTo>
                    <a:pt x="98" y="186"/>
                  </a:lnTo>
                  <a:lnTo>
                    <a:pt x="94" y="188"/>
                  </a:lnTo>
                  <a:lnTo>
                    <a:pt x="88" y="192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2" y="196"/>
                  </a:lnTo>
                  <a:lnTo>
                    <a:pt x="82" y="194"/>
                  </a:lnTo>
                  <a:lnTo>
                    <a:pt x="80" y="192"/>
                  </a:lnTo>
                  <a:lnTo>
                    <a:pt x="78" y="188"/>
                  </a:lnTo>
                  <a:lnTo>
                    <a:pt x="76" y="188"/>
                  </a:lnTo>
                  <a:lnTo>
                    <a:pt x="58" y="184"/>
                  </a:lnTo>
                  <a:lnTo>
                    <a:pt x="58" y="186"/>
                  </a:lnTo>
                  <a:lnTo>
                    <a:pt x="56" y="188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8"/>
                  </a:lnTo>
                  <a:lnTo>
                    <a:pt x="48" y="198"/>
                  </a:lnTo>
                  <a:lnTo>
                    <a:pt x="46" y="200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0" y="204"/>
                  </a:lnTo>
                  <a:lnTo>
                    <a:pt x="38" y="202"/>
                  </a:lnTo>
                  <a:lnTo>
                    <a:pt x="34" y="180"/>
                  </a:lnTo>
                  <a:lnTo>
                    <a:pt x="30" y="160"/>
                  </a:lnTo>
                  <a:lnTo>
                    <a:pt x="30" y="158"/>
                  </a:lnTo>
                  <a:lnTo>
                    <a:pt x="30" y="154"/>
                  </a:lnTo>
                  <a:lnTo>
                    <a:pt x="30" y="150"/>
                  </a:lnTo>
                  <a:lnTo>
                    <a:pt x="28" y="144"/>
                  </a:lnTo>
                  <a:lnTo>
                    <a:pt x="26" y="140"/>
                  </a:lnTo>
                  <a:lnTo>
                    <a:pt x="24" y="138"/>
                  </a:lnTo>
                  <a:lnTo>
                    <a:pt x="12" y="122"/>
                  </a:lnTo>
                  <a:lnTo>
                    <a:pt x="12" y="120"/>
                  </a:lnTo>
                  <a:lnTo>
                    <a:pt x="10" y="118"/>
                  </a:lnTo>
                  <a:lnTo>
                    <a:pt x="6" y="114"/>
                  </a:lnTo>
                  <a:lnTo>
                    <a:pt x="4" y="108"/>
                  </a:lnTo>
                  <a:lnTo>
                    <a:pt x="2" y="102"/>
                  </a:lnTo>
                  <a:lnTo>
                    <a:pt x="0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6" name="Freeform 508">
              <a:extLst>
                <a:ext uri="{FF2B5EF4-FFF2-40B4-BE49-F238E27FC236}">
                  <a16:creationId xmlns:a16="http://schemas.microsoft.com/office/drawing/2014/main" xmlns="" id="{4D310735-6FBD-4A33-95E6-A865CE689C06}"/>
                </a:ext>
              </a:extLst>
            </p:cNvPr>
            <p:cNvSpPr>
              <a:spLocks/>
            </p:cNvSpPr>
            <p:nvPr/>
          </p:nvSpPr>
          <p:spPr bwMode="gray">
            <a:xfrm>
              <a:off x="7359479" y="4709680"/>
              <a:ext cx="329549" cy="451437"/>
            </a:xfrm>
            <a:custGeom>
              <a:avLst/>
              <a:gdLst>
                <a:gd name="T0" fmla="*/ 72 w 178"/>
                <a:gd name="T1" fmla="*/ 216 h 244"/>
                <a:gd name="T2" fmla="*/ 68 w 178"/>
                <a:gd name="T3" fmla="*/ 200 h 244"/>
                <a:gd name="T4" fmla="*/ 58 w 178"/>
                <a:gd name="T5" fmla="*/ 176 h 244"/>
                <a:gd name="T6" fmla="*/ 46 w 178"/>
                <a:gd name="T7" fmla="*/ 148 h 244"/>
                <a:gd name="T8" fmla="*/ 18 w 178"/>
                <a:gd name="T9" fmla="*/ 108 h 244"/>
                <a:gd name="T10" fmla="*/ 4 w 178"/>
                <a:gd name="T11" fmla="*/ 90 h 244"/>
                <a:gd name="T12" fmla="*/ 6 w 178"/>
                <a:gd name="T13" fmla="*/ 84 h 244"/>
                <a:gd name="T14" fmla="*/ 4 w 178"/>
                <a:gd name="T15" fmla="*/ 78 h 244"/>
                <a:gd name="T16" fmla="*/ 0 w 178"/>
                <a:gd name="T17" fmla="*/ 74 h 244"/>
                <a:gd name="T18" fmla="*/ 6 w 178"/>
                <a:gd name="T19" fmla="*/ 64 h 244"/>
                <a:gd name="T20" fmla="*/ 14 w 178"/>
                <a:gd name="T21" fmla="*/ 64 h 244"/>
                <a:gd name="T22" fmla="*/ 28 w 178"/>
                <a:gd name="T23" fmla="*/ 68 h 244"/>
                <a:gd name="T24" fmla="*/ 36 w 178"/>
                <a:gd name="T25" fmla="*/ 66 h 244"/>
                <a:gd name="T26" fmla="*/ 38 w 178"/>
                <a:gd name="T27" fmla="*/ 62 h 244"/>
                <a:gd name="T28" fmla="*/ 42 w 178"/>
                <a:gd name="T29" fmla="*/ 54 h 244"/>
                <a:gd name="T30" fmla="*/ 46 w 178"/>
                <a:gd name="T31" fmla="*/ 48 h 244"/>
                <a:gd name="T32" fmla="*/ 60 w 178"/>
                <a:gd name="T33" fmla="*/ 44 h 244"/>
                <a:gd name="T34" fmla="*/ 82 w 178"/>
                <a:gd name="T35" fmla="*/ 18 h 244"/>
                <a:gd name="T36" fmla="*/ 82 w 178"/>
                <a:gd name="T37" fmla="*/ 8 h 244"/>
                <a:gd name="T38" fmla="*/ 88 w 178"/>
                <a:gd name="T39" fmla="*/ 4 h 244"/>
                <a:gd name="T40" fmla="*/ 100 w 178"/>
                <a:gd name="T41" fmla="*/ 8 h 244"/>
                <a:gd name="T42" fmla="*/ 116 w 178"/>
                <a:gd name="T43" fmla="*/ 14 h 244"/>
                <a:gd name="T44" fmla="*/ 124 w 178"/>
                <a:gd name="T45" fmla="*/ 22 h 244"/>
                <a:gd name="T46" fmla="*/ 126 w 178"/>
                <a:gd name="T47" fmla="*/ 28 h 244"/>
                <a:gd name="T48" fmla="*/ 134 w 178"/>
                <a:gd name="T49" fmla="*/ 36 h 244"/>
                <a:gd name="T50" fmla="*/ 146 w 178"/>
                <a:gd name="T51" fmla="*/ 36 h 244"/>
                <a:gd name="T52" fmla="*/ 158 w 178"/>
                <a:gd name="T53" fmla="*/ 38 h 244"/>
                <a:gd name="T54" fmla="*/ 162 w 178"/>
                <a:gd name="T55" fmla="*/ 42 h 244"/>
                <a:gd name="T56" fmla="*/ 162 w 178"/>
                <a:gd name="T57" fmla="*/ 60 h 244"/>
                <a:gd name="T58" fmla="*/ 156 w 178"/>
                <a:gd name="T59" fmla="*/ 66 h 244"/>
                <a:gd name="T60" fmla="*/ 148 w 178"/>
                <a:gd name="T61" fmla="*/ 64 h 244"/>
                <a:gd name="T62" fmla="*/ 142 w 178"/>
                <a:gd name="T63" fmla="*/ 66 h 244"/>
                <a:gd name="T64" fmla="*/ 128 w 178"/>
                <a:gd name="T65" fmla="*/ 72 h 244"/>
                <a:gd name="T66" fmla="*/ 122 w 178"/>
                <a:gd name="T67" fmla="*/ 82 h 244"/>
                <a:gd name="T68" fmla="*/ 118 w 178"/>
                <a:gd name="T69" fmla="*/ 92 h 244"/>
                <a:gd name="T70" fmla="*/ 114 w 178"/>
                <a:gd name="T71" fmla="*/ 98 h 244"/>
                <a:gd name="T72" fmla="*/ 110 w 178"/>
                <a:gd name="T73" fmla="*/ 116 h 244"/>
                <a:gd name="T74" fmla="*/ 114 w 178"/>
                <a:gd name="T75" fmla="*/ 126 h 244"/>
                <a:gd name="T76" fmla="*/ 116 w 178"/>
                <a:gd name="T77" fmla="*/ 134 h 244"/>
                <a:gd name="T78" fmla="*/ 118 w 178"/>
                <a:gd name="T79" fmla="*/ 134 h 244"/>
                <a:gd name="T80" fmla="*/ 126 w 178"/>
                <a:gd name="T81" fmla="*/ 134 h 244"/>
                <a:gd name="T82" fmla="*/ 126 w 178"/>
                <a:gd name="T83" fmla="*/ 136 h 244"/>
                <a:gd name="T84" fmla="*/ 138 w 178"/>
                <a:gd name="T85" fmla="*/ 140 h 244"/>
                <a:gd name="T86" fmla="*/ 142 w 178"/>
                <a:gd name="T87" fmla="*/ 140 h 244"/>
                <a:gd name="T88" fmla="*/ 150 w 178"/>
                <a:gd name="T89" fmla="*/ 134 h 244"/>
                <a:gd name="T90" fmla="*/ 152 w 178"/>
                <a:gd name="T91" fmla="*/ 156 h 244"/>
                <a:gd name="T92" fmla="*/ 156 w 178"/>
                <a:gd name="T93" fmla="*/ 158 h 244"/>
                <a:gd name="T94" fmla="*/ 164 w 178"/>
                <a:gd name="T95" fmla="*/ 160 h 244"/>
                <a:gd name="T96" fmla="*/ 176 w 178"/>
                <a:gd name="T97" fmla="*/ 176 h 244"/>
                <a:gd name="T98" fmla="*/ 178 w 178"/>
                <a:gd name="T99" fmla="*/ 184 h 244"/>
                <a:gd name="T100" fmla="*/ 174 w 178"/>
                <a:gd name="T101" fmla="*/ 192 h 244"/>
                <a:gd name="T102" fmla="*/ 174 w 178"/>
                <a:gd name="T103" fmla="*/ 206 h 244"/>
                <a:gd name="T104" fmla="*/ 176 w 178"/>
                <a:gd name="T105" fmla="*/ 210 h 244"/>
                <a:gd name="T106" fmla="*/ 178 w 178"/>
                <a:gd name="T107" fmla="*/ 220 h 244"/>
                <a:gd name="T108" fmla="*/ 170 w 178"/>
                <a:gd name="T109" fmla="*/ 224 h 244"/>
                <a:gd name="T110" fmla="*/ 156 w 178"/>
                <a:gd name="T111" fmla="*/ 230 h 244"/>
                <a:gd name="T112" fmla="*/ 148 w 178"/>
                <a:gd name="T113" fmla="*/ 238 h 244"/>
                <a:gd name="T114" fmla="*/ 132 w 178"/>
                <a:gd name="T115" fmla="*/ 244 h 244"/>
                <a:gd name="T116" fmla="*/ 120 w 178"/>
                <a:gd name="T117" fmla="*/ 244 h 244"/>
                <a:gd name="T118" fmla="*/ 112 w 178"/>
                <a:gd name="T119" fmla="*/ 240 h 244"/>
                <a:gd name="T120" fmla="*/ 98 w 178"/>
                <a:gd name="T121" fmla="*/ 234 h 244"/>
                <a:gd name="T122" fmla="*/ 82 w 178"/>
                <a:gd name="T123" fmla="*/ 22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8" h="244">
                  <a:moveTo>
                    <a:pt x="82" y="226"/>
                  </a:moveTo>
                  <a:lnTo>
                    <a:pt x="76" y="222"/>
                  </a:lnTo>
                  <a:lnTo>
                    <a:pt x="72" y="216"/>
                  </a:lnTo>
                  <a:lnTo>
                    <a:pt x="70" y="210"/>
                  </a:lnTo>
                  <a:lnTo>
                    <a:pt x="68" y="204"/>
                  </a:lnTo>
                  <a:lnTo>
                    <a:pt x="68" y="200"/>
                  </a:lnTo>
                  <a:lnTo>
                    <a:pt x="66" y="196"/>
                  </a:lnTo>
                  <a:lnTo>
                    <a:pt x="64" y="190"/>
                  </a:lnTo>
                  <a:lnTo>
                    <a:pt x="58" y="176"/>
                  </a:lnTo>
                  <a:lnTo>
                    <a:pt x="52" y="164"/>
                  </a:lnTo>
                  <a:lnTo>
                    <a:pt x="48" y="152"/>
                  </a:lnTo>
                  <a:lnTo>
                    <a:pt x="46" y="148"/>
                  </a:lnTo>
                  <a:lnTo>
                    <a:pt x="40" y="136"/>
                  </a:lnTo>
                  <a:lnTo>
                    <a:pt x="30" y="122"/>
                  </a:lnTo>
                  <a:lnTo>
                    <a:pt x="18" y="108"/>
                  </a:lnTo>
                  <a:lnTo>
                    <a:pt x="10" y="98"/>
                  </a:lnTo>
                  <a:lnTo>
                    <a:pt x="6" y="94"/>
                  </a:lnTo>
                  <a:lnTo>
                    <a:pt x="4" y="90"/>
                  </a:lnTo>
                  <a:lnTo>
                    <a:pt x="4" y="86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6" y="80"/>
                  </a:lnTo>
                  <a:lnTo>
                    <a:pt x="4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0" y="74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10" y="62"/>
                  </a:lnTo>
                  <a:lnTo>
                    <a:pt x="14" y="64"/>
                  </a:lnTo>
                  <a:lnTo>
                    <a:pt x="16" y="66"/>
                  </a:lnTo>
                  <a:lnTo>
                    <a:pt x="26" y="66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6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0" y="60"/>
                  </a:lnTo>
                  <a:lnTo>
                    <a:pt x="40" y="56"/>
                  </a:lnTo>
                  <a:lnTo>
                    <a:pt x="42" y="54"/>
                  </a:lnTo>
                  <a:lnTo>
                    <a:pt x="42" y="54"/>
                  </a:lnTo>
                  <a:lnTo>
                    <a:pt x="44" y="50"/>
                  </a:lnTo>
                  <a:lnTo>
                    <a:pt x="46" y="48"/>
                  </a:lnTo>
                  <a:lnTo>
                    <a:pt x="46" y="48"/>
                  </a:lnTo>
                  <a:lnTo>
                    <a:pt x="48" y="48"/>
                  </a:lnTo>
                  <a:lnTo>
                    <a:pt x="60" y="44"/>
                  </a:lnTo>
                  <a:lnTo>
                    <a:pt x="70" y="36"/>
                  </a:lnTo>
                  <a:lnTo>
                    <a:pt x="78" y="28"/>
                  </a:lnTo>
                  <a:lnTo>
                    <a:pt x="82" y="18"/>
                  </a:lnTo>
                  <a:lnTo>
                    <a:pt x="84" y="14"/>
                  </a:lnTo>
                  <a:lnTo>
                    <a:pt x="84" y="10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2" y="0"/>
                  </a:lnTo>
                  <a:lnTo>
                    <a:pt x="88" y="4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100" y="8"/>
                  </a:lnTo>
                  <a:lnTo>
                    <a:pt x="104" y="10"/>
                  </a:lnTo>
                  <a:lnTo>
                    <a:pt x="110" y="12"/>
                  </a:lnTo>
                  <a:lnTo>
                    <a:pt x="116" y="14"/>
                  </a:lnTo>
                  <a:lnTo>
                    <a:pt x="122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4"/>
                  </a:lnTo>
                  <a:lnTo>
                    <a:pt x="124" y="26"/>
                  </a:lnTo>
                  <a:lnTo>
                    <a:pt x="126" y="28"/>
                  </a:lnTo>
                  <a:lnTo>
                    <a:pt x="126" y="32"/>
                  </a:lnTo>
                  <a:lnTo>
                    <a:pt x="130" y="34"/>
                  </a:lnTo>
                  <a:lnTo>
                    <a:pt x="134" y="36"/>
                  </a:lnTo>
                  <a:lnTo>
                    <a:pt x="140" y="36"/>
                  </a:lnTo>
                  <a:lnTo>
                    <a:pt x="142" y="36"/>
                  </a:lnTo>
                  <a:lnTo>
                    <a:pt x="146" y="36"/>
                  </a:lnTo>
                  <a:lnTo>
                    <a:pt x="150" y="36"/>
                  </a:lnTo>
                  <a:lnTo>
                    <a:pt x="154" y="38"/>
                  </a:lnTo>
                  <a:lnTo>
                    <a:pt x="158" y="38"/>
                  </a:lnTo>
                  <a:lnTo>
                    <a:pt x="158" y="38"/>
                  </a:lnTo>
                  <a:lnTo>
                    <a:pt x="160" y="40"/>
                  </a:lnTo>
                  <a:lnTo>
                    <a:pt x="162" y="42"/>
                  </a:lnTo>
                  <a:lnTo>
                    <a:pt x="162" y="44"/>
                  </a:lnTo>
                  <a:lnTo>
                    <a:pt x="156" y="60"/>
                  </a:lnTo>
                  <a:lnTo>
                    <a:pt x="162" y="60"/>
                  </a:lnTo>
                  <a:lnTo>
                    <a:pt x="162" y="66"/>
                  </a:lnTo>
                  <a:lnTo>
                    <a:pt x="156" y="66"/>
                  </a:lnTo>
                  <a:lnTo>
                    <a:pt x="156" y="66"/>
                  </a:lnTo>
                  <a:lnTo>
                    <a:pt x="154" y="64"/>
                  </a:lnTo>
                  <a:lnTo>
                    <a:pt x="152" y="64"/>
                  </a:lnTo>
                  <a:lnTo>
                    <a:pt x="148" y="64"/>
                  </a:lnTo>
                  <a:lnTo>
                    <a:pt x="146" y="66"/>
                  </a:lnTo>
                  <a:lnTo>
                    <a:pt x="146" y="66"/>
                  </a:lnTo>
                  <a:lnTo>
                    <a:pt x="142" y="66"/>
                  </a:lnTo>
                  <a:lnTo>
                    <a:pt x="138" y="68"/>
                  </a:lnTo>
                  <a:lnTo>
                    <a:pt x="134" y="68"/>
                  </a:lnTo>
                  <a:lnTo>
                    <a:pt x="128" y="72"/>
                  </a:lnTo>
                  <a:lnTo>
                    <a:pt x="124" y="76"/>
                  </a:lnTo>
                  <a:lnTo>
                    <a:pt x="122" y="80"/>
                  </a:lnTo>
                  <a:lnTo>
                    <a:pt x="122" y="82"/>
                  </a:lnTo>
                  <a:lnTo>
                    <a:pt x="122" y="86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8" y="94"/>
                  </a:lnTo>
                  <a:lnTo>
                    <a:pt x="116" y="96"/>
                  </a:lnTo>
                  <a:lnTo>
                    <a:pt x="114" y="98"/>
                  </a:lnTo>
                  <a:lnTo>
                    <a:pt x="112" y="102"/>
                  </a:lnTo>
                  <a:lnTo>
                    <a:pt x="110" y="108"/>
                  </a:lnTo>
                  <a:lnTo>
                    <a:pt x="110" y="116"/>
                  </a:lnTo>
                  <a:lnTo>
                    <a:pt x="114" y="122"/>
                  </a:lnTo>
                  <a:lnTo>
                    <a:pt x="114" y="124"/>
                  </a:lnTo>
                  <a:lnTo>
                    <a:pt x="114" y="126"/>
                  </a:lnTo>
                  <a:lnTo>
                    <a:pt x="116" y="128"/>
                  </a:lnTo>
                  <a:lnTo>
                    <a:pt x="116" y="132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6" y="134"/>
                  </a:lnTo>
                  <a:lnTo>
                    <a:pt x="118" y="134"/>
                  </a:lnTo>
                  <a:lnTo>
                    <a:pt x="120" y="132"/>
                  </a:lnTo>
                  <a:lnTo>
                    <a:pt x="122" y="132"/>
                  </a:lnTo>
                  <a:lnTo>
                    <a:pt x="126" y="134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6" y="136"/>
                  </a:lnTo>
                  <a:lnTo>
                    <a:pt x="128" y="138"/>
                  </a:lnTo>
                  <a:lnTo>
                    <a:pt x="132" y="138"/>
                  </a:lnTo>
                  <a:lnTo>
                    <a:pt x="138" y="140"/>
                  </a:lnTo>
                  <a:lnTo>
                    <a:pt x="140" y="140"/>
                  </a:lnTo>
                  <a:lnTo>
                    <a:pt x="142" y="140"/>
                  </a:lnTo>
                  <a:lnTo>
                    <a:pt x="142" y="140"/>
                  </a:lnTo>
                  <a:lnTo>
                    <a:pt x="144" y="138"/>
                  </a:lnTo>
                  <a:lnTo>
                    <a:pt x="148" y="136"/>
                  </a:lnTo>
                  <a:lnTo>
                    <a:pt x="150" y="134"/>
                  </a:lnTo>
                  <a:lnTo>
                    <a:pt x="152" y="132"/>
                  </a:lnTo>
                  <a:lnTo>
                    <a:pt x="154" y="130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54" y="158"/>
                  </a:lnTo>
                  <a:lnTo>
                    <a:pt x="156" y="158"/>
                  </a:lnTo>
                  <a:lnTo>
                    <a:pt x="160" y="160"/>
                  </a:lnTo>
                  <a:lnTo>
                    <a:pt x="160" y="160"/>
                  </a:lnTo>
                  <a:lnTo>
                    <a:pt x="164" y="160"/>
                  </a:lnTo>
                  <a:lnTo>
                    <a:pt x="166" y="160"/>
                  </a:lnTo>
                  <a:lnTo>
                    <a:pt x="176" y="176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78" y="180"/>
                  </a:lnTo>
                  <a:lnTo>
                    <a:pt x="178" y="184"/>
                  </a:lnTo>
                  <a:lnTo>
                    <a:pt x="176" y="186"/>
                  </a:lnTo>
                  <a:lnTo>
                    <a:pt x="176" y="188"/>
                  </a:lnTo>
                  <a:lnTo>
                    <a:pt x="174" y="192"/>
                  </a:lnTo>
                  <a:lnTo>
                    <a:pt x="174" y="196"/>
                  </a:lnTo>
                  <a:lnTo>
                    <a:pt x="174" y="202"/>
                  </a:lnTo>
                  <a:lnTo>
                    <a:pt x="174" y="206"/>
                  </a:lnTo>
                  <a:lnTo>
                    <a:pt x="174" y="208"/>
                  </a:lnTo>
                  <a:lnTo>
                    <a:pt x="176" y="208"/>
                  </a:lnTo>
                  <a:lnTo>
                    <a:pt x="176" y="210"/>
                  </a:lnTo>
                  <a:lnTo>
                    <a:pt x="178" y="214"/>
                  </a:lnTo>
                  <a:lnTo>
                    <a:pt x="178" y="216"/>
                  </a:lnTo>
                  <a:lnTo>
                    <a:pt x="178" y="220"/>
                  </a:lnTo>
                  <a:lnTo>
                    <a:pt x="176" y="222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6" y="226"/>
                  </a:lnTo>
                  <a:lnTo>
                    <a:pt x="160" y="228"/>
                  </a:lnTo>
                  <a:lnTo>
                    <a:pt x="156" y="230"/>
                  </a:lnTo>
                  <a:lnTo>
                    <a:pt x="154" y="234"/>
                  </a:lnTo>
                  <a:lnTo>
                    <a:pt x="152" y="236"/>
                  </a:lnTo>
                  <a:lnTo>
                    <a:pt x="148" y="238"/>
                  </a:lnTo>
                  <a:lnTo>
                    <a:pt x="142" y="240"/>
                  </a:lnTo>
                  <a:lnTo>
                    <a:pt x="138" y="242"/>
                  </a:lnTo>
                  <a:lnTo>
                    <a:pt x="132" y="244"/>
                  </a:lnTo>
                  <a:lnTo>
                    <a:pt x="130" y="244"/>
                  </a:lnTo>
                  <a:lnTo>
                    <a:pt x="128" y="244"/>
                  </a:lnTo>
                  <a:lnTo>
                    <a:pt x="120" y="244"/>
                  </a:lnTo>
                  <a:lnTo>
                    <a:pt x="118" y="244"/>
                  </a:lnTo>
                  <a:lnTo>
                    <a:pt x="116" y="242"/>
                  </a:lnTo>
                  <a:lnTo>
                    <a:pt x="112" y="240"/>
                  </a:lnTo>
                  <a:lnTo>
                    <a:pt x="108" y="238"/>
                  </a:lnTo>
                  <a:lnTo>
                    <a:pt x="104" y="236"/>
                  </a:lnTo>
                  <a:lnTo>
                    <a:pt x="98" y="234"/>
                  </a:lnTo>
                  <a:lnTo>
                    <a:pt x="96" y="232"/>
                  </a:lnTo>
                  <a:lnTo>
                    <a:pt x="94" y="230"/>
                  </a:lnTo>
                  <a:lnTo>
                    <a:pt x="82" y="22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7" name="Freeform 509">
              <a:extLst>
                <a:ext uri="{FF2B5EF4-FFF2-40B4-BE49-F238E27FC236}">
                  <a16:creationId xmlns:a16="http://schemas.microsoft.com/office/drawing/2014/main" xmlns="" id="{AC043BFA-DF55-4475-9425-98D565975A37}"/>
                </a:ext>
              </a:extLst>
            </p:cNvPr>
            <p:cNvSpPr>
              <a:spLocks/>
            </p:cNvSpPr>
            <p:nvPr/>
          </p:nvSpPr>
          <p:spPr bwMode="gray">
            <a:xfrm>
              <a:off x="7589052" y="4376653"/>
              <a:ext cx="325846" cy="318226"/>
            </a:xfrm>
            <a:custGeom>
              <a:avLst/>
              <a:gdLst>
                <a:gd name="T0" fmla="*/ 166 w 176"/>
                <a:gd name="T1" fmla="*/ 50 h 172"/>
                <a:gd name="T2" fmla="*/ 162 w 176"/>
                <a:gd name="T3" fmla="*/ 46 h 172"/>
                <a:gd name="T4" fmla="*/ 152 w 176"/>
                <a:gd name="T5" fmla="*/ 38 h 172"/>
                <a:gd name="T6" fmla="*/ 142 w 176"/>
                <a:gd name="T7" fmla="*/ 34 h 172"/>
                <a:gd name="T8" fmla="*/ 134 w 176"/>
                <a:gd name="T9" fmla="*/ 26 h 172"/>
                <a:gd name="T10" fmla="*/ 126 w 176"/>
                <a:gd name="T11" fmla="*/ 22 h 172"/>
                <a:gd name="T12" fmla="*/ 110 w 176"/>
                <a:gd name="T13" fmla="*/ 26 h 172"/>
                <a:gd name="T14" fmla="*/ 100 w 176"/>
                <a:gd name="T15" fmla="*/ 30 h 172"/>
                <a:gd name="T16" fmla="*/ 84 w 176"/>
                <a:gd name="T17" fmla="*/ 32 h 172"/>
                <a:gd name="T18" fmla="*/ 72 w 176"/>
                <a:gd name="T19" fmla="*/ 30 h 172"/>
                <a:gd name="T20" fmla="*/ 62 w 176"/>
                <a:gd name="T21" fmla="*/ 22 h 172"/>
                <a:gd name="T22" fmla="*/ 54 w 176"/>
                <a:gd name="T23" fmla="*/ 14 h 172"/>
                <a:gd name="T24" fmla="*/ 48 w 176"/>
                <a:gd name="T25" fmla="*/ 6 h 172"/>
                <a:gd name="T26" fmla="*/ 42 w 176"/>
                <a:gd name="T27" fmla="*/ 4 h 172"/>
                <a:gd name="T28" fmla="*/ 42 w 176"/>
                <a:gd name="T29" fmla="*/ 0 h 172"/>
                <a:gd name="T30" fmla="*/ 40 w 176"/>
                <a:gd name="T31" fmla="*/ 2 h 172"/>
                <a:gd name="T32" fmla="*/ 40 w 176"/>
                <a:gd name="T33" fmla="*/ 6 h 172"/>
                <a:gd name="T34" fmla="*/ 38 w 176"/>
                <a:gd name="T35" fmla="*/ 8 h 172"/>
                <a:gd name="T36" fmla="*/ 36 w 176"/>
                <a:gd name="T37" fmla="*/ 12 h 172"/>
                <a:gd name="T38" fmla="*/ 36 w 176"/>
                <a:gd name="T39" fmla="*/ 16 h 172"/>
                <a:gd name="T40" fmla="*/ 36 w 176"/>
                <a:gd name="T41" fmla="*/ 20 h 172"/>
                <a:gd name="T42" fmla="*/ 32 w 176"/>
                <a:gd name="T43" fmla="*/ 18 h 172"/>
                <a:gd name="T44" fmla="*/ 32 w 176"/>
                <a:gd name="T45" fmla="*/ 14 h 172"/>
                <a:gd name="T46" fmla="*/ 34 w 176"/>
                <a:gd name="T47" fmla="*/ 10 h 172"/>
                <a:gd name="T48" fmla="*/ 32 w 176"/>
                <a:gd name="T49" fmla="*/ 6 h 172"/>
                <a:gd name="T50" fmla="*/ 24 w 176"/>
                <a:gd name="T51" fmla="*/ 10 h 172"/>
                <a:gd name="T52" fmla="*/ 18 w 176"/>
                <a:gd name="T53" fmla="*/ 16 h 172"/>
                <a:gd name="T54" fmla="*/ 10 w 176"/>
                <a:gd name="T55" fmla="*/ 20 h 172"/>
                <a:gd name="T56" fmla="*/ 0 w 176"/>
                <a:gd name="T57" fmla="*/ 30 h 172"/>
                <a:gd name="T58" fmla="*/ 0 w 176"/>
                <a:gd name="T59" fmla="*/ 36 h 172"/>
                <a:gd name="T60" fmla="*/ 2 w 176"/>
                <a:gd name="T61" fmla="*/ 48 h 172"/>
                <a:gd name="T62" fmla="*/ 4 w 176"/>
                <a:gd name="T63" fmla="*/ 54 h 172"/>
                <a:gd name="T64" fmla="*/ 2 w 176"/>
                <a:gd name="T65" fmla="*/ 62 h 172"/>
                <a:gd name="T66" fmla="*/ 0 w 176"/>
                <a:gd name="T67" fmla="*/ 72 h 172"/>
                <a:gd name="T68" fmla="*/ 6 w 176"/>
                <a:gd name="T69" fmla="*/ 84 h 172"/>
                <a:gd name="T70" fmla="*/ 48 w 176"/>
                <a:gd name="T71" fmla="*/ 98 h 172"/>
                <a:gd name="T72" fmla="*/ 56 w 176"/>
                <a:gd name="T73" fmla="*/ 98 h 172"/>
                <a:gd name="T74" fmla="*/ 62 w 176"/>
                <a:gd name="T75" fmla="*/ 96 h 172"/>
                <a:gd name="T76" fmla="*/ 66 w 176"/>
                <a:gd name="T77" fmla="*/ 96 h 172"/>
                <a:gd name="T78" fmla="*/ 66 w 176"/>
                <a:gd name="T79" fmla="*/ 102 h 172"/>
                <a:gd name="T80" fmla="*/ 60 w 176"/>
                <a:gd name="T81" fmla="*/ 108 h 172"/>
                <a:gd name="T82" fmla="*/ 60 w 176"/>
                <a:gd name="T83" fmla="*/ 122 h 172"/>
                <a:gd name="T84" fmla="*/ 60 w 176"/>
                <a:gd name="T85" fmla="*/ 140 h 172"/>
                <a:gd name="T86" fmla="*/ 64 w 176"/>
                <a:gd name="T87" fmla="*/ 148 h 172"/>
                <a:gd name="T88" fmla="*/ 68 w 176"/>
                <a:gd name="T89" fmla="*/ 164 h 172"/>
                <a:gd name="T90" fmla="*/ 116 w 176"/>
                <a:gd name="T91" fmla="*/ 152 h 172"/>
                <a:gd name="T92" fmla="*/ 122 w 176"/>
                <a:gd name="T93" fmla="*/ 140 h 172"/>
                <a:gd name="T94" fmla="*/ 116 w 176"/>
                <a:gd name="T95" fmla="*/ 140 h 172"/>
                <a:gd name="T96" fmla="*/ 112 w 176"/>
                <a:gd name="T97" fmla="*/ 136 h 172"/>
                <a:gd name="T98" fmla="*/ 108 w 176"/>
                <a:gd name="T99" fmla="*/ 126 h 172"/>
                <a:gd name="T100" fmla="*/ 104 w 176"/>
                <a:gd name="T101" fmla="*/ 124 h 172"/>
                <a:gd name="T102" fmla="*/ 106 w 176"/>
                <a:gd name="T103" fmla="*/ 118 h 172"/>
                <a:gd name="T104" fmla="*/ 126 w 176"/>
                <a:gd name="T105" fmla="*/ 124 h 172"/>
                <a:gd name="T106" fmla="*/ 144 w 176"/>
                <a:gd name="T107" fmla="*/ 124 h 172"/>
                <a:gd name="T108" fmla="*/ 156 w 176"/>
                <a:gd name="T109" fmla="*/ 122 h 172"/>
                <a:gd name="T110" fmla="*/ 162 w 176"/>
                <a:gd name="T111" fmla="*/ 120 h 172"/>
                <a:gd name="T112" fmla="*/ 156 w 176"/>
                <a:gd name="T113" fmla="*/ 100 h 172"/>
                <a:gd name="T114" fmla="*/ 154 w 176"/>
                <a:gd name="T115" fmla="*/ 90 h 172"/>
                <a:gd name="T116" fmla="*/ 166 w 176"/>
                <a:gd name="T117" fmla="*/ 76 h 172"/>
                <a:gd name="T118" fmla="*/ 168 w 176"/>
                <a:gd name="T119" fmla="*/ 62 h 172"/>
                <a:gd name="T120" fmla="*/ 176 w 176"/>
                <a:gd name="T121" fmla="*/ 5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" h="172">
                  <a:moveTo>
                    <a:pt x="176" y="58"/>
                  </a:moveTo>
                  <a:lnTo>
                    <a:pt x="170" y="54"/>
                  </a:lnTo>
                  <a:lnTo>
                    <a:pt x="166" y="50"/>
                  </a:lnTo>
                  <a:lnTo>
                    <a:pt x="166" y="50"/>
                  </a:lnTo>
                  <a:lnTo>
                    <a:pt x="164" y="48"/>
                  </a:lnTo>
                  <a:lnTo>
                    <a:pt x="162" y="46"/>
                  </a:lnTo>
                  <a:lnTo>
                    <a:pt x="160" y="44"/>
                  </a:lnTo>
                  <a:lnTo>
                    <a:pt x="156" y="40"/>
                  </a:lnTo>
                  <a:lnTo>
                    <a:pt x="152" y="38"/>
                  </a:lnTo>
                  <a:lnTo>
                    <a:pt x="146" y="36"/>
                  </a:lnTo>
                  <a:lnTo>
                    <a:pt x="144" y="34"/>
                  </a:lnTo>
                  <a:lnTo>
                    <a:pt x="142" y="34"/>
                  </a:lnTo>
                  <a:lnTo>
                    <a:pt x="138" y="32"/>
                  </a:lnTo>
                  <a:lnTo>
                    <a:pt x="136" y="28"/>
                  </a:lnTo>
                  <a:lnTo>
                    <a:pt x="134" y="26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26" y="22"/>
                  </a:lnTo>
                  <a:lnTo>
                    <a:pt x="120" y="24"/>
                  </a:lnTo>
                  <a:lnTo>
                    <a:pt x="116" y="24"/>
                  </a:lnTo>
                  <a:lnTo>
                    <a:pt x="110" y="26"/>
                  </a:lnTo>
                  <a:lnTo>
                    <a:pt x="108" y="26"/>
                  </a:lnTo>
                  <a:lnTo>
                    <a:pt x="106" y="28"/>
                  </a:lnTo>
                  <a:lnTo>
                    <a:pt x="100" y="30"/>
                  </a:lnTo>
                  <a:lnTo>
                    <a:pt x="94" y="32"/>
                  </a:lnTo>
                  <a:lnTo>
                    <a:pt x="88" y="32"/>
                  </a:lnTo>
                  <a:lnTo>
                    <a:pt x="84" y="32"/>
                  </a:lnTo>
                  <a:lnTo>
                    <a:pt x="80" y="32"/>
                  </a:lnTo>
                  <a:lnTo>
                    <a:pt x="78" y="32"/>
                  </a:lnTo>
                  <a:lnTo>
                    <a:pt x="72" y="30"/>
                  </a:lnTo>
                  <a:lnTo>
                    <a:pt x="68" y="28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2" y="22"/>
                  </a:lnTo>
                  <a:lnTo>
                    <a:pt x="56" y="18"/>
                  </a:lnTo>
                  <a:lnTo>
                    <a:pt x="54" y="14"/>
                  </a:lnTo>
                  <a:lnTo>
                    <a:pt x="50" y="10"/>
                  </a:lnTo>
                  <a:lnTo>
                    <a:pt x="50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40" y="2"/>
                  </a:lnTo>
                  <a:lnTo>
                    <a:pt x="42" y="4"/>
                  </a:lnTo>
                  <a:lnTo>
                    <a:pt x="40" y="4"/>
                  </a:lnTo>
                  <a:lnTo>
                    <a:pt x="40" y="6"/>
                  </a:lnTo>
                  <a:lnTo>
                    <a:pt x="40" y="8"/>
                  </a:lnTo>
                  <a:lnTo>
                    <a:pt x="38" y="8"/>
                  </a:lnTo>
                  <a:lnTo>
                    <a:pt x="38" y="8"/>
                  </a:lnTo>
                  <a:lnTo>
                    <a:pt x="38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6" y="14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2" y="18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4" y="12"/>
                  </a:lnTo>
                  <a:lnTo>
                    <a:pt x="34" y="10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2" y="4"/>
                  </a:lnTo>
                  <a:lnTo>
                    <a:pt x="28" y="6"/>
                  </a:lnTo>
                  <a:lnTo>
                    <a:pt x="24" y="10"/>
                  </a:lnTo>
                  <a:lnTo>
                    <a:pt x="22" y="14"/>
                  </a:lnTo>
                  <a:lnTo>
                    <a:pt x="20" y="16"/>
                  </a:lnTo>
                  <a:lnTo>
                    <a:pt x="18" y="16"/>
                  </a:lnTo>
                  <a:lnTo>
                    <a:pt x="18" y="18"/>
                  </a:lnTo>
                  <a:lnTo>
                    <a:pt x="14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4" y="54"/>
                  </a:lnTo>
                  <a:lnTo>
                    <a:pt x="4" y="58"/>
                  </a:lnTo>
                  <a:lnTo>
                    <a:pt x="2" y="60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0" y="68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2" y="80"/>
                  </a:lnTo>
                  <a:lnTo>
                    <a:pt x="6" y="84"/>
                  </a:lnTo>
                  <a:lnTo>
                    <a:pt x="12" y="86"/>
                  </a:lnTo>
                  <a:lnTo>
                    <a:pt x="44" y="90"/>
                  </a:lnTo>
                  <a:lnTo>
                    <a:pt x="48" y="98"/>
                  </a:lnTo>
                  <a:lnTo>
                    <a:pt x="48" y="98"/>
                  </a:lnTo>
                  <a:lnTo>
                    <a:pt x="52" y="98"/>
                  </a:lnTo>
                  <a:lnTo>
                    <a:pt x="56" y="98"/>
                  </a:lnTo>
                  <a:lnTo>
                    <a:pt x="60" y="98"/>
                  </a:lnTo>
                  <a:lnTo>
                    <a:pt x="60" y="98"/>
                  </a:lnTo>
                  <a:lnTo>
                    <a:pt x="62" y="96"/>
                  </a:lnTo>
                  <a:lnTo>
                    <a:pt x="62" y="96"/>
                  </a:lnTo>
                  <a:lnTo>
                    <a:pt x="64" y="96"/>
                  </a:lnTo>
                  <a:lnTo>
                    <a:pt x="66" y="96"/>
                  </a:lnTo>
                  <a:lnTo>
                    <a:pt x="66" y="98"/>
                  </a:lnTo>
                  <a:lnTo>
                    <a:pt x="66" y="102"/>
                  </a:lnTo>
                  <a:lnTo>
                    <a:pt x="66" y="102"/>
                  </a:lnTo>
                  <a:lnTo>
                    <a:pt x="64" y="104"/>
                  </a:lnTo>
                  <a:lnTo>
                    <a:pt x="62" y="106"/>
                  </a:lnTo>
                  <a:lnTo>
                    <a:pt x="60" y="108"/>
                  </a:lnTo>
                  <a:lnTo>
                    <a:pt x="60" y="112"/>
                  </a:lnTo>
                  <a:lnTo>
                    <a:pt x="58" y="116"/>
                  </a:lnTo>
                  <a:lnTo>
                    <a:pt x="60" y="122"/>
                  </a:lnTo>
                  <a:lnTo>
                    <a:pt x="62" y="128"/>
                  </a:lnTo>
                  <a:lnTo>
                    <a:pt x="68" y="132"/>
                  </a:lnTo>
                  <a:lnTo>
                    <a:pt x="60" y="140"/>
                  </a:lnTo>
                  <a:lnTo>
                    <a:pt x="62" y="140"/>
                  </a:lnTo>
                  <a:lnTo>
                    <a:pt x="62" y="144"/>
                  </a:lnTo>
                  <a:lnTo>
                    <a:pt x="64" y="148"/>
                  </a:lnTo>
                  <a:lnTo>
                    <a:pt x="66" y="154"/>
                  </a:lnTo>
                  <a:lnTo>
                    <a:pt x="68" y="160"/>
                  </a:lnTo>
                  <a:lnTo>
                    <a:pt x="68" y="164"/>
                  </a:lnTo>
                  <a:lnTo>
                    <a:pt x="80" y="166"/>
                  </a:lnTo>
                  <a:lnTo>
                    <a:pt x="98" y="172"/>
                  </a:lnTo>
                  <a:lnTo>
                    <a:pt x="116" y="152"/>
                  </a:lnTo>
                  <a:lnTo>
                    <a:pt x="124" y="148"/>
                  </a:lnTo>
                  <a:lnTo>
                    <a:pt x="124" y="14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18" y="140"/>
                  </a:lnTo>
                  <a:lnTo>
                    <a:pt x="116" y="140"/>
                  </a:lnTo>
                  <a:lnTo>
                    <a:pt x="114" y="140"/>
                  </a:lnTo>
                  <a:lnTo>
                    <a:pt x="112" y="138"/>
                  </a:lnTo>
                  <a:lnTo>
                    <a:pt x="112" y="136"/>
                  </a:lnTo>
                  <a:lnTo>
                    <a:pt x="112" y="130"/>
                  </a:lnTo>
                  <a:lnTo>
                    <a:pt x="110" y="128"/>
                  </a:lnTo>
                  <a:lnTo>
                    <a:pt x="108" y="126"/>
                  </a:lnTo>
                  <a:lnTo>
                    <a:pt x="106" y="124"/>
                  </a:lnTo>
                  <a:lnTo>
                    <a:pt x="104" y="124"/>
                  </a:lnTo>
                  <a:lnTo>
                    <a:pt x="104" y="124"/>
                  </a:lnTo>
                  <a:lnTo>
                    <a:pt x="104" y="122"/>
                  </a:lnTo>
                  <a:lnTo>
                    <a:pt x="104" y="118"/>
                  </a:lnTo>
                  <a:lnTo>
                    <a:pt x="106" y="118"/>
                  </a:lnTo>
                  <a:lnTo>
                    <a:pt x="108" y="120"/>
                  </a:lnTo>
                  <a:lnTo>
                    <a:pt x="114" y="122"/>
                  </a:lnTo>
                  <a:lnTo>
                    <a:pt x="126" y="124"/>
                  </a:lnTo>
                  <a:lnTo>
                    <a:pt x="128" y="130"/>
                  </a:lnTo>
                  <a:lnTo>
                    <a:pt x="144" y="128"/>
                  </a:lnTo>
                  <a:lnTo>
                    <a:pt x="144" y="124"/>
                  </a:lnTo>
                  <a:lnTo>
                    <a:pt x="152" y="120"/>
                  </a:lnTo>
                  <a:lnTo>
                    <a:pt x="154" y="120"/>
                  </a:lnTo>
                  <a:lnTo>
                    <a:pt x="156" y="122"/>
                  </a:lnTo>
                  <a:lnTo>
                    <a:pt x="158" y="122"/>
                  </a:lnTo>
                  <a:lnTo>
                    <a:pt x="160" y="120"/>
                  </a:lnTo>
                  <a:lnTo>
                    <a:pt x="162" y="120"/>
                  </a:lnTo>
                  <a:lnTo>
                    <a:pt x="164" y="118"/>
                  </a:lnTo>
                  <a:lnTo>
                    <a:pt x="164" y="116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96"/>
                  </a:lnTo>
                  <a:lnTo>
                    <a:pt x="154" y="90"/>
                  </a:lnTo>
                  <a:lnTo>
                    <a:pt x="154" y="84"/>
                  </a:lnTo>
                  <a:lnTo>
                    <a:pt x="156" y="78"/>
                  </a:lnTo>
                  <a:lnTo>
                    <a:pt x="166" y="76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8" y="62"/>
                  </a:lnTo>
                  <a:lnTo>
                    <a:pt x="170" y="62"/>
                  </a:lnTo>
                  <a:lnTo>
                    <a:pt x="174" y="60"/>
                  </a:lnTo>
                  <a:lnTo>
                    <a:pt x="176" y="58"/>
                  </a:lnTo>
                  <a:lnTo>
                    <a:pt x="176" y="5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8" name="Freeform 510">
              <a:extLst>
                <a:ext uri="{FF2B5EF4-FFF2-40B4-BE49-F238E27FC236}">
                  <a16:creationId xmlns:a16="http://schemas.microsoft.com/office/drawing/2014/main" xmlns="" id="{F151AC48-FFF0-43E2-8A66-93E3F5688AE6}"/>
                </a:ext>
              </a:extLst>
            </p:cNvPr>
            <p:cNvSpPr>
              <a:spLocks/>
            </p:cNvSpPr>
            <p:nvPr/>
          </p:nvSpPr>
          <p:spPr bwMode="gray">
            <a:xfrm>
              <a:off x="7874167" y="4483961"/>
              <a:ext cx="96273" cy="159113"/>
            </a:xfrm>
            <a:custGeom>
              <a:avLst/>
              <a:gdLst>
                <a:gd name="T0" fmla="*/ 52 w 52"/>
                <a:gd name="T1" fmla="*/ 28 h 86"/>
                <a:gd name="T2" fmla="*/ 52 w 52"/>
                <a:gd name="T3" fmla="*/ 28 h 86"/>
                <a:gd name="T4" fmla="*/ 48 w 52"/>
                <a:gd name="T5" fmla="*/ 26 h 86"/>
                <a:gd name="T6" fmla="*/ 46 w 52"/>
                <a:gd name="T7" fmla="*/ 22 h 86"/>
                <a:gd name="T8" fmla="*/ 40 w 52"/>
                <a:gd name="T9" fmla="*/ 16 h 86"/>
                <a:gd name="T10" fmla="*/ 34 w 52"/>
                <a:gd name="T11" fmla="*/ 12 h 86"/>
                <a:gd name="T12" fmla="*/ 28 w 52"/>
                <a:gd name="T13" fmla="*/ 6 h 86"/>
                <a:gd name="T14" fmla="*/ 22 w 52"/>
                <a:gd name="T15" fmla="*/ 0 h 86"/>
                <a:gd name="T16" fmla="*/ 22 w 52"/>
                <a:gd name="T17" fmla="*/ 0 h 86"/>
                <a:gd name="T18" fmla="*/ 20 w 52"/>
                <a:gd name="T19" fmla="*/ 2 h 86"/>
                <a:gd name="T20" fmla="*/ 16 w 52"/>
                <a:gd name="T21" fmla="*/ 4 h 86"/>
                <a:gd name="T22" fmla="*/ 14 w 52"/>
                <a:gd name="T23" fmla="*/ 4 h 86"/>
                <a:gd name="T24" fmla="*/ 10 w 52"/>
                <a:gd name="T25" fmla="*/ 6 h 86"/>
                <a:gd name="T26" fmla="*/ 10 w 52"/>
                <a:gd name="T27" fmla="*/ 6 h 86"/>
                <a:gd name="T28" fmla="*/ 12 w 52"/>
                <a:gd name="T29" fmla="*/ 18 h 86"/>
                <a:gd name="T30" fmla="*/ 2 w 52"/>
                <a:gd name="T31" fmla="*/ 20 h 86"/>
                <a:gd name="T32" fmla="*/ 0 w 52"/>
                <a:gd name="T33" fmla="*/ 26 h 86"/>
                <a:gd name="T34" fmla="*/ 0 w 52"/>
                <a:gd name="T35" fmla="*/ 32 h 86"/>
                <a:gd name="T36" fmla="*/ 0 w 52"/>
                <a:gd name="T37" fmla="*/ 38 h 86"/>
                <a:gd name="T38" fmla="*/ 2 w 52"/>
                <a:gd name="T39" fmla="*/ 40 h 86"/>
                <a:gd name="T40" fmla="*/ 2 w 52"/>
                <a:gd name="T41" fmla="*/ 42 h 86"/>
                <a:gd name="T42" fmla="*/ 10 w 52"/>
                <a:gd name="T43" fmla="*/ 58 h 86"/>
                <a:gd name="T44" fmla="*/ 14 w 52"/>
                <a:gd name="T45" fmla="*/ 58 h 86"/>
                <a:gd name="T46" fmla="*/ 16 w 52"/>
                <a:gd name="T47" fmla="*/ 60 h 86"/>
                <a:gd name="T48" fmla="*/ 16 w 52"/>
                <a:gd name="T49" fmla="*/ 62 h 86"/>
                <a:gd name="T50" fmla="*/ 18 w 52"/>
                <a:gd name="T51" fmla="*/ 66 h 86"/>
                <a:gd name="T52" fmla="*/ 18 w 52"/>
                <a:gd name="T53" fmla="*/ 70 h 86"/>
                <a:gd name="T54" fmla="*/ 18 w 52"/>
                <a:gd name="T55" fmla="*/ 72 h 86"/>
                <a:gd name="T56" fmla="*/ 16 w 52"/>
                <a:gd name="T57" fmla="*/ 74 h 86"/>
                <a:gd name="T58" fmla="*/ 16 w 52"/>
                <a:gd name="T59" fmla="*/ 78 h 86"/>
                <a:gd name="T60" fmla="*/ 16 w 52"/>
                <a:gd name="T61" fmla="*/ 80 h 86"/>
                <a:gd name="T62" fmla="*/ 16 w 52"/>
                <a:gd name="T63" fmla="*/ 84 h 86"/>
                <a:gd name="T64" fmla="*/ 18 w 52"/>
                <a:gd name="T65" fmla="*/ 86 h 86"/>
                <a:gd name="T66" fmla="*/ 24 w 52"/>
                <a:gd name="T67" fmla="*/ 84 h 86"/>
                <a:gd name="T68" fmla="*/ 26 w 52"/>
                <a:gd name="T69" fmla="*/ 84 h 86"/>
                <a:gd name="T70" fmla="*/ 36 w 52"/>
                <a:gd name="T71" fmla="*/ 82 h 86"/>
                <a:gd name="T72" fmla="*/ 40 w 52"/>
                <a:gd name="T73" fmla="*/ 82 h 86"/>
                <a:gd name="T74" fmla="*/ 46 w 52"/>
                <a:gd name="T75" fmla="*/ 82 h 86"/>
                <a:gd name="T76" fmla="*/ 46 w 52"/>
                <a:gd name="T77" fmla="*/ 82 h 86"/>
                <a:gd name="T78" fmla="*/ 44 w 52"/>
                <a:gd name="T79" fmla="*/ 80 h 86"/>
                <a:gd name="T80" fmla="*/ 42 w 52"/>
                <a:gd name="T81" fmla="*/ 78 h 86"/>
                <a:gd name="T82" fmla="*/ 42 w 52"/>
                <a:gd name="T83" fmla="*/ 74 h 86"/>
                <a:gd name="T84" fmla="*/ 40 w 52"/>
                <a:gd name="T85" fmla="*/ 64 h 86"/>
                <a:gd name="T86" fmla="*/ 36 w 52"/>
                <a:gd name="T87" fmla="*/ 62 h 86"/>
                <a:gd name="T88" fmla="*/ 36 w 52"/>
                <a:gd name="T89" fmla="*/ 62 h 86"/>
                <a:gd name="T90" fmla="*/ 34 w 52"/>
                <a:gd name="T91" fmla="*/ 58 h 86"/>
                <a:gd name="T92" fmla="*/ 32 w 52"/>
                <a:gd name="T93" fmla="*/ 54 h 86"/>
                <a:gd name="T94" fmla="*/ 32 w 52"/>
                <a:gd name="T95" fmla="*/ 50 h 86"/>
                <a:gd name="T96" fmla="*/ 32 w 52"/>
                <a:gd name="T97" fmla="*/ 44 h 86"/>
                <a:gd name="T98" fmla="*/ 34 w 52"/>
                <a:gd name="T99" fmla="*/ 40 h 86"/>
                <a:gd name="T100" fmla="*/ 38 w 52"/>
                <a:gd name="T101" fmla="*/ 40 h 86"/>
                <a:gd name="T102" fmla="*/ 40 w 52"/>
                <a:gd name="T103" fmla="*/ 40 h 86"/>
                <a:gd name="T104" fmla="*/ 42 w 52"/>
                <a:gd name="T105" fmla="*/ 42 h 86"/>
                <a:gd name="T106" fmla="*/ 44 w 52"/>
                <a:gd name="T107" fmla="*/ 42 h 86"/>
                <a:gd name="T108" fmla="*/ 44 w 52"/>
                <a:gd name="T109" fmla="*/ 40 h 86"/>
                <a:gd name="T110" fmla="*/ 46 w 52"/>
                <a:gd name="T111" fmla="*/ 38 h 86"/>
                <a:gd name="T112" fmla="*/ 46 w 52"/>
                <a:gd name="T113" fmla="*/ 38 h 86"/>
                <a:gd name="T114" fmla="*/ 46 w 52"/>
                <a:gd name="T115" fmla="*/ 36 h 86"/>
                <a:gd name="T116" fmla="*/ 48 w 52"/>
                <a:gd name="T117" fmla="*/ 34 h 86"/>
                <a:gd name="T118" fmla="*/ 48 w 52"/>
                <a:gd name="T119" fmla="*/ 32 h 86"/>
                <a:gd name="T120" fmla="*/ 52 w 52"/>
                <a:gd name="T121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" h="86">
                  <a:moveTo>
                    <a:pt x="52" y="28"/>
                  </a:moveTo>
                  <a:lnTo>
                    <a:pt x="52" y="28"/>
                  </a:lnTo>
                  <a:lnTo>
                    <a:pt x="48" y="26"/>
                  </a:lnTo>
                  <a:lnTo>
                    <a:pt x="46" y="22"/>
                  </a:lnTo>
                  <a:lnTo>
                    <a:pt x="40" y="16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6" y="4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18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10" y="58"/>
                  </a:lnTo>
                  <a:lnTo>
                    <a:pt x="14" y="58"/>
                  </a:lnTo>
                  <a:lnTo>
                    <a:pt x="16" y="60"/>
                  </a:lnTo>
                  <a:lnTo>
                    <a:pt x="16" y="62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18" y="72"/>
                  </a:lnTo>
                  <a:lnTo>
                    <a:pt x="16" y="74"/>
                  </a:lnTo>
                  <a:lnTo>
                    <a:pt x="16" y="78"/>
                  </a:lnTo>
                  <a:lnTo>
                    <a:pt x="16" y="80"/>
                  </a:lnTo>
                  <a:lnTo>
                    <a:pt x="16" y="84"/>
                  </a:lnTo>
                  <a:lnTo>
                    <a:pt x="18" y="86"/>
                  </a:lnTo>
                  <a:lnTo>
                    <a:pt x="24" y="84"/>
                  </a:lnTo>
                  <a:lnTo>
                    <a:pt x="26" y="84"/>
                  </a:lnTo>
                  <a:lnTo>
                    <a:pt x="36" y="82"/>
                  </a:lnTo>
                  <a:lnTo>
                    <a:pt x="40" y="82"/>
                  </a:lnTo>
                  <a:lnTo>
                    <a:pt x="46" y="82"/>
                  </a:lnTo>
                  <a:lnTo>
                    <a:pt x="46" y="82"/>
                  </a:lnTo>
                  <a:lnTo>
                    <a:pt x="44" y="80"/>
                  </a:lnTo>
                  <a:lnTo>
                    <a:pt x="42" y="78"/>
                  </a:lnTo>
                  <a:lnTo>
                    <a:pt x="42" y="74"/>
                  </a:lnTo>
                  <a:lnTo>
                    <a:pt x="40" y="64"/>
                  </a:lnTo>
                  <a:lnTo>
                    <a:pt x="36" y="62"/>
                  </a:lnTo>
                  <a:lnTo>
                    <a:pt x="36" y="62"/>
                  </a:lnTo>
                  <a:lnTo>
                    <a:pt x="34" y="58"/>
                  </a:lnTo>
                  <a:lnTo>
                    <a:pt x="32" y="54"/>
                  </a:lnTo>
                  <a:lnTo>
                    <a:pt x="32" y="50"/>
                  </a:lnTo>
                  <a:lnTo>
                    <a:pt x="32" y="44"/>
                  </a:lnTo>
                  <a:lnTo>
                    <a:pt x="34" y="40"/>
                  </a:lnTo>
                  <a:lnTo>
                    <a:pt x="38" y="40"/>
                  </a:lnTo>
                  <a:lnTo>
                    <a:pt x="40" y="40"/>
                  </a:lnTo>
                  <a:lnTo>
                    <a:pt x="42" y="42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52" y="2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9" name="Freeform 511">
              <a:extLst>
                <a:ext uri="{FF2B5EF4-FFF2-40B4-BE49-F238E27FC236}">
                  <a16:creationId xmlns:a16="http://schemas.microsoft.com/office/drawing/2014/main" xmlns="" id="{B0755592-F3A0-43E1-B029-3512EC95D4E2}"/>
                </a:ext>
              </a:extLst>
            </p:cNvPr>
            <p:cNvSpPr>
              <a:spLocks/>
            </p:cNvSpPr>
            <p:nvPr/>
          </p:nvSpPr>
          <p:spPr bwMode="gray">
            <a:xfrm>
              <a:off x="7933412" y="4535765"/>
              <a:ext cx="85164" cy="103608"/>
            </a:xfrm>
            <a:custGeom>
              <a:avLst/>
              <a:gdLst>
                <a:gd name="T0" fmla="*/ 20 w 46"/>
                <a:gd name="T1" fmla="*/ 0 h 56"/>
                <a:gd name="T2" fmla="*/ 28 w 46"/>
                <a:gd name="T3" fmla="*/ 4 h 56"/>
                <a:gd name="T4" fmla="*/ 36 w 46"/>
                <a:gd name="T5" fmla="*/ 8 h 56"/>
                <a:gd name="T6" fmla="*/ 46 w 46"/>
                <a:gd name="T7" fmla="*/ 10 h 56"/>
                <a:gd name="T8" fmla="*/ 44 w 46"/>
                <a:gd name="T9" fmla="*/ 16 h 56"/>
                <a:gd name="T10" fmla="*/ 44 w 46"/>
                <a:gd name="T11" fmla="*/ 16 h 56"/>
                <a:gd name="T12" fmla="*/ 42 w 46"/>
                <a:gd name="T13" fmla="*/ 18 h 56"/>
                <a:gd name="T14" fmla="*/ 40 w 46"/>
                <a:gd name="T15" fmla="*/ 20 h 56"/>
                <a:gd name="T16" fmla="*/ 38 w 46"/>
                <a:gd name="T17" fmla="*/ 22 h 56"/>
                <a:gd name="T18" fmla="*/ 38 w 46"/>
                <a:gd name="T19" fmla="*/ 24 h 56"/>
                <a:gd name="T20" fmla="*/ 36 w 46"/>
                <a:gd name="T21" fmla="*/ 26 h 56"/>
                <a:gd name="T22" fmla="*/ 36 w 46"/>
                <a:gd name="T23" fmla="*/ 28 h 56"/>
                <a:gd name="T24" fmla="*/ 38 w 46"/>
                <a:gd name="T25" fmla="*/ 30 h 56"/>
                <a:gd name="T26" fmla="*/ 38 w 46"/>
                <a:gd name="T27" fmla="*/ 30 h 56"/>
                <a:gd name="T28" fmla="*/ 40 w 46"/>
                <a:gd name="T29" fmla="*/ 32 h 56"/>
                <a:gd name="T30" fmla="*/ 42 w 46"/>
                <a:gd name="T31" fmla="*/ 36 h 56"/>
                <a:gd name="T32" fmla="*/ 42 w 46"/>
                <a:gd name="T33" fmla="*/ 38 h 56"/>
                <a:gd name="T34" fmla="*/ 42 w 46"/>
                <a:gd name="T35" fmla="*/ 38 h 56"/>
                <a:gd name="T36" fmla="*/ 40 w 46"/>
                <a:gd name="T37" fmla="*/ 42 h 56"/>
                <a:gd name="T38" fmla="*/ 40 w 46"/>
                <a:gd name="T39" fmla="*/ 44 h 56"/>
                <a:gd name="T40" fmla="*/ 40 w 46"/>
                <a:gd name="T41" fmla="*/ 46 h 56"/>
                <a:gd name="T42" fmla="*/ 40 w 46"/>
                <a:gd name="T43" fmla="*/ 48 h 56"/>
                <a:gd name="T44" fmla="*/ 40 w 46"/>
                <a:gd name="T45" fmla="*/ 50 h 56"/>
                <a:gd name="T46" fmla="*/ 38 w 46"/>
                <a:gd name="T47" fmla="*/ 52 h 56"/>
                <a:gd name="T48" fmla="*/ 36 w 46"/>
                <a:gd name="T49" fmla="*/ 52 h 56"/>
                <a:gd name="T50" fmla="*/ 34 w 46"/>
                <a:gd name="T51" fmla="*/ 52 h 56"/>
                <a:gd name="T52" fmla="*/ 34 w 46"/>
                <a:gd name="T53" fmla="*/ 52 h 56"/>
                <a:gd name="T54" fmla="*/ 32 w 46"/>
                <a:gd name="T55" fmla="*/ 50 h 56"/>
                <a:gd name="T56" fmla="*/ 28 w 46"/>
                <a:gd name="T57" fmla="*/ 50 h 56"/>
                <a:gd name="T58" fmla="*/ 26 w 46"/>
                <a:gd name="T59" fmla="*/ 52 h 56"/>
                <a:gd name="T60" fmla="*/ 24 w 46"/>
                <a:gd name="T61" fmla="*/ 52 h 56"/>
                <a:gd name="T62" fmla="*/ 20 w 46"/>
                <a:gd name="T63" fmla="*/ 50 h 56"/>
                <a:gd name="T64" fmla="*/ 20 w 46"/>
                <a:gd name="T65" fmla="*/ 50 h 56"/>
                <a:gd name="T66" fmla="*/ 18 w 46"/>
                <a:gd name="T67" fmla="*/ 54 h 56"/>
                <a:gd name="T68" fmla="*/ 20 w 46"/>
                <a:gd name="T69" fmla="*/ 56 h 56"/>
                <a:gd name="T70" fmla="*/ 14 w 46"/>
                <a:gd name="T71" fmla="*/ 54 h 56"/>
                <a:gd name="T72" fmla="*/ 14 w 46"/>
                <a:gd name="T73" fmla="*/ 54 h 56"/>
                <a:gd name="T74" fmla="*/ 12 w 46"/>
                <a:gd name="T75" fmla="*/ 52 h 56"/>
                <a:gd name="T76" fmla="*/ 10 w 46"/>
                <a:gd name="T77" fmla="*/ 50 h 56"/>
                <a:gd name="T78" fmla="*/ 10 w 46"/>
                <a:gd name="T79" fmla="*/ 46 h 56"/>
                <a:gd name="T80" fmla="*/ 8 w 46"/>
                <a:gd name="T81" fmla="*/ 36 h 56"/>
                <a:gd name="T82" fmla="*/ 4 w 46"/>
                <a:gd name="T83" fmla="*/ 34 h 56"/>
                <a:gd name="T84" fmla="*/ 4 w 46"/>
                <a:gd name="T85" fmla="*/ 34 h 56"/>
                <a:gd name="T86" fmla="*/ 2 w 46"/>
                <a:gd name="T87" fmla="*/ 30 h 56"/>
                <a:gd name="T88" fmla="*/ 0 w 46"/>
                <a:gd name="T89" fmla="*/ 26 h 56"/>
                <a:gd name="T90" fmla="*/ 0 w 46"/>
                <a:gd name="T91" fmla="*/ 22 h 56"/>
                <a:gd name="T92" fmla="*/ 0 w 46"/>
                <a:gd name="T93" fmla="*/ 16 h 56"/>
                <a:gd name="T94" fmla="*/ 2 w 46"/>
                <a:gd name="T95" fmla="*/ 12 h 56"/>
                <a:gd name="T96" fmla="*/ 6 w 46"/>
                <a:gd name="T97" fmla="*/ 12 h 56"/>
                <a:gd name="T98" fmla="*/ 8 w 46"/>
                <a:gd name="T99" fmla="*/ 12 h 56"/>
                <a:gd name="T100" fmla="*/ 10 w 46"/>
                <a:gd name="T101" fmla="*/ 14 h 56"/>
                <a:gd name="T102" fmla="*/ 12 w 46"/>
                <a:gd name="T103" fmla="*/ 14 h 56"/>
                <a:gd name="T104" fmla="*/ 12 w 46"/>
                <a:gd name="T105" fmla="*/ 12 h 56"/>
                <a:gd name="T106" fmla="*/ 14 w 46"/>
                <a:gd name="T107" fmla="*/ 10 h 56"/>
                <a:gd name="T108" fmla="*/ 14 w 46"/>
                <a:gd name="T109" fmla="*/ 10 h 56"/>
                <a:gd name="T110" fmla="*/ 14 w 46"/>
                <a:gd name="T111" fmla="*/ 8 h 56"/>
                <a:gd name="T112" fmla="*/ 16 w 46"/>
                <a:gd name="T113" fmla="*/ 6 h 56"/>
                <a:gd name="T114" fmla="*/ 16 w 46"/>
                <a:gd name="T115" fmla="*/ 4 h 56"/>
                <a:gd name="T116" fmla="*/ 20 w 46"/>
                <a:gd name="T1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" h="56">
                  <a:moveTo>
                    <a:pt x="20" y="0"/>
                  </a:moveTo>
                  <a:lnTo>
                    <a:pt x="28" y="4"/>
                  </a:lnTo>
                  <a:lnTo>
                    <a:pt x="36" y="8"/>
                  </a:lnTo>
                  <a:lnTo>
                    <a:pt x="46" y="10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2" y="18"/>
                  </a:lnTo>
                  <a:lnTo>
                    <a:pt x="40" y="20"/>
                  </a:lnTo>
                  <a:lnTo>
                    <a:pt x="38" y="22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28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2"/>
                  </a:lnTo>
                  <a:lnTo>
                    <a:pt x="42" y="36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40" y="42"/>
                  </a:lnTo>
                  <a:lnTo>
                    <a:pt x="40" y="44"/>
                  </a:lnTo>
                  <a:lnTo>
                    <a:pt x="40" y="46"/>
                  </a:lnTo>
                  <a:lnTo>
                    <a:pt x="40" y="48"/>
                  </a:lnTo>
                  <a:lnTo>
                    <a:pt x="40" y="50"/>
                  </a:lnTo>
                  <a:lnTo>
                    <a:pt x="38" y="52"/>
                  </a:lnTo>
                  <a:lnTo>
                    <a:pt x="36" y="52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2" y="50"/>
                  </a:lnTo>
                  <a:lnTo>
                    <a:pt x="28" y="50"/>
                  </a:lnTo>
                  <a:lnTo>
                    <a:pt x="26" y="52"/>
                  </a:lnTo>
                  <a:lnTo>
                    <a:pt x="24" y="52"/>
                  </a:lnTo>
                  <a:lnTo>
                    <a:pt x="20" y="50"/>
                  </a:lnTo>
                  <a:lnTo>
                    <a:pt x="20" y="50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2" y="52"/>
                  </a:lnTo>
                  <a:lnTo>
                    <a:pt x="10" y="50"/>
                  </a:lnTo>
                  <a:lnTo>
                    <a:pt x="10" y="46"/>
                  </a:lnTo>
                  <a:lnTo>
                    <a:pt x="8" y="36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2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10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2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0" name="Freeform 512">
              <a:extLst>
                <a:ext uri="{FF2B5EF4-FFF2-40B4-BE49-F238E27FC236}">
                  <a16:creationId xmlns:a16="http://schemas.microsoft.com/office/drawing/2014/main" xmlns="" id="{DFA2ADB8-E7B5-442C-9F9B-BDF673EED82D}"/>
                </a:ext>
              </a:extLst>
            </p:cNvPr>
            <p:cNvSpPr>
              <a:spLocks/>
            </p:cNvSpPr>
            <p:nvPr/>
          </p:nvSpPr>
          <p:spPr bwMode="gray">
            <a:xfrm>
              <a:off x="8000062" y="4554267"/>
              <a:ext cx="85164" cy="77706"/>
            </a:xfrm>
            <a:custGeom>
              <a:avLst/>
              <a:gdLst>
                <a:gd name="T0" fmla="*/ 46 w 46"/>
                <a:gd name="T1" fmla="*/ 18 h 42"/>
                <a:gd name="T2" fmla="*/ 38 w 46"/>
                <a:gd name="T3" fmla="*/ 12 h 42"/>
                <a:gd name="T4" fmla="*/ 32 w 46"/>
                <a:gd name="T5" fmla="*/ 8 h 42"/>
                <a:gd name="T6" fmla="*/ 20 w 46"/>
                <a:gd name="T7" fmla="*/ 4 h 42"/>
                <a:gd name="T8" fmla="*/ 10 w 46"/>
                <a:gd name="T9" fmla="*/ 0 h 42"/>
                <a:gd name="T10" fmla="*/ 8 w 46"/>
                <a:gd name="T11" fmla="*/ 2 h 42"/>
                <a:gd name="T12" fmla="*/ 8 w 46"/>
                <a:gd name="T13" fmla="*/ 6 h 42"/>
                <a:gd name="T14" fmla="*/ 8 w 46"/>
                <a:gd name="T15" fmla="*/ 6 h 42"/>
                <a:gd name="T16" fmla="*/ 6 w 46"/>
                <a:gd name="T17" fmla="*/ 8 h 42"/>
                <a:gd name="T18" fmla="*/ 4 w 46"/>
                <a:gd name="T19" fmla="*/ 10 h 42"/>
                <a:gd name="T20" fmla="*/ 2 w 46"/>
                <a:gd name="T21" fmla="*/ 12 h 42"/>
                <a:gd name="T22" fmla="*/ 2 w 46"/>
                <a:gd name="T23" fmla="*/ 14 h 42"/>
                <a:gd name="T24" fmla="*/ 0 w 46"/>
                <a:gd name="T25" fmla="*/ 16 h 42"/>
                <a:gd name="T26" fmla="*/ 0 w 46"/>
                <a:gd name="T27" fmla="*/ 18 h 42"/>
                <a:gd name="T28" fmla="*/ 2 w 46"/>
                <a:gd name="T29" fmla="*/ 20 h 42"/>
                <a:gd name="T30" fmla="*/ 2 w 46"/>
                <a:gd name="T31" fmla="*/ 20 h 42"/>
                <a:gd name="T32" fmla="*/ 4 w 46"/>
                <a:gd name="T33" fmla="*/ 22 h 42"/>
                <a:gd name="T34" fmla="*/ 6 w 46"/>
                <a:gd name="T35" fmla="*/ 26 h 42"/>
                <a:gd name="T36" fmla="*/ 6 w 46"/>
                <a:gd name="T37" fmla="*/ 28 h 42"/>
                <a:gd name="T38" fmla="*/ 6 w 46"/>
                <a:gd name="T39" fmla="*/ 28 h 42"/>
                <a:gd name="T40" fmla="*/ 4 w 46"/>
                <a:gd name="T41" fmla="*/ 32 h 42"/>
                <a:gd name="T42" fmla="*/ 4 w 46"/>
                <a:gd name="T43" fmla="*/ 34 h 42"/>
                <a:gd name="T44" fmla="*/ 4 w 46"/>
                <a:gd name="T45" fmla="*/ 36 h 42"/>
                <a:gd name="T46" fmla="*/ 4 w 46"/>
                <a:gd name="T47" fmla="*/ 38 h 42"/>
                <a:gd name="T48" fmla="*/ 4 w 46"/>
                <a:gd name="T49" fmla="*/ 40 h 42"/>
                <a:gd name="T50" fmla="*/ 2 w 46"/>
                <a:gd name="T51" fmla="*/ 40 h 42"/>
                <a:gd name="T52" fmla="*/ 2 w 46"/>
                <a:gd name="T53" fmla="*/ 42 h 42"/>
                <a:gd name="T54" fmla="*/ 4 w 46"/>
                <a:gd name="T55" fmla="*/ 42 h 42"/>
                <a:gd name="T56" fmla="*/ 8 w 46"/>
                <a:gd name="T57" fmla="*/ 42 h 42"/>
                <a:gd name="T58" fmla="*/ 8 w 46"/>
                <a:gd name="T59" fmla="*/ 42 h 42"/>
                <a:gd name="T60" fmla="*/ 10 w 46"/>
                <a:gd name="T61" fmla="*/ 40 h 42"/>
                <a:gd name="T62" fmla="*/ 10 w 46"/>
                <a:gd name="T63" fmla="*/ 40 h 42"/>
                <a:gd name="T64" fmla="*/ 12 w 46"/>
                <a:gd name="T65" fmla="*/ 40 h 42"/>
                <a:gd name="T66" fmla="*/ 14 w 46"/>
                <a:gd name="T67" fmla="*/ 40 h 42"/>
                <a:gd name="T68" fmla="*/ 16 w 46"/>
                <a:gd name="T69" fmla="*/ 40 h 42"/>
                <a:gd name="T70" fmla="*/ 16 w 46"/>
                <a:gd name="T71" fmla="*/ 40 h 42"/>
                <a:gd name="T72" fmla="*/ 18 w 46"/>
                <a:gd name="T73" fmla="*/ 40 h 42"/>
                <a:gd name="T74" fmla="*/ 20 w 46"/>
                <a:gd name="T75" fmla="*/ 40 h 42"/>
                <a:gd name="T76" fmla="*/ 22 w 46"/>
                <a:gd name="T77" fmla="*/ 42 h 42"/>
                <a:gd name="T78" fmla="*/ 24 w 46"/>
                <a:gd name="T79" fmla="*/ 42 h 42"/>
                <a:gd name="T80" fmla="*/ 26 w 46"/>
                <a:gd name="T81" fmla="*/ 42 h 42"/>
                <a:gd name="T82" fmla="*/ 26 w 46"/>
                <a:gd name="T83" fmla="*/ 42 h 42"/>
                <a:gd name="T84" fmla="*/ 28 w 46"/>
                <a:gd name="T85" fmla="*/ 42 h 42"/>
                <a:gd name="T86" fmla="*/ 28 w 46"/>
                <a:gd name="T87" fmla="*/ 40 h 42"/>
                <a:gd name="T88" fmla="*/ 30 w 46"/>
                <a:gd name="T89" fmla="*/ 38 h 42"/>
                <a:gd name="T90" fmla="*/ 30 w 46"/>
                <a:gd name="T91" fmla="*/ 36 h 42"/>
                <a:gd name="T92" fmla="*/ 32 w 46"/>
                <a:gd name="T93" fmla="*/ 32 h 42"/>
                <a:gd name="T94" fmla="*/ 34 w 46"/>
                <a:gd name="T95" fmla="*/ 28 h 42"/>
                <a:gd name="T96" fmla="*/ 36 w 46"/>
                <a:gd name="T97" fmla="*/ 26 h 42"/>
                <a:gd name="T98" fmla="*/ 40 w 46"/>
                <a:gd name="T99" fmla="*/ 26 h 42"/>
                <a:gd name="T100" fmla="*/ 42 w 46"/>
                <a:gd name="T101" fmla="*/ 22 h 42"/>
                <a:gd name="T102" fmla="*/ 46 w 46"/>
                <a:gd name="T103" fmla="*/ 1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6" h="42">
                  <a:moveTo>
                    <a:pt x="46" y="18"/>
                  </a:moveTo>
                  <a:lnTo>
                    <a:pt x="38" y="12"/>
                  </a:lnTo>
                  <a:lnTo>
                    <a:pt x="32" y="8"/>
                  </a:lnTo>
                  <a:lnTo>
                    <a:pt x="20" y="4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6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0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10" y="40"/>
                  </a:lnTo>
                  <a:lnTo>
                    <a:pt x="10" y="40"/>
                  </a:lnTo>
                  <a:lnTo>
                    <a:pt x="12" y="40"/>
                  </a:lnTo>
                  <a:lnTo>
                    <a:pt x="14" y="40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8" y="40"/>
                  </a:lnTo>
                  <a:lnTo>
                    <a:pt x="20" y="40"/>
                  </a:lnTo>
                  <a:lnTo>
                    <a:pt x="22" y="42"/>
                  </a:lnTo>
                  <a:lnTo>
                    <a:pt x="24" y="42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42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6" y="26"/>
                  </a:lnTo>
                  <a:lnTo>
                    <a:pt x="40" y="26"/>
                  </a:lnTo>
                  <a:lnTo>
                    <a:pt x="42" y="22"/>
                  </a:lnTo>
                  <a:lnTo>
                    <a:pt x="46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1" name="Freeform 513">
              <a:extLst>
                <a:ext uri="{FF2B5EF4-FFF2-40B4-BE49-F238E27FC236}">
                  <a16:creationId xmlns:a16="http://schemas.microsoft.com/office/drawing/2014/main" xmlns="" id="{B416041A-C6B6-4430-B546-A7BD9439C2B5}"/>
                </a:ext>
              </a:extLst>
            </p:cNvPr>
            <p:cNvSpPr>
              <a:spLocks/>
            </p:cNvSpPr>
            <p:nvPr/>
          </p:nvSpPr>
          <p:spPr bwMode="gray">
            <a:xfrm>
              <a:off x="7440940" y="4372952"/>
              <a:ext cx="274007" cy="447736"/>
            </a:xfrm>
            <a:custGeom>
              <a:avLst/>
              <a:gdLst>
                <a:gd name="T0" fmla="*/ 128 w 148"/>
                <a:gd name="T1" fmla="*/ 204 h 242"/>
                <a:gd name="T2" fmla="*/ 126 w 148"/>
                <a:gd name="T3" fmla="*/ 212 h 242"/>
                <a:gd name="T4" fmla="*/ 114 w 148"/>
                <a:gd name="T5" fmla="*/ 240 h 242"/>
                <a:gd name="T6" fmla="*/ 118 w 148"/>
                <a:gd name="T7" fmla="*/ 226 h 242"/>
                <a:gd name="T8" fmla="*/ 114 w 148"/>
                <a:gd name="T9" fmla="*/ 220 h 242"/>
                <a:gd name="T10" fmla="*/ 106 w 148"/>
                <a:gd name="T11" fmla="*/ 218 h 242"/>
                <a:gd name="T12" fmla="*/ 96 w 148"/>
                <a:gd name="T13" fmla="*/ 218 h 242"/>
                <a:gd name="T14" fmla="*/ 82 w 148"/>
                <a:gd name="T15" fmla="*/ 214 h 242"/>
                <a:gd name="T16" fmla="*/ 80 w 148"/>
                <a:gd name="T17" fmla="*/ 206 h 242"/>
                <a:gd name="T18" fmla="*/ 78 w 148"/>
                <a:gd name="T19" fmla="*/ 200 h 242"/>
                <a:gd name="T20" fmla="*/ 60 w 148"/>
                <a:gd name="T21" fmla="*/ 192 h 242"/>
                <a:gd name="T22" fmla="*/ 50 w 148"/>
                <a:gd name="T23" fmla="*/ 188 h 242"/>
                <a:gd name="T24" fmla="*/ 36 w 148"/>
                <a:gd name="T25" fmla="*/ 180 h 242"/>
                <a:gd name="T26" fmla="*/ 26 w 148"/>
                <a:gd name="T27" fmla="*/ 172 h 242"/>
                <a:gd name="T28" fmla="*/ 26 w 148"/>
                <a:gd name="T29" fmla="*/ 172 h 242"/>
                <a:gd name="T30" fmla="*/ 14 w 148"/>
                <a:gd name="T31" fmla="*/ 168 h 242"/>
                <a:gd name="T32" fmla="*/ 2 w 148"/>
                <a:gd name="T33" fmla="*/ 166 h 242"/>
                <a:gd name="T34" fmla="*/ 4 w 148"/>
                <a:gd name="T35" fmla="*/ 160 h 242"/>
                <a:gd name="T36" fmla="*/ 14 w 148"/>
                <a:gd name="T37" fmla="*/ 142 h 242"/>
                <a:gd name="T38" fmla="*/ 18 w 148"/>
                <a:gd name="T39" fmla="*/ 122 h 242"/>
                <a:gd name="T40" fmla="*/ 18 w 148"/>
                <a:gd name="T41" fmla="*/ 92 h 242"/>
                <a:gd name="T42" fmla="*/ 20 w 148"/>
                <a:gd name="T43" fmla="*/ 72 h 242"/>
                <a:gd name="T44" fmla="*/ 18 w 148"/>
                <a:gd name="T45" fmla="*/ 66 h 242"/>
                <a:gd name="T46" fmla="*/ 18 w 148"/>
                <a:gd name="T47" fmla="*/ 56 h 242"/>
                <a:gd name="T48" fmla="*/ 34 w 148"/>
                <a:gd name="T49" fmla="*/ 50 h 242"/>
                <a:gd name="T50" fmla="*/ 68 w 148"/>
                <a:gd name="T51" fmla="*/ 22 h 242"/>
                <a:gd name="T52" fmla="*/ 78 w 148"/>
                <a:gd name="T53" fmla="*/ 12 h 242"/>
                <a:gd name="T54" fmla="*/ 86 w 148"/>
                <a:gd name="T55" fmla="*/ 8 h 242"/>
                <a:gd name="T56" fmla="*/ 94 w 148"/>
                <a:gd name="T57" fmla="*/ 6 h 242"/>
                <a:gd name="T58" fmla="*/ 102 w 148"/>
                <a:gd name="T59" fmla="*/ 2 h 242"/>
                <a:gd name="T60" fmla="*/ 112 w 148"/>
                <a:gd name="T61" fmla="*/ 0 h 242"/>
                <a:gd name="T62" fmla="*/ 116 w 148"/>
                <a:gd name="T63" fmla="*/ 2 h 242"/>
                <a:gd name="T64" fmla="*/ 114 w 148"/>
                <a:gd name="T65" fmla="*/ 6 h 242"/>
                <a:gd name="T66" fmla="*/ 106 w 148"/>
                <a:gd name="T67" fmla="*/ 10 h 242"/>
                <a:gd name="T68" fmla="*/ 98 w 148"/>
                <a:gd name="T69" fmla="*/ 20 h 242"/>
                <a:gd name="T70" fmla="*/ 86 w 148"/>
                <a:gd name="T71" fmla="*/ 26 h 242"/>
                <a:gd name="T72" fmla="*/ 80 w 148"/>
                <a:gd name="T73" fmla="*/ 32 h 242"/>
                <a:gd name="T74" fmla="*/ 80 w 148"/>
                <a:gd name="T75" fmla="*/ 44 h 242"/>
                <a:gd name="T76" fmla="*/ 82 w 148"/>
                <a:gd name="T77" fmla="*/ 50 h 242"/>
                <a:gd name="T78" fmla="*/ 84 w 148"/>
                <a:gd name="T79" fmla="*/ 60 h 242"/>
                <a:gd name="T80" fmla="*/ 82 w 148"/>
                <a:gd name="T81" fmla="*/ 66 h 242"/>
                <a:gd name="T82" fmla="*/ 82 w 148"/>
                <a:gd name="T83" fmla="*/ 78 h 242"/>
                <a:gd name="T84" fmla="*/ 92 w 148"/>
                <a:gd name="T85" fmla="*/ 88 h 242"/>
                <a:gd name="T86" fmla="*/ 128 w 148"/>
                <a:gd name="T87" fmla="*/ 100 h 242"/>
                <a:gd name="T88" fmla="*/ 140 w 148"/>
                <a:gd name="T89" fmla="*/ 100 h 242"/>
                <a:gd name="T90" fmla="*/ 142 w 148"/>
                <a:gd name="T91" fmla="*/ 98 h 242"/>
                <a:gd name="T92" fmla="*/ 146 w 148"/>
                <a:gd name="T93" fmla="*/ 100 h 242"/>
                <a:gd name="T94" fmla="*/ 144 w 148"/>
                <a:gd name="T95" fmla="*/ 106 h 242"/>
                <a:gd name="T96" fmla="*/ 140 w 148"/>
                <a:gd name="T97" fmla="*/ 114 h 242"/>
                <a:gd name="T98" fmla="*/ 142 w 148"/>
                <a:gd name="T99" fmla="*/ 130 h 242"/>
                <a:gd name="T100" fmla="*/ 142 w 148"/>
                <a:gd name="T101" fmla="*/ 142 h 242"/>
                <a:gd name="T102" fmla="*/ 146 w 148"/>
                <a:gd name="T103" fmla="*/ 156 h 242"/>
                <a:gd name="T104" fmla="*/ 146 w 148"/>
                <a:gd name="T105" fmla="*/ 166 h 242"/>
                <a:gd name="T106" fmla="*/ 144 w 148"/>
                <a:gd name="T107" fmla="*/ 160 h 242"/>
                <a:gd name="T108" fmla="*/ 120 w 148"/>
                <a:gd name="T109" fmla="*/ 168 h 242"/>
                <a:gd name="T110" fmla="*/ 128 w 148"/>
                <a:gd name="T111" fmla="*/ 178 h 242"/>
                <a:gd name="T112" fmla="*/ 122 w 148"/>
                <a:gd name="T113" fmla="*/ 174 h 242"/>
                <a:gd name="T114" fmla="*/ 120 w 148"/>
                <a:gd name="T115" fmla="*/ 186 h 242"/>
                <a:gd name="T116" fmla="*/ 124 w 148"/>
                <a:gd name="T117" fmla="*/ 1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8" h="242">
                  <a:moveTo>
                    <a:pt x="124" y="194"/>
                  </a:moveTo>
                  <a:lnTo>
                    <a:pt x="126" y="200"/>
                  </a:lnTo>
                  <a:lnTo>
                    <a:pt x="128" y="204"/>
                  </a:lnTo>
                  <a:lnTo>
                    <a:pt x="128" y="208"/>
                  </a:lnTo>
                  <a:lnTo>
                    <a:pt x="126" y="212"/>
                  </a:lnTo>
                  <a:lnTo>
                    <a:pt x="126" y="212"/>
                  </a:lnTo>
                  <a:lnTo>
                    <a:pt x="118" y="242"/>
                  </a:lnTo>
                  <a:lnTo>
                    <a:pt x="116" y="240"/>
                  </a:lnTo>
                  <a:lnTo>
                    <a:pt x="114" y="240"/>
                  </a:lnTo>
                  <a:lnTo>
                    <a:pt x="112" y="242"/>
                  </a:lnTo>
                  <a:lnTo>
                    <a:pt x="112" y="242"/>
                  </a:lnTo>
                  <a:lnTo>
                    <a:pt x="118" y="226"/>
                  </a:lnTo>
                  <a:lnTo>
                    <a:pt x="118" y="224"/>
                  </a:lnTo>
                  <a:lnTo>
                    <a:pt x="116" y="222"/>
                  </a:lnTo>
                  <a:lnTo>
                    <a:pt x="114" y="220"/>
                  </a:lnTo>
                  <a:lnTo>
                    <a:pt x="114" y="220"/>
                  </a:lnTo>
                  <a:lnTo>
                    <a:pt x="110" y="220"/>
                  </a:lnTo>
                  <a:lnTo>
                    <a:pt x="106" y="218"/>
                  </a:lnTo>
                  <a:lnTo>
                    <a:pt x="102" y="218"/>
                  </a:lnTo>
                  <a:lnTo>
                    <a:pt x="98" y="218"/>
                  </a:lnTo>
                  <a:lnTo>
                    <a:pt x="96" y="218"/>
                  </a:lnTo>
                  <a:lnTo>
                    <a:pt x="90" y="218"/>
                  </a:lnTo>
                  <a:lnTo>
                    <a:pt x="86" y="216"/>
                  </a:lnTo>
                  <a:lnTo>
                    <a:pt x="82" y="214"/>
                  </a:lnTo>
                  <a:lnTo>
                    <a:pt x="82" y="210"/>
                  </a:lnTo>
                  <a:lnTo>
                    <a:pt x="80" y="208"/>
                  </a:lnTo>
                  <a:lnTo>
                    <a:pt x="80" y="206"/>
                  </a:lnTo>
                  <a:lnTo>
                    <a:pt x="80" y="204"/>
                  </a:lnTo>
                  <a:lnTo>
                    <a:pt x="80" y="204"/>
                  </a:lnTo>
                  <a:lnTo>
                    <a:pt x="78" y="200"/>
                  </a:lnTo>
                  <a:lnTo>
                    <a:pt x="72" y="196"/>
                  </a:lnTo>
                  <a:lnTo>
                    <a:pt x="66" y="194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2" y="188"/>
                  </a:lnTo>
                  <a:lnTo>
                    <a:pt x="50" y="188"/>
                  </a:lnTo>
                  <a:lnTo>
                    <a:pt x="46" y="186"/>
                  </a:lnTo>
                  <a:lnTo>
                    <a:pt x="40" y="184"/>
                  </a:lnTo>
                  <a:lnTo>
                    <a:pt x="36" y="180"/>
                  </a:lnTo>
                  <a:lnTo>
                    <a:pt x="32" y="178"/>
                  </a:lnTo>
                  <a:lnTo>
                    <a:pt x="28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70"/>
                  </a:lnTo>
                  <a:lnTo>
                    <a:pt x="14" y="168"/>
                  </a:lnTo>
                  <a:lnTo>
                    <a:pt x="10" y="168"/>
                  </a:lnTo>
                  <a:lnTo>
                    <a:pt x="4" y="166"/>
                  </a:lnTo>
                  <a:lnTo>
                    <a:pt x="2" y="166"/>
                  </a:lnTo>
                  <a:lnTo>
                    <a:pt x="0" y="166"/>
                  </a:lnTo>
                  <a:lnTo>
                    <a:pt x="2" y="162"/>
                  </a:lnTo>
                  <a:lnTo>
                    <a:pt x="4" y="160"/>
                  </a:lnTo>
                  <a:lnTo>
                    <a:pt x="4" y="160"/>
                  </a:lnTo>
                  <a:lnTo>
                    <a:pt x="10" y="154"/>
                  </a:lnTo>
                  <a:lnTo>
                    <a:pt x="14" y="142"/>
                  </a:lnTo>
                  <a:lnTo>
                    <a:pt x="16" y="136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14"/>
                  </a:lnTo>
                  <a:lnTo>
                    <a:pt x="18" y="104"/>
                  </a:lnTo>
                  <a:lnTo>
                    <a:pt x="18" y="92"/>
                  </a:lnTo>
                  <a:lnTo>
                    <a:pt x="18" y="80"/>
                  </a:lnTo>
                  <a:lnTo>
                    <a:pt x="20" y="74"/>
                  </a:lnTo>
                  <a:lnTo>
                    <a:pt x="20" y="72"/>
                  </a:lnTo>
                  <a:lnTo>
                    <a:pt x="20" y="70"/>
                  </a:lnTo>
                  <a:lnTo>
                    <a:pt x="18" y="68"/>
                  </a:lnTo>
                  <a:lnTo>
                    <a:pt x="18" y="66"/>
                  </a:lnTo>
                  <a:lnTo>
                    <a:pt x="20" y="62"/>
                  </a:lnTo>
                  <a:lnTo>
                    <a:pt x="18" y="58"/>
                  </a:lnTo>
                  <a:lnTo>
                    <a:pt x="18" y="56"/>
                  </a:lnTo>
                  <a:lnTo>
                    <a:pt x="20" y="56"/>
                  </a:lnTo>
                  <a:lnTo>
                    <a:pt x="20" y="54"/>
                  </a:lnTo>
                  <a:lnTo>
                    <a:pt x="34" y="50"/>
                  </a:lnTo>
                  <a:lnTo>
                    <a:pt x="44" y="34"/>
                  </a:lnTo>
                  <a:lnTo>
                    <a:pt x="50" y="24"/>
                  </a:lnTo>
                  <a:lnTo>
                    <a:pt x="68" y="2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80" y="10"/>
                  </a:lnTo>
                  <a:lnTo>
                    <a:pt x="84" y="8"/>
                  </a:lnTo>
                  <a:lnTo>
                    <a:pt x="86" y="8"/>
                  </a:lnTo>
                  <a:lnTo>
                    <a:pt x="88" y="8"/>
                  </a:lnTo>
                  <a:lnTo>
                    <a:pt x="92" y="8"/>
                  </a:lnTo>
                  <a:lnTo>
                    <a:pt x="94" y="6"/>
                  </a:lnTo>
                  <a:lnTo>
                    <a:pt x="96" y="6"/>
                  </a:lnTo>
                  <a:lnTo>
                    <a:pt x="98" y="4"/>
                  </a:lnTo>
                  <a:lnTo>
                    <a:pt x="102" y="2"/>
                  </a:lnTo>
                  <a:lnTo>
                    <a:pt x="106" y="2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116" y="2"/>
                  </a:lnTo>
                  <a:lnTo>
                    <a:pt x="116" y="4"/>
                  </a:lnTo>
                  <a:lnTo>
                    <a:pt x="114" y="4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0" y="8"/>
                  </a:lnTo>
                  <a:lnTo>
                    <a:pt x="106" y="10"/>
                  </a:lnTo>
                  <a:lnTo>
                    <a:pt x="102" y="14"/>
                  </a:lnTo>
                  <a:lnTo>
                    <a:pt x="98" y="18"/>
                  </a:lnTo>
                  <a:lnTo>
                    <a:pt x="98" y="20"/>
                  </a:lnTo>
                  <a:lnTo>
                    <a:pt x="94" y="20"/>
                  </a:lnTo>
                  <a:lnTo>
                    <a:pt x="90" y="22"/>
                  </a:lnTo>
                  <a:lnTo>
                    <a:pt x="86" y="26"/>
                  </a:lnTo>
                  <a:lnTo>
                    <a:pt x="82" y="28"/>
                  </a:lnTo>
                  <a:lnTo>
                    <a:pt x="80" y="32"/>
                  </a:lnTo>
                  <a:lnTo>
                    <a:pt x="80" y="32"/>
                  </a:lnTo>
                  <a:lnTo>
                    <a:pt x="80" y="34"/>
                  </a:lnTo>
                  <a:lnTo>
                    <a:pt x="80" y="38"/>
                  </a:lnTo>
                  <a:lnTo>
                    <a:pt x="80" y="44"/>
                  </a:lnTo>
                  <a:lnTo>
                    <a:pt x="80" y="48"/>
                  </a:lnTo>
                  <a:lnTo>
                    <a:pt x="82" y="50"/>
                  </a:lnTo>
                  <a:lnTo>
                    <a:pt x="82" y="50"/>
                  </a:lnTo>
                  <a:lnTo>
                    <a:pt x="82" y="52"/>
                  </a:lnTo>
                  <a:lnTo>
                    <a:pt x="84" y="56"/>
                  </a:lnTo>
                  <a:lnTo>
                    <a:pt x="84" y="60"/>
                  </a:lnTo>
                  <a:lnTo>
                    <a:pt x="82" y="62"/>
                  </a:lnTo>
                  <a:lnTo>
                    <a:pt x="82" y="64"/>
                  </a:lnTo>
                  <a:lnTo>
                    <a:pt x="82" y="66"/>
                  </a:lnTo>
                  <a:lnTo>
                    <a:pt x="80" y="70"/>
                  </a:lnTo>
                  <a:lnTo>
                    <a:pt x="80" y="74"/>
                  </a:lnTo>
                  <a:lnTo>
                    <a:pt x="82" y="78"/>
                  </a:lnTo>
                  <a:lnTo>
                    <a:pt x="82" y="82"/>
                  </a:lnTo>
                  <a:lnTo>
                    <a:pt x="86" y="86"/>
                  </a:lnTo>
                  <a:lnTo>
                    <a:pt x="92" y="88"/>
                  </a:lnTo>
                  <a:lnTo>
                    <a:pt x="124" y="92"/>
                  </a:lnTo>
                  <a:lnTo>
                    <a:pt x="128" y="100"/>
                  </a:lnTo>
                  <a:lnTo>
                    <a:pt x="128" y="100"/>
                  </a:lnTo>
                  <a:lnTo>
                    <a:pt x="132" y="100"/>
                  </a:lnTo>
                  <a:lnTo>
                    <a:pt x="136" y="100"/>
                  </a:lnTo>
                  <a:lnTo>
                    <a:pt x="140" y="100"/>
                  </a:lnTo>
                  <a:lnTo>
                    <a:pt x="140" y="100"/>
                  </a:lnTo>
                  <a:lnTo>
                    <a:pt x="142" y="98"/>
                  </a:lnTo>
                  <a:lnTo>
                    <a:pt x="142" y="98"/>
                  </a:lnTo>
                  <a:lnTo>
                    <a:pt x="144" y="98"/>
                  </a:lnTo>
                  <a:lnTo>
                    <a:pt x="146" y="98"/>
                  </a:lnTo>
                  <a:lnTo>
                    <a:pt x="146" y="100"/>
                  </a:lnTo>
                  <a:lnTo>
                    <a:pt x="146" y="104"/>
                  </a:lnTo>
                  <a:lnTo>
                    <a:pt x="146" y="104"/>
                  </a:lnTo>
                  <a:lnTo>
                    <a:pt x="144" y="106"/>
                  </a:lnTo>
                  <a:lnTo>
                    <a:pt x="142" y="108"/>
                  </a:lnTo>
                  <a:lnTo>
                    <a:pt x="140" y="110"/>
                  </a:lnTo>
                  <a:lnTo>
                    <a:pt x="140" y="114"/>
                  </a:lnTo>
                  <a:lnTo>
                    <a:pt x="138" y="118"/>
                  </a:lnTo>
                  <a:lnTo>
                    <a:pt x="140" y="124"/>
                  </a:lnTo>
                  <a:lnTo>
                    <a:pt x="142" y="130"/>
                  </a:lnTo>
                  <a:lnTo>
                    <a:pt x="148" y="134"/>
                  </a:lnTo>
                  <a:lnTo>
                    <a:pt x="140" y="142"/>
                  </a:lnTo>
                  <a:lnTo>
                    <a:pt x="142" y="142"/>
                  </a:lnTo>
                  <a:lnTo>
                    <a:pt x="142" y="146"/>
                  </a:lnTo>
                  <a:lnTo>
                    <a:pt x="144" y="150"/>
                  </a:lnTo>
                  <a:lnTo>
                    <a:pt x="146" y="156"/>
                  </a:lnTo>
                  <a:lnTo>
                    <a:pt x="148" y="162"/>
                  </a:lnTo>
                  <a:lnTo>
                    <a:pt x="148" y="166"/>
                  </a:lnTo>
                  <a:lnTo>
                    <a:pt x="146" y="166"/>
                  </a:lnTo>
                  <a:lnTo>
                    <a:pt x="146" y="166"/>
                  </a:lnTo>
                  <a:lnTo>
                    <a:pt x="146" y="164"/>
                  </a:lnTo>
                  <a:lnTo>
                    <a:pt x="144" y="160"/>
                  </a:lnTo>
                  <a:lnTo>
                    <a:pt x="142" y="156"/>
                  </a:lnTo>
                  <a:lnTo>
                    <a:pt x="118" y="160"/>
                  </a:lnTo>
                  <a:lnTo>
                    <a:pt x="120" y="168"/>
                  </a:lnTo>
                  <a:lnTo>
                    <a:pt x="126" y="168"/>
                  </a:lnTo>
                  <a:lnTo>
                    <a:pt x="130" y="178"/>
                  </a:lnTo>
                  <a:lnTo>
                    <a:pt x="128" y="178"/>
                  </a:lnTo>
                  <a:lnTo>
                    <a:pt x="126" y="176"/>
                  </a:lnTo>
                  <a:lnTo>
                    <a:pt x="124" y="176"/>
                  </a:lnTo>
                  <a:lnTo>
                    <a:pt x="122" y="174"/>
                  </a:lnTo>
                  <a:lnTo>
                    <a:pt x="120" y="174"/>
                  </a:lnTo>
                  <a:lnTo>
                    <a:pt x="120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22" y="188"/>
                  </a:lnTo>
                  <a:lnTo>
                    <a:pt x="124" y="19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2" name="Freeform 514">
              <a:extLst>
                <a:ext uri="{FF2B5EF4-FFF2-40B4-BE49-F238E27FC236}">
                  <a16:creationId xmlns:a16="http://schemas.microsoft.com/office/drawing/2014/main" xmlns="" id="{43A5D60F-9873-4F65-A2FD-BD6729CE0CA0}"/>
                </a:ext>
              </a:extLst>
            </p:cNvPr>
            <p:cNvSpPr>
              <a:spLocks/>
            </p:cNvSpPr>
            <p:nvPr/>
          </p:nvSpPr>
          <p:spPr bwMode="gray">
            <a:xfrm>
              <a:off x="7366884" y="4680077"/>
              <a:ext cx="148112" cy="155413"/>
            </a:xfrm>
            <a:custGeom>
              <a:avLst/>
              <a:gdLst>
                <a:gd name="T0" fmla="*/ 10 w 80"/>
                <a:gd name="T1" fmla="*/ 80 h 84"/>
                <a:gd name="T2" fmla="*/ 10 w 80"/>
                <a:gd name="T3" fmla="*/ 74 h 84"/>
                <a:gd name="T4" fmla="*/ 6 w 80"/>
                <a:gd name="T5" fmla="*/ 74 h 84"/>
                <a:gd name="T6" fmla="*/ 4 w 80"/>
                <a:gd name="T7" fmla="*/ 72 h 84"/>
                <a:gd name="T8" fmla="*/ 2 w 80"/>
                <a:gd name="T9" fmla="*/ 70 h 84"/>
                <a:gd name="T10" fmla="*/ 0 w 80"/>
                <a:gd name="T11" fmla="*/ 68 h 84"/>
                <a:gd name="T12" fmla="*/ 0 w 80"/>
                <a:gd name="T13" fmla="*/ 66 h 84"/>
                <a:gd name="T14" fmla="*/ 6 w 80"/>
                <a:gd name="T15" fmla="*/ 54 h 84"/>
                <a:gd name="T16" fmla="*/ 14 w 80"/>
                <a:gd name="T17" fmla="*/ 44 h 84"/>
                <a:gd name="T18" fmla="*/ 24 w 80"/>
                <a:gd name="T19" fmla="*/ 36 h 84"/>
                <a:gd name="T20" fmla="*/ 28 w 80"/>
                <a:gd name="T21" fmla="*/ 34 h 84"/>
                <a:gd name="T22" fmla="*/ 30 w 80"/>
                <a:gd name="T23" fmla="*/ 22 h 84"/>
                <a:gd name="T24" fmla="*/ 32 w 80"/>
                <a:gd name="T25" fmla="*/ 20 h 84"/>
                <a:gd name="T26" fmla="*/ 34 w 80"/>
                <a:gd name="T27" fmla="*/ 18 h 84"/>
                <a:gd name="T28" fmla="*/ 36 w 80"/>
                <a:gd name="T29" fmla="*/ 18 h 84"/>
                <a:gd name="T30" fmla="*/ 38 w 80"/>
                <a:gd name="T31" fmla="*/ 16 h 84"/>
                <a:gd name="T32" fmla="*/ 38 w 80"/>
                <a:gd name="T33" fmla="*/ 12 h 84"/>
                <a:gd name="T34" fmla="*/ 38 w 80"/>
                <a:gd name="T35" fmla="*/ 8 h 84"/>
                <a:gd name="T36" fmla="*/ 38 w 80"/>
                <a:gd name="T37" fmla="*/ 6 h 84"/>
                <a:gd name="T38" fmla="*/ 40 w 80"/>
                <a:gd name="T39" fmla="*/ 2 h 84"/>
                <a:gd name="T40" fmla="*/ 40 w 80"/>
                <a:gd name="T41" fmla="*/ 0 h 84"/>
                <a:gd name="T42" fmla="*/ 42 w 80"/>
                <a:gd name="T43" fmla="*/ 0 h 84"/>
                <a:gd name="T44" fmla="*/ 44 w 80"/>
                <a:gd name="T45" fmla="*/ 0 h 84"/>
                <a:gd name="T46" fmla="*/ 50 w 80"/>
                <a:gd name="T47" fmla="*/ 2 h 84"/>
                <a:gd name="T48" fmla="*/ 54 w 80"/>
                <a:gd name="T49" fmla="*/ 2 h 84"/>
                <a:gd name="T50" fmla="*/ 60 w 80"/>
                <a:gd name="T51" fmla="*/ 4 h 84"/>
                <a:gd name="T52" fmla="*/ 66 w 80"/>
                <a:gd name="T53" fmla="*/ 6 h 84"/>
                <a:gd name="T54" fmla="*/ 66 w 80"/>
                <a:gd name="T55" fmla="*/ 6 h 84"/>
                <a:gd name="T56" fmla="*/ 66 w 80"/>
                <a:gd name="T57" fmla="*/ 6 h 84"/>
                <a:gd name="T58" fmla="*/ 66 w 80"/>
                <a:gd name="T59" fmla="*/ 6 h 84"/>
                <a:gd name="T60" fmla="*/ 68 w 80"/>
                <a:gd name="T61" fmla="*/ 6 h 84"/>
                <a:gd name="T62" fmla="*/ 70 w 80"/>
                <a:gd name="T63" fmla="*/ 10 h 84"/>
                <a:gd name="T64" fmla="*/ 74 w 80"/>
                <a:gd name="T65" fmla="*/ 12 h 84"/>
                <a:gd name="T66" fmla="*/ 78 w 80"/>
                <a:gd name="T67" fmla="*/ 16 h 84"/>
                <a:gd name="T68" fmla="*/ 78 w 80"/>
                <a:gd name="T69" fmla="*/ 18 h 84"/>
                <a:gd name="T70" fmla="*/ 78 w 80"/>
                <a:gd name="T71" fmla="*/ 20 h 84"/>
                <a:gd name="T72" fmla="*/ 78 w 80"/>
                <a:gd name="T73" fmla="*/ 24 h 84"/>
                <a:gd name="T74" fmla="*/ 80 w 80"/>
                <a:gd name="T75" fmla="*/ 26 h 84"/>
                <a:gd name="T76" fmla="*/ 80 w 80"/>
                <a:gd name="T77" fmla="*/ 30 h 84"/>
                <a:gd name="T78" fmla="*/ 78 w 80"/>
                <a:gd name="T79" fmla="*/ 34 h 84"/>
                <a:gd name="T80" fmla="*/ 74 w 80"/>
                <a:gd name="T81" fmla="*/ 44 h 84"/>
                <a:gd name="T82" fmla="*/ 66 w 80"/>
                <a:gd name="T83" fmla="*/ 52 h 84"/>
                <a:gd name="T84" fmla="*/ 56 w 80"/>
                <a:gd name="T85" fmla="*/ 60 h 84"/>
                <a:gd name="T86" fmla="*/ 44 w 80"/>
                <a:gd name="T87" fmla="*/ 64 h 84"/>
                <a:gd name="T88" fmla="*/ 42 w 80"/>
                <a:gd name="T89" fmla="*/ 64 h 84"/>
                <a:gd name="T90" fmla="*/ 42 w 80"/>
                <a:gd name="T91" fmla="*/ 64 h 84"/>
                <a:gd name="T92" fmla="*/ 40 w 80"/>
                <a:gd name="T93" fmla="*/ 66 h 84"/>
                <a:gd name="T94" fmla="*/ 38 w 80"/>
                <a:gd name="T95" fmla="*/ 70 h 84"/>
                <a:gd name="T96" fmla="*/ 38 w 80"/>
                <a:gd name="T97" fmla="*/ 70 h 84"/>
                <a:gd name="T98" fmla="*/ 36 w 80"/>
                <a:gd name="T99" fmla="*/ 72 h 84"/>
                <a:gd name="T100" fmla="*/ 36 w 80"/>
                <a:gd name="T101" fmla="*/ 76 h 84"/>
                <a:gd name="T102" fmla="*/ 34 w 80"/>
                <a:gd name="T103" fmla="*/ 78 h 84"/>
                <a:gd name="T104" fmla="*/ 32 w 80"/>
                <a:gd name="T105" fmla="*/ 80 h 84"/>
                <a:gd name="T106" fmla="*/ 32 w 80"/>
                <a:gd name="T107" fmla="*/ 80 h 84"/>
                <a:gd name="T108" fmla="*/ 32 w 80"/>
                <a:gd name="T109" fmla="*/ 82 h 84"/>
                <a:gd name="T110" fmla="*/ 30 w 80"/>
                <a:gd name="T111" fmla="*/ 84 h 84"/>
                <a:gd name="T112" fmla="*/ 26 w 80"/>
                <a:gd name="T113" fmla="*/ 84 h 84"/>
                <a:gd name="T114" fmla="*/ 24 w 80"/>
                <a:gd name="T115" fmla="*/ 84 h 84"/>
                <a:gd name="T116" fmla="*/ 22 w 80"/>
                <a:gd name="T117" fmla="*/ 82 h 84"/>
                <a:gd name="T118" fmla="*/ 12 w 80"/>
                <a:gd name="T119" fmla="*/ 82 h 84"/>
                <a:gd name="T120" fmla="*/ 10 w 80"/>
                <a:gd name="T12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0" h="84">
                  <a:moveTo>
                    <a:pt x="10" y="80"/>
                  </a:moveTo>
                  <a:lnTo>
                    <a:pt x="10" y="74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6" y="54"/>
                  </a:lnTo>
                  <a:lnTo>
                    <a:pt x="14" y="44"/>
                  </a:lnTo>
                  <a:lnTo>
                    <a:pt x="24" y="36"/>
                  </a:lnTo>
                  <a:lnTo>
                    <a:pt x="28" y="34"/>
                  </a:lnTo>
                  <a:lnTo>
                    <a:pt x="30" y="22"/>
                  </a:lnTo>
                  <a:lnTo>
                    <a:pt x="32" y="20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38" y="12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40" y="2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60" y="4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8" y="6"/>
                  </a:lnTo>
                  <a:lnTo>
                    <a:pt x="70" y="10"/>
                  </a:lnTo>
                  <a:lnTo>
                    <a:pt x="74" y="12"/>
                  </a:lnTo>
                  <a:lnTo>
                    <a:pt x="78" y="16"/>
                  </a:lnTo>
                  <a:lnTo>
                    <a:pt x="78" y="18"/>
                  </a:lnTo>
                  <a:lnTo>
                    <a:pt x="78" y="20"/>
                  </a:lnTo>
                  <a:lnTo>
                    <a:pt x="78" y="24"/>
                  </a:lnTo>
                  <a:lnTo>
                    <a:pt x="80" y="26"/>
                  </a:lnTo>
                  <a:lnTo>
                    <a:pt x="80" y="30"/>
                  </a:lnTo>
                  <a:lnTo>
                    <a:pt x="78" y="34"/>
                  </a:lnTo>
                  <a:lnTo>
                    <a:pt x="74" y="44"/>
                  </a:lnTo>
                  <a:lnTo>
                    <a:pt x="66" y="52"/>
                  </a:lnTo>
                  <a:lnTo>
                    <a:pt x="56" y="60"/>
                  </a:lnTo>
                  <a:lnTo>
                    <a:pt x="44" y="64"/>
                  </a:lnTo>
                  <a:lnTo>
                    <a:pt x="42" y="64"/>
                  </a:lnTo>
                  <a:lnTo>
                    <a:pt x="42" y="64"/>
                  </a:lnTo>
                  <a:lnTo>
                    <a:pt x="40" y="66"/>
                  </a:lnTo>
                  <a:lnTo>
                    <a:pt x="38" y="70"/>
                  </a:lnTo>
                  <a:lnTo>
                    <a:pt x="38" y="70"/>
                  </a:lnTo>
                  <a:lnTo>
                    <a:pt x="36" y="72"/>
                  </a:lnTo>
                  <a:lnTo>
                    <a:pt x="36" y="76"/>
                  </a:lnTo>
                  <a:lnTo>
                    <a:pt x="34" y="78"/>
                  </a:lnTo>
                  <a:lnTo>
                    <a:pt x="32" y="80"/>
                  </a:lnTo>
                  <a:lnTo>
                    <a:pt x="32" y="80"/>
                  </a:lnTo>
                  <a:lnTo>
                    <a:pt x="32" y="82"/>
                  </a:lnTo>
                  <a:lnTo>
                    <a:pt x="30" y="84"/>
                  </a:lnTo>
                  <a:lnTo>
                    <a:pt x="26" y="84"/>
                  </a:lnTo>
                  <a:lnTo>
                    <a:pt x="24" y="84"/>
                  </a:lnTo>
                  <a:lnTo>
                    <a:pt x="22" y="82"/>
                  </a:lnTo>
                  <a:lnTo>
                    <a:pt x="12" y="82"/>
                  </a:lnTo>
                  <a:lnTo>
                    <a:pt x="10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3" name="Freeform 515">
              <a:extLst>
                <a:ext uri="{FF2B5EF4-FFF2-40B4-BE49-F238E27FC236}">
                  <a16:creationId xmlns:a16="http://schemas.microsoft.com/office/drawing/2014/main" xmlns="" id="{5E838E00-37AD-4152-9C6A-4DA1652B22A8}"/>
                </a:ext>
              </a:extLst>
            </p:cNvPr>
            <p:cNvSpPr>
              <a:spLocks/>
            </p:cNvSpPr>
            <p:nvPr/>
          </p:nvSpPr>
          <p:spPr bwMode="gray">
            <a:xfrm>
              <a:off x="7570538" y="5309128"/>
              <a:ext cx="496174" cy="1221099"/>
            </a:xfrm>
            <a:custGeom>
              <a:avLst/>
              <a:gdLst>
                <a:gd name="T0" fmla="*/ 82 w 268"/>
                <a:gd name="T1" fmla="*/ 28 h 660"/>
                <a:gd name="T2" fmla="*/ 78 w 268"/>
                <a:gd name="T3" fmla="*/ 38 h 660"/>
                <a:gd name="T4" fmla="*/ 68 w 268"/>
                <a:gd name="T5" fmla="*/ 58 h 660"/>
                <a:gd name="T6" fmla="*/ 52 w 268"/>
                <a:gd name="T7" fmla="*/ 90 h 660"/>
                <a:gd name="T8" fmla="*/ 46 w 268"/>
                <a:gd name="T9" fmla="*/ 126 h 660"/>
                <a:gd name="T10" fmla="*/ 44 w 268"/>
                <a:gd name="T11" fmla="*/ 238 h 660"/>
                <a:gd name="T12" fmla="*/ 32 w 268"/>
                <a:gd name="T13" fmla="*/ 256 h 660"/>
                <a:gd name="T14" fmla="*/ 22 w 268"/>
                <a:gd name="T15" fmla="*/ 282 h 660"/>
                <a:gd name="T16" fmla="*/ 24 w 268"/>
                <a:gd name="T17" fmla="*/ 310 h 660"/>
                <a:gd name="T18" fmla="*/ 20 w 268"/>
                <a:gd name="T19" fmla="*/ 332 h 660"/>
                <a:gd name="T20" fmla="*/ 20 w 268"/>
                <a:gd name="T21" fmla="*/ 370 h 660"/>
                <a:gd name="T22" fmla="*/ 18 w 268"/>
                <a:gd name="T23" fmla="*/ 382 h 660"/>
                <a:gd name="T24" fmla="*/ 22 w 268"/>
                <a:gd name="T25" fmla="*/ 390 h 660"/>
                <a:gd name="T26" fmla="*/ 20 w 268"/>
                <a:gd name="T27" fmla="*/ 428 h 660"/>
                <a:gd name="T28" fmla="*/ 10 w 268"/>
                <a:gd name="T29" fmla="*/ 438 h 660"/>
                <a:gd name="T30" fmla="*/ 2 w 268"/>
                <a:gd name="T31" fmla="*/ 466 h 660"/>
                <a:gd name="T32" fmla="*/ 2 w 268"/>
                <a:gd name="T33" fmla="*/ 530 h 660"/>
                <a:gd name="T34" fmla="*/ 2 w 268"/>
                <a:gd name="T35" fmla="*/ 554 h 660"/>
                <a:gd name="T36" fmla="*/ 54 w 268"/>
                <a:gd name="T37" fmla="*/ 570 h 660"/>
                <a:gd name="T38" fmla="*/ 56 w 268"/>
                <a:gd name="T39" fmla="*/ 588 h 660"/>
                <a:gd name="T40" fmla="*/ 114 w 268"/>
                <a:gd name="T41" fmla="*/ 660 h 660"/>
                <a:gd name="T42" fmla="*/ 106 w 268"/>
                <a:gd name="T43" fmla="*/ 624 h 660"/>
                <a:gd name="T44" fmla="*/ 82 w 268"/>
                <a:gd name="T45" fmla="*/ 616 h 660"/>
                <a:gd name="T46" fmla="*/ 56 w 268"/>
                <a:gd name="T47" fmla="*/ 568 h 660"/>
                <a:gd name="T48" fmla="*/ 54 w 268"/>
                <a:gd name="T49" fmla="*/ 534 h 660"/>
                <a:gd name="T50" fmla="*/ 78 w 268"/>
                <a:gd name="T51" fmla="*/ 506 h 660"/>
                <a:gd name="T52" fmla="*/ 92 w 268"/>
                <a:gd name="T53" fmla="*/ 492 h 660"/>
                <a:gd name="T54" fmla="*/ 96 w 268"/>
                <a:gd name="T55" fmla="*/ 482 h 660"/>
                <a:gd name="T56" fmla="*/ 96 w 268"/>
                <a:gd name="T57" fmla="*/ 466 h 660"/>
                <a:gd name="T58" fmla="*/ 82 w 268"/>
                <a:gd name="T59" fmla="*/ 456 h 660"/>
                <a:gd name="T60" fmla="*/ 74 w 268"/>
                <a:gd name="T61" fmla="*/ 436 h 660"/>
                <a:gd name="T62" fmla="*/ 82 w 268"/>
                <a:gd name="T63" fmla="*/ 424 h 660"/>
                <a:gd name="T64" fmla="*/ 88 w 268"/>
                <a:gd name="T65" fmla="*/ 424 h 660"/>
                <a:gd name="T66" fmla="*/ 124 w 268"/>
                <a:gd name="T67" fmla="*/ 368 h 660"/>
                <a:gd name="T68" fmla="*/ 112 w 268"/>
                <a:gd name="T69" fmla="*/ 346 h 660"/>
                <a:gd name="T70" fmla="*/ 112 w 268"/>
                <a:gd name="T71" fmla="*/ 334 h 660"/>
                <a:gd name="T72" fmla="*/ 142 w 268"/>
                <a:gd name="T73" fmla="*/ 314 h 660"/>
                <a:gd name="T74" fmla="*/ 148 w 268"/>
                <a:gd name="T75" fmla="*/ 300 h 660"/>
                <a:gd name="T76" fmla="*/ 164 w 268"/>
                <a:gd name="T77" fmla="*/ 294 h 660"/>
                <a:gd name="T78" fmla="*/ 210 w 268"/>
                <a:gd name="T79" fmla="*/ 282 h 660"/>
                <a:gd name="T80" fmla="*/ 218 w 268"/>
                <a:gd name="T81" fmla="*/ 250 h 660"/>
                <a:gd name="T82" fmla="*/ 206 w 268"/>
                <a:gd name="T83" fmla="*/ 216 h 660"/>
                <a:gd name="T84" fmla="*/ 200 w 268"/>
                <a:gd name="T85" fmla="*/ 202 h 660"/>
                <a:gd name="T86" fmla="*/ 200 w 268"/>
                <a:gd name="T87" fmla="*/ 180 h 660"/>
                <a:gd name="T88" fmla="*/ 214 w 268"/>
                <a:gd name="T89" fmla="*/ 134 h 660"/>
                <a:gd name="T90" fmla="*/ 220 w 268"/>
                <a:gd name="T91" fmla="*/ 120 h 660"/>
                <a:gd name="T92" fmla="*/ 230 w 268"/>
                <a:gd name="T93" fmla="*/ 110 h 660"/>
                <a:gd name="T94" fmla="*/ 262 w 268"/>
                <a:gd name="T95" fmla="*/ 84 h 660"/>
                <a:gd name="T96" fmla="*/ 268 w 268"/>
                <a:gd name="T97" fmla="*/ 68 h 660"/>
                <a:gd name="T98" fmla="*/ 262 w 268"/>
                <a:gd name="T99" fmla="*/ 62 h 660"/>
                <a:gd name="T100" fmla="*/ 258 w 268"/>
                <a:gd name="T101" fmla="*/ 58 h 660"/>
                <a:gd name="T102" fmla="*/ 252 w 268"/>
                <a:gd name="T103" fmla="*/ 58 h 660"/>
                <a:gd name="T104" fmla="*/ 250 w 268"/>
                <a:gd name="T105" fmla="*/ 72 h 660"/>
                <a:gd name="T106" fmla="*/ 246 w 268"/>
                <a:gd name="T107" fmla="*/ 86 h 660"/>
                <a:gd name="T108" fmla="*/ 176 w 268"/>
                <a:gd name="T109" fmla="*/ 34 h 660"/>
                <a:gd name="T110" fmla="*/ 146 w 268"/>
                <a:gd name="T111" fmla="*/ 18 h 660"/>
                <a:gd name="T112" fmla="*/ 144 w 268"/>
                <a:gd name="T113" fmla="*/ 6 h 660"/>
                <a:gd name="T114" fmla="*/ 138 w 268"/>
                <a:gd name="T115" fmla="*/ 2 h 660"/>
                <a:gd name="T116" fmla="*/ 120 w 268"/>
                <a:gd name="T117" fmla="*/ 16 h 660"/>
                <a:gd name="T118" fmla="*/ 118 w 268"/>
                <a:gd name="T119" fmla="*/ 8 h 660"/>
                <a:gd name="T120" fmla="*/ 94 w 268"/>
                <a:gd name="T121" fmla="*/ 0 h 660"/>
                <a:gd name="T122" fmla="*/ 86 w 268"/>
                <a:gd name="T123" fmla="*/ 14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660">
                  <a:moveTo>
                    <a:pt x="82" y="18"/>
                  </a:moveTo>
                  <a:lnTo>
                    <a:pt x="82" y="20"/>
                  </a:lnTo>
                  <a:lnTo>
                    <a:pt x="82" y="22"/>
                  </a:lnTo>
                  <a:lnTo>
                    <a:pt x="82" y="28"/>
                  </a:lnTo>
                  <a:lnTo>
                    <a:pt x="82" y="32"/>
                  </a:lnTo>
                  <a:lnTo>
                    <a:pt x="82" y="36"/>
                  </a:lnTo>
                  <a:lnTo>
                    <a:pt x="80" y="36"/>
                  </a:lnTo>
                  <a:lnTo>
                    <a:pt x="78" y="38"/>
                  </a:lnTo>
                  <a:lnTo>
                    <a:pt x="76" y="40"/>
                  </a:lnTo>
                  <a:lnTo>
                    <a:pt x="72" y="44"/>
                  </a:lnTo>
                  <a:lnTo>
                    <a:pt x="70" y="50"/>
                  </a:lnTo>
                  <a:lnTo>
                    <a:pt x="68" y="58"/>
                  </a:lnTo>
                  <a:lnTo>
                    <a:pt x="66" y="62"/>
                  </a:lnTo>
                  <a:lnTo>
                    <a:pt x="62" y="70"/>
                  </a:lnTo>
                  <a:lnTo>
                    <a:pt x="56" y="80"/>
                  </a:lnTo>
                  <a:lnTo>
                    <a:pt x="52" y="90"/>
                  </a:lnTo>
                  <a:lnTo>
                    <a:pt x="50" y="98"/>
                  </a:lnTo>
                  <a:lnTo>
                    <a:pt x="48" y="104"/>
                  </a:lnTo>
                  <a:lnTo>
                    <a:pt x="48" y="112"/>
                  </a:lnTo>
                  <a:lnTo>
                    <a:pt x="46" y="126"/>
                  </a:lnTo>
                  <a:lnTo>
                    <a:pt x="48" y="144"/>
                  </a:lnTo>
                  <a:lnTo>
                    <a:pt x="46" y="234"/>
                  </a:lnTo>
                  <a:lnTo>
                    <a:pt x="46" y="236"/>
                  </a:lnTo>
                  <a:lnTo>
                    <a:pt x="44" y="238"/>
                  </a:lnTo>
                  <a:lnTo>
                    <a:pt x="40" y="242"/>
                  </a:lnTo>
                  <a:lnTo>
                    <a:pt x="38" y="246"/>
                  </a:lnTo>
                  <a:lnTo>
                    <a:pt x="34" y="250"/>
                  </a:lnTo>
                  <a:lnTo>
                    <a:pt x="32" y="256"/>
                  </a:lnTo>
                  <a:lnTo>
                    <a:pt x="30" y="260"/>
                  </a:lnTo>
                  <a:lnTo>
                    <a:pt x="28" y="262"/>
                  </a:lnTo>
                  <a:lnTo>
                    <a:pt x="24" y="280"/>
                  </a:lnTo>
                  <a:lnTo>
                    <a:pt x="22" y="282"/>
                  </a:lnTo>
                  <a:lnTo>
                    <a:pt x="22" y="284"/>
                  </a:lnTo>
                  <a:lnTo>
                    <a:pt x="24" y="292"/>
                  </a:lnTo>
                  <a:lnTo>
                    <a:pt x="22" y="302"/>
                  </a:lnTo>
                  <a:lnTo>
                    <a:pt x="24" y="310"/>
                  </a:lnTo>
                  <a:lnTo>
                    <a:pt x="22" y="322"/>
                  </a:lnTo>
                  <a:lnTo>
                    <a:pt x="18" y="324"/>
                  </a:lnTo>
                  <a:lnTo>
                    <a:pt x="18" y="332"/>
                  </a:lnTo>
                  <a:lnTo>
                    <a:pt x="20" y="332"/>
                  </a:lnTo>
                  <a:lnTo>
                    <a:pt x="20" y="336"/>
                  </a:lnTo>
                  <a:lnTo>
                    <a:pt x="20" y="348"/>
                  </a:lnTo>
                  <a:lnTo>
                    <a:pt x="20" y="360"/>
                  </a:lnTo>
                  <a:lnTo>
                    <a:pt x="20" y="370"/>
                  </a:lnTo>
                  <a:lnTo>
                    <a:pt x="20" y="374"/>
                  </a:lnTo>
                  <a:lnTo>
                    <a:pt x="18" y="378"/>
                  </a:lnTo>
                  <a:lnTo>
                    <a:pt x="18" y="380"/>
                  </a:lnTo>
                  <a:lnTo>
                    <a:pt x="18" y="382"/>
                  </a:lnTo>
                  <a:lnTo>
                    <a:pt x="18" y="384"/>
                  </a:lnTo>
                  <a:lnTo>
                    <a:pt x="20" y="386"/>
                  </a:lnTo>
                  <a:lnTo>
                    <a:pt x="20" y="388"/>
                  </a:lnTo>
                  <a:lnTo>
                    <a:pt x="22" y="390"/>
                  </a:lnTo>
                  <a:lnTo>
                    <a:pt x="22" y="396"/>
                  </a:lnTo>
                  <a:lnTo>
                    <a:pt x="22" y="408"/>
                  </a:lnTo>
                  <a:lnTo>
                    <a:pt x="22" y="420"/>
                  </a:lnTo>
                  <a:lnTo>
                    <a:pt x="20" y="428"/>
                  </a:lnTo>
                  <a:lnTo>
                    <a:pt x="20" y="430"/>
                  </a:lnTo>
                  <a:lnTo>
                    <a:pt x="16" y="432"/>
                  </a:lnTo>
                  <a:lnTo>
                    <a:pt x="14" y="434"/>
                  </a:lnTo>
                  <a:lnTo>
                    <a:pt x="10" y="438"/>
                  </a:lnTo>
                  <a:lnTo>
                    <a:pt x="6" y="442"/>
                  </a:lnTo>
                  <a:lnTo>
                    <a:pt x="4" y="446"/>
                  </a:lnTo>
                  <a:lnTo>
                    <a:pt x="2" y="452"/>
                  </a:lnTo>
                  <a:lnTo>
                    <a:pt x="2" y="466"/>
                  </a:lnTo>
                  <a:lnTo>
                    <a:pt x="2" y="486"/>
                  </a:lnTo>
                  <a:lnTo>
                    <a:pt x="2" y="506"/>
                  </a:lnTo>
                  <a:lnTo>
                    <a:pt x="2" y="524"/>
                  </a:lnTo>
                  <a:lnTo>
                    <a:pt x="2" y="530"/>
                  </a:lnTo>
                  <a:lnTo>
                    <a:pt x="0" y="532"/>
                  </a:lnTo>
                  <a:lnTo>
                    <a:pt x="0" y="536"/>
                  </a:lnTo>
                  <a:lnTo>
                    <a:pt x="2" y="542"/>
                  </a:lnTo>
                  <a:lnTo>
                    <a:pt x="2" y="554"/>
                  </a:lnTo>
                  <a:lnTo>
                    <a:pt x="14" y="568"/>
                  </a:lnTo>
                  <a:lnTo>
                    <a:pt x="52" y="568"/>
                  </a:lnTo>
                  <a:lnTo>
                    <a:pt x="54" y="568"/>
                  </a:lnTo>
                  <a:lnTo>
                    <a:pt x="54" y="570"/>
                  </a:lnTo>
                  <a:lnTo>
                    <a:pt x="54" y="572"/>
                  </a:lnTo>
                  <a:lnTo>
                    <a:pt x="54" y="574"/>
                  </a:lnTo>
                  <a:lnTo>
                    <a:pt x="54" y="580"/>
                  </a:lnTo>
                  <a:lnTo>
                    <a:pt x="56" y="588"/>
                  </a:lnTo>
                  <a:lnTo>
                    <a:pt x="56" y="612"/>
                  </a:lnTo>
                  <a:lnTo>
                    <a:pt x="60" y="638"/>
                  </a:lnTo>
                  <a:lnTo>
                    <a:pt x="100" y="640"/>
                  </a:lnTo>
                  <a:lnTo>
                    <a:pt x="114" y="660"/>
                  </a:lnTo>
                  <a:lnTo>
                    <a:pt x="116" y="654"/>
                  </a:lnTo>
                  <a:lnTo>
                    <a:pt x="118" y="648"/>
                  </a:lnTo>
                  <a:lnTo>
                    <a:pt x="118" y="638"/>
                  </a:lnTo>
                  <a:lnTo>
                    <a:pt x="106" y="624"/>
                  </a:lnTo>
                  <a:lnTo>
                    <a:pt x="94" y="614"/>
                  </a:lnTo>
                  <a:lnTo>
                    <a:pt x="92" y="616"/>
                  </a:lnTo>
                  <a:lnTo>
                    <a:pt x="88" y="616"/>
                  </a:lnTo>
                  <a:lnTo>
                    <a:pt x="82" y="616"/>
                  </a:lnTo>
                  <a:lnTo>
                    <a:pt x="74" y="612"/>
                  </a:lnTo>
                  <a:lnTo>
                    <a:pt x="66" y="604"/>
                  </a:lnTo>
                  <a:lnTo>
                    <a:pt x="60" y="590"/>
                  </a:lnTo>
                  <a:lnTo>
                    <a:pt x="56" y="568"/>
                  </a:lnTo>
                  <a:lnTo>
                    <a:pt x="56" y="564"/>
                  </a:lnTo>
                  <a:lnTo>
                    <a:pt x="54" y="554"/>
                  </a:lnTo>
                  <a:lnTo>
                    <a:pt x="52" y="544"/>
                  </a:lnTo>
                  <a:lnTo>
                    <a:pt x="54" y="534"/>
                  </a:lnTo>
                  <a:lnTo>
                    <a:pt x="62" y="526"/>
                  </a:lnTo>
                  <a:lnTo>
                    <a:pt x="74" y="508"/>
                  </a:lnTo>
                  <a:lnTo>
                    <a:pt x="74" y="508"/>
                  </a:lnTo>
                  <a:lnTo>
                    <a:pt x="78" y="506"/>
                  </a:lnTo>
                  <a:lnTo>
                    <a:pt x="80" y="502"/>
                  </a:lnTo>
                  <a:lnTo>
                    <a:pt x="84" y="500"/>
                  </a:lnTo>
                  <a:lnTo>
                    <a:pt x="88" y="496"/>
                  </a:lnTo>
                  <a:lnTo>
                    <a:pt x="92" y="492"/>
                  </a:lnTo>
                  <a:lnTo>
                    <a:pt x="94" y="490"/>
                  </a:lnTo>
                  <a:lnTo>
                    <a:pt x="94" y="486"/>
                  </a:lnTo>
                  <a:lnTo>
                    <a:pt x="94" y="484"/>
                  </a:lnTo>
                  <a:lnTo>
                    <a:pt x="96" y="482"/>
                  </a:lnTo>
                  <a:lnTo>
                    <a:pt x="96" y="478"/>
                  </a:lnTo>
                  <a:lnTo>
                    <a:pt x="96" y="474"/>
                  </a:lnTo>
                  <a:lnTo>
                    <a:pt x="96" y="470"/>
                  </a:lnTo>
                  <a:lnTo>
                    <a:pt x="96" y="466"/>
                  </a:lnTo>
                  <a:lnTo>
                    <a:pt x="94" y="462"/>
                  </a:lnTo>
                  <a:lnTo>
                    <a:pt x="90" y="460"/>
                  </a:lnTo>
                  <a:lnTo>
                    <a:pt x="86" y="458"/>
                  </a:lnTo>
                  <a:lnTo>
                    <a:pt x="82" y="456"/>
                  </a:lnTo>
                  <a:lnTo>
                    <a:pt x="78" y="452"/>
                  </a:lnTo>
                  <a:lnTo>
                    <a:pt x="76" y="448"/>
                  </a:lnTo>
                  <a:lnTo>
                    <a:pt x="74" y="444"/>
                  </a:lnTo>
                  <a:lnTo>
                    <a:pt x="74" y="436"/>
                  </a:lnTo>
                  <a:lnTo>
                    <a:pt x="74" y="432"/>
                  </a:lnTo>
                  <a:lnTo>
                    <a:pt x="76" y="428"/>
                  </a:lnTo>
                  <a:lnTo>
                    <a:pt x="78" y="426"/>
                  </a:lnTo>
                  <a:lnTo>
                    <a:pt x="82" y="424"/>
                  </a:lnTo>
                  <a:lnTo>
                    <a:pt x="84" y="424"/>
                  </a:lnTo>
                  <a:lnTo>
                    <a:pt x="86" y="424"/>
                  </a:lnTo>
                  <a:lnTo>
                    <a:pt x="88" y="424"/>
                  </a:lnTo>
                  <a:lnTo>
                    <a:pt x="88" y="424"/>
                  </a:lnTo>
                  <a:lnTo>
                    <a:pt x="104" y="402"/>
                  </a:lnTo>
                  <a:lnTo>
                    <a:pt x="112" y="382"/>
                  </a:lnTo>
                  <a:lnTo>
                    <a:pt x="112" y="370"/>
                  </a:lnTo>
                  <a:lnTo>
                    <a:pt x="124" y="368"/>
                  </a:lnTo>
                  <a:lnTo>
                    <a:pt x="124" y="354"/>
                  </a:lnTo>
                  <a:lnTo>
                    <a:pt x="112" y="348"/>
                  </a:lnTo>
                  <a:lnTo>
                    <a:pt x="112" y="348"/>
                  </a:lnTo>
                  <a:lnTo>
                    <a:pt x="112" y="346"/>
                  </a:lnTo>
                  <a:lnTo>
                    <a:pt x="110" y="344"/>
                  </a:lnTo>
                  <a:lnTo>
                    <a:pt x="110" y="340"/>
                  </a:lnTo>
                  <a:lnTo>
                    <a:pt x="110" y="336"/>
                  </a:lnTo>
                  <a:lnTo>
                    <a:pt x="112" y="334"/>
                  </a:lnTo>
                  <a:lnTo>
                    <a:pt x="114" y="332"/>
                  </a:lnTo>
                  <a:lnTo>
                    <a:pt x="118" y="332"/>
                  </a:lnTo>
                  <a:lnTo>
                    <a:pt x="138" y="334"/>
                  </a:lnTo>
                  <a:lnTo>
                    <a:pt x="142" y="314"/>
                  </a:lnTo>
                  <a:lnTo>
                    <a:pt x="142" y="312"/>
                  </a:lnTo>
                  <a:lnTo>
                    <a:pt x="144" y="310"/>
                  </a:lnTo>
                  <a:lnTo>
                    <a:pt x="144" y="306"/>
                  </a:lnTo>
                  <a:lnTo>
                    <a:pt x="148" y="300"/>
                  </a:lnTo>
                  <a:lnTo>
                    <a:pt x="150" y="296"/>
                  </a:lnTo>
                  <a:lnTo>
                    <a:pt x="154" y="294"/>
                  </a:lnTo>
                  <a:lnTo>
                    <a:pt x="160" y="292"/>
                  </a:lnTo>
                  <a:lnTo>
                    <a:pt x="164" y="294"/>
                  </a:lnTo>
                  <a:lnTo>
                    <a:pt x="172" y="294"/>
                  </a:lnTo>
                  <a:lnTo>
                    <a:pt x="184" y="294"/>
                  </a:lnTo>
                  <a:lnTo>
                    <a:pt x="198" y="290"/>
                  </a:lnTo>
                  <a:lnTo>
                    <a:pt x="210" y="282"/>
                  </a:lnTo>
                  <a:lnTo>
                    <a:pt x="218" y="266"/>
                  </a:lnTo>
                  <a:lnTo>
                    <a:pt x="220" y="262"/>
                  </a:lnTo>
                  <a:lnTo>
                    <a:pt x="220" y="256"/>
                  </a:lnTo>
                  <a:lnTo>
                    <a:pt x="218" y="250"/>
                  </a:lnTo>
                  <a:lnTo>
                    <a:pt x="216" y="242"/>
                  </a:lnTo>
                  <a:lnTo>
                    <a:pt x="214" y="234"/>
                  </a:lnTo>
                  <a:lnTo>
                    <a:pt x="208" y="218"/>
                  </a:lnTo>
                  <a:lnTo>
                    <a:pt x="206" y="216"/>
                  </a:lnTo>
                  <a:lnTo>
                    <a:pt x="206" y="214"/>
                  </a:lnTo>
                  <a:lnTo>
                    <a:pt x="204" y="210"/>
                  </a:lnTo>
                  <a:lnTo>
                    <a:pt x="202" y="206"/>
                  </a:lnTo>
                  <a:lnTo>
                    <a:pt x="200" y="202"/>
                  </a:lnTo>
                  <a:lnTo>
                    <a:pt x="200" y="196"/>
                  </a:lnTo>
                  <a:lnTo>
                    <a:pt x="202" y="194"/>
                  </a:lnTo>
                  <a:lnTo>
                    <a:pt x="202" y="190"/>
                  </a:lnTo>
                  <a:lnTo>
                    <a:pt x="200" y="180"/>
                  </a:lnTo>
                  <a:lnTo>
                    <a:pt x="200" y="168"/>
                  </a:lnTo>
                  <a:lnTo>
                    <a:pt x="200" y="158"/>
                  </a:lnTo>
                  <a:lnTo>
                    <a:pt x="202" y="152"/>
                  </a:lnTo>
                  <a:lnTo>
                    <a:pt x="214" y="134"/>
                  </a:lnTo>
                  <a:lnTo>
                    <a:pt x="214" y="132"/>
                  </a:lnTo>
                  <a:lnTo>
                    <a:pt x="214" y="128"/>
                  </a:lnTo>
                  <a:lnTo>
                    <a:pt x="218" y="124"/>
                  </a:lnTo>
                  <a:lnTo>
                    <a:pt x="220" y="120"/>
                  </a:lnTo>
                  <a:lnTo>
                    <a:pt x="224" y="116"/>
                  </a:lnTo>
                  <a:lnTo>
                    <a:pt x="228" y="112"/>
                  </a:lnTo>
                  <a:lnTo>
                    <a:pt x="230" y="110"/>
                  </a:lnTo>
                  <a:lnTo>
                    <a:pt x="230" y="110"/>
                  </a:lnTo>
                  <a:lnTo>
                    <a:pt x="238" y="104"/>
                  </a:lnTo>
                  <a:lnTo>
                    <a:pt x="246" y="98"/>
                  </a:lnTo>
                  <a:lnTo>
                    <a:pt x="254" y="90"/>
                  </a:lnTo>
                  <a:lnTo>
                    <a:pt x="262" y="84"/>
                  </a:lnTo>
                  <a:lnTo>
                    <a:pt x="264" y="82"/>
                  </a:lnTo>
                  <a:lnTo>
                    <a:pt x="266" y="76"/>
                  </a:lnTo>
                  <a:lnTo>
                    <a:pt x="268" y="72"/>
                  </a:lnTo>
                  <a:lnTo>
                    <a:pt x="268" y="68"/>
                  </a:lnTo>
                  <a:lnTo>
                    <a:pt x="268" y="64"/>
                  </a:lnTo>
                  <a:lnTo>
                    <a:pt x="266" y="62"/>
                  </a:lnTo>
                  <a:lnTo>
                    <a:pt x="264" y="62"/>
                  </a:lnTo>
                  <a:lnTo>
                    <a:pt x="262" y="62"/>
                  </a:lnTo>
                  <a:lnTo>
                    <a:pt x="262" y="60"/>
                  </a:lnTo>
                  <a:lnTo>
                    <a:pt x="260" y="60"/>
                  </a:lnTo>
                  <a:lnTo>
                    <a:pt x="258" y="60"/>
                  </a:lnTo>
                  <a:lnTo>
                    <a:pt x="258" y="58"/>
                  </a:lnTo>
                  <a:lnTo>
                    <a:pt x="258" y="58"/>
                  </a:lnTo>
                  <a:lnTo>
                    <a:pt x="258" y="56"/>
                  </a:lnTo>
                  <a:lnTo>
                    <a:pt x="260" y="56"/>
                  </a:lnTo>
                  <a:lnTo>
                    <a:pt x="252" y="58"/>
                  </a:lnTo>
                  <a:lnTo>
                    <a:pt x="252" y="60"/>
                  </a:lnTo>
                  <a:lnTo>
                    <a:pt x="250" y="66"/>
                  </a:lnTo>
                  <a:lnTo>
                    <a:pt x="250" y="70"/>
                  </a:lnTo>
                  <a:lnTo>
                    <a:pt x="250" y="72"/>
                  </a:lnTo>
                  <a:lnTo>
                    <a:pt x="250" y="74"/>
                  </a:lnTo>
                  <a:lnTo>
                    <a:pt x="248" y="78"/>
                  </a:lnTo>
                  <a:lnTo>
                    <a:pt x="246" y="82"/>
                  </a:lnTo>
                  <a:lnTo>
                    <a:pt x="246" y="86"/>
                  </a:lnTo>
                  <a:lnTo>
                    <a:pt x="246" y="88"/>
                  </a:lnTo>
                  <a:lnTo>
                    <a:pt x="194" y="88"/>
                  </a:lnTo>
                  <a:lnTo>
                    <a:pt x="210" y="52"/>
                  </a:lnTo>
                  <a:lnTo>
                    <a:pt x="176" y="34"/>
                  </a:lnTo>
                  <a:lnTo>
                    <a:pt x="170" y="28"/>
                  </a:lnTo>
                  <a:lnTo>
                    <a:pt x="154" y="22"/>
                  </a:lnTo>
                  <a:lnTo>
                    <a:pt x="150" y="20"/>
                  </a:lnTo>
                  <a:lnTo>
                    <a:pt x="146" y="18"/>
                  </a:lnTo>
                  <a:lnTo>
                    <a:pt x="144" y="16"/>
                  </a:lnTo>
                  <a:lnTo>
                    <a:pt x="144" y="14"/>
                  </a:lnTo>
                  <a:lnTo>
                    <a:pt x="144" y="10"/>
                  </a:lnTo>
                  <a:lnTo>
                    <a:pt x="144" y="6"/>
                  </a:lnTo>
                  <a:lnTo>
                    <a:pt x="144" y="6"/>
                  </a:lnTo>
                  <a:lnTo>
                    <a:pt x="142" y="4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4" y="0"/>
                  </a:lnTo>
                  <a:lnTo>
                    <a:pt x="132" y="2"/>
                  </a:lnTo>
                  <a:lnTo>
                    <a:pt x="130" y="4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4"/>
                  </a:lnTo>
                  <a:lnTo>
                    <a:pt x="120" y="12"/>
                  </a:lnTo>
                  <a:lnTo>
                    <a:pt x="118" y="8"/>
                  </a:lnTo>
                  <a:lnTo>
                    <a:pt x="116" y="6"/>
                  </a:lnTo>
                  <a:lnTo>
                    <a:pt x="114" y="4"/>
                  </a:lnTo>
                  <a:lnTo>
                    <a:pt x="108" y="4"/>
                  </a:lnTo>
                  <a:lnTo>
                    <a:pt x="94" y="0"/>
                  </a:lnTo>
                  <a:lnTo>
                    <a:pt x="94" y="2"/>
                  </a:lnTo>
                  <a:lnTo>
                    <a:pt x="92" y="6"/>
                  </a:lnTo>
                  <a:lnTo>
                    <a:pt x="90" y="10"/>
                  </a:lnTo>
                  <a:lnTo>
                    <a:pt x="86" y="14"/>
                  </a:lnTo>
                  <a:lnTo>
                    <a:pt x="82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4" name="Freeform 516">
              <a:extLst>
                <a:ext uri="{FF2B5EF4-FFF2-40B4-BE49-F238E27FC236}">
                  <a16:creationId xmlns:a16="http://schemas.microsoft.com/office/drawing/2014/main" xmlns="" id="{1B52CE92-A8FD-4678-9C31-8E3A879D026D}"/>
                </a:ext>
              </a:extLst>
            </p:cNvPr>
            <p:cNvSpPr>
              <a:spLocks/>
            </p:cNvSpPr>
            <p:nvPr/>
          </p:nvSpPr>
          <p:spPr bwMode="gray">
            <a:xfrm>
              <a:off x="7563133" y="4587570"/>
              <a:ext cx="984943" cy="1058286"/>
            </a:xfrm>
            <a:custGeom>
              <a:avLst/>
              <a:gdLst>
                <a:gd name="T0" fmla="*/ 324 w 532"/>
                <a:gd name="T1" fmla="*/ 492 h 572"/>
                <a:gd name="T2" fmla="*/ 418 w 532"/>
                <a:gd name="T3" fmla="*/ 404 h 572"/>
                <a:gd name="T4" fmla="*/ 474 w 532"/>
                <a:gd name="T5" fmla="*/ 284 h 572"/>
                <a:gd name="T6" fmla="*/ 532 w 532"/>
                <a:gd name="T7" fmla="*/ 162 h 572"/>
                <a:gd name="T8" fmla="*/ 478 w 532"/>
                <a:gd name="T9" fmla="*/ 116 h 572"/>
                <a:gd name="T10" fmla="*/ 382 w 532"/>
                <a:gd name="T11" fmla="*/ 96 h 572"/>
                <a:gd name="T12" fmla="*/ 384 w 532"/>
                <a:gd name="T13" fmla="*/ 80 h 572"/>
                <a:gd name="T14" fmla="*/ 366 w 532"/>
                <a:gd name="T15" fmla="*/ 76 h 572"/>
                <a:gd name="T16" fmla="*/ 336 w 532"/>
                <a:gd name="T17" fmla="*/ 72 h 572"/>
                <a:gd name="T18" fmla="*/ 306 w 532"/>
                <a:gd name="T19" fmla="*/ 84 h 572"/>
                <a:gd name="T20" fmla="*/ 282 w 532"/>
                <a:gd name="T21" fmla="*/ 96 h 572"/>
                <a:gd name="T22" fmla="*/ 300 w 532"/>
                <a:gd name="T23" fmla="*/ 76 h 572"/>
                <a:gd name="T24" fmla="*/ 322 w 532"/>
                <a:gd name="T25" fmla="*/ 50 h 572"/>
                <a:gd name="T26" fmla="*/ 282 w 532"/>
                <a:gd name="T27" fmla="*/ 0 h 572"/>
                <a:gd name="T28" fmla="*/ 264 w 532"/>
                <a:gd name="T29" fmla="*/ 20 h 572"/>
                <a:gd name="T30" fmla="*/ 254 w 532"/>
                <a:gd name="T31" fmla="*/ 22 h 572"/>
                <a:gd name="T32" fmla="*/ 244 w 532"/>
                <a:gd name="T33" fmla="*/ 22 h 572"/>
                <a:gd name="T34" fmla="*/ 234 w 532"/>
                <a:gd name="T35" fmla="*/ 24 h 572"/>
                <a:gd name="T36" fmla="*/ 218 w 532"/>
                <a:gd name="T37" fmla="*/ 22 h 572"/>
                <a:gd name="T38" fmla="*/ 202 w 532"/>
                <a:gd name="T39" fmla="*/ 26 h 572"/>
                <a:gd name="T40" fmla="*/ 184 w 532"/>
                <a:gd name="T41" fmla="*/ 24 h 572"/>
                <a:gd name="T42" fmla="*/ 176 w 532"/>
                <a:gd name="T43" fmla="*/ 2 h 572"/>
                <a:gd name="T44" fmla="*/ 156 w 532"/>
                <a:gd name="T45" fmla="*/ 14 h 572"/>
                <a:gd name="T46" fmla="*/ 120 w 532"/>
                <a:gd name="T47" fmla="*/ 6 h 572"/>
                <a:gd name="T48" fmla="*/ 120 w 532"/>
                <a:gd name="T49" fmla="*/ 10 h 572"/>
                <a:gd name="T50" fmla="*/ 130 w 532"/>
                <a:gd name="T51" fmla="*/ 26 h 572"/>
                <a:gd name="T52" fmla="*/ 90 w 532"/>
                <a:gd name="T53" fmla="*/ 52 h 572"/>
                <a:gd name="T54" fmla="*/ 76 w 532"/>
                <a:gd name="T55" fmla="*/ 44 h 572"/>
                <a:gd name="T56" fmla="*/ 62 w 532"/>
                <a:gd name="T57" fmla="*/ 62 h 572"/>
                <a:gd name="T58" fmla="*/ 52 w 532"/>
                <a:gd name="T59" fmla="*/ 70 h 572"/>
                <a:gd name="T60" fmla="*/ 60 w 532"/>
                <a:gd name="T61" fmla="*/ 96 h 572"/>
                <a:gd name="T62" fmla="*/ 36 w 532"/>
                <a:gd name="T63" fmla="*/ 132 h 572"/>
                <a:gd name="T64" fmla="*/ 10 w 532"/>
                <a:gd name="T65" fmla="*/ 146 h 572"/>
                <a:gd name="T66" fmla="*/ 2 w 532"/>
                <a:gd name="T67" fmla="*/ 164 h 572"/>
                <a:gd name="T68" fmla="*/ 4 w 532"/>
                <a:gd name="T69" fmla="*/ 194 h 572"/>
                <a:gd name="T70" fmla="*/ 12 w 532"/>
                <a:gd name="T71" fmla="*/ 198 h 572"/>
                <a:gd name="T72" fmla="*/ 26 w 532"/>
                <a:gd name="T73" fmla="*/ 206 h 572"/>
                <a:gd name="T74" fmla="*/ 42 w 532"/>
                <a:gd name="T75" fmla="*/ 198 h 572"/>
                <a:gd name="T76" fmla="*/ 50 w 532"/>
                <a:gd name="T77" fmla="*/ 226 h 572"/>
                <a:gd name="T78" fmla="*/ 78 w 532"/>
                <a:gd name="T79" fmla="*/ 224 h 572"/>
                <a:gd name="T80" fmla="*/ 96 w 532"/>
                <a:gd name="T81" fmla="*/ 210 h 572"/>
                <a:gd name="T82" fmla="*/ 110 w 532"/>
                <a:gd name="T83" fmla="*/ 206 h 572"/>
                <a:gd name="T84" fmla="*/ 124 w 532"/>
                <a:gd name="T85" fmla="*/ 248 h 572"/>
                <a:gd name="T86" fmla="*/ 156 w 532"/>
                <a:gd name="T87" fmla="*/ 266 h 572"/>
                <a:gd name="T88" fmla="*/ 182 w 532"/>
                <a:gd name="T89" fmla="*/ 288 h 572"/>
                <a:gd name="T90" fmla="*/ 206 w 532"/>
                <a:gd name="T91" fmla="*/ 310 h 572"/>
                <a:gd name="T92" fmla="*/ 214 w 532"/>
                <a:gd name="T93" fmla="*/ 326 h 572"/>
                <a:gd name="T94" fmla="*/ 214 w 532"/>
                <a:gd name="T95" fmla="*/ 372 h 572"/>
                <a:gd name="T96" fmla="*/ 220 w 532"/>
                <a:gd name="T97" fmla="*/ 416 h 572"/>
                <a:gd name="T98" fmla="*/ 242 w 532"/>
                <a:gd name="T99" fmla="*/ 422 h 572"/>
                <a:gd name="T100" fmla="*/ 254 w 532"/>
                <a:gd name="T101" fmla="*/ 436 h 572"/>
                <a:gd name="T102" fmla="*/ 264 w 532"/>
                <a:gd name="T103" fmla="*/ 450 h 572"/>
                <a:gd name="T104" fmla="*/ 270 w 532"/>
                <a:gd name="T105" fmla="*/ 466 h 572"/>
                <a:gd name="T106" fmla="*/ 232 w 532"/>
                <a:gd name="T107" fmla="*/ 500 h 572"/>
                <a:gd name="T108" fmla="*/ 216 w 532"/>
                <a:gd name="T109" fmla="*/ 524 h 572"/>
                <a:gd name="T110" fmla="*/ 240 w 532"/>
                <a:gd name="T111" fmla="*/ 538 h 572"/>
                <a:gd name="T112" fmla="*/ 264 w 532"/>
                <a:gd name="T113" fmla="*/ 552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2" h="572">
                  <a:moveTo>
                    <a:pt x="290" y="562"/>
                  </a:moveTo>
                  <a:lnTo>
                    <a:pt x="292" y="556"/>
                  </a:lnTo>
                  <a:lnTo>
                    <a:pt x="294" y="552"/>
                  </a:lnTo>
                  <a:lnTo>
                    <a:pt x="296" y="548"/>
                  </a:lnTo>
                  <a:lnTo>
                    <a:pt x="304" y="536"/>
                  </a:lnTo>
                  <a:lnTo>
                    <a:pt x="314" y="518"/>
                  </a:lnTo>
                  <a:lnTo>
                    <a:pt x="324" y="492"/>
                  </a:lnTo>
                  <a:lnTo>
                    <a:pt x="336" y="458"/>
                  </a:lnTo>
                  <a:lnTo>
                    <a:pt x="342" y="452"/>
                  </a:lnTo>
                  <a:lnTo>
                    <a:pt x="354" y="440"/>
                  </a:lnTo>
                  <a:lnTo>
                    <a:pt x="370" y="426"/>
                  </a:lnTo>
                  <a:lnTo>
                    <a:pt x="392" y="414"/>
                  </a:lnTo>
                  <a:lnTo>
                    <a:pt x="416" y="406"/>
                  </a:lnTo>
                  <a:lnTo>
                    <a:pt x="418" y="404"/>
                  </a:lnTo>
                  <a:lnTo>
                    <a:pt x="426" y="400"/>
                  </a:lnTo>
                  <a:lnTo>
                    <a:pt x="434" y="394"/>
                  </a:lnTo>
                  <a:lnTo>
                    <a:pt x="446" y="382"/>
                  </a:lnTo>
                  <a:lnTo>
                    <a:pt x="456" y="366"/>
                  </a:lnTo>
                  <a:lnTo>
                    <a:pt x="466" y="344"/>
                  </a:lnTo>
                  <a:lnTo>
                    <a:pt x="472" y="318"/>
                  </a:lnTo>
                  <a:lnTo>
                    <a:pt x="474" y="284"/>
                  </a:lnTo>
                  <a:lnTo>
                    <a:pt x="514" y="216"/>
                  </a:lnTo>
                  <a:lnTo>
                    <a:pt x="516" y="214"/>
                  </a:lnTo>
                  <a:lnTo>
                    <a:pt x="524" y="204"/>
                  </a:lnTo>
                  <a:lnTo>
                    <a:pt x="530" y="190"/>
                  </a:lnTo>
                  <a:lnTo>
                    <a:pt x="532" y="170"/>
                  </a:lnTo>
                  <a:lnTo>
                    <a:pt x="532" y="168"/>
                  </a:lnTo>
                  <a:lnTo>
                    <a:pt x="532" y="162"/>
                  </a:lnTo>
                  <a:lnTo>
                    <a:pt x="532" y="154"/>
                  </a:lnTo>
                  <a:lnTo>
                    <a:pt x="528" y="146"/>
                  </a:lnTo>
                  <a:lnTo>
                    <a:pt x="518" y="138"/>
                  </a:lnTo>
                  <a:lnTo>
                    <a:pt x="502" y="132"/>
                  </a:lnTo>
                  <a:lnTo>
                    <a:pt x="498" y="130"/>
                  </a:lnTo>
                  <a:lnTo>
                    <a:pt x="490" y="124"/>
                  </a:lnTo>
                  <a:lnTo>
                    <a:pt x="478" y="116"/>
                  </a:lnTo>
                  <a:lnTo>
                    <a:pt x="464" y="110"/>
                  </a:lnTo>
                  <a:lnTo>
                    <a:pt x="448" y="110"/>
                  </a:lnTo>
                  <a:lnTo>
                    <a:pt x="398" y="94"/>
                  </a:lnTo>
                  <a:lnTo>
                    <a:pt x="394" y="92"/>
                  </a:lnTo>
                  <a:lnTo>
                    <a:pt x="390" y="94"/>
                  </a:lnTo>
                  <a:lnTo>
                    <a:pt x="386" y="94"/>
                  </a:lnTo>
                  <a:lnTo>
                    <a:pt x="382" y="96"/>
                  </a:lnTo>
                  <a:lnTo>
                    <a:pt x="380" y="98"/>
                  </a:lnTo>
                  <a:lnTo>
                    <a:pt x="378" y="98"/>
                  </a:lnTo>
                  <a:lnTo>
                    <a:pt x="380" y="94"/>
                  </a:lnTo>
                  <a:lnTo>
                    <a:pt x="382" y="90"/>
                  </a:lnTo>
                  <a:lnTo>
                    <a:pt x="382" y="86"/>
                  </a:lnTo>
                  <a:lnTo>
                    <a:pt x="384" y="82"/>
                  </a:lnTo>
                  <a:lnTo>
                    <a:pt x="384" y="80"/>
                  </a:lnTo>
                  <a:lnTo>
                    <a:pt x="382" y="78"/>
                  </a:lnTo>
                  <a:lnTo>
                    <a:pt x="380" y="76"/>
                  </a:lnTo>
                  <a:lnTo>
                    <a:pt x="376" y="76"/>
                  </a:lnTo>
                  <a:lnTo>
                    <a:pt x="374" y="76"/>
                  </a:lnTo>
                  <a:lnTo>
                    <a:pt x="370" y="76"/>
                  </a:lnTo>
                  <a:lnTo>
                    <a:pt x="368" y="76"/>
                  </a:lnTo>
                  <a:lnTo>
                    <a:pt x="366" y="76"/>
                  </a:lnTo>
                  <a:lnTo>
                    <a:pt x="362" y="76"/>
                  </a:lnTo>
                  <a:lnTo>
                    <a:pt x="358" y="74"/>
                  </a:lnTo>
                  <a:lnTo>
                    <a:pt x="352" y="74"/>
                  </a:lnTo>
                  <a:lnTo>
                    <a:pt x="346" y="72"/>
                  </a:lnTo>
                  <a:lnTo>
                    <a:pt x="340" y="72"/>
                  </a:lnTo>
                  <a:lnTo>
                    <a:pt x="338" y="72"/>
                  </a:lnTo>
                  <a:lnTo>
                    <a:pt x="336" y="72"/>
                  </a:lnTo>
                  <a:lnTo>
                    <a:pt x="330" y="72"/>
                  </a:lnTo>
                  <a:lnTo>
                    <a:pt x="324" y="76"/>
                  </a:lnTo>
                  <a:lnTo>
                    <a:pt x="318" y="78"/>
                  </a:lnTo>
                  <a:lnTo>
                    <a:pt x="314" y="80"/>
                  </a:lnTo>
                  <a:lnTo>
                    <a:pt x="310" y="82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298" y="90"/>
                  </a:lnTo>
                  <a:lnTo>
                    <a:pt x="292" y="94"/>
                  </a:lnTo>
                  <a:lnTo>
                    <a:pt x="286" y="98"/>
                  </a:lnTo>
                  <a:lnTo>
                    <a:pt x="282" y="98"/>
                  </a:lnTo>
                  <a:lnTo>
                    <a:pt x="278" y="98"/>
                  </a:lnTo>
                  <a:lnTo>
                    <a:pt x="278" y="98"/>
                  </a:lnTo>
                  <a:lnTo>
                    <a:pt x="282" y="96"/>
                  </a:lnTo>
                  <a:lnTo>
                    <a:pt x="286" y="94"/>
                  </a:lnTo>
                  <a:lnTo>
                    <a:pt x="290" y="90"/>
                  </a:lnTo>
                  <a:lnTo>
                    <a:pt x="292" y="86"/>
                  </a:lnTo>
                  <a:lnTo>
                    <a:pt x="294" y="84"/>
                  </a:lnTo>
                  <a:lnTo>
                    <a:pt x="294" y="84"/>
                  </a:lnTo>
                  <a:lnTo>
                    <a:pt x="298" y="80"/>
                  </a:lnTo>
                  <a:lnTo>
                    <a:pt x="300" y="76"/>
                  </a:lnTo>
                  <a:lnTo>
                    <a:pt x="304" y="72"/>
                  </a:lnTo>
                  <a:lnTo>
                    <a:pt x="308" y="68"/>
                  </a:lnTo>
                  <a:lnTo>
                    <a:pt x="312" y="66"/>
                  </a:lnTo>
                  <a:lnTo>
                    <a:pt x="314" y="64"/>
                  </a:lnTo>
                  <a:lnTo>
                    <a:pt x="316" y="62"/>
                  </a:lnTo>
                  <a:lnTo>
                    <a:pt x="320" y="56"/>
                  </a:lnTo>
                  <a:lnTo>
                    <a:pt x="322" y="50"/>
                  </a:lnTo>
                  <a:lnTo>
                    <a:pt x="322" y="46"/>
                  </a:lnTo>
                  <a:lnTo>
                    <a:pt x="322" y="46"/>
                  </a:lnTo>
                  <a:lnTo>
                    <a:pt x="312" y="26"/>
                  </a:lnTo>
                  <a:lnTo>
                    <a:pt x="296" y="8"/>
                  </a:lnTo>
                  <a:lnTo>
                    <a:pt x="290" y="4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76" y="4"/>
                  </a:lnTo>
                  <a:lnTo>
                    <a:pt x="274" y="8"/>
                  </a:lnTo>
                  <a:lnTo>
                    <a:pt x="270" y="8"/>
                  </a:lnTo>
                  <a:lnTo>
                    <a:pt x="270" y="10"/>
                  </a:lnTo>
                  <a:lnTo>
                    <a:pt x="268" y="14"/>
                  </a:lnTo>
                  <a:lnTo>
                    <a:pt x="266" y="18"/>
                  </a:lnTo>
                  <a:lnTo>
                    <a:pt x="264" y="20"/>
                  </a:lnTo>
                  <a:lnTo>
                    <a:pt x="264" y="22"/>
                  </a:lnTo>
                  <a:lnTo>
                    <a:pt x="262" y="24"/>
                  </a:lnTo>
                  <a:lnTo>
                    <a:pt x="260" y="24"/>
                  </a:lnTo>
                  <a:lnTo>
                    <a:pt x="260" y="24"/>
                  </a:lnTo>
                  <a:lnTo>
                    <a:pt x="258" y="24"/>
                  </a:lnTo>
                  <a:lnTo>
                    <a:pt x="256" y="24"/>
                  </a:lnTo>
                  <a:lnTo>
                    <a:pt x="254" y="22"/>
                  </a:lnTo>
                  <a:lnTo>
                    <a:pt x="252" y="22"/>
                  </a:lnTo>
                  <a:lnTo>
                    <a:pt x="252" y="22"/>
                  </a:lnTo>
                  <a:lnTo>
                    <a:pt x="250" y="22"/>
                  </a:lnTo>
                  <a:lnTo>
                    <a:pt x="248" y="22"/>
                  </a:lnTo>
                  <a:lnTo>
                    <a:pt x="248" y="22"/>
                  </a:lnTo>
                  <a:lnTo>
                    <a:pt x="246" y="22"/>
                  </a:lnTo>
                  <a:lnTo>
                    <a:pt x="244" y="22"/>
                  </a:lnTo>
                  <a:lnTo>
                    <a:pt x="242" y="24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8" y="24"/>
                  </a:lnTo>
                  <a:lnTo>
                    <a:pt x="236" y="24"/>
                  </a:lnTo>
                  <a:lnTo>
                    <a:pt x="236" y="24"/>
                  </a:lnTo>
                  <a:lnTo>
                    <a:pt x="234" y="24"/>
                  </a:lnTo>
                  <a:lnTo>
                    <a:pt x="232" y="22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2"/>
                  </a:lnTo>
                  <a:lnTo>
                    <a:pt x="226" y="24"/>
                  </a:lnTo>
                  <a:lnTo>
                    <a:pt x="224" y="24"/>
                  </a:lnTo>
                  <a:lnTo>
                    <a:pt x="218" y="22"/>
                  </a:lnTo>
                  <a:lnTo>
                    <a:pt x="218" y="26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06" y="26"/>
                  </a:lnTo>
                  <a:lnTo>
                    <a:pt x="202" y="26"/>
                  </a:lnTo>
                  <a:lnTo>
                    <a:pt x="194" y="28"/>
                  </a:lnTo>
                  <a:lnTo>
                    <a:pt x="192" y="28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30"/>
                  </a:lnTo>
                  <a:lnTo>
                    <a:pt x="184" y="28"/>
                  </a:lnTo>
                  <a:lnTo>
                    <a:pt x="184" y="24"/>
                  </a:lnTo>
                  <a:lnTo>
                    <a:pt x="184" y="20"/>
                  </a:lnTo>
                  <a:lnTo>
                    <a:pt x="184" y="18"/>
                  </a:lnTo>
                  <a:lnTo>
                    <a:pt x="184" y="14"/>
                  </a:lnTo>
                  <a:lnTo>
                    <a:pt x="184" y="10"/>
                  </a:lnTo>
                  <a:lnTo>
                    <a:pt x="184" y="6"/>
                  </a:lnTo>
                  <a:lnTo>
                    <a:pt x="182" y="2"/>
                  </a:lnTo>
                  <a:lnTo>
                    <a:pt x="176" y="2"/>
                  </a:lnTo>
                  <a:lnTo>
                    <a:pt x="176" y="2"/>
                  </a:lnTo>
                  <a:lnTo>
                    <a:pt x="176" y="4"/>
                  </a:lnTo>
                  <a:lnTo>
                    <a:pt x="174" y="6"/>
                  </a:lnTo>
                  <a:lnTo>
                    <a:pt x="172" y="8"/>
                  </a:lnTo>
                  <a:lnTo>
                    <a:pt x="166" y="6"/>
                  </a:lnTo>
                  <a:lnTo>
                    <a:pt x="156" y="10"/>
                  </a:lnTo>
                  <a:lnTo>
                    <a:pt x="156" y="14"/>
                  </a:lnTo>
                  <a:lnTo>
                    <a:pt x="142" y="16"/>
                  </a:lnTo>
                  <a:lnTo>
                    <a:pt x="138" y="10"/>
                  </a:lnTo>
                  <a:lnTo>
                    <a:pt x="136" y="10"/>
                  </a:lnTo>
                  <a:lnTo>
                    <a:pt x="134" y="10"/>
                  </a:lnTo>
                  <a:lnTo>
                    <a:pt x="128" y="8"/>
                  </a:lnTo>
                  <a:lnTo>
                    <a:pt x="124" y="8"/>
                  </a:lnTo>
                  <a:lnTo>
                    <a:pt x="120" y="6"/>
                  </a:lnTo>
                  <a:lnTo>
                    <a:pt x="116" y="4"/>
                  </a:lnTo>
                  <a:lnTo>
                    <a:pt x="116" y="6"/>
                  </a:lnTo>
                  <a:lnTo>
                    <a:pt x="116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8" y="10"/>
                  </a:lnTo>
                  <a:lnTo>
                    <a:pt x="120" y="10"/>
                  </a:lnTo>
                  <a:lnTo>
                    <a:pt x="122" y="12"/>
                  </a:lnTo>
                  <a:lnTo>
                    <a:pt x="124" y="14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6" y="24"/>
                  </a:lnTo>
                  <a:lnTo>
                    <a:pt x="128" y="26"/>
                  </a:lnTo>
                  <a:lnTo>
                    <a:pt x="130" y="26"/>
                  </a:lnTo>
                  <a:lnTo>
                    <a:pt x="134" y="26"/>
                  </a:lnTo>
                  <a:lnTo>
                    <a:pt x="136" y="26"/>
                  </a:lnTo>
                  <a:lnTo>
                    <a:pt x="136" y="34"/>
                  </a:lnTo>
                  <a:lnTo>
                    <a:pt x="128" y="38"/>
                  </a:lnTo>
                  <a:lnTo>
                    <a:pt x="110" y="58"/>
                  </a:lnTo>
                  <a:lnTo>
                    <a:pt x="92" y="52"/>
                  </a:lnTo>
                  <a:lnTo>
                    <a:pt x="90" y="52"/>
                  </a:lnTo>
                  <a:lnTo>
                    <a:pt x="88" y="52"/>
                  </a:lnTo>
                  <a:lnTo>
                    <a:pt x="84" y="50"/>
                  </a:lnTo>
                  <a:lnTo>
                    <a:pt x="80" y="50"/>
                  </a:lnTo>
                  <a:lnTo>
                    <a:pt x="78" y="50"/>
                  </a:lnTo>
                  <a:lnTo>
                    <a:pt x="78" y="50"/>
                  </a:lnTo>
                  <a:lnTo>
                    <a:pt x="78" y="46"/>
                  </a:lnTo>
                  <a:lnTo>
                    <a:pt x="76" y="44"/>
                  </a:lnTo>
                  <a:lnTo>
                    <a:pt x="76" y="42"/>
                  </a:lnTo>
                  <a:lnTo>
                    <a:pt x="76" y="42"/>
                  </a:lnTo>
                  <a:lnTo>
                    <a:pt x="74" y="40"/>
                  </a:lnTo>
                  <a:lnTo>
                    <a:pt x="52" y="44"/>
                  </a:lnTo>
                  <a:lnTo>
                    <a:pt x="52" y="52"/>
                  </a:lnTo>
                  <a:lnTo>
                    <a:pt x="60" y="52"/>
                  </a:lnTo>
                  <a:lnTo>
                    <a:pt x="62" y="62"/>
                  </a:lnTo>
                  <a:lnTo>
                    <a:pt x="62" y="62"/>
                  </a:lnTo>
                  <a:lnTo>
                    <a:pt x="60" y="60"/>
                  </a:lnTo>
                  <a:lnTo>
                    <a:pt x="58" y="60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2" y="60"/>
                  </a:lnTo>
                  <a:lnTo>
                    <a:pt x="52" y="70"/>
                  </a:lnTo>
                  <a:lnTo>
                    <a:pt x="54" y="70"/>
                  </a:lnTo>
                  <a:lnTo>
                    <a:pt x="54" y="72"/>
                  </a:lnTo>
                  <a:lnTo>
                    <a:pt x="56" y="76"/>
                  </a:lnTo>
                  <a:lnTo>
                    <a:pt x="58" y="80"/>
                  </a:lnTo>
                  <a:lnTo>
                    <a:pt x="60" y="86"/>
                  </a:lnTo>
                  <a:lnTo>
                    <a:pt x="60" y="92"/>
                  </a:lnTo>
                  <a:lnTo>
                    <a:pt x="60" y="96"/>
                  </a:lnTo>
                  <a:lnTo>
                    <a:pt x="52" y="126"/>
                  </a:lnTo>
                  <a:lnTo>
                    <a:pt x="50" y="132"/>
                  </a:lnTo>
                  <a:lnTo>
                    <a:pt x="44" y="132"/>
                  </a:lnTo>
                  <a:lnTo>
                    <a:pt x="44" y="132"/>
                  </a:lnTo>
                  <a:lnTo>
                    <a:pt x="42" y="130"/>
                  </a:lnTo>
                  <a:lnTo>
                    <a:pt x="38" y="130"/>
                  </a:lnTo>
                  <a:lnTo>
                    <a:pt x="36" y="132"/>
                  </a:lnTo>
                  <a:lnTo>
                    <a:pt x="34" y="132"/>
                  </a:lnTo>
                  <a:lnTo>
                    <a:pt x="32" y="132"/>
                  </a:lnTo>
                  <a:lnTo>
                    <a:pt x="28" y="134"/>
                  </a:lnTo>
                  <a:lnTo>
                    <a:pt x="22" y="134"/>
                  </a:lnTo>
                  <a:lnTo>
                    <a:pt x="18" y="138"/>
                  </a:lnTo>
                  <a:lnTo>
                    <a:pt x="14" y="142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10" y="152"/>
                  </a:lnTo>
                  <a:lnTo>
                    <a:pt x="8" y="156"/>
                  </a:lnTo>
                  <a:lnTo>
                    <a:pt x="6" y="158"/>
                  </a:lnTo>
                  <a:lnTo>
                    <a:pt x="6" y="160"/>
                  </a:lnTo>
                  <a:lnTo>
                    <a:pt x="4" y="162"/>
                  </a:lnTo>
                  <a:lnTo>
                    <a:pt x="2" y="164"/>
                  </a:lnTo>
                  <a:lnTo>
                    <a:pt x="0" y="168"/>
                  </a:lnTo>
                  <a:lnTo>
                    <a:pt x="0" y="174"/>
                  </a:lnTo>
                  <a:lnTo>
                    <a:pt x="0" y="182"/>
                  </a:lnTo>
                  <a:lnTo>
                    <a:pt x="2" y="188"/>
                  </a:lnTo>
                  <a:lnTo>
                    <a:pt x="2" y="190"/>
                  </a:lnTo>
                  <a:lnTo>
                    <a:pt x="4" y="192"/>
                  </a:lnTo>
                  <a:lnTo>
                    <a:pt x="4" y="194"/>
                  </a:lnTo>
                  <a:lnTo>
                    <a:pt x="6" y="198"/>
                  </a:lnTo>
                  <a:lnTo>
                    <a:pt x="6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6" y="200"/>
                  </a:lnTo>
                  <a:lnTo>
                    <a:pt x="10" y="198"/>
                  </a:lnTo>
                  <a:lnTo>
                    <a:pt x="12" y="198"/>
                  </a:lnTo>
                  <a:lnTo>
                    <a:pt x="14" y="200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6" y="202"/>
                  </a:lnTo>
                  <a:lnTo>
                    <a:pt x="18" y="204"/>
                  </a:lnTo>
                  <a:lnTo>
                    <a:pt x="22" y="204"/>
                  </a:lnTo>
                  <a:lnTo>
                    <a:pt x="26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0" y="206"/>
                  </a:lnTo>
                  <a:lnTo>
                    <a:pt x="34" y="204"/>
                  </a:lnTo>
                  <a:lnTo>
                    <a:pt x="36" y="202"/>
                  </a:lnTo>
                  <a:lnTo>
                    <a:pt x="38" y="200"/>
                  </a:lnTo>
                  <a:lnTo>
                    <a:pt x="42" y="198"/>
                  </a:lnTo>
                  <a:lnTo>
                    <a:pt x="42" y="196"/>
                  </a:lnTo>
                  <a:lnTo>
                    <a:pt x="42" y="222"/>
                  </a:lnTo>
                  <a:lnTo>
                    <a:pt x="42" y="222"/>
                  </a:lnTo>
                  <a:lnTo>
                    <a:pt x="42" y="224"/>
                  </a:lnTo>
                  <a:lnTo>
                    <a:pt x="44" y="224"/>
                  </a:lnTo>
                  <a:lnTo>
                    <a:pt x="48" y="226"/>
                  </a:lnTo>
                  <a:lnTo>
                    <a:pt x="50" y="226"/>
                  </a:lnTo>
                  <a:lnTo>
                    <a:pt x="54" y="226"/>
                  </a:lnTo>
                  <a:lnTo>
                    <a:pt x="58" y="226"/>
                  </a:lnTo>
                  <a:lnTo>
                    <a:pt x="64" y="226"/>
                  </a:lnTo>
                  <a:lnTo>
                    <a:pt x="70" y="226"/>
                  </a:lnTo>
                  <a:lnTo>
                    <a:pt x="74" y="224"/>
                  </a:lnTo>
                  <a:lnTo>
                    <a:pt x="74" y="224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4" y="218"/>
                  </a:lnTo>
                  <a:lnTo>
                    <a:pt x="86" y="216"/>
                  </a:lnTo>
                  <a:lnTo>
                    <a:pt x="86" y="214"/>
                  </a:lnTo>
                  <a:lnTo>
                    <a:pt x="90" y="212"/>
                  </a:lnTo>
                  <a:lnTo>
                    <a:pt x="94" y="210"/>
                  </a:lnTo>
                  <a:lnTo>
                    <a:pt x="96" y="210"/>
                  </a:lnTo>
                  <a:lnTo>
                    <a:pt x="100" y="212"/>
                  </a:lnTo>
                  <a:lnTo>
                    <a:pt x="102" y="212"/>
                  </a:lnTo>
                  <a:lnTo>
                    <a:pt x="102" y="212"/>
                  </a:lnTo>
                  <a:lnTo>
                    <a:pt x="104" y="210"/>
                  </a:lnTo>
                  <a:lnTo>
                    <a:pt x="106" y="208"/>
                  </a:lnTo>
                  <a:lnTo>
                    <a:pt x="108" y="206"/>
                  </a:lnTo>
                  <a:lnTo>
                    <a:pt x="110" y="206"/>
                  </a:lnTo>
                  <a:lnTo>
                    <a:pt x="112" y="206"/>
                  </a:lnTo>
                  <a:lnTo>
                    <a:pt x="112" y="208"/>
                  </a:lnTo>
                  <a:lnTo>
                    <a:pt x="112" y="212"/>
                  </a:lnTo>
                  <a:lnTo>
                    <a:pt x="112" y="216"/>
                  </a:lnTo>
                  <a:lnTo>
                    <a:pt x="112" y="226"/>
                  </a:lnTo>
                  <a:lnTo>
                    <a:pt x="114" y="238"/>
                  </a:lnTo>
                  <a:lnTo>
                    <a:pt x="124" y="248"/>
                  </a:lnTo>
                  <a:lnTo>
                    <a:pt x="136" y="252"/>
                  </a:lnTo>
                  <a:lnTo>
                    <a:pt x="146" y="250"/>
                  </a:lnTo>
                  <a:lnTo>
                    <a:pt x="148" y="252"/>
                  </a:lnTo>
                  <a:lnTo>
                    <a:pt x="148" y="254"/>
                  </a:lnTo>
                  <a:lnTo>
                    <a:pt x="150" y="258"/>
                  </a:lnTo>
                  <a:lnTo>
                    <a:pt x="152" y="262"/>
                  </a:lnTo>
                  <a:lnTo>
                    <a:pt x="156" y="266"/>
                  </a:lnTo>
                  <a:lnTo>
                    <a:pt x="162" y="268"/>
                  </a:lnTo>
                  <a:lnTo>
                    <a:pt x="164" y="268"/>
                  </a:lnTo>
                  <a:lnTo>
                    <a:pt x="166" y="272"/>
                  </a:lnTo>
                  <a:lnTo>
                    <a:pt x="170" y="274"/>
                  </a:lnTo>
                  <a:lnTo>
                    <a:pt x="174" y="278"/>
                  </a:lnTo>
                  <a:lnTo>
                    <a:pt x="178" y="284"/>
                  </a:lnTo>
                  <a:lnTo>
                    <a:pt x="182" y="288"/>
                  </a:lnTo>
                  <a:lnTo>
                    <a:pt x="182" y="294"/>
                  </a:lnTo>
                  <a:lnTo>
                    <a:pt x="206" y="296"/>
                  </a:lnTo>
                  <a:lnTo>
                    <a:pt x="206" y="298"/>
                  </a:lnTo>
                  <a:lnTo>
                    <a:pt x="204" y="300"/>
                  </a:lnTo>
                  <a:lnTo>
                    <a:pt x="204" y="304"/>
                  </a:lnTo>
                  <a:lnTo>
                    <a:pt x="204" y="308"/>
                  </a:lnTo>
                  <a:lnTo>
                    <a:pt x="206" y="310"/>
                  </a:lnTo>
                  <a:lnTo>
                    <a:pt x="206" y="310"/>
                  </a:lnTo>
                  <a:lnTo>
                    <a:pt x="208" y="312"/>
                  </a:lnTo>
                  <a:lnTo>
                    <a:pt x="210" y="312"/>
                  </a:lnTo>
                  <a:lnTo>
                    <a:pt x="212" y="314"/>
                  </a:lnTo>
                  <a:lnTo>
                    <a:pt x="214" y="318"/>
                  </a:lnTo>
                  <a:lnTo>
                    <a:pt x="214" y="322"/>
                  </a:lnTo>
                  <a:lnTo>
                    <a:pt x="214" y="326"/>
                  </a:lnTo>
                  <a:lnTo>
                    <a:pt x="214" y="338"/>
                  </a:lnTo>
                  <a:lnTo>
                    <a:pt x="214" y="350"/>
                  </a:lnTo>
                  <a:lnTo>
                    <a:pt x="214" y="362"/>
                  </a:lnTo>
                  <a:lnTo>
                    <a:pt x="210" y="368"/>
                  </a:lnTo>
                  <a:lnTo>
                    <a:pt x="212" y="368"/>
                  </a:lnTo>
                  <a:lnTo>
                    <a:pt x="212" y="370"/>
                  </a:lnTo>
                  <a:lnTo>
                    <a:pt x="214" y="372"/>
                  </a:lnTo>
                  <a:lnTo>
                    <a:pt x="214" y="374"/>
                  </a:lnTo>
                  <a:lnTo>
                    <a:pt x="214" y="380"/>
                  </a:lnTo>
                  <a:lnTo>
                    <a:pt x="216" y="384"/>
                  </a:lnTo>
                  <a:lnTo>
                    <a:pt x="216" y="396"/>
                  </a:lnTo>
                  <a:lnTo>
                    <a:pt x="218" y="408"/>
                  </a:lnTo>
                  <a:lnTo>
                    <a:pt x="218" y="416"/>
                  </a:lnTo>
                  <a:lnTo>
                    <a:pt x="220" y="416"/>
                  </a:lnTo>
                  <a:lnTo>
                    <a:pt x="220" y="418"/>
                  </a:lnTo>
                  <a:lnTo>
                    <a:pt x="222" y="420"/>
                  </a:lnTo>
                  <a:lnTo>
                    <a:pt x="226" y="420"/>
                  </a:lnTo>
                  <a:lnTo>
                    <a:pt x="236" y="424"/>
                  </a:lnTo>
                  <a:lnTo>
                    <a:pt x="238" y="422"/>
                  </a:lnTo>
                  <a:lnTo>
                    <a:pt x="240" y="422"/>
                  </a:lnTo>
                  <a:lnTo>
                    <a:pt x="242" y="422"/>
                  </a:lnTo>
                  <a:lnTo>
                    <a:pt x="244" y="422"/>
                  </a:lnTo>
                  <a:lnTo>
                    <a:pt x="246" y="422"/>
                  </a:lnTo>
                  <a:lnTo>
                    <a:pt x="248" y="424"/>
                  </a:lnTo>
                  <a:lnTo>
                    <a:pt x="248" y="424"/>
                  </a:lnTo>
                  <a:lnTo>
                    <a:pt x="250" y="428"/>
                  </a:lnTo>
                  <a:lnTo>
                    <a:pt x="252" y="432"/>
                  </a:lnTo>
                  <a:lnTo>
                    <a:pt x="254" y="436"/>
                  </a:lnTo>
                  <a:lnTo>
                    <a:pt x="256" y="442"/>
                  </a:lnTo>
                  <a:lnTo>
                    <a:pt x="256" y="446"/>
                  </a:lnTo>
                  <a:lnTo>
                    <a:pt x="256" y="448"/>
                  </a:lnTo>
                  <a:lnTo>
                    <a:pt x="256" y="448"/>
                  </a:lnTo>
                  <a:lnTo>
                    <a:pt x="260" y="450"/>
                  </a:lnTo>
                  <a:lnTo>
                    <a:pt x="264" y="450"/>
                  </a:lnTo>
                  <a:lnTo>
                    <a:pt x="264" y="450"/>
                  </a:lnTo>
                  <a:lnTo>
                    <a:pt x="266" y="452"/>
                  </a:lnTo>
                  <a:lnTo>
                    <a:pt x="266" y="452"/>
                  </a:lnTo>
                  <a:lnTo>
                    <a:pt x="268" y="452"/>
                  </a:lnTo>
                  <a:lnTo>
                    <a:pt x="270" y="454"/>
                  </a:lnTo>
                  <a:lnTo>
                    <a:pt x="270" y="458"/>
                  </a:lnTo>
                  <a:lnTo>
                    <a:pt x="270" y="462"/>
                  </a:lnTo>
                  <a:lnTo>
                    <a:pt x="270" y="466"/>
                  </a:lnTo>
                  <a:lnTo>
                    <a:pt x="266" y="472"/>
                  </a:lnTo>
                  <a:lnTo>
                    <a:pt x="264" y="474"/>
                  </a:lnTo>
                  <a:lnTo>
                    <a:pt x="258" y="480"/>
                  </a:lnTo>
                  <a:lnTo>
                    <a:pt x="248" y="488"/>
                  </a:lnTo>
                  <a:lnTo>
                    <a:pt x="240" y="494"/>
                  </a:lnTo>
                  <a:lnTo>
                    <a:pt x="234" y="500"/>
                  </a:lnTo>
                  <a:lnTo>
                    <a:pt x="232" y="500"/>
                  </a:lnTo>
                  <a:lnTo>
                    <a:pt x="230" y="502"/>
                  </a:lnTo>
                  <a:lnTo>
                    <a:pt x="228" y="506"/>
                  </a:lnTo>
                  <a:lnTo>
                    <a:pt x="224" y="510"/>
                  </a:lnTo>
                  <a:lnTo>
                    <a:pt x="220" y="514"/>
                  </a:lnTo>
                  <a:lnTo>
                    <a:pt x="218" y="518"/>
                  </a:lnTo>
                  <a:lnTo>
                    <a:pt x="216" y="522"/>
                  </a:lnTo>
                  <a:lnTo>
                    <a:pt x="216" y="524"/>
                  </a:lnTo>
                  <a:lnTo>
                    <a:pt x="216" y="524"/>
                  </a:lnTo>
                  <a:lnTo>
                    <a:pt x="218" y="524"/>
                  </a:lnTo>
                  <a:lnTo>
                    <a:pt x="220" y="522"/>
                  </a:lnTo>
                  <a:lnTo>
                    <a:pt x="224" y="524"/>
                  </a:lnTo>
                  <a:lnTo>
                    <a:pt x="226" y="526"/>
                  </a:lnTo>
                  <a:lnTo>
                    <a:pt x="230" y="530"/>
                  </a:lnTo>
                  <a:lnTo>
                    <a:pt x="240" y="538"/>
                  </a:lnTo>
                  <a:lnTo>
                    <a:pt x="240" y="540"/>
                  </a:lnTo>
                  <a:lnTo>
                    <a:pt x="244" y="540"/>
                  </a:lnTo>
                  <a:lnTo>
                    <a:pt x="248" y="542"/>
                  </a:lnTo>
                  <a:lnTo>
                    <a:pt x="254" y="544"/>
                  </a:lnTo>
                  <a:lnTo>
                    <a:pt x="258" y="546"/>
                  </a:lnTo>
                  <a:lnTo>
                    <a:pt x="262" y="548"/>
                  </a:lnTo>
                  <a:lnTo>
                    <a:pt x="264" y="552"/>
                  </a:lnTo>
                  <a:lnTo>
                    <a:pt x="278" y="568"/>
                  </a:lnTo>
                  <a:lnTo>
                    <a:pt x="282" y="572"/>
                  </a:lnTo>
                  <a:lnTo>
                    <a:pt x="290" y="56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5" name="Freeform 517">
              <a:extLst>
                <a:ext uri="{FF2B5EF4-FFF2-40B4-BE49-F238E27FC236}">
                  <a16:creationId xmlns:a16="http://schemas.microsoft.com/office/drawing/2014/main" xmlns="" id="{C29C071C-084B-4114-BABC-778E13000858}"/>
                </a:ext>
              </a:extLst>
            </p:cNvPr>
            <p:cNvSpPr>
              <a:spLocks/>
            </p:cNvSpPr>
            <p:nvPr/>
          </p:nvSpPr>
          <p:spPr bwMode="gray">
            <a:xfrm>
              <a:off x="7503888" y="5146315"/>
              <a:ext cx="277709" cy="1398713"/>
            </a:xfrm>
            <a:custGeom>
              <a:avLst/>
              <a:gdLst>
                <a:gd name="T0" fmla="*/ 130 w 150"/>
                <a:gd name="T1" fmla="*/ 742 h 756"/>
                <a:gd name="T2" fmla="*/ 102 w 150"/>
                <a:gd name="T3" fmla="*/ 748 h 756"/>
                <a:gd name="T4" fmla="*/ 92 w 150"/>
                <a:gd name="T5" fmla="*/ 748 h 756"/>
                <a:gd name="T6" fmla="*/ 54 w 150"/>
                <a:gd name="T7" fmla="*/ 716 h 756"/>
                <a:gd name="T8" fmla="*/ 70 w 150"/>
                <a:gd name="T9" fmla="*/ 688 h 756"/>
                <a:gd name="T10" fmla="*/ 58 w 150"/>
                <a:gd name="T11" fmla="*/ 678 h 756"/>
                <a:gd name="T12" fmla="*/ 42 w 150"/>
                <a:gd name="T13" fmla="*/ 678 h 756"/>
                <a:gd name="T14" fmla="*/ 34 w 150"/>
                <a:gd name="T15" fmla="*/ 686 h 756"/>
                <a:gd name="T16" fmla="*/ 0 w 150"/>
                <a:gd name="T17" fmla="*/ 622 h 756"/>
                <a:gd name="T18" fmla="*/ 8 w 150"/>
                <a:gd name="T19" fmla="*/ 540 h 756"/>
                <a:gd name="T20" fmla="*/ 30 w 150"/>
                <a:gd name="T21" fmla="*/ 452 h 756"/>
                <a:gd name="T22" fmla="*/ 28 w 150"/>
                <a:gd name="T23" fmla="*/ 398 h 756"/>
                <a:gd name="T24" fmla="*/ 48 w 150"/>
                <a:gd name="T25" fmla="*/ 368 h 756"/>
                <a:gd name="T26" fmla="*/ 46 w 150"/>
                <a:gd name="T27" fmla="*/ 336 h 756"/>
                <a:gd name="T28" fmla="*/ 38 w 150"/>
                <a:gd name="T29" fmla="*/ 352 h 756"/>
                <a:gd name="T30" fmla="*/ 36 w 150"/>
                <a:gd name="T31" fmla="*/ 372 h 756"/>
                <a:gd name="T32" fmla="*/ 30 w 150"/>
                <a:gd name="T33" fmla="*/ 380 h 756"/>
                <a:gd name="T34" fmla="*/ 50 w 150"/>
                <a:gd name="T35" fmla="*/ 260 h 756"/>
                <a:gd name="T36" fmla="*/ 56 w 150"/>
                <a:gd name="T37" fmla="*/ 214 h 756"/>
                <a:gd name="T38" fmla="*/ 66 w 150"/>
                <a:gd name="T39" fmla="*/ 184 h 756"/>
                <a:gd name="T40" fmla="*/ 66 w 150"/>
                <a:gd name="T41" fmla="*/ 166 h 756"/>
                <a:gd name="T42" fmla="*/ 68 w 150"/>
                <a:gd name="T43" fmla="*/ 150 h 756"/>
                <a:gd name="T44" fmla="*/ 70 w 150"/>
                <a:gd name="T45" fmla="*/ 134 h 756"/>
                <a:gd name="T46" fmla="*/ 68 w 150"/>
                <a:gd name="T47" fmla="*/ 110 h 756"/>
                <a:gd name="T48" fmla="*/ 72 w 150"/>
                <a:gd name="T49" fmla="*/ 88 h 756"/>
                <a:gd name="T50" fmla="*/ 64 w 150"/>
                <a:gd name="T51" fmla="*/ 30 h 756"/>
                <a:gd name="T52" fmla="*/ 46 w 150"/>
                <a:gd name="T53" fmla="*/ 10 h 756"/>
                <a:gd name="T54" fmla="*/ 60 w 150"/>
                <a:gd name="T55" fmla="*/ 6 h 756"/>
                <a:gd name="T56" fmla="*/ 74 w 150"/>
                <a:gd name="T57" fmla="*/ 8 h 756"/>
                <a:gd name="T58" fmla="*/ 100 w 150"/>
                <a:gd name="T59" fmla="*/ 46 h 756"/>
                <a:gd name="T60" fmla="*/ 110 w 150"/>
                <a:gd name="T61" fmla="*/ 106 h 756"/>
                <a:gd name="T62" fmla="*/ 116 w 150"/>
                <a:gd name="T63" fmla="*/ 108 h 756"/>
                <a:gd name="T64" fmla="*/ 118 w 150"/>
                <a:gd name="T65" fmla="*/ 116 h 756"/>
                <a:gd name="T66" fmla="*/ 114 w 150"/>
                <a:gd name="T67" fmla="*/ 126 h 756"/>
                <a:gd name="T68" fmla="*/ 104 w 150"/>
                <a:gd name="T69" fmla="*/ 146 h 756"/>
                <a:gd name="T70" fmla="*/ 88 w 150"/>
                <a:gd name="T71" fmla="*/ 178 h 756"/>
                <a:gd name="T72" fmla="*/ 82 w 150"/>
                <a:gd name="T73" fmla="*/ 214 h 756"/>
                <a:gd name="T74" fmla="*/ 80 w 150"/>
                <a:gd name="T75" fmla="*/ 326 h 756"/>
                <a:gd name="T76" fmla="*/ 68 w 150"/>
                <a:gd name="T77" fmla="*/ 344 h 756"/>
                <a:gd name="T78" fmla="*/ 58 w 150"/>
                <a:gd name="T79" fmla="*/ 370 h 756"/>
                <a:gd name="T80" fmla="*/ 60 w 150"/>
                <a:gd name="T81" fmla="*/ 398 h 756"/>
                <a:gd name="T82" fmla="*/ 56 w 150"/>
                <a:gd name="T83" fmla="*/ 420 h 756"/>
                <a:gd name="T84" fmla="*/ 56 w 150"/>
                <a:gd name="T85" fmla="*/ 458 h 756"/>
                <a:gd name="T86" fmla="*/ 54 w 150"/>
                <a:gd name="T87" fmla="*/ 470 h 756"/>
                <a:gd name="T88" fmla="*/ 58 w 150"/>
                <a:gd name="T89" fmla="*/ 478 h 756"/>
                <a:gd name="T90" fmla="*/ 56 w 150"/>
                <a:gd name="T91" fmla="*/ 516 h 756"/>
                <a:gd name="T92" fmla="*/ 46 w 150"/>
                <a:gd name="T93" fmla="*/ 526 h 756"/>
                <a:gd name="T94" fmla="*/ 38 w 150"/>
                <a:gd name="T95" fmla="*/ 554 h 756"/>
                <a:gd name="T96" fmla="*/ 38 w 150"/>
                <a:gd name="T97" fmla="*/ 618 h 756"/>
                <a:gd name="T98" fmla="*/ 38 w 150"/>
                <a:gd name="T99" fmla="*/ 642 h 756"/>
                <a:gd name="T100" fmla="*/ 90 w 150"/>
                <a:gd name="T101" fmla="*/ 658 h 756"/>
                <a:gd name="T102" fmla="*/ 92 w 150"/>
                <a:gd name="T103" fmla="*/ 676 h 756"/>
                <a:gd name="T104" fmla="*/ 150 w 150"/>
                <a:gd name="T105" fmla="*/ 748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0" h="756">
                  <a:moveTo>
                    <a:pt x="150" y="748"/>
                  </a:moveTo>
                  <a:lnTo>
                    <a:pt x="144" y="752"/>
                  </a:lnTo>
                  <a:lnTo>
                    <a:pt x="136" y="748"/>
                  </a:lnTo>
                  <a:lnTo>
                    <a:pt x="130" y="742"/>
                  </a:lnTo>
                  <a:lnTo>
                    <a:pt x="122" y="744"/>
                  </a:lnTo>
                  <a:lnTo>
                    <a:pt x="112" y="750"/>
                  </a:lnTo>
                  <a:lnTo>
                    <a:pt x="106" y="756"/>
                  </a:lnTo>
                  <a:lnTo>
                    <a:pt x="102" y="748"/>
                  </a:lnTo>
                  <a:lnTo>
                    <a:pt x="104" y="738"/>
                  </a:lnTo>
                  <a:lnTo>
                    <a:pt x="102" y="732"/>
                  </a:lnTo>
                  <a:lnTo>
                    <a:pt x="92" y="736"/>
                  </a:lnTo>
                  <a:lnTo>
                    <a:pt x="92" y="748"/>
                  </a:lnTo>
                  <a:lnTo>
                    <a:pt x="76" y="748"/>
                  </a:lnTo>
                  <a:lnTo>
                    <a:pt x="70" y="728"/>
                  </a:lnTo>
                  <a:lnTo>
                    <a:pt x="54" y="730"/>
                  </a:lnTo>
                  <a:lnTo>
                    <a:pt x="54" y="716"/>
                  </a:lnTo>
                  <a:lnTo>
                    <a:pt x="66" y="712"/>
                  </a:lnTo>
                  <a:lnTo>
                    <a:pt x="72" y="694"/>
                  </a:lnTo>
                  <a:lnTo>
                    <a:pt x="72" y="690"/>
                  </a:lnTo>
                  <a:lnTo>
                    <a:pt x="70" y="688"/>
                  </a:lnTo>
                  <a:lnTo>
                    <a:pt x="66" y="684"/>
                  </a:lnTo>
                  <a:lnTo>
                    <a:pt x="62" y="682"/>
                  </a:lnTo>
                  <a:lnTo>
                    <a:pt x="60" y="680"/>
                  </a:lnTo>
                  <a:lnTo>
                    <a:pt x="58" y="678"/>
                  </a:lnTo>
                  <a:lnTo>
                    <a:pt x="56" y="676"/>
                  </a:lnTo>
                  <a:lnTo>
                    <a:pt x="50" y="676"/>
                  </a:lnTo>
                  <a:lnTo>
                    <a:pt x="46" y="676"/>
                  </a:lnTo>
                  <a:lnTo>
                    <a:pt x="42" y="678"/>
                  </a:lnTo>
                  <a:lnTo>
                    <a:pt x="38" y="680"/>
                  </a:lnTo>
                  <a:lnTo>
                    <a:pt x="36" y="682"/>
                  </a:lnTo>
                  <a:lnTo>
                    <a:pt x="34" y="684"/>
                  </a:lnTo>
                  <a:lnTo>
                    <a:pt x="34" y="686"/>
                  </a:lnTo>
                  <a:lnTo>
                    <a:pt x="34" y="686"/>
                  </a:lnTo>
                  <a:lnTo>
                    <a:pt x="2" y="654"/>
                  </a:lnTo>
                  <a:lnTo>
                    <a:pt x="0" y="642"/>
                  </a:lnTo>
                  <a:lnTo>
                    <a:pt x="0" y="622"/>
                  </a:lnTo>
                  <a:lnTo>
                    <a:pt x="0" y="600"/>
                  </a:lnTo>
                  <a:lnTo>
                    <a:pt x="4" y="576"/>
                  </a:lnTo>
                  <a:lnTo>
                    <a:pt x="6" y="554"/>
                  </a:lnTo>
                  <a:lnTo>
                    <a:pt x="8" y="540"/>
                  </a:lnTo>
                  <a:lnTo>
                    <a:pt x="8" y="534"/>
                  </a:lnTo>
                  <a:lnTo>
                    <a:pt x="26" y="510"/>
                  </a:lnTo>
                  <a:lnTo>
                    <a:pt x="30" y="484"/>
                  </a:lnTo>
                  <a:lnTo>
                    <a:pt x="30" y="452"/>
                  </a:lnTo>
                  <a:lnTo>
                    <a:pt x="16" y="432"/>
                  </a:lnTo>
                  <a:lnTo>
                    <a:pt x="34" y="414"/>
                  </a:lnTo>
                  <a:lnTo>
                    <a:pt x="36" y="398"/>
                  </a:lnTo>
                  <a:lnTo>
                    <a:pt x="28" y="398"/>
                  </a:lnTo>
                  <a:lnTo>
                    <a:pt x="32" y="388"/>
                  </a:lnTo>
                  <a:lnTo>
                    <a:pt x="38" y="388"/>
                  </a:lnTo>
                  <a:lnTo>
                    <a:pt x="46" y="384"/>
                  </a:lnTo>
                  <a:lnTo>
                    <a:pt x="48" y="368"/>
                  </a:lnTo>
                  <a:lnTo>
                    <a:pt x="48" y="358"/>
                  </a:lnTo>
                  <a:lnTo>
                    <a:pt x="50" y="348"/>
                  </a:lnTo>
                  <a:lnTo>
                    <a:pt x="54" y="332"/>
                  </a:lnTo>
                  <a:lnTo>
                    <a:pt x="46" y="336"/>
                  </a:lnTo>
                  <a:lnTo>
                    <a:pt x="42" y="344"/>
                  </a:lnTo>
                  <a:lnTo>
                    <a:pt x="40" y="346"/>
                  </a:lnTo>
                  <a:lnTo>
                    <a:pt x="40" y="348"/>
                  </a:lnTo>
                  <a:lnTo>
                    <a:pt x="38" y="352"/>
                  </a:lnTo>
                  <a:lnTo>
                    <a:pt x="38" y="356"/>
                  </a:lnTo>
                  <a:lnTo>
                    <a:pt x="38" y="362"/>
                  </a:lnTo>
                  <a:lnTo>
                    <a:pt x="38" y="368"/>
                  </a:lnTo>
                  <a:lnTo>
                    <a:pt x="36" y="372"/>
                  </a:lnTo>
                  <a:lnTo>
                    <a:pt x="34" y="376"/>
                  </a:lnTo>
                  <a:lnTo>
                    <a:pt x="32" y="378"/>
                  </a:lnTo>
                  <a:lnTo>
                    <a:pt x="30" y="378"/>
                  </a:lnTo>
                  <a:lnTo>
                    <a:pt x="30" y="380"/>
                  </a:lnTo>
                  <a:lnTo>
                    <a:pt x="28" y="352"/>
                  </a:lnTo>
                  <a:lnTo>
                    <a:pt x="40" y="314"/>
                  </a:lnTo>
                  <a:lnTo>
                    <a:pt x="46" y="282"/>
                  </a:lnTo>
                  <a:lnTo>
                    <a:pt x="50" y="260"/>
                  </a:lnTo>
                  <a:lnTo>
                    <a:pt x="50" y="244"/>
                  </a:lnTo>
                  <a:lnTo>
                    <a:pt x="50" y="240"/>
                  </a:lnTo>
                  <a:lnTo>
                    <a:pt x="50" y="228"/>
                  </a:lnTo>
                  <a:lnTo>
                    <a:pt x="56" y="214"/>
                  </a:lnTo>
                  <a:lnTo>
                    <a:pt x="60" y="200"/>
                  </a:lnTo>
                  <a:lnTo>
                    <a:pt x="64" y="190"/>
                  </a:lnTo>
                  <a:lnTo>
                    <a:pt x="66" y="186"/>
                  </a:lnTo>
                  <a:lnTo>
                    <a:pt x="66" y="184"/>
                  </a:lnTo>
                  <a:lnTo>
                    <a:pt x="66" y="182"/>
                  </a:lnTo>
                  <a:lnTo>
                    <a:pt x="66" y="176"/>
                  </a:lnTo>
                  <a:lnTo>
                    <a:pt x="66" y="172"/>
                  </a:lnTo>
                  <a:lnTo>
                    <a:pt x="66" y="166"/>
                  </a:lnTo>
                  <a:lnTo>
                    <a:pt x="66" y="164"/>
                  </a:lnTo>
                  <a:lnTo>
                    <a:pt x="68" y="160"/>
                  </a:lnTo>
                  <a:lnTo>
                    <a:pt x="68" y="154"/>
                  </a:lnTo>
                  <a:lnTo>
                    <a:pt x="68" y="150"/>
                  </a:lnTo>
                  <a:lnTo>
                    <a:pt x="70" y="146"/>
                  </a:lnTo>
                  <a:lnTo>
                    <a:pt x="70" y="142"/>
                  </a:lnTo>
                  <a:lnTo>
                    <a:pt x="70" y="140"/>
                  </a:lnTo>
                  <a:lnTo>
                    <a:pt x="70" y="134"/>
                  </a:lnTo>
                  <a:lnTo>
                    <a:pt x="70" y="128"/>
                  </a:lnTo>
                  <a:lnTo>
                    <a:pt x="70" y="122"/>
                  </a:lnTo>
                  <a:lnTo>
                    <a:pt x="70" y="116"/>
                  </a:lnTo>
                  <a:lnTo>
                    <a:pt x="68" y="110"/>
                  </a:lnTo>
                  <a:lnTo>
                    <a:pt x="70" y="106"/>
                  </a:lnTo>
                  <a:lnTo>
                    <a:pt x="70" y="100"/>
                  </a:lnTo>
                  <a:lnTo>
                    <a:pt x="72" y="96"/>
                  </a:lnTo>
                  <a:lnTo>
                    <a:pt x="72" y="88"/>
                  </a:lnTo>
                  <a:lnTo>
                    <a:pt x="74" y="74"/>
                  </a:lnTo>
                  <a:lnTo>
                    <a:pt x="72" y="56"/>
                  </a:lnTo>
                  <a:lnTo>
                    <a:pt x="68" y="36"/>
                  </a:lnTo>
                  <a:lnTo>
                    <a:pt x="64" y="30"/>
                  </a:lnTo>
                  <a:lnTo>
                    <a:pt x="60" y="22"/>
                  </a:lnTo>
                  <a:lnTo>
                    <a:pt x="54" y="16"/>
                  </a:lnTo>
                  <a:lnTo>
                    <a:pt x="48" y="12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50" y="8"/>
                  </a:lnTo>
                  <a:lnTo>
                    <a:pt x="54" y="8"/>
                  </a:lnTo>
                  <a:lnTo>
                    <a:pt x="60" y="6"/>
                  </a:lnTo>
                  <a:lnTo>
                    <a:pt x="66" y="2"/>
                  </a:lnTo>
                  <a:lnTo>
                    <a:pt x="72" y="0"/>
                  </a:lnTo>
                  <a:lnTo>
                    <a:pt x="72" y="2"/>
                  </a:lnTo>
                  <a:lnTo>
                    <a:pt x="74" y="8"/>
                  </a:lnTo>
                  <a:lnTo>
                    <a:pt x="80" y="18"/>
                  </a:lnTo>
                  <a:lnTo>
                    <a:pt x="90" y="34"/>
                  </a:lnTo>
                  <a:lnTo>
                    <a:pt x="98" y="46"/>
                  </a:lnTo>
                  <a:lnTo>
                    <a:pt x="100" y="46"/>
                  </a:lnTo>
                  <a:lnTo>
                    <a:pt x="100" y="48"/>
                  </a:lnTo>
                  <a:lnTo>
                    <a:pt x="102" y="52"/>
                  </a:lnTo>
                  <a:lnTo>
                    <a:pt x="102" y="60"/>
                  </a:lnTo>
                  <a:lnTo>
                    <a:pt x="110" y="10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8"/>
                  </a:lnTo>
                  <a:lnTo>
                    <a:pt x="116" y="108"/>
                  </a:lnTo>
                  <a:lnTo>
                    <a:pt x="118" y="106"/>
                  </a:lnTo>
                  <a:lnTo>
                    <a:pt x="118" y="108"/>
                  </a:lnTo>
                  <a:lnTo>
                    <a:pt x="118" y="110"/>
                  </a:lnTo>
                  <a:lnTo>
                    <a:pt x="118" y="116"/>
                  </a:lnTo>
                  <a:lnTo>
                    <a:pt x="118" y="120"/>
                  </a:lnTo>
                  <a:lnTo>
                    <a:pt x="118" y="124"/>
                  </a:lnTo>
                  <a:lnTo>
                    <a:pt x="116" y="124"/>
                  </a:lnTo>
                  <a:lnTo>
                    <a:pt x="114" y="126"/>
                  </a:lnTo>
                  <a:lnTo>
                    <a:pt x="112" y="128"/>
                  </a:lnTo>
                  <a:lnTo>
                    <a:pt x="108" y="132"/>
                  </a:lnTo>
                  <a:lnTo>
                    <a:pt x="106" y="138"/>
                  </a:lnTo>
                  <a:lnTo>
                    <a:pt x="104" y="146"/>
                  </a:lnTo>
                  <a:lnTo>
                    <a:pt x="102" y="150"/>
                  </a:lnTo>
                  <a:lnTo>
                    <a:pt x="98" y="158"/>
                  </a:lnTo>
                  <a:lnTo>
                    <a:pt x="92" y="168"/>
                  </a:lnTo>
                  <a:lnTo>
                    <a:pt x="88" y="178"/>
                  </a:lnTo>
                  <a:lnTo>
                    <a:pt x="86" y="186"/>
                  </a:lnTo>
                  <a:lnTo>
                    <a:pt x="84" y="192"/>
                  </a:lnTo>
                  <a:lnTo>
                    <a:pt x="84" y="200"/>
                  </a:lnTo>
                  <a:lnTo>
                    <a:pt x="82" y="214"/>
                  </a:lnTo>
                  <a:lnTo>
                    <a:pt x="84" y="232"/>
                  </a:lnTo>
                  <a:lnTo>
                    <a:pt x="82" y="322"/>
                  </a:lnTo>
                  <a:lnTo>
                    <a:pt x="82" y="324"/>
                  </a:lnTo>
                  <a:lnTo>
                    <a:pt x="80" y="326"/>
                  </a:lnTo>
                  <a:lnTo>
                    <a:pt x="76" y="330"/>
                  </a:lnTo>
                  <a:lnTo>
                    <a:pt x="74" y="334"/>
                  </a:lnTo>
                  <a:lnTo>
                    <a:pt x="70" y="338"/>
                  </a:lnTo>
                  <a:lnTo>
                    <a:pt x="68" y="344"/>
                  </a:lnTo>
                  <a:lnTo>
                    <a:pt x="66" y="348"/>
                  </a:lnTo>
                  <a:lnTo>
                    <a:pt x="64" y="350"/>
                  </a:lnTo>
                  <a:lnTo>
                    <a:pt x="60" y="368"/>
                  </a:lnTo>
                  <a:lnTo>
                    <a:pt x="58" y="370"/>
                  </a:lnTo>
                  <a:lnTo>
                    <a:pt x="58" y="372"/>
                  </a:lnTo>
                  <a:lnTo>
                    <a:pt x="60" y="380"/>
                  </a:lnTo>
                  <a:lnTo>
                    <a:pt x="58" y="390"/>
                  </a:lnTo>
                  <a:lnTo>
                    <a:pt x="60" y="398"/>
                  </a:lnTo>
                  <a:lnTo>
                    <a:pt x="58" y="410"/>
                  </a:lnTo>
                  <a:lnTo>
                    <a:pt x="54" y="41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4"/>
                  </a:lnTo>
                  <a:lnTo>
                    <a:pt x="56" y="436"/>
                  </a:lnTo>
                  <a:lnTo>
                    <a:pt x="56" y="448"/>
                  </a:lnTo>
                  <a:lnTo>
                    <a:pt x="56" y="458"/>
                  </a:lnTo>
                  <a:lnTo>
                    <a:pt x="56" y="462"/>
                  </a:lnTo>
                  <a:lnTo>
                    <a:pt x="54" y="466"/>
                  </a:lnTo>
                  <a:lnTo>
                    <a:pt x="54" y="468"/>
                  </a:lnTo>
                  <a:lnTo>
                    <a:pt x="54" y="470"/>
                  </a:lnTo>
                  <a:lnTo>
                    <a:pt x="54" y="472"/>
                  </a:lnTo>
                  <a:lnTo>
                    <a:pt x="56" y="474"/>
                  </a:lnTo>
                  <a:lnTo>
                    <a:pt x="56" y="476"/>
                  </a:lnTo>
                  <a:lnTo>
                    <a:pt x="58" y="478"/>
                  </a:lnTo>
                  <a:lnTo>
                    <a:pt x="58" y="484"/>
                  </a:lnTo>
                  <a:lnTo>
                    <a:pt x="58" y="496"/>
                  </a:lnTo>
                  <a:lnTo>
                    <a:pt x="58" y="508"/>
                  </a:lnTo>
                  <a:lnTo>
                    <a:pt x="56" y="516"/>
                  </a:lnTo>
                  <a:lnTo>
                    <a:pt x="56" y="518"/>
                  </a:lnTo>
                  <a:lnTo>
                    <a:pt x="52" y="520"/>
                  </a:lnTo>
                  <a:lnTo>
                    <a:pt x="50" y="522"/>
                  </a:lnTo>
                  <a:lnTo>
                    <a:pt x="46" y="526"/>
                  </a:lnTo>
                  <a:lnTo>
                    <a:pt x="42" y="530"/>
                  </a:lnTo>
                  <a:lnTo>
                    <a:pt x="40" y="534"/>
                  </a:lnTo>
                  <a:lnTo>
                    <a:pt x="38" y="540"/>
                  </a:lnTo>
                  <a:lnTo>
                    <a:pt x="38" y="554"/>
                  </a:lnTo>
                  <a:lnTo>
                    <a:pt x="38" y="574"/>
                  </a:lnTo>
                  <a:lnTo>
                    <a:pt x="38" y="594"/>
                  </a:lnTo>
                  <a:lnTo>
                    <a:pt x="38" y="612"/>
                  </a:lnTo>
                  <a:lnTo>
                    <a:pt x="38" y="618"/>
                  </a:lnTo>
                  <a:lnTo>
                    <a:pt x="36" y="620"/>
                  </a:lnTo>
                  <a:lnTo>
                    <a:pt x="36" y="624"/>
                  </a:lnTo>
                  <a:lnTo>
                    <a:pt x="38" y="630"/>
                  </a:lnTo>
                  <a:lnTo>
                    <a:pt x="38" y="642"/>
                  </a:lnTo>
                  <a:lnTo>
                    <a:pt x="50" y="656"/>
                  </a:lnTo>
                  <a:lnTo>
                    <a:pt x="88" y="656"/>
                  </a:lnTo>
                  <a:lnTo>
                    <a:pt x="90" y="656"/>
                  </a:lnTo>
                  <a:lnTo>
                    <a:pt x="90" y="658"/>
                  </a:lnTo>
                  <a:lnTo>
                    <a:pt x="90" y="660"/>
                  </a:lnTo>
                  <a:lnTo>
                    <a:pt x="90" y="662"/>
                  </a:lnTo>
                  <a:lnTo>
                    <a:pt x="90" y="668"/>
                  </a:lnTo>
                  <a:lnTo>
                    <a:pt x="92" y="676"/>
                  </a:lnTo>
                  <a:lnTo>
                    <a:pt x="92" y="700"/>
                  </a:lnTo>
                  <a:lnTo>
                    <a:pt x="96" y="726"/>
                  </a:lnTo>
                  <a:lnTo>
                    <a:pt x="136" y="728"/>
                  </a:lnTo>
                  <a:lnTo>
                    <a:pt x="150" y="7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6" name="Freeform 518">
              <a:extLst>
                <a:ext uri="{FF2B5EF4-FFF2-40B4-BE49-F238E27FC236}">
                  <a16:creationId xmlns:a16="http://schemas.microsoft.com/office/drawing/2014/main" xmlns="" id="{ECF610F3-3559-4843-A440-63BDB53B9C26}"/>
                </a:ext>
              </a:extLst>
            </p:cNvPr>
            <p:cNvSpPr>
              <a:spLocks/>
            </p:cNvSpPr>
            <p:nvPr/>
          </p:nvSpPr>
          <p:spPr bwMode="gray">
            <a:xfrm>
              <a:off x="7837139" y="5238822"/>
              <a:ext cx="203654" cy="233119"/>
            </a:xfrm>
            <a:custGeom>
              <a:avLst/>
              <a:gdLst>
                <a:gd name="T0" fmla="*/ 110 w 110"/>
                <a:gd name="T1" fmla="*/ 94 h 126"/>
                <a:gd name="T2" fmla="*/ 108 w 110"/>
                <a:gd name="T3" fmla="*/ 84 h 126"/>
                <a:gd name="T4" fmla="*/ 104 w 110"/>
                <a:gd name="T5" fmla="*/ 76 h 126"/>
                <a:gd name="T6" fmla="*/ 102 w 110"/>
                <a:gd name="T7" fmla="*/ 72 h 126"/>
                <a:gd name="T8" fmla="*/ 98 w 110"/>
                <a:gd name="T9" fmla="*/ 70 h 126"/>
                <a:gd name="T10" fmla="*/ 92 w 110"/>
                <a:gd name="T11" fmla="*/ 70 h 126"/>
                <a:gd name="T12" fmla="*/ 90 w 110"/>
                <a:gd name="T13" fmla="*/ 72 h 126"/>
                <a:gd name="T14" fmla="*/ 76 w 110"/>
                <a:gd name="T15" fmla="*/ 68 h 126"/>
                <a:gd name="T16" fmla="*/ 72 w 110"/>
                <a:gd name="T17" fmla="*/ 64 h 126"/>
                <a:gd name="T18" fmla="*/ 72 w 110"/>
                <a:gd name="T19" fmla="*/ 54 h 126"/>
                <a:gd name="T20" fmla="*/ 68 w 110"/>
                <a:gd name="T21" fmla="*/ 32 h 126"/>
                <a:gd name="T22" fmla="*/ 68 w 110"/>
                <a:gd name="T23" fmla="*/ 24 h 126"/>
                <a:gd name="T24" fmla="*/ 68 w 110"/>
                <a:gd name="T25" fmla="*/ 18 h 126"/>
                <a:gd name="T26" fmla="*/ 68 w 110"/>
                <a:gd name="T27" fmla="*/ 18 h 126"/>
                <a:gd name="T28" fmla="*/ 64 w 110"/>
                <a:gd name="T29" fmla="*/ 16 h 126"/>
                <a:gd name="T30" fmla="*/ 56 w 110"/>
                <a:gd name="T31" fmla="*/ 8 h 126"/>
                <a:gd name="T32" fmla="*/ 46 w 110"/>
                <a:gd name="T33" fmla="*/ 2 h 126"/>
                <a:gd name="T34" fmla="*/ 36 w 110"/>
                <a:gd name="T35" fmla="*/ 0 h 126"/>
                <a:gd name="T36" fmla="*/ 30 w 110"/>
                <a:gd name="T37" fmla="*/ 4 h 126"/>
                <a:gd name="T38" fmla="*/ 18 w 110"/>
                <a:gd name="T39" fmla="*/ 10 h 126"/>
                <a:gd name="T40" fmla="*/ 8 w 110"/>
                <a:gd name="T41" fmla="*/ 24 h 126"/>
                <a:gd name="T42" fmla="*/ 6 w 110"/>
                <a:gd name="T43" fmla="*/ 28 h 126"/>
                <a:gd name="T44" fmla="*/ 2 w 110"/>
                <a:gd name="T45" fmla="*/ 38 h 126"/>
                <a:gd name="T46" fmla="*/ 0 w 110"/>
                <a:gd name="T47" fmla="*/ 52 h 126"/>
                <a:gd name="T48" fmla="*/ 2 w 110"/>
                <a:gd name="T49" fmla="*/ 56 h 126"/>
                <a:gd name="T50" fmla="*/ 10 w 110"/>
                <a:gd name="T51" fmla="*/ 60 h 126"/>
                <a:gd name="T52" fmla="*/ 32 w 110"/>
                <a:gd name="T53" fmla="*/ 72 h 126"/>
                <a:gd name="T54" fmla="*/ 50 w 110"/>
                <a:gd name="T55" fmla="*/ 126 h 126"/>
                <a:gd name="T56" fmla="*/ 102 w 110"/>
                <a:gd name="T57" fmla="*/ 124 h 126"/>
                <a:gd name="T58" fmla="*/ 104 w 110"/>
                <a:gd name="T59" fmla="*/ 116 h 126"/>
                <a:gd name="T60" fmla="*/ 106 w 110"/>
                <a:gd name="T61" fmla="*/ 110 h 126"/>
                <a:gd name="T62" fmla="*/ 106 w 110"/>
                <a:gd name="T63" fmla="*/ 104 h 126"/>
                <a:gd name="T64" fmla="*/ 108 w 110"/>
                <a:gd name="T65" fmla="*/ 9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108" y="96"/>
                  </a:moveTo>
                  <a:lnTo>
                    <a:pt x="110" y="94"/>
                  </a:lnTo>
                  <a:lnTo>
                    <a:pt x="108" y="90"/>
                  </a:lnTo>
                  <a:lnTo>
                    <a:pt x="108" y="84"/>
                  </a:lnTo>
                  <a:lnTo>
                    <a:pt x="106" y="80"/>
                  </a:lnTo>
                  <a:lnTo>
                    <a:pt x="104" y="76"/>
                  </a:lnTo>
                  <a:lnTo>
                    <a:pt x="102" y="72"/>
                  </a:lnTo>
                  <a:lnTo>
                    <a:pt x="102" y="72"/>
                  </a:lnTo>
                  <a:lnTo>
                    <a:pt x="100" y="70"/>
                  </a:lnTo>
                  <a:lnTo>
                    <a:pt x="98" y="70"/>
                  </a:lnTo>
                  <a:lnTo>
                    <a:pt x="94" y="70"/>
                  </a:lnTo>
                  <a:lnTo>
                    <a:pt x="92" y="70"/>
                  </a:lnTo>
                  <a:lnTo>
                    <a:pt x="90" y="70"/>
                  </a:lnTo>
                  <a:lnTo>
                    <a:pt x="90" y="72"/>
                  </a:lnTo>
                  <a:lnTo>
                    <a:pt x="78" y="68"/>
                  </a:lnTo>
                  <a:lnTo>
                    <a:pt x="76" y="68"/>
                  </a:lnTo>
                  <a:lnTo>
                    <a:pt x="74" y="66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2" y="54"/>
                  </a:lnTo>
                  <a:lnTo>
                    <a:pt x="70" y="42"/>
                  </a:lnTo>
                  <a:lnTo>
                    <a:pt x="68" y="32"/>
                  </a:lnTo>
                  <a:lnTo>
                    <a:pt x="68" y="28"/>
                  </a:lnTo>
                  <a:lnTo>
                    <a:pt x="68" y="24"/>
                  </a:lnTo>
                  <a:lnTo>
                    <a:pt x="68" y="20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4" y="16"/>
                  </a:lnTo>
                  <a:lnTo>
                    <a:pt x="60" y="12"/>
                  </a:lnTo>
                  <a:lnTo>
                    <a:pt x="56" y="8"/>
                  </a:lnTo>
                  <a:lnTo>
                    <a:pt x="52" y="6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4" y="6"/>
                  </a:lnTo>
                  <a:lnTo>
                    <a:pt x="18" y="10"/>
                  </a:lnTo>
                  <a:lnTo>
                    <a:pt x="12" y="16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8"/>
                  </a:lnTo>
                  <a:lnTo>
                    <a:pt x="4" y="32"/>
                  </a:lnTo>
                  <a:lnTo>
                    <a:pt x="2" y="38"/>
                  </a:lnTo>
                  <a:lnTo>
                    <a:pt x="0" y="46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6" y="58"/>
                  </a:lnTo>
                  <a:lnTo>
                    <a:pt x="10" y="60"/>
                  </a:lnTo>
                  <a:lnTo>
                    <a:pt x="26" y="66"/>
                  </a:lnTo>
                  <a:lnTo>
                    <a:pt x="32" y="72"/>
                  </a:lnTo>
                  <a:lnTo>
                    <a:pt x="66" y="90"/>
                  </a:lnTo>
                  <a:lnTo>
                    <a:pt x="50" y="126"/>
                  </a:lnTo>
                  <a:lnTo>
                    <a:pt x="102" y="126"/>
                  </a:lnTo>
                  <a:lnTo>
                    <a:pt x="102" y="124"/>
                  </a:lnTo>
                  <a:lnTo>
                    <a:pt x="102" y="120"/>
                  </a:lnTo>
                  <a:lnTo>
                    <a:pt x="104" y="116"/>
                  </a:lnTo>
                  <a:lnTo>
                    <a:pt x="106" y="112"/>
                  </a:lnTo>
                  <a:lnTo>
                    <a:pt x="106" y="110"/>
                  </a:lnTo>
                  <a:lnTo>
                    <a:pt x="106" y="108"/>
                  </a:lnTo>
                  <a:lnTo>
                    <a:pt x="106" y="104"/>
                  </a:lnTo>
                  <a:lnTo>
                    <a:pt x="108" y="98"/>
                  </a:lnTo>
                  <a:lnTo>
                    <a:pt x="108" y="9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7" name="Freeform 519">
              <a:extLst>
                <a:ext uri="{FF2B5EF4-FFF2-40B4-BE49-F238E27FC236}">
                  <a16:creationId xmlns:a16="http://schemas.microsoft.com/office/drawing/2014/main" xmlns="" id="{5ADECA5A-78DB-404B-AEAB-F5A00769F85E}"/>
                </a:ext>
              </a:extLst>
            </p:cNvPr>
            <p:cNvSpPr>
              <a:spLocks/>
            </p:cNvSpPr>
            <p:nvPr/>
          </p:nvSpPr>
          <p:spPr bwMode="gray">
            <a:xfrm>
              <a:off x="7237287" y="4358151"/>
              <a:ext cx="96273" cy="129510"/>
            </a:xfrm>
            <a:custGeom>
              <a:avLst/>
              <a:gdLst>
                <a:gd name="T0" fmla="*/ 50 w 52"/>
                <a:gd name="T1" fmla="*/ 64 h 70"/>
                <a:gd name="T2" fmla="*/ 46 w 52"/>
                <a:gd name="T3" fmla="*/ 60 h 70"/>
                <a:gd name="T4" fmla="*/ 44 w 52"/>
                <a:gd name="T5" fmla="*/ 54 h 70"/>
                <a:gd name="T6" fmla="*/ 46 w 52"/>
                <a:gd name="T7" fmla="*/ 46 h 70"/>
                <a:gd name="T8" fmla="*/ 48 w 52"/>
                <a:gd name="T9" fmla="*/ 42 h 70"/>
                <a:gd name="T10" fmla="*/ 48 w 52"/>
                <a:gd name="T11" fmla="*/ 36 h 70"/>
                <a:gd name="T12" fmla="*/ 48 w 52"/>
                <a:gd name="T13" fmla="*/ 32 h 70"/>
                <a:gd name="T14" fmla="*/ 50 w 52"/>
                <a:gd name="T15" fmla="*/ 20 h 70"/>
                <a:gd name="T16" fmla="*/ 52 w 52"/>
                <a:gd name="T17" fmla="*/ 10 h 70"/>
                <a:gd name="T18" fmla="*/ 52 w 52"/>
                <a:gd name="T19" fmla="*/ 6 h 70"/>
                <a:gd name="T20" fmla="*/ 52 w 52"/>
                <a:gd name="T21" fmla="*/ 0 h 70"/>
                <a:gd name="T22" fmla="*/ 48 w 52"/>
                <a:gd name="T23" fmla="*/ 0 h 70"/>
                <a:gd name="T24" fmla="*/ 44 w 52"/>
                <a:gd name="T25" fmla="*/ 0 h 70"/>
                <a:gd name="T26" fmla="*/ 40 w 52"/>
                <a:gd name="T27" fmla="*/ 2 h 70"/>
                <a:gd name="T28" fmla="*/ 36 w 52"/>
                <a:gd name="T29" fmla="*/ 0 h 70"/>
                <a:gd name="T30" fmla="*/ 34 w 52"/>
                <a:gd name="T31" fmla="*/ 2 h 70"/>
                <a:gd name="T32" fmla="*/ 30 w 52"/>
                <a:gd name="T33" fmla="*/ 10 h 70"/>
                <a:gd name="T34" fmla="*/ 28 w 52"/>
                <a:gd name="T35" fmla="*/ 14 h 70"/>
                <a:gd name="T36" fmla="*/ 24 w 52"/>
                <a:gd name="T37" fmla="*/ 20 h 70"/>
                <a:gd name="T38" fmla="*/ 20 w 52"/>
                <a:gd name="T39" fmla="*/ 22 h 70"/>
                <a:gd name="T40" fmla="*/ 16 w 52"/>
                <a:gd name="T41" fmla="*/ 24 h 70"/>
                <a:gd name="T42" fmla="*/ 14 w 52"/>
                <a:gd name="T43" fmla="*/ 28 h 70"/>
                <a:gd name="T44" fmla="*/ 14 w 52"/>
                <a:gd name="T45" fmla="*/ 32 h 70"/>
                <a:gd name="T46" fmla="*/ 10 w 52"/>
                <a:gd name="T47" fmla="*/ 36 h 70"/>
                <a:gd name="T48" fmla="*/ 8 w 52"/>
                <a:gd name="T49" fmla="*/ 38 h 70"/>
                <a:gd name="T50" fmla="*/ 6 w 52"/>
                <a:gd name="T51" fmla="*/ 40 h 70"/>
                <a:gd name="T52" fmla="*/ 6 w 52"/>
                <a:gd name="T53" fmla="*/ 42 h 70"/>
                <a:gd name="T54" fmla="*/ 4 w 52"/>
                <a:gd name="T55" fmla="*/ 44 h 70"/>
                <a:gd name="T56" fmla="*/ 2 w 52"/>
                <a:gd name="T57" fmla="*/ 44 h 70"/>
                <a:gd name="T58" fmla="*/ 0 w 52"/>
                <a:gd name="T59" fmla="*/ 42 h 70"/>
                <a:gd name="T60" fmla="*/ 0 w 52"/>
                <a:gd name="T61" fmla="*/ 44 h 70"/>
                <a:gd name="T62" fmla="*/ 8 w 52"/>
                <a:gd name="T63" fmla="*/ 52 h 70"/>
                <a:gd name="T64" fmla="*/ 12 w 52"/>
                <a:gd name="T65" fmla="*/ 60 h 70"/>
                <a:gd name="T66" fmla="*/ 16 w 52"/>
                <a:gd name="T67" fmla="*/ 64 h 70"/>
                <a:gd name="T68" fmla="*/ 20 w 52"/>
                <a:gd name="T69" fmla="*/ 62 h 70"/>
                <a:gd name="T70" fmla="*/ 26 w 52"/>
                <a:gd name="T71" fmla="*/ 66 h 70"/>
                <a:gd name="T72" fmla="*/ 30 w 52"/>
                <a:gd name="T73" fmla="*/ 66 h 70"/>
                <a:gd name="T74" fmla="*/ 36 w 52"/>
                <a:gd name="T75" fmla="*/ 66 h 70"/>
                <a:gd name="T76" fmla="*/ 40 w 52"/>
                <a:gd name="T77" fmla="*/ 66 h 70"/>
                <a:gd name="T78" fmla="*/ 44 w 52"/>
                <a:gd name="T79" fmla="*/ 68 h 70"/>
                <a:gd name="T80" fmla="*/ 48 w 52"/>
                <a:gd name="T81" fmla="*/ 70 h 70"/>
                <a:gd name="T82" fmla="*/ 50 w 52"/>
                <a:gd name="T83" fmla="*/ 70 h 70"/>
                <a:gd name="T84" fmla="*/ 52 w 52"/>
                <a:gd name="T8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70">
                  <a:moveTo>
                    <a:pt x="52" y="70"/>
                  </a:moveTo>
                  <a:lnTo>
                    <a:pt x="50" y="64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4" y="50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8" y="42"/>
                  </a:lnTo>
                  <a:lnTo>
                    <a:pt x="48" y="40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8" y="32"/>
                  </a:lnTo>
                  <a:lnTo>
                    <a:pt x="48" y="26"/>
                  </a:lnTo>
                  <a:lnTo>
                    <a:pt x="50" y="20"/>
                  </a:lnTo>
                  <a:lnTo>
                    <a:pt x="50" y="14"/>
                  </a:lnTo>
                  <a:lnTo>
                    <a:pt x="52" y="10"/>
                  </a:lnTo>
                  <a:lnTo>
                    <a:pt x="52" y="8"/>
                  </a:lnTo>
                  <a:lnTo>
                    <a:pt x="52" y="6"/>
                  </a:lnTo>
                  <a:lnTo>
                    <a:pt x="52" y="2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2" y="4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28" y="14"/>
                  </a:lnTo>
                  <a:lnTo>
                    <a:pt x="26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6" y="24"/>
                  </a:lnTo>
                  <a:lnTo>
                    <a:pt x="14" y="26"/>
                  </a:lnTo>
                  <a:lnTo>
                    <a:pt x="14" y="28"/>
                  </a:lnTo>
                  <a:lnTo>
                    <a:pt x="14" y="30"/>
                  </a:lnTo>
                  <a:lnTo>
                    <a:pt x="14" y="32"/>
                  </a:lnTo>
                  <a:lnTo>
                    <a:pt x="12" y="34"/>
                  </a:lnTo>
                  <a:lnTo>
                    <a:pt x="10" y="3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4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0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6" y="64"/>
                  </a:lnTo>
                  <a:lnTo>
                    <a:pt x="18" y="62"/>
                  </a:lnTo>
                  <a:lnTo>
                    <a:pt x="20" y="62"/>
                  </a:lnTo>
                  <a:lnTo>
                    <a:pt x="24" y="64"/>
                  </a:lnTo>
                  <a:lnTo>
                    <a:pt x="26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4" y="66"/>
                  </a:lnTo>
                  <a:lnTo>
                    <a:pt x="36" y="66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4" y="68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50" y="70"/>
                  </a:lnTo>
                  <a:lnTo>
                    <a:pt x="50" y="70"/>
                  </a:lnTo>
                  <a:lnTo>
                    <a:pt x="52" y="70"/>
                  </a:lnTo>
                  <a:lnTo>
                    <a:pt x="52" y="7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8" name="Freeform 520">
              <a:extLst>
                <a:ext uri="{FF2B5EF4-FFF2-40B4-BE49-F238E27FC236}">
                  <a16:creationId xmlns:a16="http://schemas.microsoft.com/office/drawing/2014/main" xmlns="" id="{BA95A47F-C2BD-4D7B-969E-B3AAB42DC4EB}"/>
                </a:ext>
              </a:extLst>
            </p:cNvPr>
            <p:cNvSpPr>
              <a:spLocks/>
            </p:cNvSpPr>
            <p:nvPr/>
          </p:nvSpPr>
          <p:spPr bwMode="gray">
            <a:xfrm>
              <a:off x="7126203" y="4269344"/>
              <a:ext cx="111084" cy="136911"/>
            </a:xfrm>
            <a:custGeom>
              <a:avLst/>
              <a:gdLst>
                <a:gd name="T0" fmla="*/ 60 w 60"/>
                <a:gd name="T1" fmla="*/ 40 h 74"/>
                <a:gd name="T2" fmla="*/ 60 w 60"/>
                <a:gd name="T3" fmla="*/ 40 h 74"/>
                <a:gd name="T4" fmla="*/ 58 w 60"/>
                <a:gd name="T5" fmla="*/ 42 h 74"/>
                <a:gd name="T6" fmla="*/ 56 w 60"/>
                <a:gd name="T7" fmla="*/ 46 h 74"/>
                <a:gd name="T8" fmla="*/ 54 w 60"/>
                <a:gd name="T9" fmla="*/ 48 h 74"/>
                <a:gd name="T10" fmla="*/ 50 w 60"/>
                <a:gd name="T11" fmla="*/ 50 h 74"/>
                <a:gd name="T12" fmla="*/ 46 w 60"/>
                <a:gd name="T13" fmla="*/ 52 h 74"/>
                <a:gd name="T14" fmla="*/ 46 w 60"/>
                <a:gd name="T15" fmla="*/ 52 h 74"/>
                <a:gd name="T16" fmla="*/ 44 w 60"/>
                <a:gd name="T17" fmla="*/ 52 h 74"/>
                <a:gd name="T18" fmla="*/ 42 w 60"/>
                <a:gd name="T19" fmla="*/ 54 h 74"/>
                <a:gd name="T20" fmla="*/ 40 w 60"/>
                <a:gd name="T21" fmla="*/ 58 h 74"/>
                <a:gd name="T22" fmla="*/ 40 w 60"/>
                <a:gd name="T23" fmla="*/ 58 h 74"/>
                <a:gd name="T24" fmla="*/ 38 w 60"/>
                <a:gd name="T25" fmla="*/ 60 h 74"/>
                <a:gd name="T26" fmla="*/ 36 w 60"/>
                <a:gd name="T27" fmla="*/ 62 h 74"/>
                <a:gd name="T28" fmla="*/ 32 w 60"/>
                <a:gd name="T29" fmla="*/ 62 h 74"/>
                <a:gd name="T30" fmla="*/ 32 w 60"/>
                <a:gd name="T31" fmla="*/ 62 h 74"/>
                <a:gd name="T32" fmla="*/ 30 w 60"/>
                <a:gd name="T33" fmla="*/ 64 h 74"/>
                <a:gd name="T34" fmla="*/ 26 w 60"/>
                <a:gd name="T35" fmla="*/ 66 h 74"/>
                <a:gd name="T36" fmla="*/ 24 w 60"/>
                <a:gd name="T37" fmla="*/ 68 h 74"/>
                <a:gd name="T38" fmla="*/ 16 w 60"/>
                <a:gd name="T39" fmla="*/ 74 h 74"/>
                <a:gd name="T40" fmla="*/ 10 w 60"/>
                <a:gd name="T41" fmla="*/ 70 h 74"/>
                <a:gd name="T42" fmla="*/ 6 w 60"/>
                <a:gd name="T43" fmla="*/ 66 h 74"/>
                <a:gd name="T44" fmla="*/ 4 w 60"/>
                <a:gd name="T45" fmla="*/ 62 h 74"/>
                <a:gd name="T46" fmla="*/ 0 w 60"/>
                <a:gd name="T47" fmla="*/ 54 h 74"/>
                <a:gd name="T48" fmla="*/ 2 w 60"/>
                <a:gd name="T49" fmla="*/ 54 h 74"/>
                <a:gd name="T50" fmla="*/ 2 w 60"/>
                <a:gd name="T51" fmla="*/ 50 h 74"/>
                <a:gd name="T52" fmla="*/ 4 w 60"/>
                <a:gd name="T53" fmla="*/ 48 h 74"/>
                <a:gd name="T54" fmla="*/ 6 w 60"/>
                <a:gd name="T55" fmla="*/ 44 h 74"/>
                <a:gd name="T56" fmla="*/ 8 w 60"/>
                <a:gd name="T57" fmla="*/ 42 h 74"/>
                <a:gd name="T58" fmla="*/ 8 w 60"/>
                <a:gd name="T59" fmla="*/ 40 h 74"/>
                <a:gd name="T60" fmla="*/ 8 w 60"/>
                <a:gd name="T61" fmla="*/ 38 h 74"/>
                <a:gd name="T62" fmla="*/ 8 w 60"/>
                <a:gd name="T63" fmla="*/ 36 h 74"/>
                <a:gd name="T64" fmla="*/ 6 w 60"/>
                <a:gd name="T65" fmla="*/ 34 h 74"/>
                <a:gd name="T66" fmla="*/ 6 w 60"/>
                <a:gd name="T67" fmla="*/ 32 h 74"/>
                <a:gd name="T68" fmla="*/ 6 w 60"/>
                <a:gd name="T69" fmla="*/ 32 h 74"/>
                <a:gd name="T70" fmla="*/ 6 w 60"/>
                <a:gd name="T71" fmla="*/ 30 h 74"/>
                <a:gd name="T72" fmla="*/ 6 w 60"/>
                <a:gd name="T73" fmla="*/ 28 h 74"/>
                <a:gd name="T74" fmla="*/ 8 w 60"/>
                <a:gd name="T75" fmla="*/ 28 h 74"/>
                <a:gd name="T76" fmla="*/ 32 w 60"/>
                <a:gd name="T77" fmla="*/ 28 h 74"/>
                <a:gd name="T78" fmla="*/ 32 w 60"/>
                <a:gd name="T79" fmla="*/ 18 h 74"/>
                <a:gd name="T80" fmla="*/ 22 w 60"/>
                <a:gd name="T81" fmla="*/ 8 h 74"/>
                <a:gd name="T82" fmla="*/ 26 w 60"/>
                <a:gd name="T83" fmla="*/ 8 h 74"/>
                <a:gd name="T84" fmla="*/ 26 w 60"/>
                <a:gd name="T85" fmla="*/ 0 h 74"/>
                <a:gd name="T86" fmla="*/ 46 w 60"/>
                <a:gd name="T87" fmla="*/ 0 h 74"/>
                <a:gd name="T88" fmla="*/ 46 w 60"/>
                <a:gd name="T89" fmla="*/ 2 h 74"/>
                <a:gd name="T90" fmla="*/ 46 w 60"/>
                <a:gd name="T91" fmla="*/ 32 h 74"/>
                <a:gd name="T92" fmla="*/ 54 w 60"/>
                <a:gd name="T93" fmla="*/ 32 h 74"/>
                <a:gd name="T94" fmla="*/ 54 w 60"/>
                <a:gd name="T95" fmla="*/ 34 h 74"/>
                <a:gd name="T96" fmla="*/ 54 w 60"/>
                <a:gd name="T97" fmla="*/ 34 h 74"/>
                <a:gd name="T98" fmla="*/ 54 w 60"/>
                <a:gd name="T99" fmla="*/ 36 h 74"/>
                <a:gd name="T100" fmla="*/ 56 w 60"/>
                <a:gd name="T101" fmla="*/ 38 h 74"/>
                <a:gd name="T102" fmla="*/ 60 w 60"/>
                <a:gd name="T10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0" h="74">
                  <a:moveTo>
                    <a:pt x="60" y="40"/>
                  </a:moveTo>
                  <a:lnTo>
                    <a:pt x="60" y="40"/>
                  </a:lnTo>
                  <a:lnTo>
                    <a:pt x="58" y="42"/>
                  </a:lnTo>
                  <a:lnTo>
                    <a:pt x="56" y="46"/>
                  </a:lnTo>
                  <a:lnTo>
                    <a:pt x="54" y="48"/>
                  </a:lnTo>
                  <a:lnTo>
                    <a:pt x="50" y="50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44" y="52"/>
                  </a:lnTo>
                  <a:lnTo>
                    <a:pt x="42" y="54"/>
                  </a:lnTo>
                  <a:lnTo>
                    <a:pt x="40" y="58"/>
                  </a:lnTo>
                  <a:lnTo>
                    <a:pt x="40" y="58"/>
                  </a:lnTo>
                  <a:lnTo>
                    <a:pt x="38" y="60"/>
                  </a:lnTo>
                  <a:lnTo>
                    <a:pt x="36" y="62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0" y="64"/>
                  </a:lnTo>
                  <a:lnTo>
                    <a:pt x="26" y="66"/>
                  </a:lnTo>
                  <a:lnTo>
                    <a:pt x="24" y="68"/>
                  </a:lnTo>
                  <a:lnTo>
                    <a:pt x="16" y="74"/>
                  </a:lnTo>
                  <a:lnTo>
                    <a:pt x="10" y="70"/>
                  </a:lnTo>
                  <a:lnTo>
                    <a:pt x="6" y="66"/>
                  </a:lnTo>
                  <a:lnTo>
                    <a:pt x="4" y="62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2" y="50"/>
                  </a:lnTo>
                  <a:lnTo>
                    <a:pt x="4" y="48"/>
                  </a:lnTo>
                  <a:lnTo>
                    <a:pt x="6" y="44"/>
                  </a:lnTo>
                  <a:lnTo>
                    <a:pt x="8" y="42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6" y="34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0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32" y="28"/>
                  </a:lnTo>
                  <a:lnTo>
                    <a:pt x="32" y="18"/>
                  </a:lnTo>
                  <a:lnTo>
                    <a:pt x="22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46" y="0"/>
                  </a:lnTo>
                  <a:lnTo>
                    <a:pt x="46" y="2"/>
                  </a:lnTo>
                  <a:lnTo>
                    <a:pt x="46" y="32"/>
                  </a:lnTo>
                  <a:lnTo>
                    <a:pt x="54" y="32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6"/>
                  </a:lnTo>
                  <a:lnTo>
                    <a:pt x="56" y="38"/>
                  </a:lnTo>
                  <a:lnTo>
                    <a:pt x="60" y="4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49" name="Freeform 521">
              <a:extLst>
                <a:ext uri="{FF2B5EF4-FFF2-40B4-BE49-F238E27FC236}">
                  <a16:creationId xmlns:a16="http://schemas.microsoft.com/office/drawing/2014/main" xmlns="" id="{2BD71D88-F561-4645-B8ED-492CAD8BE727}"/>
                </a:ext>
              </a:extLst>
            </p:cNvPr>
            <p:cNvSpPr>
              <a:spLocks/>
            </p:cNvSpPr>
            <p:nvPr/>
          </p:nvSpPr>
          <p:spPr bwMode="gray">
            <a:xfrm>
              <a:off x="7211367" y="4254543"/>
              <a:ext cx="25920" cy="74006"/>
            </a:xfrm>
            <a:custGeom>
              <a:avLst/>
              <a:gdLst>
                <a:gd name="T0" fmla="*/ 14 w 14"/>
                <a:gd name="T1" fmla="*/ 0 h 40"/>
                <a:gd name="T2" fmla="*/ 14 w 14"/>
                <a:gd name="T3" fmla="*/ 0 h 40"/>
                <a:gd name="T4" fmla="*/ 12 w 14"/>
                <a:gd name="T5" fmla="*/ 0 h 40"/>
                <a:gd name="T6" fmla="*/ 10 w 14"/>
                <a:gd name="T7" fmla="*/ 0 h 40"/>
                <a:gd name="T8" fmla="*/ 10 w 14"/>
                <a:gd name="T9" fmla="*/ 2 h 40"/>
                <a:gd name="T10" fmla="*/ 8 w 14"/>
                <a:gd name="T11" fmla="*/ 2 h 40"/>
                <a:gd name="T12" fmla="*/ 6 w 14"/>
                <a:gd name="T13" fmla="*/ 4 h 40"/>
                <a:gd name="T14" fmla="*/ 6 w 14"/>
                <a:gd name="T15" fmla="*/ 4 h 40"/>
                <a:gd name="T16" fmla="*/ 4 w 14"/>
                <a:gd name="T17" fmla="*/ 6 h 40"/>
                <a:gd name="T18" fmla="*/ 2 w 14"/>
                <a:gd name="T19" fmla="*/ 4 h 40"/>
                <a:gd name="T20" fmla="*/ 0 w 14"/>
                <a:gd name="T21" fmla="*/ 4 h 40"/>
                <a:gd name="T22" fmla="*/ 0 w 14"/>
                <a:gd name="T23" fmla="*/ 6 h 40"/>
                <a:gd name="T24" fmla="*/ 0 w 14"/>
                <a:gd name="T25" fmla="*/ 8 h 40"/>
                <a:gd name="T26" fmla="*/ 0 w 14"/>
                <a:gd name="T27" fmla="*/ 8 h 40"/>
                <a:gd name="T28" fmla="*/ 0 w 14"/>
                <a:gd name="T29" fmla="*/ 40 h 40"/>
                <a:gd name="T30" fmla="*/ 8 w 14"/>
                <a:gd name="T31" fmla="*/ 40 h 40"/>
                <a:gd name="T32" fmla="*/ 8 w 14"/>
                <a:gd name="T33" fmla="*/ 40 h 40"/>
                <a:gd name="T34" fmla="*/ 8 w 14"/>
                <a:gd name="T35" fmla="*/ 38 h 40"/>
                <a:gd name="T36" fmla="*/ 10 w 14"/>
                <a:gd name="T37" fmla="*/ 36 h 40"/>
                <a:gd name="T38" fmla="*/ 12 w 14"/>
                <a:gd name="T39" fmla="*/ 34 h 40"/>
                <a:gd name="T40" fmla="*/ 12 w 14"/>
                <a:gd name="T41" fmla="*/ 32 h 40"/>
                <a:gd name="T42" fmla="*/ 12 w 14"/>
                <a:gd name="T43" fmla="*/ 30 h 40"/>
                <a:gd name="T44" fmla="*/ 12 w 14"/>
                <a:gd name="T45" fmla="*/ 28 h 40"/>
                <a:gd name="T46" fmla="*/ 10 w 14"/>
                <a:gd name="T47" fmla="*/ 24 h 40"/>
                <a:gd name="T48" fmla="*/ 10 w 14"/>
                <a:gd name="T49" fmla="*/ 18 h 40"/>
                <a:gd name="T50" fmla="*/ 10 w 14"/>
                <a:gd name="T51" fmla="*/ 14 h 40"/>
                <a:gd name="T52" fmla="*/ 10 w 14"/>
                <a:gd name="T53" fmla="*/ 12 h 40"/>
                <a:gd name="T54" fmla="*/ 12 w 14"/>
                <a:gd name="T55" fmla="*/ 10 h 40"/>
                <a:gd name="T56" fmla="*/ 12 w 14"/>
                <a:gd name="T57" fmla="*/ 8 h 40"/>
                <a:gd name="T58" fmla="*/ 14 w 14"/>
                <a:gd name="T59" fmla="*/ 4 h 40"/>
                <a:gd name="T60" fmla="*/ 14 w 14"/>
                <a:gd name="T6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" h="40">
                  <a:moveTo>
                    <a:pt x="14" y="0"/>
                  </a:moveTo>
                  <a:lnTo>
                    <a:pt x="14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8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6"/>
                  </a:lnTo>
                  <a:lnTo>
                    <a:pt x="12" y="34"/>
                  </a:lnTo>
                  <a:lnTo>
                    <a:pt x="12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4"/>
                  </a:lnTo>
                  <a:lnTo>
                    <a:pt x="10" y="18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4" y="4"/>
                  </a:lnTo>
                  <a:lnTo>
                    <a:pt x="1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0" name="Freeform 522">
              <a:extLst>
                <a:ext uri="{FF2B5EF4-FFF2-40B4-BE49-F238E27FC236}">
                  <a16:creationId xmlns:a16="http://schemas.microsoft.com/office/drawing/2014/main" xmlns="" id="{56158AC3-DAC8-45C8-B1BB-AF0FE6A160CF}"/>
                </a:ext>
              </a:extLst>
            </p:cNvPr>
            <p:cNvSpPr>
              <a:spLocks/>
            </p:cNvSpPr>
            <p:nvPr/>
          </p:nvSpPr>
          <p:spPr bwMode="gray">
            <a:xfrm>
              <a:off x="7263206" y="4476561"/>
              <a:ext cx="88867" cy="74006"/>
            </a:xfrm>
            <a:custGeom>
              <a:avLst/>
              <a:gdLst>
                <a:gd name="T0" fmla="*/ 48 w 48"/>
                <a:gd name="T1" fmla="*/ 16 h 40"/>
                <a:gd name="T2" fmla="*/ 46 w 48"/>
                <a:gd name="T3" fmla="*/ 14 h 40"/>
                <a:gd name="T4" fmla="*/ 42 w 48"/>
                <a:gd name="T5" fmla="*/ 12 h 40"/>
                <a:gd name="T6" fmla="*/ 40 w 48"/>
                <a:gd name="T7" fmla="*/ 8 h 40"/>
                <a:gd name="T8" fmla="*/ 38 w 48"/>
                <a:gd name="T9" fmla="*/ 6 h 40"/>
                <a:gd name="T10" fmla="*/ 36 w 48"/>
                <a:gd name="T11" fmla="*/ 6 h 40"/>
                <a:gd name="T12" fmla="*/ 34 w 48"/>
                <a:gd name="T13" fmla="*/ 6 h 40"/>
                <a:gd name="T14" fmla="*/ 30 w 48"/>
                <a:gd name="T15" fmla="*/ 4 h 40"/>
                <a:gd name="T16" fmla="*/ 26 w 48"/>
                <a:gd name="T17" fmla="*/ 2 h 40"/>
                <a:gd name="T18" fmla="*/ 22 w 48"/>
                <a:gd name="T19" fmla="*/ 2 h 40"/>
                <a:gd name="T20" fmla="*/ 16 w 48"/>
                <a:gd name="T21" fmla="*/ 2 h 40"/>
                <a:gd name="T22" fmla="*/ 12 w 48"/>
                <a:gd name="T23" fmla="*/ 2 h 40"/>
                <a:gd name="T24" fmla="*/ 6 w 48"/>
                <a:gd name="T25" fmla="*/ 0 h 40"/>
                <a:gd name="T26" fmla="*/ 2 w 48"/>
                <a:gd name="T27" fmla="*/ 0 h 40"/>
                <a:gd name="T28" fmla="*/ 2 w 48"/>
                <a:gd name="T29" fmla="*/ 2 h 40"/>
                <a:gd name="T30" fmla="*/ 2 w 48"/>
                <a:gd name="T31" fmla="*/ 6 h 40"/>
                <a:gd name="T32" fmla="*/ 2 w 48"/>
                <a:gd name="T33" fmla="*/ 10 h 40"/>
                <a:gd name="T34" fmla="*/ 2 w 48"/>
                <a:gd name="T35" fmla="*/ 16 h 40"/>
                <a:gd name="T36" fmla="*/ 8 w 48"/>
                <a:gd name="T37" fmla="*/ 24 h 40"/>
                <a:gd name="T38" fmla="*/ 8 w 48"/>
                <a:gd name="T39" fmla="*/ 20 h 40"/>
                <a:gd name="T40" fmla="*/ 6 w 48"/>
                <a:gd name="T41" fmla="*/ 18 h 40"/>
                <a:gd name="T42" fmla="*/ 8 w 48"/>
                <a:gd name="T43" fmla="*/ 16 h 40"/>
                <a:gd name="T44" fmla="*/ 14 w 48"/>
                <a:gd name="T45" fmla="*/ 20 h 40"/>
                <a:gd name="T46" fmla="*/ 24 w 48"/>
                <a:gd name="T47" fmla="*/ 30 h 40"/>
                <a:gd name="T48" fmla="*/ 22 w 48"/>
                <a:gd name="T49" fmla="*/ 32 h 40"/>
                <a:gd name="T50" fmla="*/ 24 w 48"/>
                <a:gd name="T51" fmla="*/ 36 h 40"/>
                <a:gd name="T52" fmla="*/ 24 w 48"/>
                <a:gd name="T53" fmla="*/ 36 h 40"/>
                <a:gd name="T54" fmla="*/ 26 w 48"/>
                <a:gd name="T55" fmla="*/ 34 h 40"/>
                <a:gd name="T56" fmla="*/ 26 w 48"/>
                <a:gd name="T57" fmla="*/ 34 h 40"/>
                <a:gd name="T58" fmla="*/ 28 w 48"/>
                <a:gd name="T59" fmla="*/ 34 h 40"/>
                <a:gd name="T60" fmla="*/ 28 w 48"/>
                <a:gd name="T61" fmla="*/ 36 h 40"/>
                <a:gd name="T62" fmla="*/ 32 w 48"/>
                <a:gd name="T63" fmla="*/ 40 h 40"/>
                <a:gd name="T64" fmla="*/ 36 w 48"/>
                <a:gd name="T65" fmla="*/ 38 h 40"/>
                <a:gd name="T66" fmla="*/ 40 w 48"/>
                <a:gd name="T67" fmla="*/ 32 h 40"/>
                <a:gd name="T68" fmla="*/ 40 w 48"/>
                <a:gd name="T69" fmla="*/ 28 h 40"/>
                <a:gd name="T70" fmla="*/ 44 w 48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8" h="40">
                  <a:moveTo>
                    <a:pt x="48" y="16"/>
                  </a:moveTo>
                  <a:lnTo>
                    <a:pt x="48" y="16"/>
                  </a:lnTo>
                  <a:lnTo>
                    <a:pt x="48" y="16"/>
                  </a:lnTo>
                  <a:lnTo>
                    <a:pt x="46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0" y="10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4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10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4" y="20"/>
                  </a:lnTo>
                  <a:lnTo>
                    <a:pt x="8" y="24"/>
                  </a:lnTo>
                  <a:lnTo>
                    <a:pt x="10" y="22"/>
                  </a:lnTo>
                  <a:lnTo>
                    <a:pt x="8" y="20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10" y="18"/>
                  </a:lnTo>
                  <a:lnTo>
                    <a:pt x="14" y="20"/>
                  </a:lnTo>
                  <a:lnTo>
                    <a:pt x="18" y="24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2" y="32"/>
                  </a:lnTo>
                  <a:lnTo>
                    <a:pt x="22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28" y="36"/>
                  </a:lnTo>
                  <a:lnTo>
                    <a:pt x="28" y="36"/>
                  </a:lnTo>
                  <a:lnTo>
                    <a:pt x="30" y="38"/>
                  </a:lnTo>
                  <a:lnTo>
                    <a:pt x="32" y="40"/>
                  </a:lnTo>
                  <a:lnTo>
                    <a:pt x="34" y="38"/>
                  </a:lnTo>
                  <a:lnTo>
                    <a:pt x="36" y="38"/>
                  </a:lnTo>
                  <a:lnTo>
                    <a:pt x="38" y="36"/>
                  </a:lnTo>
                  <a:lnTo>
                    <a:pt x="40" y="32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42" y="24"/>
                  </a:lnTo>
                  <a:lnTo>
                    <a:pt x="44" y="22"/>
                  </a:lnTo>
                  <a:lnTo>
                    <a:pt x="48" y="1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1" name="Freeform 523">
              <a:extLst>
                <a:ext uri="{FF2B5EF4-FFF2-40B4-BE49-F238E27FC236}">
                  <a16:creationId xmlns:a16="http://schemas.microsoft.com/office/drawing/2014/main" xmlns="" id="{D9812ED0-5D2F-4672-80B4-57B14F40F322}"/>
                </a:ext>
              </a:extLst>
            </p:cNvPr>
            <p:cNvSpPr>
              <a:spLocks/>
            </p:cNvSpPr>
            <p:nvPr/>
          </p:nvSpPr>
          <p:spPr bwMode="gray">
            <a:xfrm>
              <a:off x="7326154" y="4509863"/>
              <a:ext cx="151815" cy="55504"/>
            </a:xfrm>
            <a:custGeom>
              <a:avLst/>
              <a:gdLst>
                <a:gd name="T0" fmla="*/ 12 w 82"/>
                <a:gd name="T1" fmla="*/ 6 h 30"/>
                <a:gd name="T2" fmla="*/ 8 w 82"/>
                <a:gd name="T3" fmla="*/ 10 h 30"/>
                <a:gd name="T4" fmla="*/ 6 w 82"/>
                <a:gd name="T5" fmla="*/ 14 h 30"/>
                <a:gd name="T6" fmla="*/ 2 w 82"/>
                <a:gd name="T7" fmla="*/ 20 h 30"/>
                <a:gd name="T8" fmla="*/ 0 w 82"/>
                <a:gd name="T9" fmla="*/ 20 h 30"/>
                <a:gd name="T10" fmla="*/ 6 w 82"/>
                <a:gd name="T11" fmla="*/ 22 h 30"/>
                <a:gd name="T12" fmla="*/ 10 w 82"/>
                <a:gd name="T13" fmla="*/ 20 h 30"/>
                <a:gd name="T14" fmla="*/ 16 w 82"/>
                <a:gd name="T15" fmla="*/ 20 h 30"/>
                <a:gd name="T16" fmla="*/ 28 w 82"/>
                <a:gd name="T17" fmla="*/ 18 h 30"/>
                <a:gd name="T18" fmla="*/ 32 w 82"/>
                <a:gd name="T19" fmla="*/ 18 h 30"/>
                <a:gd name="T20" fmla="*/ 40 w 82"/>
                <a:gd name="T21" fmla="*/ 20 h 30"/>
                <a:gd name="T22" fmla="*/ 42 w 82"/>
                <a:gd name="T23" fmla="*/ 22 h 30"/>
                <a:gd name="T24" fmla="*/ 46 w 82"/>
                <a:gd name="T25" fmla="*/ 26 h 30"/>
                <a:gd name="T26" fmla="*/ 50 w 82"/>
                <a:gd name="T27" fmla="*/ 28 h 30"/>
                <a:gd name="T28" fmla="*/ 56 w 82"/>
                <a:gd name="T29" fmla="*/ 28 h 30"/>
                <a:gd name="T30" fmla="*/ 56 w 82"/>
                <a:gd name="T31" fmla="*/ 26 h 30"/>
                <a:gd name="T32" fmla="*/ 56 w 82"/>
                <a:gd name="T33" fmla="*/ 26 h 30"/>
                <a:gd name="T34" fmla="*/ 54 w 82"/>
                <a:gd name="T35" fmla="*/ 24 h 30"/>
                <a:gd name="T36" fmla="*/ 52 w 82"/>
                <a:gd name="T37" fmla="*/ 22 h 30"/>
                <a:gd name="T38" fmla="*/ 54 w 82"/>
                <a:gd name="T39" fmla="*/ 20 h 30"/>
                <a:gd name="T40" fmla="*/ 60 w 82"/>
                <a:gd name="T41" fmla="*/ 18 h 30"/>
                <a:gd name="T42" fmla="*/ 62 w 82"/>
                <a:gd name="T43" fmla="*/ 14 h 30"/>
                <a:gd name="T44" fmla="*/ 64 w 82"/>
                <a:gd name="T45" fmla="*/ 12 h 30"/>
                <a:gd name="T46" fmla="*/ 68 w 82"/>
                <a:gd name="T47" fmla="*/ 12 h 30"/>
                <a:gd name="T48" fmla="*/ 72 w 82"/>
                <a:gd name="T49" fmla="*/ 12 h 30"/>
                <a:gd name="T50" fmla="*/ 76 w 82"/>
                <a:gd name="T51" fmla="*/ 14 h 30"/>
                <a:gd name="T52" fmla="*/ 80 w 82"/>
                <a:gd name="T53" fmla="*/ 18 h 30"/>
                <a:gd name="T54" fmla="*/ 82 w 82"/>
                <a:gd name="T55" fmla="*/ 14 h 30"/>
                <a:gd name="T56" fmla="*/ 80 w 82"/>
                <a:gd name="T57" fmla="*/ 10 h 30"/>
                <a:gd name="T58" fmla="*/ 78 w 82"/>
                <a:gd name="T59" fmla="*/ 6 h 30"/>
                <a:gd name="T60" fmla="*/ 70 w 82"/>
                <a:gd name="T61" fmla="*/ 4 h 30"/>
                <a:gd name="T62" fmla="*/ 66 w 82"/>
                <a:gd name="T63" fmla="*/ 4 h 30"/>
                <a:gd name="T64" fmla="*/ 62 w 82"/>
                <a:gd name="T65" fmla="*/ 4 h 30"/>
                <a:gd name="T66" fmla="*/ 50 w 82"/>
                <a:gd name="T67" fmla="*/ 8 h 30"/>
                <a:gd name="T68" fmla="*/ 44 w 82"/>
                <a:gd name="T69" fmla="*/ 10 h 30"/>
                <a:gd name="T70" fmla="*/ 40 w 82"/>
                <a:gd name="T71" fmla="*/ 10 h 30"/>
                <a:gd name="T72" fmla="*/ 34 w 82"/>
                <a:gd name="T73" fmla="*/ 8 h 30"/>
                <a:gd name="T74" fmla="*/ 32 w 82"/>
                <a:gd name="T75" fmla="*/ 8 h 30"/>
                <a:gd name="T76" fmla="*/ 30 w 82"/>
                <a:gd name="T77" fmla="*/ 6 h 30"/>
                <a:gd name="T78" fmla="*/ 16 w 82"/>
                <a:gd name="T7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30">
                  <a:moveTo>
                    <a:pt x="16" y="0"/>
                  </a:moveTo>
                  <a:lnTo>
                    <a:pt x="12" y="6"/>
                  </a:lnTo>
                  <a:lnTo>
                    <a:pt x="10" y="8"/>
                  </a:lnTo>
                  <a:lnTo>
                    <a:pt x="8" y="10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10" y="20"/>
                  </a:lnTo>
                  <a:lnTo>
                    <a:pt x="12" y="20"/>
                  </a:lnTo>
                  <a:lnTo>
                    <a:pt x="16" y="20"/>
                  </a:lnTo>
                  <a:lnTo>
                    <a:pt x="22" y="18"/>
                  </a:lnTo>
                  <a:lnTo>
                    <a:pt x="28" y="18"/>
                  </a:lnTo>
                  <a:lnTo>
                    <a:pt x="30" y="18"/>
                  </a:lnTo>
                  <a:lnTo>
                    <a:pt x="32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4" y="24"/>
                  </a:lnTo>
                  <a:lnTo>
                    <a:pt x="46" y="26"/>
                  </a:lnTo>
                  <a:lnTo>
                    <a:pt x="50" y="30"/>
                  </a:lnTo>
                  <a:lnTo>
                    <a:pt x="50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8" y="18"/>
                  </a:lnTo>
                  <a:lnTo>
                    <a:pt x="60" y="18"/>
                  </a:lnTo>
                  <a:lnTo>
                    <a:pt x="62" y="16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64" y="12"/>
                  </a:lnTo>
                  <a:lnTo>
                    <a:pt x="66" y="12"/>
                  </a:lnTo>
                  <a:lnTo>
                    <a:pt x="68" y="12"/>
                  </a:lnTo>
                  <a:lnTo>
                    <a:pt x="70" y="10"/>
                  </a:lnTo>
                  <a:lnTo>
                    <a:pt x="72" y="12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6"/>
                  </a:lnTo>
                  <a:lnTo>
                    <a:pt x="80" y="18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12"/>
                  </a:lnTo>
                  <a:lnTo>
                    <a:pt x="80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8" y="4"/>
                  </a:lnTo>
                  <a:lnTo>
                    <a:pt x="66" y="4"/>
                  </a:lnTo>
                  <a:lnTo>
                    <a:pt x="64" y="4"/>
                  </a:lnTo>
                  <a:lnTo>
                    <a:pt x="62" y="4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8"/>
                  </a:lnTo>
                  <a:lnTo>
                    <a:pt x="44" y="10"/>
                  </a:lnTo>
                  <a:lnTo>
                    <a:pt x="42" y="10"/>
                  </a:lnTo>
                  <a:lnTo>
                    <a:pt x="40" y="10"/>
                  </a:lnTo>
                  <a:lnTo>
                    <a:pt x="36" y="8"/>
                  </a:lnTo>
                  <a:lnTo>
                    <a:pt x="34" y="8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32" y="6"/>
                  </a:lnTo>
                  <a:lnTo>
                    <a:pt x="30" y="6"/>
                  </a:lnTo>
                  <a:lnTo>
                    <a:pt x="26" y="4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2" name="Freeform 524">
              <a:extLst>
                <a:ext uri="{FF2B5EF4-FFF2-40B4-BE49-F238E27FC236}">
                  <a16:creationId xmlns:a16="http://schemas.microsoft.com/office/drawing/2014/main" xmlns="" id="{E24B892D-2C59-4DB1-9045-965DD66A05A8}"/>
                </a:ext>
              </a:extLst>
            </p:cNvPr>
            <p:cNvSpPr>
              <a:spLocks/>
            </p:cNvSpPr>
            <p:nvPr/>
          </p:nvSpPr>
          <p:spPr bwMode="gray">
            <a:xfrm>
              <a:off x="6544864" y="3910415"/>
              <a:ext cx="714639" cy="458837"/>
            </a:xfrm>
            <a:custGeom>
              <a:avLst/>
              <a:gdLst>
                <a:gd name="T0" fmla="*/ 380 w 386"/>
                <a:gd name="T1" fmla="*/ 178 h 248"/>
                <a:gd name="T2" fmla="*/ 384 w 386"/>
                <a:gd name="T3" fmla="*/ 170 h 248"/>
                <a:gd name="T4" fmla="*/ 386 w 386"/>
                <a:gd name="T5" fmla="*/ 164 h 248"/>
                <a:gd name="T6" fmla="*/ 374 w 386"/>
                <a:gd name="T7" fmla="*/ 162 h 248"/>
                <a:gd name="T8" fmla="*/ 356 w 386"/>
                <a:gd name="T9" fmla="*/ 162 h 248"/>
                <a:gd name="T10" fmla="*/ 346 w 386"/>
                <a:gd name="T11" fmla="*/ 166 h 248"/>
                <a:gd name="T12" fmla="*/ 340 w 386"/>
                <a:gd name="T13" fmla="*/ 164 h 248"/>
                <a:gd name="T14" fmla="*/ 334 w 386"/>
                <a:gd name="T15" fmla="*/ 170 h 248"/>
                <a:gd name="T16" fmla="*/ 332 w 386"/>
                <a:gd name="T17" fmla="*/ 184 h 248"/>
                <a:gd name="T18" fmla="*/ 326 w 386"/>
                <a:gd name="T19" fmla="*/ 192 h 248"/>
                <a:gd name="T20" fmla="*/ 314 w 386"/>
                <a:gd name="T21" fmla="*/ 196 h 248"/>
                <a:gd name="T22" fmla="*/ 302 w 386"/>
                <a:gd name="T23" fmla="*/ 198 h 248"/>
                <a:gd name="T24" fmla="*/ 268 w 386"/>
                <a:gd name="T25" fmla="*/ 190 h 248"/>
                <a:gd name="T26" fmla="*/ 258 w 386"/>
                <a:gd name="T27" fmla="*/ 184 h 248"/>
                <a:gd name="T28" fmla="*/ 254 w 386"/>
                <a:gd name="T29" fmla="*/ 162 h 248"/>
                <a:gd name="T30" fmla="*/ 244 w 386"/>
                <a:gd name="T31" fmla="*/ 136 h 248"/>
                <a:gd name="T32" fmla="*/ 244 w 386"/>
                <a:gd name="T33" fmla="*/ 116 h 248"/>
                <a:gd name="T34" fmla="*/ 232 w 386"/>
                <a:gd name="T35" fmla="*/ 90 h 248"/>
                <a:gd name="T36" fmla="*/ 208 w 386"/>
                <a:gd name="T37" fmla="*/ 62 h 248"/>
                <a:gd name="T38" fmla="*/ 194 w 386"/>
                <a:gd name="T39" fmla="*/ 50 h 248"/>
                <a:gd name="T40" fmla="*/ 184 w 386"/>
                <a:gd name="T41" fmla="*/ 54 h 248"/>
                <a:gd name="T42" fmla="*/ 164 w 386"/>
                <a:gd name="T43" fmla="*/ 48 h 248"/>
                <a:gd name="T44" fmla="*/ 142 w 386"/>
                <a:gd name="T45" fmla="*/ 12 h 248"/>
                <a:gd name="T46" fmla="*/ 126 w 386"/>
                <a:gd name="T47" fmla="*/ 10 h 248"/>
                <a:gd name="T48" fmla="*/ 100 w 386"/>
                <a:gd name="T49" fmla="*/ 20 h 248"/>
                <a:gd name="T50" fmla="*/ 54 w 386"/>
                <a:gd name="T51" fmla="*/ 14 h 248"/>
                <a:gd name="T52" fmla="*/ 26 w 386"/>
                <a:gd name="T53" fmla="*/ 0 h 248"/>
                <a:gd name="T54" fmla="*/ 6 w 386"/>
                <a:gd name="T55" fmla="*/ 22 h 248"/>
                <a:gd name="T56" fmla="*/ 22 w 386"/>
                <a:gd name="T57" fmla="*/ 58 h 248"/>
                <a:gd name="T58" fmla="*/ 30 w 386"/>
                <a:gd name="T59" fmla="*/ 80 h 248"/>
                <a:gd name="T60" fmla="*/ 44 w 386"/>
                <a:gd name="T61" fmla="*/ 88 h 248"/>
                <a:gd name="T62" fmla="*/ 58 w 386"/>
                <a:gd name="T63" fmla="*/ 108 h 248"/>
                <a:gd name="T64" fmla="*/ 82 w 386"/>
                <a:gd name="T65" fmla="*/ 142 h 248"/>
                <a:gd name="T66" fmla="*/ 94 w 386"/>
                <a:gd name="T67" fmla="*/ 148 h 248"/>
                <a:gd name="T68" fmla="*/ 94 w 386"/>
                <a:gd name="T69" fmla="*/ 140 h 248"/>
                <a:gd name="T70" fmla="*/ 80 w 386"/>
                <a:gd name="T71" fmla="*/ 116 h 248"/>
                <a:gd name="T72" fmla="*/ 52 w 386"/>
                <a:gd name="T73" fmla="*/ 72 h 248"/>
                <a:gd name="T74" fmla="*/ 30 w 386"/>
                <a:gd name="T75" fmla="*/ 24 h 248"/>
                <a:gd name="T76" fmla="*/ 30 w 386"/>
                <a:gd name="T77" fmla="*/ 16 h 248"/>
                <a:gd name="T78" fmla="*/ 42 w 386"/>
                <a:gd name="T79" fmla="*/ 18 h 248"/>
                <a:gd name="T80" fmla="*/ 68 w 386"/>
                <a:gd name="T81" fmla="*/ 66 h 248"/>
                <a:gd name="T82" fmla="*/ 84 w 386"/>
                <a:gd name="T83" fmla="*/ 80 h 248"/>
                <a:gd name="T84" fmla="*/ 96 w 386"/>
                <a:gd name="T85" fmla="*/ 90 h 248"/>
                <a:gd name="T86" fmla="*/ 116 w 386"/>
                <a:gd name="T87" fmla="*/ 116 h 248"/>
                <a:gd name="T88" fmla="*/ 142 w 386"/>
                <a:gd name="T89" fmla="*/ 148 h 248"/>
                <a:gd name="T90" fmla="*/ 150 w 386"/>
                <a:gd name="T91" fmla="*/ 198 h 248"/>
                <a:gd name="T92" fmla="*/ 174 w 386"/>
                <a:gd name="T93" fmla="*/ 204 h 248"/>
                <a:gd name="T94" fmla="*/ 226 w 386"/>
                <a:gd name="T95" fmla="*/ 224 h 248"/>
                <a:gd name="T96" fmla="*/ 272 w 386"/>
                <a:gd name="T97" fmla="*/ 240 h 248"/>
                <a:gd name="T98" fmla="*/ 304 w 386"/>
                <a:gd name="T99" fmla="*/ 240 h 248"/>
                <a:gd name="T100" fmla="*/ 314 w 386"/>
                <a:gd name="T101" fmla="*/ 244 h 248"/>
                <a:gd name="T102" fmla="*/ 318 w 386"/>
                <a:gd name="T103" fmla="*/ 242 h 248"/>
                <a:gd name="T104" fmla="*/ 322 w 386"/>
                <a:gd name="T105" fmla="*/ 232 h 248"/>
                <a:gd name="T106" fmla="*/ 320 w 386"/>
                <a:gd name="T107" fmla="*/ 226 h 248"/>
                <a:gd name="T108" fmla="*/ 346 w 386"/>
                <a:gd name="T109" fmla="*/ 222 h 248"/>
                <a:gd name="T110" fmla="*/ 340 w 386"/>
                <a:gd name="T111" fmla="*/ 194 h 248"/>
                <a:gd name="T112" fmla="*/ 360 w 386"/>
                <a:gd name="T113" fmla="*/ 190 h 248"/>
                <a:gd name="T114" fmla="*/ 366 w 386"/>
                <a:gd name="T115" fmla="*/ 190 h 248"/>
                <a:gd name="T116" fmla="*/ 374 w 386"/>
                <a:gd name="T117" fmla="*/ 186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248">
                  <a:moveTo>
                    <a:pt x="374" y="186"/>
                  </a:moveTo>
                  <a:lnTo>
                    <a:pt x="378" y="182"/>
                  </a:lnTo>
                  <a:lnTo>
                    <a:pt x="378" y="178"/>
                  </a:lnTo>
                  <a:lnTo>
                    <a:pt x="380" y="178"/>
                  </a:lnTo>
                  <a:lnTo>
                    <a:pt x="382" y="174"/>
                  </a:lnTo>
                  <a:lnTo>
                    <a:pt x="382" y="172"/>
                  </a:lnTo>
                  <a:lnTo>
                    <a:pt x="384" y="172"/>
                  </a:lnTo>
                  <a:lnTo>
                    <a:pt x="384" y="170"/>
                  </a:lnTo>
                  <a:lnTo>
                    <a:pt x="386" y="168"/>
                  </a:lnTo>
                  <a:lnTo>
                    <a:pt x="386" y="166"/>
                  </a:lnTo>
                  <a:lnTo>
                    <a:pt x="386" y="164"/>
                  </a:lnTo>
                  <a:lnTo>
                    <a:pt x="386" y="164"/>
                  </a:lnTo>
                  <a:lnTo>
                    <a:pt x="384" y="164"/>
                  </a:lnTo>
                  <a:lnTo>
                    <a:pt x="382" y="162"/>
                  </a:lnTo>
                  <a:lnTo>
                    <a:pt x="376" y="162"/>
                  </a:lnTo>
                  <a:lnTo>
                    <a:pt x="374" y="162"/>
                  </a:lnTo>
                  <a:lnTo>
                    <a:pt x="372" y="162"/>
                  </a:lnTo>
                  <a:lnTo>
                    <a:pt x="366" y="162"/>
                  </a:lnTo>
                  <a:lnTo>
                    <a:pt x="362" y="162"/>
                  </a:lnTo>
                  <a:lnTo>
                    <a:pt x="356" y="162"/>
                  </a:lnTo>
                  <a:lnTo>
                    <a:pt x="352" y="164"/>
                  </a:lnTo>
                  <a:lnTo>
                    <a:pt x="350" y="164"/>
                  </a:lnTo>
                  <a:lnTo>
                    <a:pt x="348" y="164"/>
                  </a:lnTo>
                  <a:lnTo>
                    <a:pt x="346" y="166"/>
                  </a:lnTo>
                  <a:lnTo>
                    <a:pt x="342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6" y="166"/>
                  </a:lnTo>
                  <a:lnTo>
                    <a:pt x="334" y="170"/>
                  </a:lnTo>
                  <a:lnTo>
                    <a:pt x="334" y="170"/>
                  </a:lnTo>
                  <a:lnTo>
                    <a:pt x="334" y="174"/>
                  </a:lnTo>
                  <a:lnTo>
                    <a:pt x="332" y="178"/>
                  </a:lnTo>
                  <a:lnTo>
                    <a:pt x="332" y="182"/>
                  </a:lnTo>
                  <a:lnTo>
                    <a:pt x="332" y="184"/>
                  </a:lnTo>
                  <a:lnTo>
                    <a:pt x="332" y="186"/>
                  </a:lnTo>
                  <a:lnTo>
                    <a:pt x="332" y="188"/>
                  </a:lnTo>
                  <a:lnTo>
                    <a:pt x="328" y="190"/>
                  </a:lnTo>
                  <a:lnTo>
                    <a:pt x="326" y="192"/>
                  </a:lnTo>
                  <a:lnTo>
                    <a:pt x="324" y="192"/>
                  </a:lnTo>
                  <a:lnTo>
                    <a:pt x="322" y="192"/>
                  </a:lnTo>
                  <a:lnTo>
                    <a:pt x="318" y="194"/>
                  </a:lnTo>
                  <a:lnTo>
                    <a:pt x="314" y="196"/>
                  </a:lnTo>
                  <a:lnTo>
                    <a:pt x="314" y="196"/>
                  </a:lnTo>
                  <a:lnTo>
                    <a:pt x="312" y="196"/>
                  </a:lnTo>
                  <a:lnTo>
                    <a:pt x="308" y="198"/>
                  </a:lnTo>
                  <a:lnTo>
                    <a:pt x="302" y="198"/>
                  </a:lnTo>
                  <a:lnTo>
                    <a:pt x="294" y="198"/>
                  </a:lnTo>
                  <a:lnTo>
                    <a:pt x="284" y="196"/>
                  </a:lnTo>
                  <a:lnTo>
                    <a:pt x="276" y="194"/>
                  </a:lnTo>
                  <a:lnTo>
                    <a:pt x="268" y="190"/>
                  </a:lnTo>
                  <a:lnTo>
                    <a:pt x="262" y="188"/>
                  </a:lnTo>
                  <a:lnTo>
                    <a:pt x="262" y="186"/>
                  </a:lnTo>
                  <a:lnTo>
                    <a:pt x="260" y="186"/>
                  </a:lnTo>
                  <a:lnTo>
                    <a:pt x="258" y="184"/>
                  </a:lnTo>
                  <a:lnTo>
                    <a:pt x="256" y="180"/>
                  </a:lnTo>
                  <a:lnTo>
                    <a:pt x="256" y="176"/>
                  </a:lnTo>
                  <a:lnTo>
                    <a:pt x="254" y="172"/>
                  </a:lnTo>
                  <a:lnTo>
                    <a:pt x="254" y="162"/>
                  </a:lnTo>
                  <a:lnTo>
                    <a:pt x="250" y="152"/>
                  </a:lnTo>
                  <a:lnTo>
                    <a:pt x="244" y="142"/>
                  </a:lnTo>
                  <a:lnTo>
                    <a:pt x="244" y="140"/>
                  </a:lnTo>
                  <a:lnTo>
                    <a:pt x="244" y="136"/>
                  </a:lnTo>
                  <a:lnTo>
                    <a:pt x="244" y="132"/>
                  </a:lnTo>
                  <a:lnTo>
                    <a:pt x="242" y="126"/>
                  </a:lnTo>
                  <a:lnTo>
                    <a:pt x="242" y="122"/>
                  </a:lnTo>
                  <a:lnTo>
                    <a:pt x="244" y="116"/>
                  </a:lnTo>
                  <a:lnTo>
                    <a:pt x="244" y="112"/>
                  </a:lnTo>
                  <a:lnTo>
                    <a:pt x="242" y="96"/>
                  </a:lnTo>
                  <a:lnTo>
                    <a:pt x="240" y="96"/>
                  </a:lnTo>
                  <a:lnTo>
                    <a:pt x="232" y="90"/>
                  </a:lnTo>
                  <a:lnTo>
                    <a:pt x="222" y="80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208" y="62"/>
                  </a:lnTo>
                  <a:lnTo>
                    <a:pt x="206" y="58"/>
                  </a:lnTo>
                  <a:lnTo>
                    <a:pt x="202" y="56"/>
                  </a:lnTo>
                  <a:lnTo>
                    <a:pt x="198" y="52"/>
                  </a:lnTo>
                  <a:lnTo>
                    <a:pt x="194" y="50"/>
                  </a:lnTo>
                  <a:lnTo>
                    <a:pt x="190" y="50"/>
                  </a:lnTo>
                  <a:lnTo>
                    <a:pt x="188" y="52"/>
                  </a:lnTo>
                  <a:lnTo>
                    <a:pt x="186" y="52"/>
                  </a:lnTo>
                  <a:lnTo>
                    <a:pt x="184" y="54"/>
                  </a:lnTo>
                  <a:lnTo>
                    <a:pt x="180" y="54"/>
                  </a:lnTo>
                  <a:lnTo>
                    <a:pt x="174" y="54"/>
                  </a:lnTo>
                  <a:lnTo>
                    <a:pt x="168" y="50"/>
                  </a:lnTo>
                  <a:lnTo>
                    <a:pt x="164" y="48"/>
                  </a:lnTo>
                  <a:lnTo>
                    <a:pt x="156" y="42"/>
                  </a:lnTo>
                  <a:lnTo>
                    <a:pt x="148" y="30"/>
                  </a:lnTo>
                  <a:lnTo>
                    <a:pt x="144" y="14"/>
                  </a:lnTo>
                  <a:lnTo>
                    <a:pt x="142" y="12"/>
                  </a:lnTo>
                  <a:lnTo>
                    <a:pt x="140" y="12"/>
                  </a:lnTo>
                  <a:lnTo>
                    <a:pt x="136" y="10"/>
                  </a:lnTo>
                  <a:lnTo>
                    <a:pt x="130" y="10"/>
                  </a:lnTo>
                  <a:lnTo>
                    <a:pt x="126" y="10"/>
                  </a:lnTo>
                  <a:lnTo>
                    <a:pt x="120" y="10"/>
                  </a:lnTo>
                  <a:lnTo>
                    <a:pt x="116" y="14"/>
                  </a:lnTo>
                  <a:lnTo>
                    <a:pt x="112" y="16"/>
                  </a:lnTo>
                  <a:lnTo>
                    <a:pt x="100" y="20"/>
                  </a:lnTo>
                  <a:lnTo>
                    <a:pt x="82" y="20"/>
                  </a:lnTo>
                  <a:lnTo>
                    <a:pt x="78" y="20"/>
                  </a:lnTo>
                  <a:lnTo>
                    <a:pt x="68" y="18"/>
                  </a:lnTo>
                  <a:lnTo>
                    <a:pt x="54" y="14"/>
                  </a:lnTo>
                  <a:lnTo>
                    <a:pt x="42" y="10"/>
                  </a:lnTo>
                  <a:lnTo>
                    <a:pt x="32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14" y="2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6" y="22"/>
                  </a:lnTo>
                  <a:lnTo>
                    <a:pt x="12" y="36"/>
                  </a:lnTo>
                  <a:lnTo>
                    <a:pt x="18" y="48"/>
                  </a:lnTo>
                  <a:lnTo>
                    <a:pt x="22" y="58"/>
                  </a:lnTo>
                  <a:lnTo>
                    <a:pt x="22" y="58"/>
                  </a:lnTo>
                  <a:lnTo>
                    <a:pt x="24" y="62"/>
                  </a:lnTo>
                  <a:lnTo>
                    <a:pt x="26" y="68"/>
                  </a:lnTo>
                  <a:lnTo>
                    <a:pt x="28" y="74"/>
                  </a:lnTo>
                  <a:lnTo>
                    <a:pt x="30" y="80"/>
                  </a:lnTo>
                  <a:lnTo>
                    <a:pt x="32" y="82"/>
                  </a:lnTo>
                  <a:lnTo>
                    <a:pt x="34" y="82"/>
                  </a:lnTo>
                  <a:lnTo>
                    <a:pt x="38" y="84"/>
                  </a:lnTo>
                  <a:lnTo>
                    <a:pt x="44" y="88"/>
                  </a:lnTo>
                  <a:lnTo>
                    <a:pt x="48" y="92"/>
                  </a:lnTo>
                  <a:lnTo>
                    <a:pt x="52" y="98"/>
                  </a:lnTo>
                  <a:lnTo>
                    <a:pt x="56" y="106"/>
                  </a:lnTo>
                  <a:lnTo>
                    <a:pt x="58" y="108"/>
                  </a:lnTo>
                  <a:lnTo>
                    <a:pt x="62" y="118"/>
                  </a:lnTo>
                  <a:lnTo>
                    <a:pt x="68" y="128"/>
                  </a:lnTo>
                  <a:lnTo>
                    <a:pt x="76" y="136"/>
                  </a:lnTo>
                  <a:lnTo>
                    <a:pt x="82" y="142"/>
                  </a:lnTo>
                  <a:lnTo>
                    <a:pt x="84" y="144"/>
                  </a:lnTo>
                  <a:lnTo>
                    <a:pt x="88" y="146"/>
                  </a:lnTo>
                  <a:lnTo>
                    <a:pt x="92" y="148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4"/>
                  </a:lnTo>
                  <a:lnTo>
                    <a:pt x="94" y="140"/>
                  </a:lnTo>
                  <a:lnTo>
                    <a:pt x="90" y="134"/>
                  </a:lnTo>
                  <a:lnTo>
                    <a:pt x="86" y="126"/>
                  </a:lnTo>
                  <a:lnTo>
                    <a:pt x="82" y="120"/>
                  </a:lnTo>
                  <a:lnTo>
                    <a:pt x="80" y="116"/>
                  </a:lnTo>
                  <a:lnTo>
                    <a:pt x="74" y="108"/>
                  </a:lnTo>
                  <a:lnTo>
                    <a:pt x="68" y="94"/>
                  </a:lnTo>
                  <a:lnTo>
                    <a:pt x="62" y="82"/>
                  </a:lnTo>
                  <a:lnTo>
                    <a:pt x="52" y="72"/>
                  </a:lnTo>
                  <a:lnTo>
                    <a:pt x="42" y="58"/>
                  </a:lnTo>
                  <a:lnTo>
                    <a:pt x="34" y="42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0" y="22"/>
                  </a:lnTo>
                  <a:lnTo>
                    <a:pt x="30" y="20"/>
                  </a:lnTo>
                  <a:lnTo>
                    <a:pt x="30" y="18"/>
                  </a:lnTo>
                  <a:lnTo>
                    <a:pt x="30" y="16"/>
                  </a:lnTo>
                  <a:lnTo>
                    <a:pt x="32" y="14"/>
                  </a:lnTo>
                  <a:lnTo>
                    <a:pt x="34" y="14"/>
                  </a:lnTo>
                  <a:lnTo>
                    <a:pt x="38" y="16"/>
                  </a:lnTo>
                  <a:lnTo>
                    <a:pt x="42" y="18"/>
                  </a:lnTo>
                  <a:lnTo>
                    <a:pt x="44" y="24"/>
                  </a:lnTo>
                  <a:lnTo>
                    <a:pt x="50" y="36"/>
                  </a:lnTo>
                  <a:lnTo>
                    <a:pt x="58" y="52"/>
                  </a:lnTo>
                  <a:lnTo>
                    <a:pt x="68" y="66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0" y="78"/>
                  </a:lnTo>
                  <a:lnTo>
                    <a:pt x="84" y="80"/>
                  </a:lnTo>
                  <a:lnTo>
                    <a:pt x="88" y="80"/>
                  </a:lnTo>
                  <a:lnTo>
                    <a:pt x="92" y="84"/>
                  </a:lnTo>
                  <a:lnTo>
                    <a:pt x="94" y="86"/>
                  </a:lnTo>
                  <a:lnTo>
                    <a:pt x="96" y="90"/>
                  </a:lnTo>
                  <a:lnTo>
                    <a:pt x="98" y="96"/>
                  </a:lnTo>
                  <a:lnTo>
                    <a:pt x="100" y="98"/>
                  </a:lnTo>
                  <a:lnTo>
                    <a:pt x="106" y="106"/>
                  </a:lnTo>
                  <a:lnTo>
                    <a:pt x="116" y="116"/>
                  </a:lnTo>
                  <a:lnTo>
                    <a:pt x="124" y="126"/>
                  </a:lnTo>
                  <a:lnTo>
                    <a:pt x="134" y="136"/>
                  </a:lnTo>
                  <a:lnTo>
                    <a:pt x="140" y="142"/>
                  </a:lnTo>
                  <a:lnTo>
                    <a:pt x="142" y="148"/>
                  </a:lnTo>
                  <a:lnTo>
                    <a:pt x="144" y="160"/>
                  </a:lnTo>
                  <a:lnTo>
                    <a:pt x="148" y="176"/>
                  </a:lnTo>
                  <a:lnTo>
                    <a:pt x="148" y="198"/>
                  </a:lnTo>
                  <a:lnTo>
                    <a:pt x="150" y="198"/>
                  </a:lnTo>
                  <a:lnTo>
                    <a:pt x="154" y="200"/>
                  </a:lnTo>
                  <a:lnTo>
                    <a:pt x="160" y="202"/>
                  </a:lnTo>
                  <a:lnTo>
                    <a:pt x="170" y="204"/>
                  </a:lnTo>
                  <a:lnTo>
                    <a:pt x="174" y="204"/>
                  </a:lnTo>
                  <a:lnTo>
                    <a:pt x="186" y="208"/>
                  </a:lnTo>
                  <a:lnTo>
                    <a:pt x="198" y="216"/>
                  </a:lnTo>
                  <a:lnTo>
                    <a:pt x="208" y="224"/>
                  </a:lnTo>
                  <a:lnTo>
                    <a:pt x="226" y="224"/>
                  </a:lnTo>
                  <a:lnTo>
                    <a:pt x="230" y="226"/>
                  </a:lnTo>
                  <a:lnTo>
                    <a:pt x="240" y="230"/>
                  </a:lnTo>
                  <a:lnTo>
                    <a:pt x="254" y="236"/>
                  </a:lnTo>
                  <a:lnTo>
                    <a:pt x="272" y="240"/>
                  </a:lnTo>
                  <a:lnTo>
                    <a:pt x="278" y="240"/>
                  </a:lnTo>
                  <a:lnTo>
                    <a:pt x="290" y="240"/>
                  </a:lnTo>
                  <a:lnTo>
                    <a:pt x="304" y="240"/>
                  </a:lnTo>
                  <a:lnTo>
                    <a:pt x="304" y="240"/>
                  </a:lnTo>
                  <a:lnTo>
                    <a:pt x="306" y="240"/>
                  </a:lnTo>
                  <a:lnTo>
                    <a:pt x="308" y="240"/>
                  </a:lnTo>
                  <a:lnTo>
                    <a:pt x="310" y="242"/>
                  </a:lnTo>
                  <a:lnTo>
                    <a:pt x="314" y="244"/>
                  </a:lnTo>
                  <a:lnTo>
                    <a:pt x="314" y="248"/>
                  </a:lnTo>
                  <a:lnTo>
                    <a:pt x="316" y="248"/>
                  </a:lnTo>
                  <a:lnTo>
                    <a:pt x="316" y="244"/>
                  </a:lnTo>
                  <a:lnTo>
                    <a:pt x="318" y="242"/>
                  </a:lnTo>
                  <a:lnTo>
                    <a:pt x="320" y="238"/>
                  </a:lnTo>
                  <a:lnTo>
                    <a:pt x="322" y="236"/>
                  </a:lnTo>
                  <a:lnTo>
                    <a:pt x="322" y="234"/>
                  </a:lnTo>
                  <a:lnTo>
                    <a:pt x="322" y="232"/>
                  </a:lnTo>
                  <a:lnTo>
                    <a:pt x="322" y="230"/>
                  </a:lnTo>
                  <a:lnTo>
                    <a:pt x="320" y="228"/>
                  </a:lnTo>
                  <a:lnTo>
                    <a:pt x="320" y="226"/>
                  </a:lnTo>
                  <a:lnTo>
                    <a:pt x="320" y="226"/>
                  </a:lnTo>
                  <a:lnTo>
                    <a:pt x="320" y="224"/>
                  </a:lnTo>
                  <a:lnTo>
                    <a:pt x="320" y="222"/>
                  </a:lnTo>
                  <a:lnTo>
                    <a:pt x="322" y="222"/>
                  </a:lnTo>
                  <a:lnTo>
                    <a:pt x="346" y="222"/>
                  </a:lnTo>
                  <a:lnTo>
                    <a:pt x="346" y="212"/>
                  </a:lnTo>
                  <a:lnTo>
                    <a:pt x="336" y="202"/>
                  </a:lnTo>
                  <a:lnTo>
                    <a:pt x="340" y="202"/>
                  </a:lnTo>
                  <a:lnTo>
                    <a:pt x="340" y="194"/>
                  </a:lnTo>
                  <a:lnTo>
                    <a:pt x="360" y="194"/>
                  </a:lnTo>
                  <a:lnTo>
                    <a:pt x="360" y="194"/>
                  </a:lnTo>
                  <a:lnTo>
                    <a:pt x="360" y="192"/>
                  </a:lnTo>
                  <a:lnTo>
                    <a:pt x="360" y="190"/>
                  </a:lnTo>
                  <a:lnTo>
                    <a:pt x="362" y="190"/>
                  </a:lnTo>
                  <a:lnTo>
                    <a:pt x="364" y="192"/>
                  </a:lnTo>
                  <a:lnTo>
                    <a:pt x="366" y="190"/>
                  </a:lnTo>
                  <a:lnTo>
                    <a:pt x="366" y="190"/>
                  </a:lnTo>
                  <a:lnTo>
                    <a:pt x="368" y="188"/>
                  </a:lnTo>
                  <a:lnTo>
                    <a:pt x="370" y="188"/>
                  </a:lnTo>
                  <a:lnTo>
                    <a:pt x="372" y="188"/>
                  </a:lnTo>
                  <a:lnTo>
                    <a:pt x="374" y="186"/>
                  </a:lnTo>
                  <a:lnTo>
                    <a:pt x="374" y="18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3" name="Freeform 525">
              <a:extLst>
                <a:ext uri="{FF2B5EF4-FFF2-40B4-BE49-F238E27FC236}">
                  <a16:creationId xmlns:a16="http://schemas.microsoft.com/office/drawing/2014/main" xmlns="" id="{0FBA0185-F834-4F57-AE59-1C599436007E}"/>
                </a:ext>
              </a:extLst>
            </p:cNvPr>
            <p:cNvSpPr>
              <a:spLocks/>
            </p:cNvSpPr>
            <p:nvPr/>
          </p:nvSpPr>
          <p:spPr bwMode="gray">
            <a:xfrm>
              <a:off x="7181745" y="4343350"/>
              <a:ext cx="151815" cy="85107"/>
            </a:xfrm>
            <a:custGeom>
              <a:avLst/>
              <a:gdLst>
                <a:gd name="T0" fmla="*/ 80 w 82"/>
                <a:gd name="T1" fmla="*/ 8 h 46"/>
                <a:gd name="T2" fmla="*/ 76 w 82"/>
                <a:gd name="T3" fmla="*/ 8 h 46"/>
                <a:gd name="T4" fmla="*/ 72 w 82"/>
                <a:gd name="T5" fmla="*/ 8 h 46"/>
                <a:gd name="T6" fmla="*/ 68 w 82"/>
                <a:gd name="T7" fmla="*/ 8 h 46"/>
                <a:gd name="T8" fmla="*/ 66 w 82"/>
                <a:gd name="T9" fmla="*/ 8 h 46"/>
                <a:gd name="T10" fmla="*/ 62 w 82"/>
                <a:gd name="T11" fmla="*/ 12 h 46"/>
                <a:gd name="T12" fmla="*/ 60 w 82"/>
                <a:gd name="T13" fmla="*/ 18 h 46"/>
                <a:gd name="T14" fmla="*/ 56 w 82"/>
                <a:gd name="T15" fmla="*/ 24 h 46"/>
                <a:gd name="T16" fmla="*/ 50 w 82"/>
                <a:gd name="T17" fmla="*/ 30 h 46"/>
                <a:gd name="T18" fmla="*/ 48 w 82"/>
                <a:gd name="T19" fmla="*/ 30 h 46"/>
                <a:gd name="T20" fmla="*/ 44 w 82"/>
                <a:gd name="T21" fmla="*/ 34 h 46"/>
                <a:gd name="T22" fmla="*/ 44 w 82"/>
                <a:gd name="T23" fmla="*/ 38 h 46"/>
                <a:gd name="T24" fmla="*/ 42 w 82"/>
                <a:gd name="T25" fmla="*/ 42 h 46"/>
                <a:gd name="T26" fmla="*/ 38 w 82"/>
                <a:gd name="T27" fmla="*/ 44 h 46"/>
                <a:gd name="T28" fmla="*/ 36 w 82"/>
                <a:gd name="T29" fmla="*/ 46 h 46"/>
                <a:gd name="T30" fmla="*/ 34 w 82"/>
                <a:gd name="T31" fmla="*/ 42 h 46"/>
                <a:gd name="T32" fmla="*/ 32 w 82"/>
                <a:gd name="T33" fmla="*/ 42 h 46"/>
                <a:gd name="T34" fmla="*/ 30 w 82"/>
                <a:gd name="T35" fmla="*/ 44 h 46"/>
                <a:gd name="T36" fmla="*/ 30 w 82"/>
                <a:gd name="T37" fmla="*/ 42 h 46"/>
                <a:gd name="T38" fmla="*/ 30 w 82"/>
                <a:gd name="T39" fmla="*/ 36 h 46"/>
                <a:gd name="T40" fmla="*/ 30 w 82"/>
                <a:gd name="T41" fmla="*/ 34 h 46"/>
                <a:gd name="T42" fmla="*/ 26 w 82"/>
                <a:gd name="T43" fmla="*/ 32 h 46"/>
                <a:gd name="T44" fmla="*/ 22 w 82"/>
                <a:gd name="T45" fmla="*/ 30 h 46"/>
                <a:gd name="T46" fmla="*/ 18 w 82"/>
                <a:gd name="T47" fmla="*/ 30 h 46"/>
                <a:gd name="T48" fmla="*/ 16 w 82"/>
                <a:gd name="T49" fmla="*/ 32 h 46"/>
                <a:gd name="T50" fmla="*/ 12 w 82"/>
                <a:gd name="T51" fmla="*/ 30 h 46"/>
                <a:gd name="T52" fmla="*/ 10 w 82"/>
                <a:gd name="T53" fmla="*/ 28 h 46"/>
                <a:gd name="T54" fmla="*/ 2 w 82"/>
                <a:gd name="T55" fmla="*/ 24 h 46"/>
                <a:gd name="T56" fmla="*/ 2 w 82"/>
                <a:gd name="T57" fmla="*/ 22 h 46"/>
                <a:gd name="T58" fmla="*/ 2 w 82"/>
                <a:gd name="T59" fmla="*/ 22 h 46"/>
                <a:gd name="T60" fmla="*/ 6 w 82"/>
                <a:gd name="T61" fmla="*/ 22 h 46"/>
                <a:gd name="T62" fmla="*/ 10 w 82"/>
                <a:gd name="T63" fmla="*/ 18 h 46"/>
                <a:gd name="T64" fmla="*/ 12 w 82"/>
                <a:gd name="T65" fmla="*/ 14 h 46"/>
                <a:gd name="T66" fmla="*/ 16 w 82"/>
                <a:gd name="T67" fmla="*/ 12 h 46"/>
                <a:gd name="T68" fmla="*/ 20 w 82"/>
                <a:gd name="T69" fmla="*/ 10 h 46"/>
                <a:gd name="T70" fmla="*/ 26 w 82"/>
                <a:gd name="T71" fmla="*/ 4 h 46"/>
                <a:gd name="T72" fmla="*/ 28 w 82"/>
                <a:gd name="T73" fmla="*/ 2 h 46"/>
                <a:gd name="T74" fmla="*/ 32 w 82"/>
                <a:gd name="T75" fmla="*/ 0 h 46"/>
                <a:gd name="T76" fmla="*/ 34 w 82"/>
                <a:gd name="T77" fmla="*/ 0 h 46"/>
                <a:gd name="T78" fmla="*/ 40 w 82"/>
                <a:gd name="T79" fmla="*/ 0 h 46"/>
                <a:gd name="T80" fmla="*/ 42 w 82"/>
                <a:gd name="T81" fmla="*/ 0 h 46"/>
                <a:gd name="T82" fmla="*/ 48 w 82"/>
                <a:gd name="T83" fmla="*/ 0 h 46"/>
                <a:gd name="T84" fmla="*/ 58 w 82"/>
                <a:gd name="T85" fmla="*/ 0 h 46"/>
                <a:gd name="T86" fmla="*/ 70 w 82"/>
                <a:gd name="T87" fmla="*/ 2 h 46"/>
                <a:gd name="T88" fmla="*/ 80 w 82"/>
                <a:gd name="T89" fmla="*/ 2 h 46"/>
                <a:gd name="T90" fmla="*/ 82 w 82"/>
                <a:gd name="T91" fmla="*/ 4 h 46"/>
                <a:gd name="T92" fmla="*/ 82 w 82"/>
                <a:gd name="T93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2" h="46">
                  <a:moveTo>
                    <a:pt x="82" y="8"/>
                  </a:moveTo>
                  <a:lnTo>
                    <a:pt x="80" y="8"/>
                  </a:lnTo>
                  <a:lnTo>
                    <a:pt x="78" y="8"/>
                  </a:lnTo>
                  <a:lnTo>
                    <a:pt x="76" y="8"/>
                  </a:lnTo>
                  <a:lnTo>
                    <a:pt x="74" y="8"/>
                  </a:lnTo>
                  <a:lnTo>
                    <a:pt x="72" y="8"/>
                  </a:lnTo>
                  <a:lnTo>
                    <a:pt x="70" y="10"/>
                  </a:lnTo>
                  <a:lnTo>
                    <a:pt x="68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0" y="18"/>
                  </a:lnTo>
                  <a:lnTo>
                    <a:pt x="60" y="18"/>
                  </a:lnTo>
                  <a:lnTo>
                    <a:pt x="58" y="22"/>
                  </a:lnTo>
                  <a:lnTo>
                    <a:pt x="56" y="24"/>
                  </a:lnTo>
                  <a:lnTo>
                    <a:pt x="54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8" y="30"/>
                  </a:lnTo>
                  <a:lnTo>
                    <a:pt x="46" y="32"/>
                  </a:lnTo>
                  <a:lnTo>
                    <a:pt x="44" y="34"/>
                  </a:lnTo>
                  <a:lnTo>
                    <a:pt x="44" y="36"/>
                  </a:lnTo>
                  <a:lnTo>
                    <a:pt x="44" y="38"/>
                  </a:lnTo>
                  <a:lnTo>
                    <a:pt x="44" y="40"/>
                  </a:lnTo>
                  <a:lnTo>
                    <a:pt x="42" y="42"/>
                  </a:lnTo>
                  <a:lnTo>
                    <a:pt x="40" y="44"/>
                  </a:lnTo>
                  <a:lnTo>
                    <a:pt x="38" y="44"/>
                  </a:lnTo>
                  <a:lnTo>
                    <a:pt x="38" y="46"/>
                  </a:lnTo>
                  <a:lnTo>
                    <a:pt x="36" y="46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2" y="42"/>
                  </a:lnTo>
                  <a:lnTo>
                    <a:pt x="32" y="42"/>
                  </a:lnTo>
                  <a:lnTo>
                    <a:pt x="32" y="44"/>
                  </a:lnTo>
                  <a:lnTo>
                    <a:pt x="30" y="44"/>
                  </a:lnTo>
                  <a:lnTo>
                    <a:pt x="30" y="42"/>
                  </a:lnTo>
                  <a:lnTo>
                    <a:pt x="30" y="42"/>
                  </a:lnTo>
                  <a:lnTo>
                    <a:pt x="30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0" y="34"/>
                  </a:lnTo>
                  <a:lnTo>
                    <a:pt x="28" y="32"/>
                  </a:lnTo>
                  <a:lnTo>
                    <a:pt x="26" y="32"/>
                  </a:lnTo>
                  <a:lnTo>
                    <a:pt x="24" y="30"/>
                  </a:lnTo>
                  <a:lnTo>
                    <a:pt x="22" y="30"/>
                  </a:lnTo>
                  <a:lnTo>
                    <a:pt x="20" y="30"/>
                  </a:lnTo>
                  <a:lnTo>
                    <a:pt x="18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4" y="32"/>
                  </a:lnTo>
                  <a:lnTo>
                    <a:pt x="12" y="30"/>
                  </a:lnTo>
                  <a:lnTo>
                    <a:pt x="12" y="28"/>
                  </a:lnTo>
                  <a:lnTo>
                    <a:pt x="10" y="28"/>
                  </a:lnTo>
                  <a:lnTo>
                    <a:pt x="6" y="24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8" y="20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12" y="14"/>
                  </a:lnTo>
                  <a:lnTo>
                    <a:pt x="14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20" y="10"/>
                  </a:lnTo>
                  <a:lnTo>
                    <a:pt x="24" y="8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6" y="2"/>
                  </a:lnTo>
                  <a:lnTo>
                    <a:pt x="80" y="2"/>
                  </a:lnTo>
                  <a:lnTo>
                    <a:pt x="80" y="4"/>
                  </a:lnTo>
                  <a:lnTo>
                    <a:pt x="82" y="4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2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4" name="Freeform 526">
              <a:extLst>
                <a:ext uri="{FF2B5EF4-FFF2-40B4-BE49-F238E27FC236}">
                  <a16:creationId xmlns:a16="http://schemas.microsoft.com/office/drawing/2014/main" xmlns="" id="{79A8E907-1BD2-4D57-94D3-98EB09472F63}"/>
                </a:ext>
              </a:extLst>
            </p:cNvPr>
            <p:cNvSpPr>
              <a:spLocks/>
            </p:cNvSpPr>
            <p:nvPr/>
          </p:nvSpPr>
          <p:spPr bwMode="gray">
            <a:xfrm>
              <a:off x="7159528" y="4387754"/>
              <a:ext cx="81461" cy="44404"/>
            </a:xfrm>
            <a:custGeom>
              <a:avLst/>
              <a:gdLst>
                <a:gd name="T0" fmla="*/ 44 w 44"/>
                <a:gd name="T1" fmla="*/ 20 h 24"/>
                <a:gd name="T2" fmla="*/ 42 w 44"/>
                <a:gd name="T3" fmla="*/ 22 h 24"/>
                <a:gd name="T4" fmla="*/ 40 w 44"/>
                <a:gd name="T5" fmla="*/ 22 h 24"/>
                <a:gd name="T6" fmla="*/ 40 w 44"/>
                <a:gd name="T7" fmla="*/ 24 h 24"/>
                <a:gd name="T8" fmla="*/ 32 w 44"/>
                <a:gd name="T9" fmla="*/ 22 h 24"/>
                <a:gd name="T10" fmla="*/ 26 w 44"/>
                <a:gd name="T11" fmla="*/ 22 h 24"/>
                <a:gd name="T12" fmla="*/ 20 w 44"/>
                <a:gd name="T13" fmla="*/ 20 h 24"/>
                <a:gd name="T14" fmla="*/ 16 w 44"/>
                <a:gd name="T15" fmla="*/ 18 h 24"/>
                <a:gd name="T16" fmla="*/ 12 w 44"/>
                <a:gd name="T17" fmla="*/ 18 h 24"/>
                <a:gd name="T18" fmla="*/ 12 w 44"/>
                <a:gd name="T19" fmla="*/ 16 h 24"/>
                <a:gd name="T20" fmla="*/ 6 w 44"/>
                <a:gd name="T21" fmla="*/ 14 h 24"/>
                <a:gd name="T22" fmla="*/ 2 w 44"/>
                <a:gd name="T23" fmla="*/ 12 h 24"/>
                <a:gd name="T24" fmla="*/ 0 w 44"/>
                <a:gd name="T25" fmla="*/ 10 h 24"/>
                <a:gd name="T26" fmla="*/ 8 w 44"/>
                <a:gd name="T27" fmla="*/ 4 h 24"/>
                <a:gd name="T28" fmla="*/ 10 w 44"/>
                <a:gd name="T29" fmla="*/ 2 h 24"/>
                <a:gd name="T30" fmla="*/ 12 w 44"/>
                <a:gd name="T31" fmla="*/ 0 h 24"/>
                <a:gd name="T32" fmla="*/ 14 w 44"/>
                <a:gd name="T33" fmla="*/ 0 h 24"/>
                <a:gd name="T34" fmla="*/ 16 w 44"/>
                <a:gd name="T35" fmla="*/ 0 h 24"/>
                <a:gd name="T36" fmla="*/ 20 w 44"/>
                <a:gd name="T37" fmla="*/ 2 h 24"/>
                <a:gd name="T38" fmla="*/ 24 w 44"/>
                <a:gd name="T39" fmla="*/ 4 h 24"/>
                <a:gd name="T40" fmla="*/ 24 w 44"/>
                <a:gd name="T41" fmla="*/ 6 h 24"/>
                <a:gd name="T42" fmla="*/ 26 w 44"/>
                <a:gd name="T43" fmla="*/ 6 h 24"/>
                <a:gd name="T44" fmla="*/ 26 w 44"/>
                <a:gd name="T45" fmla="*/ 8 h 24"/>
                <a:gd name="T46" fmla="*/ 30 w 44"/>
                <a:gd name="T47" fmla="*/ 8 h 24"/>
                <a:gd name="T48" fmla="*/ 30 w 44"/>
                <a:gd name="T49" fmla="*/ 8 h 24"/>
                <a:gd name="T50" fmla="*/ 32 w 44"/>
                <a:gd name="T51" fmla="*/ 6 h 24"/>
                <a:gd name="T52" fmla="*/ 34 w 44"/>
                <a:gd name="T53" fmla="*/ 6 h 24"/>
                <a:gd name="T54" fmla="*/ 38 w 44"/>
                <a:gd name="T55" fmla="*/ 6 h 24"/>
                <a:gd name="T56" fmla="*/ 38 w 44"/>
                <a:gd name="T57" fmla="*/ 6 h 24"/>
                <a:gd name="T58" fmla="*/ 40 w 44"/>
                <a:gd name="T59" fmla="*/ 8 h 24"/>
                <a:gd name="T60" fmla="*/ 42 w 44"/>
                <a:gd name="T61" fmla="*/ 10 h 24"/>
                <a:gd name="T62" fmla="*/ 44 w 44"/>
                <a:gd name="T63" fmla="*/ 12 h 24"/>
                <a:gd name="T64" fmla="*/ 44 w 44"/>
                <a:gd name="T65" fmla="*/ 14 h 24"/>
                <a:gd name="T66" fmla="*/ 44 w 44"/>
                <a:gd name="T67" fmla="*/ 16 h 24"/>
                <a:gd name="T68" fmla="*/ 44 w 44"/>
                <a:gd name="T69" fmla="*/ 18 h 24"/>
                <a:gd name="T70" fmla="*/ 44 w 44"/>
                <a:gd name="T7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" h="24">
                  <a:moveTo>
                    <a:pt x="44" y="20"/>
                  </a:moveTo>
                  <a:lnTo>
                    <a:pt x="42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32" y="22"/>
                  </a:lnTo>
                  <a:lnTo>
                    <a:pt x="26" y="22"/>
                  </a:lnTo>
                  <a:lnTo>
                    <a:pt x="20" y="20"/>
                  </a:lnTo>
                  <a:lnTo>
                    <a:pt x="16" y="18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6" y="6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2" y="6"/>
                  </a:lnTo>
                  <a:lnTo>
                    <a:pt x="34" y="6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40" y="8"/>
                  </a:lnTo>
                  <a:lnTo>
                    <a:pt x="42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6"/>
                  </a:lnTo>
                  <a:lnTo>
                    <a:pt x="44" y="18"/>
                  </a:lnTo>
                  <a:lnTo>
                    <a:pt x="44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5" name="Freeform 527">
              <a:extLst>
                <a:ext uri="{FF2B5EF4-FFF2-40B4-BE49-F238E27FC236}">
                  <a16:creationId xmlns:a16="http://schemas.microsoft.com/office/drawing/2014/main" xmlns="" id="{580E969A-69CF-4142-82B2-37C658977A5C}"/>
                </a:ext>
              </a:extLst>
            </p:cNvPr>
            <p:cNvSpPr>
              <a:spLocks/>
            </p:cNvSpPr>
            <p:nvPr/>
          </p:nvSpPr>
          <p:spPr bwMode="gray">
            <a:xfrm>
              <a:off x="7622377" y="4254543"/>
              <a:ext cx="70353" cy="51804"/>
            </a:xfrm>
            <a:custGeom>
              <a:avLst/>
              <a:gdLst>
                <a:gd name="T0" fmla="*/ 4 w 38"/>
                <a:gd name="T1" fmla="*/ 0 h 28"/>
                <a:gd name="T2" fmla="*/ 6 w 38"/>
                <a:gd name="T3" fmla="*/ 2 h 28"/>
                <a:gd name="T4" fmla="*/ 6 w 38"/>
                <a:gd name="T5" fmla="*/ 6 h 28"/>
                <a:gd name="T6" fmla="*/ 6 w 38"/>
                <a:gd name="T7" fmla="*/ 10 h 28"/>
                <a:gd name="T8" fmla="*/ 4 w 38"/>
                <a:gd name="T9" fmla="*/ 12 h 28"/>
                <a:gd name="T10" fmla="*/ 2 w 38"/>
                <a:gd name="T11" fmla="*/ 14 h 28"/>
                <a:gd name="T12" fmla="*/ 0 w 38"/>
                <a:gd name="T13" fmla="*/ 14 h 28"/>
                <a:gd name="T14" fmla="*/ 0 w 38"/>
                <a:gd name="T15" fmla="*/ 16 h 28"/>
                <a:gd name="T16" fmla="*/ 0 w 38"/>
                <a:gd name="T17" fmla="*/ 20 h 28"/>
                <a:gd name="T18" fmla="*/ 2 w 38"/>
                <a:gd name="T19" fmla="*/ 22 h 28"/>
                <a:gd name="T20" fmla="*/ 2 w 38"/>
                <a:gd name="T21" fmla="*/ 24 h 28"/>
                <a:gd name="T22" fmla="*/ 4 w 38"/>
                <a:gd name="T23" fmla="*/ 26 h 28"/>
                <a:gd name="T24" fmla="*/ 4 w 38"/>
                <a:gd name="T25" fmla="*/ 28 h 28"/>
                <a:gd name="T26" fmla="*/ 4 w 38"/>
                <a:gd name="T27" fmla="*/ 28 h 28"/>
                <a:gd name="T28" fmla="*/ 6 w 38"/>
                <a:gd name="T29" fmla="*/ 28 h 28"/>
                <a:gd name="T30" fmla="*/ 8 w 38"/>
                <a:gd name="T31" fmla="*/ 28 h 28"/>
                <a:gd name="T32" fmla="*/ 12 w 38"/>
                <a:gd name="T33" fmla="*/ 26 h 28"/>
                <a:gd name="T34" fmla="*/ 14 w 38"/>
                <a:gd name="T35" fmla="*/ 24 h 28"/>
                <a:gd name="T36" fmla="*/ 16 w 38"/>
                <a:gd name="T37" fmla="*/ 24 h 28"/>
                <a:gd name="T38" fmla="*/ 18 w 38"/>
                <a:gd name="T39" fmla="*/ 22 h 28"/>
                <a:gd name="T40" fmla="*/ 20 w 38"/>
                <a:gd name="T41" fmla="*/ 22 h 28"/>
                <a:gd name="T42" fmla="*/ 22 w 38"/>
                <a:gd name="T43" fmla="*/ 24 h 28"/>
                <a:gd name="T44" fmla="*/ 22 w 38"/>
                <a:gd name="T45" fmla="*/ 24 h 28"/>
                <a:gd name="T46" fmla="*/ 32 w 38"/>
                <a:gd name="T47" fmla="*/ 22 h 28"/>
                <a:gd name="T48" fmla="*/ 38 w 38"/>
                <a:gd name="T49" fmla="*/ 20 h 28"/>
                <a:gd name="T50" fmla="*/ 38 w 38"/>
                <a:gd name="T51" fmla="*/ 12 h 28"/>
                <a:gd name="T52" fmla="*/ 32 w 38"/>
                <a:gd name="T53" fmla="*/ 10 h 28"/>
                <a:gd name="T54" fmla="*/ 24 w 38"/>
                <a:gd name="T55" fmla="*/ 8 h 28"/>
                <a:gd name="T56" fmla="*/ 30 w 38"/>
                <a:gd name="T57" fmla="*/ 6 h 28"/>
                <a:gd name="T58" fmla="*/ 20 w 38"/>
                <a:gd name="T59" fmla="*/ 6 h 28"/>
                <a:gd name="T60" fmla="*/ 14 w 38"/>
                <a:gd name="T61" fmla="*/ 2 h 28"/>
                <a:gd name="T62" fmla="*/ 4 w 38"/>
                <a:gd name="T6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8">
                  <a:moveTo>
                    <a:pt x="4" y="0"/>
                  </a:moveTo>
                  <a:lnTo>
                    <a:pt x="6" y="2"/>
                  </a:lnTo>
                  <a:lnTo>
                    <a:pt x="6" y="6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2" y="26"/>
                  </a:lnTo>
                  <a:lnTo>
                    <a:pt x="14" y="24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20" y="22"/>
                  </a:lnTo>
                  <a:lnTo>
                    <a:pt x="22" y="24"/>
                  </a:lnTo>
                  <a:lnTo>
                    <a:pt x="22" y="24"/>
                  </a:lnTo>
                  <a:lnTo>
                    <a:pt x="32" y="22"/>
                  </a:lnTo>
                  <a:lnTo>
                    <a:pt x="38" y="20"/>
                  </a:lnTo>
                  <a:lnTo>
                    <a:pt x="38" y="12"/>
                  </a:lnTo>
                  <a:lnTo>
                    <a:pt x="32" y="10"/>
                  </a:lnTo>
                  <a:lnTo>
                    <a:pt x="24" y="8"/>
                  </a:lnTo>
                  <a:lnTo>
                    <a:pt x="30" y="6"/>
                  </a:lnTo>
                  <a:lnTo>
                    <a:pt x="20" y="6"/>
                  </a:lnTo>
                  <a:lnTo>
                    <a:pt x="14" y="2"/>
                  </a:lnTo>
                  <a:lnTo>
                    <a:pt x="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6" name="Freeform 528">
              <a:extLst>
                <a:ext uri="{FF2B5EF4-FFF2-40B4-BE49-F238E27FC236}">
                  <a16:creationId xmlns:a16="http://schemas.microsoft.com/office/drawing/2014/main" xmlns="" id="{06843A25-01BC-4230-89A4-A091E842767F}"/>
                </a:ext>
              </a:extLst>
            </p:cNvPr>
            <p:cNvSpPr>
              <a:spLocks/>
            </p:cNvSpPr>
            <p:nvPr/>
          </p:nvSpPr>
          <p:spPr bwMode="gray">
            <a:xfrm>
              <a:off x="7552024" y="4243442"/>
              <a:ext cx="81461" cy="66605"/>
            </a:xfrm>
            <a:custGeom>
              <a:avLst/>
              <a:gdLst>
                <a:gd name="T0" fmla="*/ 12 w 44"/>
                <a:gd name="T1" fmla="*/ 2 h 36"/>
                <a:gd name="T2" fmla="*/ 8 w 44"/>
                <a:gd name="T3" fmla="*/ 6 h 36"/>
                <a:gd name="T4" fmla="*/ 12 w 44"/>
                <a:gd name="T5" fmla="*/ 8 h 36"/>
                <a:gd name="T6" fmla="*/ 14 w 44"/>
                <a:gd name="T7" fmla="*/ 8 h 36"/>
                <a:gd name="T8" fmla="*/ 16 w 44"/>
                <a:gd name="T9" fmla="*/ 8 h 36"/>
                <a:gd name="T10" fmla="*/ 18 w 44"/>
                <a:gd name="T11" fmla="*/ 8 h 36"/>
                <a:gd name="T12" fmla="*/ 22 w 44"/>
                <a:gd name="T13" fmla="*/ 10 h 36"/>
                <a:gd name="T14" fmla="*/ 24 w 44"/>
                <a:gd name="T15" fmla="*/ 10 h 36"/>
                <a:gd name="T16" fmla="*/ 26 w 44"/>
                <a:gd name="T17" fmla="*/ 14 h 36"/>
                <a:gd name="T18" fmla="*/ 26 w 44"/>
                <a:gd name="T19" fmla="*/ 14 h 36"/>
                <a:gd name="T20" fmla="*/ 26 w 44"/>
                <a:gd name="T21" fmla="*/ 16 h 36"/>
                <a:gd name="T22" fmla="*/ 26 w 44"/>
                <a:gd name="T23" fmla="*/ 18 h 36"/>
                <a:gd name="T24" fmla="*/ 26 w 44"/>
                <a:gd name="T25" fmla="*/ 20 h 36"/>
                <a:gd name="T26" fmla="*/ 24 w 44"/>
                <a:gd name="T27" fmla="*/ 22 h 36"/>
                <a:gd name="T28" fmla="*/ 20 w 44"/>
                <a:gd name="T29" fmla="*/ 22 h 36"/>
                <a:gd name="T30" fmla="*/ 10 w 44"/>
                <a:gd name="T31" fmla="*/ 18 h 36"/>
                <a:gd name="T32" fmla="*/ 4 w 44"/>
                <a:gd name="T33" fmla="*/ 18 h 36"/>
                <a:gd name="T34" fmla="*/ 0 w 44"/>
                <a:gd name="T35" fmla="*/ 22 h 36"/>
                <a:gd name="T36" fmla="*/ 6 w 44"/>
                <a:gd name="T37" fmla="*/ 26 h 36"/>
                <a:gd name="T38" fmla="*/ 6 w 44"/>
                <a:gd name="T39" fmla="*/ 26 h 36"/>
                <a:gd name="T40" fmla="*/ 10 w 44"/>
                <a:gd name="T41" fmla="*/ 26 h 36"/>
                <a:gd name="T42" fmla="*/ 14 w 44"/>
                <a:gd name="T43" fmla="*/ 26 h 36"/>
                <a:gd name="T44" fmla="*/ 16 w 44"/>
                <a:gd name="T45" fmla="*/ 26 h 36"/>
                <a:gd name="T46" fmla="*/ 20 w 44"/>
                <a:gd name="T47" fmla="*/ 28 h 36"/>
                <a:gd name="T48" fmla="*/ 20 w 44"/>
                <a:gd name="T49" fmla="*/ 30 h 36"/>
                <a:gd name="T50" fmla="*/ 22 w 44"/>
                <a:gd name="T51" fmla="*/ 32 h 36"/>
                <a:gd name="T52" fmla="*/ 26 w 44"/>
                <a:gd name="T53" fmla="*/ 34 h 36"/>
                <a:gd name="T54" fmla="*/ 30 w 44"/>
                <a:gd name="T55" fmla="*/ 36 h 36"/>
                <a:gd name="T56" fmla="*/ 34 w 44"/>
                <a:gd name="T57" fmla="*/ 36 h 36"/>
                <a:gd name="T58" fmla="*/ 36 w 44"/>
                <a:gd name="T59" fmla="*/ 36 h 36"/>
                <a:gd name="T60" fmla="*/ 40 w 44"/>
                <a:gd name="T61" fmla="*/ 36 h 36"/>
                <a:gd name="T62" fmla="*/ 42 w 44"/>
                <a:gd name="T63" fmla="*/ 36 h 36"/>
                <a:gd name="T64" fmla="*/ 42 w 44"/>
                <a:gd name="T65" fmla="*/ 34 h 36"/>
                <a:gd name="T66" fmla="*/ 42 w 44"/>
                <a:gd name="T67" fmla="*/ 30 h 36"/>
                <a:gd name="T68" fmla="*/ 40 w 44"/>
                <a:gd name="T69" fmla="*/ 30 h 36"/>
                <a:gd name="T70" fmla="*/ 40 w 44"/>
                <a:gd name="T71" fmla="*/ 28 h 36"/>
                <a:gd name="T72" fmla="*/ 38 w 44"/>
                <a:gd name="T73" fmla="*/ 24 h 36"/>
                <a:gd name="T74" fmla="*/ 38 w 44"/>
                <a:gd name="T75" fmla="*/ 22 h 36"/>
                <a:gd name="T76" fmla="*/ 38 w 44"/>
                <a:gd name="T77" fmla="*/ 18 h 36"/>
                <a:gd name="T78" fmla="*/ 40 w 44"/>
                <a:gd name="T79" fmla="*/ 18 h 36"/>
                <a:gd name="T80" fmla="*/ 42 w 44"/>
                <a:gd name="T81" fmla="*/ 16 h 36"/>
                <a:gd name="T82" fmla="*/ 44 w 44"/>
                <a:gd name="T83" fmla="*/ 14 h 36"/>
                <a:gd name="T84" fmla="*/ 44 w 44"/>
                <a:gd name="T85" fmla="*/ 12 h 36"/>
                <a:gd name="T86" fmla="*/ 44 w 44"/>
                <a:gd name="T87" fmla="*/ 8 h 36"/>
                <a:gd name="T88" fmla="*/ 42 w 44"/>
                <a:gd name="T89" fmla="*/ 4 h 36"/>
                <a:gd name="T90" fmla="*/ 28 w 44"/>
                <a:gd name="T91" fmla="*/ 2 h 36"/>
                <a:gd name="T92" fmla="*/ 20 w 44"/>
                <a:gd name="T93" fmla="*/ 0 h 36"/>
                <a:gd name="T94" fmla="*/ 12 w 44"/>
                <a:gd name="T9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" h="36">
                  <a:moveTo>
                    <a:pt x="12" y="2"/>
                  </a:moveTo>
                  <a:lnTo>
                    <a:pt x="8" y="6"/>
                  </a:lnTo>
                  <a:lnTo>
                    <a:pt x="12" y="8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18" y="8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6" y="16"/>
                  </a:lnTo>
                  <a:lnTo>
                    <a:pt x="26" y="18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2"/>
                  </a:lnTo>
                  <a:lnTo>
                    <a:pt x="10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0" y="30"/>
                  </a:lnTo>
                  <a:lnTo>
                    <a:pt x="22" y="32"/>
                  </a:lnTo>
                  <a:lnTo>
                    <a:pt x="26" y="34"/>
                  </a:lnTo>
                  <a:lnTo>
                    <a:pt x="30" y="36"/>
                  </a:lnTo>
                  <a:lnTo>
                    <a:pt x="34" y="36"/>
                  </a:lnTo>
                  <a:lnTo>
                    <a:pt x="36" y="36"/>
                  </a:lnTo>
                  <a:lnTo>
                    <a:pt x="40" y="36"/>
                  </a:lnTo>
                  <a:lnTo>
                    <a:pt x="42" y="36"/>
                  </a:lnTo>
                  <a:lnTo>
                    <a:pt x="42" y="34"/>
                  </a:lnTo>
                  <a:lnTo>
                    <a:pt x="42" y="30"/>
                  </a:lnTo>
                  <a:lnTo>
                    <a:pt x="40" y="30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4" y="12"/>
                  </a:lnTo>
                  <a:lnTo>
                    <a:pt x="44" y="8"/>
                  </a:lnTo>
                  <a:lnTo>
                    <a:pt x="42" y="4"/>
                  </a:lnTo>
                  <a:lnTo>
                    <a:pt x="28" y="2"/>
                  </a:lnTo>
                  <a:lnTo>
                    <a:pt x="20" y="0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7" name="Freeform 529">
              <a:extLst>
                <a:ext uri="{FF2B5EF4-FFF2-40B4-BE49-F238E27FC236}">
                  <a16:creationId xmlns:a16="http://schemas.microsoft.com/office/drawing/2014/main" xmlns="" id="{63D2E00B-FE6F-4071-9C5D-31120B6490C0}"/>
                </a:ext>
              </a:extLst>
            </p:cNvPr>
            <p:cNvSpPr>
              <a:spLocks/>
            </p:cNvSpPr>
            <p:nvPr/>
          </p:nvSpPr>
          <p:spPr bwMode="gray">
            <a:xfrm>
              <a:off x="7300234" y="4158335"/>
              <a:ext cx="259195" cy="99908"/>
            </a:xfrm>
            <a:custGeom>
              <a:avLst/>
              <a:gdLst>
                <a:gd name="T0" fmla="*/ 18 w 140"/>
                <a:gd name="T1" fmla="*/ 2 h 54"/>
                <a:gd name="T2" fmla="*/ 16 w 140"/>
                <a:gd name="T3" fmla="*/ 2 h 54"/>
                <a:gd name="T4" fmla="*/ 14 w 140"/>
                <a:gd name="T5" fmla="*/ 4 h 54"/>
                <a:gd name="T6" fmla="*/ 10 w 140"/>
                <a:gd name="T7" fmla="*/ 6 h 54"/>
                <a:gd name="T8" fmla="*/ 6 w 140"/>
                <a:gd name="T9" fmla="*/ 8 h 54"/>
                <a:gd name="T10" fmla="*/ 2 w 140"/>
                <a:gd name="T11" fmla="*/ 10 h 54"/>
                <a:gd name="T12" fmla="*/ 0 w 140"/>
                <a:gd name="T13" fmla="*/ 14 h 54"/>
                <a:gd name="T14" fmla="*/ 0 w 140"/>
                <a:gd name="T15" fmla="*/ 18 h 54"/>
                <a:gd name="T16" fmla="*/ 0 w 140"/>
                <a:gd name="T17" fmla="*/ 18 h 54"/>
                <a:gd name="T18" fmla="*/ 2 w 140"/>
                <a:gd name="T19" fmla="*/ 20 h 54"/>
                <a:gd name="T20" fmla="*/ 4 w 140"/>
                <a:gd name="T21" fmla="*/ 22 h 54"/>
                <a:gd name="T22" fmla="*/ 8 w 140"/>
                <a:gd name="T23" fmla="*/ 22 h 54"/>
                <a:gd name="T24" fmla="*/ 12 w 140"/>
                <a:gd name="T25" fmla="*/ 22 h 54"/>
                <a:gd name="T26" fmla="*/ 16 w 140"/>
                <a:gd name="T27" fmla="*/ 20 h 54"/>
                <a:gd name="T28" fmla="*/ 20 w 140"/>
                <a:gd name="T29" fmla="*/ 18 h 54"/>
                <a:gd name="T30" fmla="*/ 24 w 140"/>
                <a:gd name="T31" fmla="*/ 16 h 54"/>
                <a:gd name="T32" fmla="*/ 28 w 140"/>
                <a:gd name="T33" fmla="*/ 16 h 54"/>
                <a:gd name="T34" fmla="*/ 32 w 140"/>
                <a:gd name="T35" fmla="*/ 16 h 54"/>
                <a:gd name="T36" fmla="*/ 34 w 140"/>
                <a:gd name="T37" fmla="*/ 18 h 54"/>
                <a:gd name="T38" fmla="*/ 36 w 140"/>
                <a:gd name="T39" fmla="*/ 18 h 54"/>
                <a:gd name="T40" fmla="*/ 40 w 140"/>
                <a:gd name="T41" fmla="*/ 20 h 54"/>
                <a:gd name="T42" fmla="*/ 44 w 140"/>
                <a:gd name="T43" fmla="*/ 22 h 54"/>
                <a:gd name="T44" fmla="*/ 48 w 140"/>
                <a:gd name="T45" fmla="*/ 22 h 54"/>
                <a:gd name="T46" fmla="*/ 50 w 140"/>
                <a:gd name="T47" fmla="*/ 24 h 54"/>
                <a:gd name="T48" fmla="*/ 52 w 140"/>
                <a:gd name="T49" fmla="*/ 24 h 54"/>
                <a:gd name="T50" fmla="*/ 68 w 140"/>
                <a:gd name="T51" fmla="*/ 32 h 54"/>
                <a:gd name="T52" fmla="*/ 68 w 140"/>
                <a:gd name="T53" fmla="*/ 32 h 54"/>
                <a:gd name="T54" fmla="*/ 70 w 140"/>
                <a:gd name="T55" fmla="*/ 34 h 54"/>
                <a:gd name="T56" fmla="*/ 74 w 140"/>
                <a:gd name="T57" fmla="*/ 36 h 54"/>
                <a:gd name="T58" fmla="*/ 80 w 140"/>
                <a:gd name="T59" fmla="*/ 40 h 54"/>
                <a:gd name="T60" fmla="*/ 88 w 140"/>
                <a:gd name="T61" fmla="*/ 40 h 54"/>
                <a:gd name="T62" fmla="*/ 98 w 140"/>
                <a:gd name="T63" fmla="*/ 42 h 54"/>
                <a:gd name="T64" fmla="*/ 98 w 140"/>
                <a:gd name="T65" fmla="*/ 46 h 54"/>
                <a:gd name="T66" fmla="*/ 90 w 140"/>
                <a:gd name="T67" fmla="*/ 50 h 54"/>
                <a:gd name="T68" fmla="*/ 92 w 140"/>
                <a:gd name="T69" fmla="*/ 54 h 54"/>
                <a:gd name="T70" fmla="*/ 94 w 140"/>
                <a:gd name="T71" fmla="*/ 54 h 54"/>
                <a:gd name="T72" fmla="*/ 96 w 140"/>
                <a:gd name="T73" fmla="*/ 54 h 54"/>
                <a:gd name="T74" fmla="*/ 102 w 140"/>
                <a:gd name="T75" fmla="*/ 54 h 54"/>
                <a:gd name="T76" fmla="*/ 108 w 140"/>
                <a:gd name="T77" fmla="*/ 54 h 54"/>
                <a:gd name="T78" fmla="*/ 114 w 140"/>
                <a:gd name="T79" fmla="*/ 54 h 54"/>
                <a:gd name="T80" fmla="*/ 120 w 140"/>
                <a:gd name="T81" fmla="*/ 54 h 54"/>
                <a:gd name="T82" fmla="*/ 122 w 140"/>
                <a:gd name="T83" fmla="*/ 54 h 54"/>
                <a:gd name="T84" fmla="*/ 138 w 140"/>
                <a:gd name="T85" fmla="*/ 52 h 54"/>
                <a:gd name="T86" fmla="*/ 138 w 140"/>
                <a:gd name="T87" fmla="*/ 52 h 54"/>
                <a:gd name="T88" fmla="*/ 138 w 140"/>
                <a:gd name="T89" fmla="*/ 50 h 54"/>
                <a:gd name="T90" fmla="*/ 140 w 140"/>
                <a:gd name="T91" fmla="*/ 48 h 54"/>
                <a:gd name="T92" fmla="*/ 140 w 140"/>
                <a:gd name="T93" fmla="*/ 46 h 54"/>
                <a:gd name="T94" fmla="*/ 138 w 140"/>
                <a:gd name="T95" fmla="*/ 42 h 54"/>
                <a:gd name="T96" fmla="*/ 120 w 140"/>
                <a:gd name="T97" fmla="*/ 34 h 54"/>
                <a:gd name="T98" fmla="*/ 116 w 140"/>
                <a:gd name="T99" fmla="*/ 30 h 54"/>
                <a:gd name="T100" fmla="*/ 86 w 140"/>
                <a:gd name="T101" fmla="*/ 22 h 54"/>
                <a:gd name="T102" fmla="*/ 76 w 140"/>
                <a:gd name="T103" fmla="*/ 20 h 54"/>
                <a:gd name="T104" fmla="*/ 74 w 140"/>
                <a:gd name="T105" fmla="*/ 20 h 54"/>
                <a:gd name="T106" fmla="*/ 70 w 140"/>
                <a:gd name="T107" fmla="*/ 16 h 54"/>
                <a:gd name="T108" fmla="*/ 66 w 140"/>
                <a:gd name="T109" fmla="*/ 14 h 54"/>
                <a:gd name="T110" fmla="*/ 58 w 140"/>
                <a:gd name="T111" fmla="*/ 8 h 54"/>
                <a:gd name="T112" fmla="*/ 32 w 140"/>
                <a:gd name="T113" fmla="*/ 0 h 54"/>
                <a:gd name="T114" fmla="*/ 18 w 140"/>
                <a:gd name="T115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0" h="54">
                  <a:moveTo>
                    <a:pt x="18" y="2"/>
                  </a:moveTo>
                  <a:lnTo>
                    <a:pt x="16" y="2"/>
                  </a:lnTo>
                  <a:lnTo>
                    <a:pt x="14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6" y="20"/>
                  </a:lnTo>
                  <a:lnTo>
                    <a:pt x="20" y="18"/>
                  </a:lnTo>
                  <a:lnTo>
                    <a:pt x="24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4" y="18"/>
                  </a:lnTo>
                  <a:lnTo>
                    <a:pt x="36" y="18"/>
                  </a:lnTo>
                  <a:lnTo>
                    <a:pt x="40" y="20"/>
                  </a:lnTo>
                  <a:lnTo>
                    <a:pt x="44" y="22"/>
                  </a:lnTo>
                  <a:lnTo>
                    <a:pt x="48" y="22"/>
                  </a:lnTo>
                  <a:lnTo>
                    <a:pt x="50" y="24"/>
                  </a:lnTo>
                  <a:lnTo>
                    <a:pt x="52" y="24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4"/>
                  </a:lnTo>
                  <a:lnTo>
                    <a:pt x="74" y="36"/>
                  </a:lnTo>
                  <a:lnTo>
                    <a:pt x="80" y="40"/>
                  </a:lnTo>
                  <a:lnTo>
                    <a:pt x="88" y="40"/>
                  </a:lnTo>
                  <a:lnTo>
                    <a:pt x="98" y="42"/>
                  </a:lnTo>
                  <a:lnTo>
                    <a:pt x="98" y="46"/>
                  </a:lnTo>
                  <a:lnTo>
                    <a:pt x="90" y="50"/>
                  </a:lnTo>
                  <a:lnTo>
                    <a:pt x="92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102" y="54"/>
                  </a:lnTo>
                  <a:lnTo>
                    <a:pt x="108" y="54"/>
                  </a:lnTo>
                  <a:lnTo>
                    <a:pt x="114" y="54"/>
                  </a:lnTo>
                  <a:lnTo>
                    <a:pt x="120" y="54"/>
                  </a:lnTo>
                  <a:lnTo>
                    <a:pt x="122" y="54"/>
                  </a:lnTo>
                  <a:lnTo>
                    <a:pt x="138" y="52"/>
                  </a:lnTo>
                  <a:lnTo>
                    <a:pt x="138" y="52"/>
                  </a:lnTo>
                  <a:lnTo>
                    <a:pt x="138" y="50"/>
                  </a:lnTo>
                  <a:lnTo>
                    <a:pt x="140" y="48"/>
                  </a:lnTo>
                  <a:lnTo>
                    <a:pt x="140" y="46"/>
                  </a:lnTo>
                  <a:lnTo>
                    <a:pt x="138" y="42"/>
                  </a:lnTo>
                  <a:lnTo>
                    <a:pt x="120" y="34"/>
                  </a:lnTo>
                  <a:lnTo>
                    <a:pt x="116" y="30"/>
                  </a:lnTo>
                  <a:lnTo>
                    <a:pt x="86" y="22"/>
                  </a:lnTo>
                  <a:lnTo>
                    <a:pt x="76" y="20"/>
                  </a:lnTo>
                  <a:lnTo>
                    <a:pt x="74" y="20"/>
                  </a:lnTo>
                  <a:lnTo>
                    <a:pt x="70" y="16"/>
                  </a:lnTo>
                  <a:lnTo>
                    <a:pt x="66" y="14"/>
                  </a:lnTo>
                  <a:lnTo>
                    <a:pt x="58" y="8"/>
                  </a:lnTo>
                  <a:lnTo>
                    <a:pt x="32" y="0"/>
                  </a:lnTo>
                  <a:lnTo>
                    <a:pt x="18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8" name="Freeform 530">
              <a:extLst>
                <a:ext uri="{FF2B5EF4-FFF2-40B4-BE49-F238E27FC236}">
                  <a16:creationId xmlns:a16="http://schemas.microsoft.com/office/drawing/2014/main" xmlns="" id="{6A9321D6-5F14-4C3F-88EA-1D319BABCCC7}"/>
                </a:ext>
              </a:extLst>
            </p:cNvPr>
            <p:cNvSpPr>
              <a:spLocks/>
            </p:cNvSpPr>
            <p:nvPr/>
          </p:nvSpPr>
          <p:spPr bwMode="gray">
            <a:xfrm>
              <a:off x="7737164" y="1645832"/>
              <a:ext cx="814614" cy="1217398"/>
            </a:xfrm>
            <a:custGeom>
              <a:avLst/>
              <a:gdLst>
                <a:gd name="T0" fmla="*/ 96 w 440"/>
                <a:gd name="T1" fmla="*/ 110 h 658"/>
                <a:gd name="T2" fmla="*/ 70 w 440"/>
                <a:gd name="T3" fmla="*/ 128 h 658"/>
                <a:gd name="T4" fmla="*/ 50 w 440"/>
                <a:gd name="T5" fmla="*/ 154 h 658"/>
                <a:gd name="T6" fmla="*/ 66 w 440"/>
                <a:gd name="T7" fmla="*/ 176 h 658"/>
                <a:gd name="T8" fmla="*/ 54 w 440"/>
                <a:gd name="T9" fmla="*/ 202 h 658"/>
                <a:gd name="T10" fmla="*/ 22 w 440"/>
                <a:gd name="T11" fmla="*/ 214 h 658"/>
                <a:gd name="T12" fmla="*/ 2 w 440"/>
                <a:gd name="T13" fmla="*/ 226 h 658"/>
                <a:gd name="T14" fmla="*/ 26 w 440"/>
                <a:gd name="T15" fmla="*/ 256 h 658"/>
                <a:gd name="T16" fmla="*/ 52 w 440"/>
                <a:gd name="T17" fmla="*/ 258 h 658"/>
                <a:gd name="T18" fmla="*/ 38 w 440"/>
                <a:gd name="T19" fmla="*/ 272 h 658"/>
                <a:gd name="T20" fmla="*/ 20 w 440"/>
                <a:gd name="T21" fmla="*/ 274 h 658"/>
                <a:gd name="T22" fmla="*/ 24 w 440"/>
                <a:gd name="T23" fmla="*/ 296 h 658"/>
                <a:gd name="T24" fmla="*/ 46 w 440"/>
                <a:gd name="T25" fmla="*/ 318 h 658"/>
                <a:gd name="T26" fmla="*/ 94 w 440"/>
                <a:gd name="T27" fmla="*/ 304 h 658"/>
                <a:gd name="T28" fmla="*/ 120 w 440"/>
                <a:gd name="T29" fmla="*/ 314 h 658"/>
                <a:gd name="T30" fmla="*/ 142 w 440"/>
                <a:gd name="T31" fmla="*/ 378 h 658"/>
                <a:gd name="T32" fmla="*/ 144 w 440"/>
                <a:gd name="T33" fmla="*/ 410 h 658"/>
                <a:gd name="T34" fmla="*/ 142 w 440"/>
                <a:gd name="T35" fmla="*/ 428 h 658"/>
                <a:gd name="T36" fmla="*/ 148 w 440"/>
                <a:gd name="T37" fmla="*/ 434 h 658"/>
                <a:gd name="T38" fmla="*/ 166 w 440"/>
                <a:gd name="T39" fmla="*/ 448 h 658"/>
                <a:gd name="T40" fmla="*/ 162 w 440"/>
                <a:gd name="T41" fmla="*/ 456 h 658"/>
                <a:gd name="T42" fmla="*/ 166 w 440"/>
                <a:gd name="T43" fmla="*/ 470 h 658"/>
                <a:gd name="T44" fmla="*/ 160 w 440"/>
                <a:gd name="T45" fmla="*/ 502 h 658"/>
                <a:gd name="T46" fmla="*/ 150 w 440"/>
                <a:gd name="T47" fmla="*/ 532 h 658"/>
                <a:gd name="T48" fmla="*/ 166 w 440"/>
                <a:gd name="T49" fmla="*/ 598 h 658"/>
                <a:gd name="T50" fmla="*/ 194 w 440"/>
                <a:gd name="T51" fmla="*/ 646 h 658"/>
                <a:gd name="T52" fmla="*/ 214 w 440"/>
                <a:gd name="T53" fmla="*/ 648 h 658"/>
                <a:gd name="T54" fmla="*/ 234 w 440"/>
                <a:gd name="T55" fmla="*/ 652 h 658"/>
                <a:gd name="T56" fmla="*/ 242 w 440"/>
                <a:gd name="T57" fmla="*/ 610 h 658"/>
                <a:gd name="T58" fmla="*/ 258 w 440"/>
                <a:gd name="T59" fmla="*/ 564 h 658"/>
                <a:gd name="T60" fmla="*/ 282 w 440"/>
                <a:gd name="T61" fmla="*/ 556 h 658"/>
                <a:gd name="T62" fmla="*/ 328 w 440"/>
                <a:gd name="T63" fmla="*/ 510 h 658"/>
                <a:gd name="T64" fmla="*/ 348 w 440"/>
                <a:gd name="T65" fmla="*/ 500 h 658"/>
                <a:gd name="T66" fmla="*/ 372 w 440"/>
                <a:gd name="T67" fmla="*/ 486 h 658"/>
                <a:gd name="T68" fmla="*/ 378 w 440"/>
                <a:gd name="T69" fmla="*/ 464 h 658"/>
                <a:gd name="T70" fmla="*/ 340 w 440"/>
                <a:gd name="T71" fmla="*/ 474 h 658"/>
                <a:gd name="T72" fmla="*/ 344 w 440"/>
                <a:gd name="T73" fmla="*/ 468 h 658"/>
                <a:gd name="T74" fmla="*/ 360 w 440"/>
                <a:gd name="T75" fmla="*/ 438 h 658"/>
                <a:gd name="T76" fmla="*/ 370 w 440"/>
                <a:gd name="T77" fmla="*/ 436 h 658"/>
                <a:gd name="T78" fmla="*/ 390 w 440"/>
                <a:gd name="T79" fmla="*/ 426 h 658"/>
                <a:gd name="T80" fmla="*/ 384 w 440"/>
                <a:gd name="T81" fmla="*/ 392 h 658"/>
                <a:gd name="T82" fmla="*/ 402 w 440"/>
                <a:gd name="T83" fmla="*/ 374 h 658"/>
                <a:gd name="T84" fmla="*/ 414 w 440"/>
                <a:gd name="T85" fmla="*/ 322 h 658"/>
                <a:gd name="T86" fmla="*/ 382 w 440"/>
                <a:gd name="T87" fmla="*/ 310 h 658"/>
                <a:gd name="T88" fmla="*/ 380 w 440"/>
                <a:gd name="T89" fmla="*/ 270 h 658"/>
                <a:gd name="T90" fmla="*/ 380 w 440"/>
                <a:gd name="T91" fmla="*/ 210 h 658"/>
                <a:gd name="T92" fmla="*/ 396 w 440"/>
                <a:gd name="T93" fmla="*/ 174 h 658"/>
                <a:gd name="T94" fmla="*/ 414 w 440"/>
                <a:gd name="T95" fmla="*/ 140 h 658"/>
                <a:gd name="T96" fmla="*/ 410 w 440"/>
                <a:gd name="T97" fmla="*/ 130 h 658"/>
                <a:gd name="T98" fmla="*/ 436 w 440"/>
                <a:gd name="T99" fmla="*/ 86 h 658"/>
                <a:gd name="T100" fmla="*/ 408 w 440"/>
                <a:gd name="T101" fmla="*/ 74 h 658"/>
                <a:gd name="T102" fmla="*/ 398 w 440"/>
                <a:gd name="T103" fmla="*/ 108 h 658"/>
                <a:gd name="T104" fmla="*/ 398 w 440"/>
                <a:gd name="T105" fmla="*/ 66 h 658"/>
                <a:gd name="T106" fmla="*/ 368 w 440"/>
                <a:gd name="T107" fmla="*/ 78 h 658"/>
                <a:gd name="T108" fmla="*/ 364 w 440"/>
                <a:gd name="T109" fmla="*/ 60 h 658"/>
                <a:gd name="T110" fmla="*/ 332 w 440"/>
                <a:gd name="T111" fmla="*/ 62 h 658"/>
                <a:gd name="T112" fmla="*/ 368 w 440"/>
                <a:gd name="T113" fmla="*/ 44 h 658"/>
                <a:gd name="T114" fmla="*/ 338 w 440"/>
                <a:gd name="T115" fmla="*/ 18 h 658"/>
                <a:gd name="T116" fmla="*/ 288 w 440"/>
                <a:gd name="T117" fmla="*/ 38 h 658"/>
                <a:gd name="T118" fmla="*/ 318 w 440"/>
                <a:gd name="T119" fmla="*/ 4 h 658"/>
                <a:gd name="T120" fmla="*/ 224 w 440"/>
                <a:gd name="T121" fmla="*/ 42 h 658"/>
                <a:gd name="T122" fmla="*/ 164 w 440"/>
                <a:gd name="T123" fmla="*/ 66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0" h="658">
                  <a:moveTo>
                    <a:pt x="104" y="78"/>
                  </a:moveTo>
                  <a:lnTo>
                    <a:pt x="102" y="78"/>
                  </a:lnTo>
                  <a:lnTo>
                    <a:pt x="102" y="80"/>
                  </a:lnTo>
                  <a:lnTo>
                    <a:pt x="98" y="82"/>
                  </a:lnTo>
                  <a:lnTo>
                    <a:pt x="96" y="86"/>
                  </a:lnTo>
                  <a:lnTo>
                    <a:pt x="96" y="88"/>
                  </a:lnTo>
                  <a:lnTo>
                    <a:pt x="94" y="92"/>
                  </a:lnTo>
                  <a:lnTo>
                    <a:pt x="96" y="94"/>
                  </a:lnTo>
                  <a:lnTo>
                    <a:pt x="96" y="96"/>
                  </a:lnTo>
                  <a:lnTo>
                    <a:pt x="96" y="102"/>
                  </a:lnTo>
                  <a:lnTo>
                    <a:pt x="96" y="110"/>
                  </a:lnTo>
                  <a:lnTo>
                    <a:pt x="96" y="110"/>
                  </a:lnTo>
                  <a:lnTo>
                    <a:pt x="96" y="112"/>
                  </a:lnTo>
                  <a:lnTo>
                    <a:pt x="96" y="116"/>
                  </a:lnTo>
                  <a:lnTo>
                    <a:pt x="96" y="118"/>
                  </a:lnTo>
                  <a:lnTo>
                    <a:pt x="94" y="122"/>
                  </a:lnTo>
                  <a:lnTo>
                    <a:pt x="90" y="122"/>
                  </a:lnTo>
                  <a:lnTo>
                    <a:pt x="76" y="122"/>
                  </a:lnTo>
                  <a:lnTo>
                    <a:pt x="74" y="122"/>
                  </a:lnTo>
                  <a:lnTo>
                    <a:pt x="74" y="124"/>
                  </a:lnTo>
                  <a:lnTo>
                    <a:pt x="72" y="126"/>
                  </a:lnTo>
                  <a:lnTo>
                    <a:pt x="70" y="128"/>
                  </a:lnTo>
                  <a:lnTo>
                    <a:pt x="68" y="128"/>
                  </a:lnTo>
                  <a:lnTo>
                    <a:pt x="56" y="130"/>
                  </a:lnTo>
                  <a:lnTo>
                    <a:pt x="56" y="132"/>
                  </a:lnTo>
                  <a:lnTo>
                    <a:pt x="56" y="134"/>
                  </a:lnTo>
                  <a:lnTo>
                    <a:pt x="56" y="138"/>
                  </a:lnTo>
                  <a:lnTo>
                    <a:pt x="52" y="142"/>
                  </a:lnTo>
                  <a:lnTo>
                    <a:pt x="52" y="142"/>
                  </a:lnTo>
                  <a:lnTo>
                    <a:pt x="50" y="144"/>
                  </a:lnTo>
                  <a:lnTo>
                    <a:pt x="48" y="146"/>
                  </a:lnTo>
                  <a:lnTo>
                    <a:pt x="48" y="150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54" y="156"/>
                  </a:lnTo>
                  <a:lnTo>
                    <a:pt x="58" y="156"/>
                  </a:lnTo>
                  <a:lnTo>
                    <a:pt x="62" y="158"/>
                  </a:lnTo>
                  <a:lnTo>
                    <a:pt x="68" y="158"/>
                  </a:lnTo>
                  <a:lnTo>
                    <a:pt x="68" y="160"/>
                  </a:lnTo>
                  <a:lnTo>
                    <a:pt x="68" y="162"/>
                  </a:lnTo>
                  <a:lnTo>
                    <a:pt x="68" y="166"/>
                  </a:lnTo>
                  <a:lnTo>
                    <a:pt x="68" y="168"/>
                  </a:lnTo>
                  <a:lnTo>
                    <a:pt x="66" y="172"/>
                  </a:lnTo>
                  <a:lnTo>
                    <a:pt x="66" y="176"/>
                  </a:lnTo>
                  <a:lnTo>
                    <a:pt x="68" y="180"/>
                  </a:lnTo>
                  <a:lnTo>
                    <a:pt x="68" y="182"/>
                  </a:lnTo>
                  <a:lnTo>
                    <a:pt x="68" y="186"/>
                  </a:lnTo>
                  <a:lnTo>
                    <a:pt x="68" y="190"/>
                  </a:lnTo>
                  <a:lnTo>
                    <a:pt x="66" y="192"/>
                  </a:lnTo>
                  <a:lnTo>
                    <a:pt x="64" y="194"/>
                  </a:lnTo>
                  <a:lnTo>
                    <a:pt x="62" y="194"/>
                  </a:lnTo>
                  <a:lnTo>
                    <a:pt x="58" y="194"/>
                  </a:lnTo>
                  <a:lnTo>
                    <a:pt x="56" y="196"/>
                  </a:lnTo>
                  <a:lnTo>
                    <a:pt x="56" y="200"/>
                  </a:lnTo>
                  <a:lnTo>
                    <a:pt x="54" y="202"/>
                  </a:lnTo>
                  <a:lnTo>
                    <a:pt x="54" y="202"/>
                  </a:lnTo>
                  <a:lnTo>
                    <a:pt x="52" y="202"/>
                  </a:lnTo>
                  <a:lnTo>
                    <a:pt x="48" y="202"/>
                  </a:lnTo>
                  <a:lnTo>
                    <a:pt x="46" y="202"/>
                  </a:lnTo>
                  <a:lnTo>
                    <a:pt x="44" y="202"/>
                  </a:lnTo>
                  <a:lnTo>
                    <a:pt x="42" y="204"/>
                  </a:lnTo>
                  <a:lnTo>
                    <a:pt x="42" y="206"/>
                  </a:lnTo>
                  <a:lnTo>
                    <a:pt x="38" y="208"/>
                  </a:lnTo>
                  <a:lnTo>
                    <a:pt x="32" y="212"/>
                  </a:lnTo>
                  <a:lnTo>
                    <a:pt x="28" y="214"/>
                  </a:lnTo>
                  <a:lnTo>
                    <a:pt x="22" y="214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4" y="216"/>
                  </a:lnTo>
                  <a:lnTo>
                    <a:pt x="10" y="218"/>
                  </a:lnTo>
                  <a:lnTo>
                    <a:pt x="10" y="220"/>
                  </a:lnTo>
                  <a:lnTo>
                    <a:pt x="8" y="222"/>
                  </a:lnTo>
                  <a:lnTo>
                    <a:pt x="6" y="222"/>
                  </a:lnTo>
                  <a:lnTo>
                    <a:pt x="6" y="224"/>
                  </a:lnTo>
                  <a:lnTo>
                    <a:pt x="4" y="224"/>
                  </a:lnTo>
                  <a:lnTo>
                    <a:pt x="2" y="226"/>
                  </a:lnTo>
                  <a:lnTo>
                    <a:pt x="0" y="230"/>
                  </a:lnTo>
                  <a:lnTo>
                    <a:pt x="2" y="234"/>
                  </a:lnTo>
                  <a:lnTo>
                    <a:pt x="4" y="238"/>
                  </a:lnTo>
                  <a:lnTo>
                    <a:pt x="6" y="240"/>
                  </a:lnTo>
                  <a:lnTo>
                    <a:pt x="10" y="240"/>
                  </a:lnTo>
                  <a:lnTo>
                    <a:pt x="18" y="246"/>
                  </a:lnTo>
                  <a:lnTo>
                    <a:pt x="20" y="248"/>
                  </a:lnTo>
                  <a:lnTo>
                    <a:pt x="22" y="250"/>
                  </a:lnTo>
                  <a:lnTo>
                    <a:pt x="24" y="252"/>
                  </a:lnTo>
                  <a:lnTo>
                    <a:pt x="24" y="254"/>
                  </a:lnTo>
                  <a:lnTo>
                    <a:pt x="26" y="256"/>
                  </a:lnTo>
                  <a:lnTo>
                    <a:pt x="30" y="256"/>
                  </a:lnTo>
                  <a:lnTo>
                    <a:pt x="34" y="256"/>
                  </a:lnTo>
                  <a:lnTo>
                    <a:pt x="40" y="256"/>
                  </a:lnTo>
                  <a:lnTo>
                    <a:pt x="40" y="254"/>
                  </a:lnTo>
                  <a:lnTo>
                    <a:pt x="40" y="252"/>
                  </a:lnTo>
                  <a:lnTo>
                    <a:pt x="42" y="252"/>
                  </a:lnTo>
                  <a:lnTo>
                    <a:pt x="44" y="250"/>
                  </a:lnTo>
                  <a:lnTo>
                    <a:pt x="46" y="252"/>
                  </a:lnTo>
                  <a:lnTo>
                    <a:pt x="48" y="254"/>
                  </a:lnTo>
                  <a:lnTo>
                    <a:pt x="50" y="256"/>
                  </a:lnTo>
                  <a:lnTo>
                    <a:pt x="52" y="258"/>
                  </a:lnTo>
                  <a:lnTo>
                    <a:pt x="52" y="260"/>
                  </a:lnTo>
                  <a:lnTo>
                    <a:pt x="48" y="262"/>
                  </a:lnTo>
                  <a:lnTo>
                    <a:pt x="44" y="264"/>
                  </a:lnTo>
                  <a:lnTo>
                    <a:pt x="42" y="266"/>
                  </a:lnTo>
                  <a:lnTo>
                    <a:pt x="42" y="268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4"/>
                  </a:lnTo>
                  <a:lnTo>
                    <a:pt x="44" y="274"/>
                  </a:lnTo>
                  <a:lnTo>
                    <a:pt x="42" y="274"/>
                  </a:lnTo>
                  <a:lnTo>
                    <a:pt x="38" y="272"/>
                  </a:lnTo>
                  <a:lnTo>
                    <a:pt x="36" y="270"/>
                  </a:lnTo>
                  <a:lnTo>
                    <a:pt x="32" y="268"/>
                  </a:lnTo>
                  <a:lnTo>
                    <a:pt x="32" y="268"/>
                  </a:lnTo>
                  <a:lnTo>
                    <a:pt x="32" y="270"/>
                  </a:lnTo>
                  <a:lnTo>
                    <a:pt x="30" y="272"/>
                  </a:lnTo>
                  <a:lnTo>
                    <a:pt x="30" y="276"/>
                  </a:lnTo>
                  <a:lnTo>
                    <a:pt x="30" y="278"/>
                  </a:lnTo>
                  <a:lnTo>
                    <a:pt x="28" y="278"/>
                  </a:lnTo>
                  <a:lnTo>
                    <a:pt x="26" y="278"/>
                  </a:lnTo>
                  <a:lnTo>
                    <a:pt x="24" y="276"/>
                  </a:lnTo>
                  <a:lnTo>
                    <a:pt x="20" y="274"/>
                  </a:lnTo>
                  <a:lnTo>
                    <a:pt x="18" y="272"/>
                  </a:lnTo>
                  <a:lnTo>
                    <a:pt x="16" y="274"/>
                  </a:lnTo>
                  <a:lnTo>
                    <a:pt x="12" y="276"/>
                  </a:lnTo>
                  <a:lnTo>
                    <a:pt x="10" y="278"/>
                  </a:lnTo>
                  <a:lnTo>
                    <a:pt x="8" y="280"/>
                  </a:lnTo>
                  <a:lnTo>
                    <a:pt x="10" y="282"/>
                  </a:lnTo>
                  <a:lnTo>
                    <a:pt x="12" y="286"/>
                  </a:lnTo>
                  <a:lnTo>
                    <a:pt x="14" y="290"/>
                  </a:lnTo>
                  <a:lnTo>
                    <a:pt x="18" y="292"/>
                  </a:lnTo>
                  <a:lnTo>
                    <a:pt x="22" y="294"/>
                  </a:lnTo>
                  <a:lnTo>
                    <a:pt x="24" y="296"/>
                  </a:lnTo>
                  <a:lnTo>
                    <a:pt x="26" y="296"/>
                  </a:lnTo>
                  <a:lnTo>
                    <a:pt x="26" y="304"/>
                  </a:lnTo>
                  <a:lnTo>
                    <a:pt x="28" y="304"/>
                  </a:lnTo>
                  <a:lnTo>
                    <a:pt x="30" y="304"/>
                  </a:lnTo>
                  <a:lnTo>
                    <a:pt x="34" y="306"/>
                  </a:lnTo>
                  <a:lnTo>
                    <a:pt x="38" y="308"/>
                  </a:lnTo>
                  <a:lnTo>
                    <a:pt x="40" y="310"/>
                  </a:lnTo>
                  <a:lnTo>
                    <a:pt x="42" y="312"/>
                  </a:lnTo>
                  <a:lnTo>
                    <a:pt x="44" y="314"/>
                  </a:lnTo>
                  <a:lnTo>
                    <a:pt x="44" y="316"/>
                  </a:lnTo>
                  <a:lnTo>
                    <a:pt x="46" y="318"/>
                  </a:lnTo>
                  <a:lnTo>
                    <a:pt x="48" y="318"/>
                  </a:lnTo>
                  <a:lnTo>
                    <a:pt x="50" y="318"/>
                  </a:lnTo>
                  <a:lnTo>
                    <a:pt x="54" y="318"/>
                  </a:lnTo>
                  <a:lnTo>
                    <a:pt x="58" y="316"/>
                  </a:lnTo>
                  <a:lnTo>
                    <a:pt x="66" y="312"/>
                  </a:lnTo>
                  <a:lnTo>
                    <a:pt x="70" y="308"/>
                  </a:lnTo>
                  <a:lnTo>
                    <a:pt x="74" y="306"/>
                  </a:lnTo>
                  <a:lnTo>
                    <a:pt x="78" y="304"/>
                  </a:lnTo>
                  <a:lnTo>
                    <a:pt x="82" y="304"/>
                  </a:lnTo>
                  <a:lnTo>
                    <a:pt x="88" y="304"/>
                  </a:lnTo>
                  <a:lnTo>
                    <a:pt x="94" y="304"/>
                  </a:lnTo>
                  <a:lnTo>
                    <a:pt x="98" y="302"/>
                  </a:lnTo>
                  <a:lnTo>
                    <a:pt x="104" y="302"/>
                  </a:lnTo>
                  <a:lnTo>
                    <a:pt x="108" y="302"/>
                  </a:lnTo>
                  <a:lnTo>
                    <a:pt x="108" y="302"/>
                  </a:lnTo>
                  <a:lnTo>
                    <a:pt x="110" y="302"/>
                  </a:lnTo>
                  <a:lnTo>
                    <a:pt x="112" y="304"/>
                  </a:lnTo>
                  <a:lnTo>
                    <a:pt x="114" y="306"/>
                  </a:lnTo>
                  <a:lnTo>
                    <a:pt x="116" y="310"/>
                  </a:lnTo>
                  <a:lnTo>
                    <a:pt x="118" y="314"/>
                  </a:lnTo>
                  <a:lnTo>
                    <a:pt x="118" y="314"/>
                  </a:lnTo>
                  <a:lnTo>
                    <a:pt x="120" y="314"/>
                  </a:lnTo>
                  <a:lnTo>
                    <a:pt x="124" y="316"/>
                  </a:lnTo>
                  <a:lnTo>
                    <a:pt x="126" y="318"/>
                  </a:lnTo>
                  <a:lnTo>
                    <a:pt x="128" y="324"/>
                  </a:lnTo>
                  <a:lnTo>
                    <a:pt x="132" y="330"/>
                  </a:lnTo>
                  <a:lnTo>
                    <a:pt x="132" y="348"/>
                  </a:lnTo>
                  <a:lnTo>
                    <a:pt x="132" y="350"/>
                  </a:lnTo>
                  <a:lnTo>
                    <a:pt x="134" y="352"/>
                  </a:lnTo>
                  <a:lnTo>
                    <a:pt x="136" y="358"/>
                  </a:lnTo>
                  <a:lnTo>
                    <a:pt x="138" y="364"/>
                  </a:lnTo>
                  <a:lnTo>
                    <a:pt x="140" y="370"/>
                  </a:lnTo>
                  <a:lnTo>
                    <a:pt x="142" y="378"/>
                  </a:lnTo>
                  <a:lnTo>
                    <a:pt x="140" y="384"/>
                  </a:lnTo>
                  <a:lnTo>
                    <a:pt x="140" y="390"/>
                  </a:lnTo>
                  <a:lnTo>
                    <a:pt x="142" y="394"/>
                  </a:lnTo>
                  <a:lnTo>
                    <a:pt x="144" y="398"/>
                  </a:lnTo>
                  <a:lnTo>
                    <a:pt x="148" y="402"/>
                  </a:lnTo>
                  <a:lnTo>
                    <a:pt x="148" y="404"/>
                  </a:lnTo>
                  <a:lnTo>
                    <a:pt x="148" y="406"/>
                  </a:lnTo>
                  <a:lnTo>
                    <a:pt x="146" y="408"/>
                  </a:lnTo>
                  <a:lnTo>
                    <a:pt x="146" y="410"/>
                  </a:lnTo>
                  <a:lnTo>
                    <a:pt x="144" y="410"/>
                  </a:lnTo>
                  <a:lnTo>
                    <a:pt x="144" y="410"/>
                  </a:lnTo>
                  <a:lnTo>
                    <a:pt x="142" y="410"/>
                  </a:lnTo>
                  <a:lnTo>
                    <a:pt x="140" y="410"/>
                  </a:lnTo>
                  <a:lnTo>
                    <a:pt x="140" y="410"/>
                  </a:lnTo>
                  <a:lnTo>
                    <a:pt x="138" y="412"/>
                  </a:lnTo>
                  <a:lnTo>
                    <a:pt x="138" y="416"/>
                  </a:lnTo>
                  <a:lnTo>
                    <a:pt x="140" y="418"/>
                  </a:lnTo>
                  <a:lnTo>
                    <a:pt x="142" y="420"/>
                  </a:lnTo>
                  <a:lnTo>
                    <a:pt x="144" y="422"/>
                  </a:lnTo>
                  <a:lnTo>
                    <a:pt x="144" y="424"/>
                  </a:lnTo>
                  <a:lnTo>
                    <a:pt x="144" y="426"/>
                  </a:lnTo>
                  <a:lnTo>
                    <a:pt x="142" y="428"/>
                  </a:lnTo>
                  <a:lnTo>
                    <a:pt x="138" y="430"/>
                  </a:lnTo>
                  <a:lnTo>
                    <a:pt x="136" y="434"/>
                  </a:lnTo>
                  <a:lnTo>
                    <a:pt x="134" y="436"/>
                  </a:lnTo>
                  <a:lnTo>
                    <a:pt x="132" y="438"/>
                  </a:lnTo>
                  <a:lnTo>
                    <a:pt x="132" y="440"/>
                  </a:lnTo>
                  <a:lnTo>
                    <a:pt x="134" y="440"/>
                  </a:lnTo>
                  <a:lnTo>
                    <a:pt x="138" y="440"/>
                  </a:lnTo>
                  <a:lnTo>
                    <a:pt x="142" y="440"/>
                  </a:lnTo>
                  <a:lnTo>
                    <a:pt x="146" y="438"/>
                  </a:lnTo>
                  <a:lnTo>
                    <a:pt x="146" y="436"/>
                  </a:lnTo>
                  <a:lnTo>
                    <a:pt x="148" y="434"/>
                  </a:lnTo>
                  <a:lnTo>
                    <a:pt x="150" y="430"/>
                  </a:lnTo>
                  <a:lnTo>
                    <a:pt x="152" y="426"/>
                  </a:lnTo>
                  <a:lnTo>
                    <a:pt x="154" y="424"/>
                  </a:lnTo>
                  <a:lnTo>
                    <a:pt x="156" y="424"/>
                  </a:lnTo>
                  <a:lnTo>
                    <a:pt x="158" y="426"/>
                  </a:lnTo>
                  <a:lnTo>
                    <a:pt x="160" y="430"/>
                  </a:lnTo>
                  <a:lnTo>
                    <a:pt x="162" y="434"/>
                  </a:lnTo>
                  <a:lnTo>
                    <a:pt x="162" y="438"/>
                  </a:lnTo>
                  <a:lnTo>
                    <a:pt x="164" y="442"/>
                  </a:lnTo>
                  <a:lnTo>
                    <a:pt x="164" y="446"/>
                  </a:lnTo>
                  <a:lnTo>
                    <a:pt x="166" y="448"/>
                  </a:lnTo>
                  <a:lnTo>
                    <a:pt x="168" y="450"/>
                  </a:lnTo>
                  <a:lnTo>
                    <a:pt x="172" y="450"/>
                  </a:lnTo>
                  <a:lnTo>
                    <a:pt x="176" y="452"/>
                  </a:lnTo>
                  <a:lnTo>
                    <a:pt x="178" y="456"/>
                  </a:lnTo>
                  <a:lnTo>
                    <a:pt x="178" y="460"/>
                  </a:lnTo>
                  <a:lnTo>
                    <a:pt x="178" y="464"/>
                  </a:lnTo>
                  <a:lnTo>
                    <a:pt x="178" y="464"/>
                  </a:lnTo>
                  <a:lnTo>
                    <a:pt x="174" y="464"/>
                  </a:lnTo>
                  <a:lnTo>
                    <a:pt x="170" y="462"/>
                  </a:lnTo>
                  <a:lnTo>
                    <a:pt x="166" y="458"/>
                  </a:lnTo>
                  <a:lnTo>
                    <a:pt x="162" y="456"/>
                  </a:lnTo>
                  <a:lnTo>
                    <a:pt x="156" y="454"/>
                  </a:lnTo>
                  <a:lnTo>
                    <a:pt x="152" y="454"/>
                  </a:lnTo>
                  <a:lnTo>
                    <a:pt x="148" y="454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48" y="458"/>
                  </a:lnTo>
                  <a:lnTo>
                    <a:pt x="150" y="460"/>
                  </a:lnTo>
                  <a:lnTo>
                    <a:pt x="152" y="464"/>
                  </a:lnTo>
                  <a:lnTo>
                    <a:pt x="156" y="466"/>
                  </a:lnTo>
                  <a:lnTo>
                    <a:pt x="162" y="468"/>
                  </a:lnTo>
                  <a:lnTo>
                    <a:pt x="166" y="470"/>
                  </a:lnTo>
                  <a:lnTo>
                    <a:pt x="170" y="470"/>
                  </a:lnTo>
                  <a:lnTo>
                    <a:pt x="172" y="472"/>
                  </a:lnTo>
                  <a:lnTo>
                    <a:pt x="174" y="474"/>
                  </a:lnTo>
                  <a:lnTo>
                    <a:pt x="176" y="476"/>
                  </a:lnTo>
                  <a:lnTo>
                    <a:pt x="176" y="480"/>
                  </a:lnTo>
                  <a:lnTo>
                    <a:pt x="176" y="484"/>
                  </a:lnTo>
                  <a:lnTo>
                    <a:pt x="172" y="490"/>
                  </a:lnTo>
                  <a:lnTo>
                    <a:pt x="168" y="494"/>
                  </a:lnTo>
                  <a:lnTo>
                    <a:pt x="166" y="498"/>
                  </a:lnTo>
                  <a:lnTo>
                    <a:pt x="162" y="500"/>
                  </a:lnTo>
                  <a:lnTo>
                    <a:pt x="160" y="502"/>
                  </a:lnTo>
                  <a:lnTo>
                    <a:pt x="158" y="502"/>
                  </a:lnTo>
                  <a:lnTo>
                    <a:pt x="156" y="504"/>
                  </a:lnTo>
                  <a:lnTo>
                    <a:pt x="158" y="506"/>
                  </a:lnTo>
                  <a:lnTo>
                    <a:pt x="158" y="508"/>
                  </a:lnTo>
                  <a:lnTo>
                    <a:pt x="160" y="508"/>
                  </a:lnTo>
                  <a:lnTo>
                    <a:pt x="162" y="508"/>
                  </a:lnTo>
                  <a:lnTo>
                    <a:pt x="156" y="514"/>
                  </a:lnTo>
                  <a:lnTo>
                    <a:pt x="148" y="526"/>
                  </a:lnTo>
                  <a:lnTo>
                    <a:pt x="148" y="526"/>
                  </a:lnTo>
                  <a:lnTo>
                    <a:pt x="150" y="528"/>
                  </a:lnTo>
                  <a:lnTo>
                    <a:pt x="150" y="532"/>
                  </a:lnTo>
                  <a:lnTo>
                    <a:pt x="152" y="538"/>
                  </a:lnTo>
                  <a:lnTo>
                    <a:pt x="152" y="544"/>
                  </a:lnTo>
                  <a:lnTo>
                    <a:pt x="154" y="550"/>
                  </a:lnTo>
                  <a:lnTo>
                    <a:pt x="154" y="558"/>
                  </a:lnTo>
                  <a:lnTo>
                    <a:pt x="156" y="566"/>
                  </a:lnTo>
                  <a:lnTo>
                    <a:pt x="158" y="572"/>
                  </a:lnTo>
                  <a:lnTo>
                    <a:pt x="160" y="578"/>
                  </a:lnTo>
                  <a:lnTo>
                    <a:pt x="162" y="584"/>
                  </a:lnTo>
                  <a:lnTo>
                    <a:pt x="164" y="588"/>
                  </a:lnTo>
                  <a:lnTo>
                    <a:pt x="166" y="594"/>
                  </a:lnTo>
                  <a:lnTo>
                    <a:pt x="166" y="598"/>
                  </a:lnTo>
                  <a:lnTo>
                    <a:pt x="166" y="600"/>
                  </a:lnTo>
                  <a:lnTo>
                    <a:pt x="178" y="620"/>
                  </a:lnTo>
                  <a:lnTo>
                    <a:pt x="180" y="620"/>
                  </a:lnTo>
                  <a:lnTo>
                    <a:pt x="180" y="624"/>
                  </a:lnTo>
                  <a:lnTo>
                    <a:pt x="180" y="628"/>
                  </a:lnTo>
                  <a:lnTo>
                    <a:pt x="182" y="634"/>
                  </a:lnTo>
                  <a:lnTo>
                    <a:pt x="184" y="638"/>
                  </a:lnTo>
                  <a:lnTo>
                    <a:pt x="184" y="642"/>
                  </a:lnTo>
                  <a:lnTo>
                    <a:pt x="186" y="644"/>
                  </a:lnTo>
                  <a:lnTo>
                    <a:pt x="190" y="646"/>
                  </a:lnTo>
                  <a:lnTo>
                    <a:pt x="194" y="646"/>
                  </a:lnTo>
                  <a:lnTo>
                    <a:pt x="202" y="646"/>
                  </a:lnTo>
                  <a:lnTo>
                    <a:pt x="208" y="644"/>
                  </a:lnTo>
                  <a:lnTo>
                    <a:pt x="212" y="642"/>
                  </a:lnTo>
                  <a:lnTo>
                    <a:pt x="214" y="642"/>
                  </a:lnTo>
                  <a:lnTo>
                    <a:pt x="216" y="640"/>
                  </a:lnTo>
                  <a:lnTo>
                    <a:pt x="218" y="640"/>
                  </a:lnTo>
                  <a:lnTo>
                    <a:pt x="220" y="640"/>
                  </a:lnTo>
                  <a:lnTo>
                    <a:pt x="220" y="642"/>
                  </a:lnTo>
                  <a:lnTo>
                    <a:pt x="218" y="644"/>
                  </a:lnTo>
                  <a:lnTo>
                    <a:pt x="216" y="646"/>
                  </a:lnTo>
                  <a:lnTo>
                    <a:pt x="214" y="648"/>
                  </a:lnTo>
                  <a:lnTo>
                    <a:pt x="212" y="650"/>
                  </a:lnTo>
                  <a:lnTo>
                    <a:pt x="210" y="650"/>
                  </a:lnTo>
                  <a:lnTo>
                    <a:pt x="212" y="652"/>
                  </a:lnTo>
                  <a:lnTo>
                    <a:pt x="214" y="654"/>
                  </a:lnTo>
                  <a:lnTo>
                    <a:pt x="218" y="656"/>
                  </a:lnTo>
                  <a:lnTo>
                    <a:pt x="222" y="656"/>
                  </a:lnTo>
                  <a:lnTo>
                    <a:pt x="226" y="658"/>
                  </a:lnTo>
                  <a:lnTo>
                    <a:pt x="228" y="658"/>
                  </a:lnTo>
                  <a:lnTo>
                    <a:pt x="232" y="658"/>
                  </a:lnTo>
                  <a:lnTo>
                    <a:pt x="234" y="656"/>
                  </a:lnTo>
                  <a:lnTo>
                    <a:pt x="234" y="652"/>
                  </a:lnTo>
                  <a:lnTo>
                    <a:pt x="234" y="644"/>
                  </a:lnTo>
                  <a:lnTo>
                    <a:pt x="234" y="638"/>
                  </a:lnTo>
                  <a:lnTo>
                    <a:pt x="236" y="632"/>
                  </a:lnTo>
                  <a:lnTo>
                    <a:pt x="238" y="630"/>
                  </a:lnTo>
                  <a:lnTo>
                    <a:pt x="240" y="626"/>
                  </a:lnTo>
                  <a:lnTo>
                    <a:pt x="240" y="622"/>
                  </a:lnTo>
                  <a:lnTo>
                    <a:pt x="240" y="618"/>
                  </a:lnTo>
                  <a:lnTo>
                    <a:pt x="238" y="616"/>
                  </a:lnTo>
                  <a:lnTo>
                    <a:pt x="238" y="614"/>
                  </a:lnTo>
                  <a:lnTo>
                    <a:pt x="238" y="612"/>
                  </a:lnTo>
                  <a:lnTo>
                    <a:pt x="242" y="610"/>
                  </a:lnTo>
                  <a:lnTo>
                    <a:pt x="244" y="608"/>
                  </a:lnTo>
                  <a:lnTo>
                    <a:pt x="246" y="608"/>
                  </a:lnTo>
                  <a:lnTo>
                    <a:pt x="246" y="606"/>
                  </a:lnTo>
                  <a:lnTo>
                    <a:pt x="250" y="590"/>
                  </a:lnTo>
                  <a:lnTo>
                    <a:pt x="252" y="576"/>
                  </a:lnTo>
                  <a:lnTo>
                    <a:pt x="252" y="574"/>
                  </a:lnTo>
                  <a:lnTo>
                    <a:pt x="252" y="572"/>
                  </a:lnTo>
                  <a:lnTo>
                    <a:pt x="250" y="570"/>
                  </a:lnTo>
                  <a:lnTo>
                    <a:pt x="252" y="566"/>
                  </a:lnTo>
                  <a:lnTo>
                    <a:pt x="254" y="566"/>
                  </a:lnTo>
                  <a:lnTo>
                    <a:pt x="258" y="564"/>
                  </a:lnTo>
                  <a:lnTo>
                    <a:pt x="260" y="564"/>
                  </a:lnTo>
                  <a:lnTo>
                    <a:pt x="260" y="566"/>
                  </a:lnTo>
                  <a:lnTo>
                    <a:pt x="260" y="566"/>
                  </a:lnTo>
                  <a:lnTo>
                    <a:pt x="262" y="566"/>
                  </a:lnTo>
                  <a:lnTo>
                    <a:pt x="266" y="566"/>
                  </a:lnTo>
                  <a:lnTo>
                    <a:pt x="268" y="564"/>
                  </a:lnTo>
                  <a:lnTo>
                    <a:pt x="270" y="562"/>
                  </a:lnTo>
                  <a:lnTo>
                    <a:pt x="272" y="560"/>
                  </a:lnTo>
                  <a:lnTo>
                    <a:pt x="276" y="558"/>
                  </a:lnTo>
                  <a:lnTo>
                    <a:pt x="280" y="556"/>
                  </a:lnTo>
                  <a:lnTo>
                    <a:pt x="282" y="556"/>
                  </a:lnTo>
                  <a:lnTo>
                    <a:pt x="284" y="556"/>
                  </a:lnTo>
                  <a:lnTo>
                    <a:pt x="286" y="552"/>
                  </a:lnTo>
                  <a:lnTo>
                    <a:pt x="292" y="544"/>
                  </a:lnTo>
                  <a:lnTo>
                    <a:pt x="302" y="534"/>
                  </a:lnTo>
                  <a:lnTo>
                    <a:pt x="310" y="526"/>
                  </a:lnTo>
                  <a:lnTo>
                    <a:pt x="318" y="518"/>
                  </a:lnTo>
                  <a:lnTo>
                    <a:pt x="322" y="516"/>
                  </a:lnTo>
                  <a:lnTo>
                    <a:pt x="324" y="518"/>
                  </a:lnTo>
                  <a:lnTo>
                    <a:pt x="326" y="516"/>
                  </a:lnTo>
                  <a:lnTo>
                    <a:pt x="326" y="512"/>
                  </a:lnTo>
                  <a:lnTo>
                    <a:pt x="328" y="510"/>
                  </a:lnTo>
                  <a:lnTo>
                    <a:pt x="330" y="506"/>
                  </a:lnTo>
                  <a:lnTo>
                    <a:pt x="330" y="504"/>
                  </a:lnTo>
                  <a:lnTo>
                    <a:pt x="332" y="502"/>
                  </a:lnTo>
                  <a:lnTo>
                    <a:pt x="334" y="500"/>
                  </a:lnTo>
                  <a:lnTo>
                    <a:pt x="336" y="498"/>
                  </a:lnTo>
                  <a:lnTo>
                    <a:pt x="338" y="498"/>
                  </a:lnTo>
                  <a:lnTo>
                    <a:pt x="340" y="500"/>
                  </a:lnTo>
                  <a:lnTo>
                    <a:pt x="342" y="504"/>
                  </a:lnTo>
                  <a:lnTo>
                    <a:pt x="346" y="504"/>
                  </a:lnTo>
                  <a:lnTo>
                    <a:pt x="348" y="504"/>
                  </a:lnTo>
                  <a:lnTo>
                    <a:pt x="348" y="500"/>
                  </a:lnTo>
                  <a:lnTo>
                    <a:pt x="350" y="498"/>
                  </a:lnTo>
                  <a:lnTo>
                    <a:pt x="352" y="498"/>
                  </a:lnTo>
                  <a:lnTo>
                    <a:pt x="356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58" y="498"/>
                  </a:lnTo>
                  <a:lnTo>
                    <a:pt x="360" y="496"/>
                  </a:lnTo>
                  <a:lnTo>
                    <a:pt x="364" y="494"/>
                  </a:lnTo>
                  <a:lnTo>
                    <a:pt x="366" y="490"/>
                  </a:lnTo>
                  <a:lnTo>
                    <a:pt x="370" y="488"/>
                  </a:lnTo>
                  <a:lnTo>
                    <a:pt x="372" y="486"/>
                  </a:lnTo>
                  <a:lnTo>
                    <a:pt x="374" y="484"/>
                  </a:lnTo>
                  <a:lnTo>
                    <a:pt x="380" y="480"/>
                  </a:lnTo>
                  <a:lnTo>
                    <a:pt x="384" y="478"/>
                  </a:lnTo>
                  <a:lnTo>
                    <a:pt x="386" y="476"/>
                  </a:lnTo>
                  <a:lnTo>
                    <a:pt x="390" y="474"/>
                  </a:lnTo>
                  <a:lnTo>
                    <a:pt x="390" y="472"/>
                  </a:lnTo>
                  <a:lnTo>
                    <a:pt x="390" y="470"/>
                  </a:lnTo>
                  <a:lnTo>
                    <a:pt x="388" y="468"/>
                  </a:lnTo>
                  <a:lnTo>
                    <a:pt x="386" y="466"/>
                  </a:lnTo>
                  <a:lnTo>
                    <a:pt x="382" y="464"/>
                  </a:lnTo>
                  <a:lnTo>
                    <a:pt x="378" y="464"/>
                  </a:lnTo>
                  <a:lnTo>
                    <a:pt x="372" y="464"/>
                  </a:lnTo>
                  <a:lnTo>
                    <a:pt x="368" y="464"/>
                  </a:lnTo>
                  <a:lnTo>
                    <a:pt x="364" y="464"/>
                  </a:lnTo>
                  <a:lnTo>
                    <a:pt x="362" y="464"/>
                  </a:lnTo>
                  <a:lnTo>
                    <a:pt x="362" y="466"/>
                  </a:lnTo>
                  <a:lnTo>
                    <a:pt x="360" y="468"/>
                  </a:lnTo>
                  <a:lnTo>
                    <a:pt x="358" y="470"/>
                  </a:lnTo>
                  <a:lnTo>
                    <a:pt x="354" y="472"/>
                  </a:lnTo>
                  <a:lnTo>
                    <a:pt x="348" y="474"/>
                  </a:lnTo>
                  <a:lnTo>
                    <a:pt x="344" y="474"/>
                  </a:lnTo>
                  <a:lnTo>
                    <a:pt x="340" y="474"/>
                  </a:lnTo>
                  <a:lnTo>
                    <a:pt x="338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2"/>
                  </a:lnTo>
                  <a:lnTo>
                    <a:pt x="334" y="470"/>
                  </a:lnTo>
                  <a:lnTo>
                    <a:pt x="334" y="468"/>
                  </a:lnTo>
                  <a:lnTo>
                    <a:pt x="334" y="466"/>
                  </a:lnTo>
                  <a:lnTo>
                    <a:pt x="334" y="466"/>
                  </a:lnTo>
                  <a:lnTo>
                    <a:pt x="336" y="466"/>
                  </a:lnTo>
                  <a:lnTo>
                    <a:pt x="340" y="466"/>
                  </a:lnTo>
                  <a:lnTo>
                    <a:pt x="344" y="468"/>
                  </a:lnTo>
                  <a:lnTo>
                    <a:pt x="346" y="468"/>
                  </a:lnTo>
                  <a:lnTo>
                    <a:pt x="348" y="468"/>
                  </a:lnTo>
                  <a:lnTo>
                    <a:pt x="358" y="462"/>
                  </a:lnTo>
                  <a:lnTo>
                    <a:pt x="364" y="450"/>
                  </a:lnTo>
                  <a:lnTo>
                    <a:pt x="356" y="448"/>
                  </a:lnTo>
                  <a:lnTo>
                    <a:pt x="358" y="448"/>
                  </a:lnTo>
                  <a:lnTo>
                    <a:pt x="360" y="446"/>
                  </a:lnTo>
                  <a:lnTo>
                    <a:pt x="362" y="444"/>
                  </a:lnTo>
                  <a:lnTo>
                    <a:pt x="362" y="442"/>
                  </a:lnTo>
                  <a:lnTo>
                    <a:pt x="360" y="438"/>
                  </a:lnTo>
                  <a:lnTo>
                    <a:pt x="360" y="438"/>
                  </a:lnTo>
                  <a:lnTo>
                    <a:pt x="358" y="438"/>
                  </a:lnTo>
                  <a:lnTo>
                    <a:pt x="356" y="436"/>
                  </a:lnTo>
                  <a:lnTo>
                    <a:pt x="356" y="434"/>
                  </a:lnTo>
                  <a:lnTo>
                    <a:pt x="356" y="432"/>
                  </a:lnTo>
                  <a:lnTo>
                    <a:pt x="356" y="430"/>
                  </a:lnTo>
                  <a:lnTo>
                    <a:pt x="358" y="430"/>
                  </a:lnTo>
                  <a:lnTo>
                    <a:pt x="362" y="428"/>
                  </a:lnTo>
                  <a:lnTo>
                    <a:pt x="366" y="428"/>
                  </a:lnTo>
                  <a:lnTo>
                    <a:pt x="366" y="430"/>
                  </a:lnTo>
                  <a:lnTo>
                    <a:pt x="368" y="432"/>
                  </a:lnTo>
                  <a:lnTo>
                    <a:pt x="370" y="436"/>
                  </a:lnTo>
                  <a:lnTo>
                    <a:pt x="372" y="442"/>
                  </a:lnTo>
                  <a:lnTo>
                    <a:pt x="374" y="448"/>
                  </a:lnTo>
                  <a:lnTo>
                    <a:pt x="378" y="452"/>
                  </a:lnTo>
                  <a:lnTo>
                    <a:pt x="378" y="456"/>
                  </a:lnTo>
                  <a:lnTo>
                    <a:pt x="380" y="456"/>
                  </a:lnTo>
                  <a:lnTo>
                    <a:pt x="396" y="458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4" y="432"/>
                  </a:lnTo>
                  <a:lnTo>
                    <a:pt x="392" y="428"/>
                  </a:lnTo>
                  <a:lnTo>
                    <a:pt x="390" y="426"/>
                  </a:lnTo>
                  <a:lnTo>
                    <a:pt x="386" y="422"/>
                  </a:lnTo>
                  <a:lnTo>
                    <a:pt x="384" y="420"/>
                  </a:lnTo>
                  <a:lnTo>
                    <a:pt x="382" y="418"/>
                  </a:lnTo>
                  <a:lnTo>
                    <a:pt x="380" y="414"/>
                  </a:lnTo>
                  <a:lnTo>
                    <a:pt x="380" y="412"/>
                  </a:lnTo>
                  <a:lnTo>
                    <a:pt x="380" y="412"/>
                  </a:lnTo>
                  <a:lnTo>
                    <a:pt x="386" y="412"/>
                  </a:lnTo>
                  <a:lnTo>
                    <a:pt x="386" y="396"/>
                  </a:lnTo>
                  <a:lnTo>
                    <a:pt x="386" y="394"/>
                  </a:lnTo>
                  <a:lnTo>
                    <a:pt x="384" y="394"/>
                  </a:lnTo>
                  <a:lnTo>
                    <a:pt x="384" y="392"/>
                  </a:lnTo>
                  <a:lnTo>
                    <a:pt x="382" y="388"/>
                  </a:lnTo>
                  <a:lnTo>
                    <a:pt x="382" y="386"/>
                  </a:lnTo>
                  <a:lnTo>
                    <a:pt x="382" y="384"/>
                  </a:lnTo>
                  <a:lnTo>
                    <a:pt x="386" y="384"/>
                  </a:lnTo>
                  <a:lnTo>
                    <a:pt x="392" y="382"/>
                  </a:lnTo>
                  <a:lnTo>
                    <a:pt x="396" y="382"/>
                  </a:lnTo>
                  <a:lnTo>
                    <a:pt x="396" y="382"/>
                  </a:lnTo>
                  <a:lnTo>
                    <a:pt x="398" y="380"/>
                  </a:lnTo>
                  <a:lnTo>
                    <a:pt x="400" y="378"/>
                  </a:lnTo>
                  <a:lnTo>
                    <a:pt x="402" y="376"/>
                  </a:lnTo>
                  <a:lnTo>
                    <a:pt x="402" y="374"/>
                  </a:lnTo>
                  <a:lnTo>
                    <a:pt x="402" y="370"/>
                  </a:lnTo>
                  <a:lnTo>
                    <a:pt x="410" y="364"/>
                  </a:lnTo>
                  <a:lnTo>
                    <a:pt x="420" y="350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4" y="336"/>
                  </a:lnTo>
                  <a:lnTo>
                    <a:pt x="424" y="332"/>
                  </a:lnTo>
                  <a:lnTo>
                    <a:pt x="422" y="328"/>
                  </a:lnTo>
                  <a:lnTo>
                    <a:pt x="418" y="324"/>
                  </a:lnTo>
                  <a:lnTo>
                    <a:pt x="414" y="324"/>
                  </a:lnTo>
                  <a:lnTo>
                    <a:pt x="414" y="322"/>
                  </a:lnTo>
                  <a:lnTo>
                    <a:pt x="414" y="320"/>
                  </a:lnTo>
                  <a:lnTo>
                    <a:pt x="412" y="316"/>
                  </a:lnTo>
                  <a:lnTo>
                    <a:pt x="412" y="314"/>
                  </a:lnTo>
                  <a:lnTo>
                    <a:pt x="408" y="310"/>
                  </a:lnTo>
                  <a:lnTo>
                    <a:pt x="406" y="308"/>
                  </a:lnTo>
                  <a:lnTo>
                    <a:pt x="400" y="308"/>
                  </a:lnTo>
                  <a:lnTo>
                    <a:pt x="394" y="308"/>
                  </a:lnTo>
                  <a:lnTo>
                    <a:pt x="388" y="310"/>
                  </a:lnTo>
                  <a:lnTo>
                    <a:pt x="384" y="310"/>
                  </a:lnTo>
                  <a:lnTo>
                    <a:pt x="382" y="310"/>
                  </a:lnTo>
                  <a:lnTo>
                    <a:pt x="382" y="310"/>
                  </a:lnTo>
                  <a:lnTo>
                    <a:pt x="382" y="308"/>
                  </a:lnTo>
                  <a:lnTo>
                    <a:pt x="382" y="306"/>
                  </a:lnTo>
                  <a:lnTo>
                    <a:pt x="382" y="300"/>
                  </a:lnTo>
                  <a:lnTo>
                    <a:pt x="382" y="298"/>
                  </a:lnTo>
                  <a:lnTo>
                    <a:pt x="382" y="292"/>
                  </a:lnTo>
                  <a:lnTo>
                    <a:pt x="382" y="286"/>
                  </a:lnTo>
                  <a:lnTo>
                    <a:pt x="382" y="280"/>
                  </a:lnTo>
                  <a:lnTo>
                    <a:pt x="382" y="276"/>
                  </a:lnTo>
                  <a:lnTo>
                    <a:pt x="380" y="272"/>
                  </a:lnTo>
                  <a:lnTo>
                    <a:pt x="380" y="270"/>
                  </a:lnTo>
                  <a:lnTo>
                    <a:pt x="380" y="270"/>
                  </a:lnTo>
                  <a:lnTo>
                    <a:pt x="378" y="268"/>
                  </a:lnTo>
                  <a:lnTo>
                    <a:pt x="374" y="266"/>
                  </a:lnTo>
                  <a:lnTo>
                    <a:pt x="372" y="264"/>
                  </a:lnTo>
                  <a:lnTo>
                    <a:pt x="370" y="260"/>
                  </a:lnTo>
                  <a:lnTo>
                    <a:pt x="370" y="258"/>
                  </a:lnTo>
                  <a:lnTo>
                    <a:pt x="374" y="256"/>
                  </a:lnTo>
                  <a:lnTo>
                    <a:pt x="374" y="254"/>
                  </a:lnTo>
                  <a:lnTo>
                    <a:pt x="376" y="250"/>
                  </a:lnTo>
                  <a:lnTo>
                    <a:pt x="378" y="242"/>
                  </a:lnTo>
                  <a:lnTo>
                    <a:pt x="380" y="230"/>
                  </a:lnTo>
                  <a:lnTo>
                    <a:pt x="380" y="210"/>
                  </a:lnTo>
                  <a:lnTo>
                    <a:pt x="378" y="188"/>
                  </a:lnTo>
                  <a:lnTo>
                    <a:pt x="378" y="186"/>
                  </a:lnTo>
                  <a:lnTo>
                    <a:pt x="380" y="184"/>
                  </a:lnTo>
                  <a:lnTo>
                    <a:pt x="380" y="180"/>
                  </a:lnTo>
                  <a:lnTo>
                    <a:pt x="382" y="176"/>
                  </a:lnTo>
                  <a:lnTo>
                    <a:pt x="384" y="174"/>
                  </a:lnTo>
                  <a:lnTo>
                    <a:pt x="388" y="172"/>
                  </a:lnTo>
                  <a:lnTo>
                    <a:pt x="392" y="172"/>
                  </a:lnTo>
                  <a:lnTo>
                    <a:pt x="392" y="172"/>
                  </a:lnTo>
                  <a:lnTo>
                    <a:pt x="394" y="174"/>
                  </a:lnTo>
                  <a:lnTo>
                    <a:pt x="396" y="174"/>
                  </a:lnTo>
                  <a:lnTo>
                    <a:pt x="400" y="174"/>
                  </a:lnTo>
                  <a:lnTo>
                    <a:pt x="402" y="174"/>
                  </a:lnTo>
                  <a:lnTo>
                    <a:pt x="406" y="170"/>
                  </a:lnTo>
                  <a:lnTo>
                    <a:pt x="408" y="166"/>
                  </a:lnTo>
                  <a:lnTo>
                    <a:pt x="408" y="162"/>
                  </a:lnTo>
                  <a:lnTo>
                    <a:pt x="408" y="158"/>
                  </a:lnTo>
                  <a:lnTo>
                    <a:pt x="408" y="154"/>
                  </a:lnTo>
                  <a:lnTo>
                    <a:pt x="408" y="150"/>
                  </a:lnTo>
                  <a:lnTo>
                    <a:pt x="408" y="146"/>
                  </a:lnTo>
                  <a:lnTo>
                    <a:pt x="412" y="144"/>
                  </a:lnTo>
                  <a:lnTo>
                    <a:pt x="414" y="140"/>
                  </a:lnTo>
                  <a:lnTo>
                    <a:pt x="416" y="138"/>
                  </a:lnTo>
                  <a:lnTo>
                    <a:pt x="414" y="138"/>
                  </a:lnTo>
                  <a:lnTo>
                    <a:pt x="410" y="138"/>
                  </a:lnTo>
                  <a:lnTo>
                    <a:pt x="406" y="138"/>
                  </a:lnTo>
                  <a:lnTo>
                    <a:pt x="402" y="140"/>
                  </a:lnTo>
                  <a:lnTo>
                    <a:pt x="400" y="140"/>
                  </a:lnTo>
                  <a:lnTo>
                    <a:pt x="398" y="140"/>
                  </a:lnTo>
                  <a:lnTo>
                    <a:pt x="396" y="138"/>
                  </a:lnTo>
                  <a:lnTo>
                    <a:pt x="398" y="136"/>
                  </a:lnTo>
                  <a:lnTo>
                    <a:pt x="404" y="134"/>
                  </a:lnTo>
                  <a:lnTo>
                    <a:pt x="410" y="130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20"/>
                  </a:lnTo>
                  <a:lnTo>
                    <a:pt x="430" y="114"/>
                  </a:lnTo>
                  <a:lnTo>
                    <a:pt x="434" y="108"/>
                  </a:lnTo>
                  <a:lnTo>
                    <a:pt x="436" y="102"/>
                  </a:lnTo>
                  <a:lnTo>
                    <a:pt x="436" y="98"/>
                  </a:lnTo>
                  <a:lnTo>
                    <a:pt x="436" y="94"/>
                  </a:lnTo>
                  <a:lnTo>
                    <a:pt x="436" y="92"/>
                  </a:lnTo>
                  <a:lnTo>
                    <a:pt x="436" y="90"/>
                  </a:lnTo>
                  <a:lnTo>
                    <a:pt x="436" y="86"/>
                  </a:lnTo>
                  <a:lnTo>
                    <a:pt x="440" y="84"/>
                  </a:lnTo>
                  <a:lnTo>
                    <a:pt x="422" y="72"/>
                  </a:lnTo>
                  <a:lnTo>
                    <a:pt x="422" y="74"/>
                  </a:lnTo>
                  <a:lnTo>
                    <a:pt x="422" y="76"/>
                  </a:lnTo>
                  <a:lnTo>
                    <a:pt x="420" y="78"/>
                  </a:lnTo>
                  <a:lnTo>
                    <a:pt x="418" y="80"/>
                  </a:lnTo>
                  <a:lnTo>
                    <a:pt x="416" y="82"/>
                  </a:lnTo>
                  <a:lnTo>
                    <a:pt x="414" y="78"/>
                  </a:lnTo>
                  <a:lnTo>
                    <a:pt x="412" y="76"/>
                  </a:lnTo>
                  <a:lnTo>
                    <a:pt x="410" y="74"/>
                  </a:lnTo>
                  <a:lnTo>
                    <a:pt x="408" y="74"/>
                  </a:lnTo>
                  <a:lnTo>
                    <a:pt x="406" y="76"/>
                  </a:lnTo>
                  <a:lnTo>
                    <a:pt x="406" y="78"/>
                  </a:lnTo>
                  <a:lnTo>
                    <a:pt x="406" y="82"/>
                  </a:lnTo>
                  <a:lnTo>
                    <a:pt x="408" y="84"/>
                  </a:lnTo>
                  <a:lnTo>
                    <a:pt x="408" y="84"/>
                  </a:lnTo>
                  <a:lnTo>
                    <a:pt x="410" y="86"/>
                  </a:lnTo>
                  <a:lnTo>
                    <a:pt x="410" y="86"/>
                  </a:lnTo>
                  <a:lnTo>
                    <a:pt x="410" y="88"/>
                  </a:lnTo>
                  <a:lnTo>
                    <a:pt x="408" y="92"/>
                  </a:lnTo>
                  <a:lnTo>
                    <a:pt x="406" y="98"/>
                  </a:lnTo>
                  <a:lnTo>
                    <a:pt x="398" y="108"/>
                  </a:lnTo>
                  <a:lnTo>
                    <a:pt x="386" y="118"/>
                  </a:lnTo>
                  <a:lnTo>
                    <a:pt x="372" y="128"/>
                  </a:lnTo>
                  <a:lnTo>
                    <a:pt x="362" y="136"/>
                  </a:lnTo>
                  <a:lnTo>
                    <a:pt x="354" y="140"/>
                  </a:lnTo>
                  <a:lnTo>
                    <a:pt x="356" y="138"/>
                  </a:lnTo>
                  <a:lnTo>
                    <a:pt x="362" y="130"/>
                  </a:lnTo>
                  <a:lnTo>
                    <a:pt x="370" y="120"/>
                  </a:lnTo>
                  <a:lnTo>
                    <a:pt x="378" y="110"/>
                  </a:lnTo>
                  <a:lnTo>
                    <a:pt x="382" y="100"/>
                  </a:lnTo>
                  <a:lnTo>
                    <a:pt x="388" y="88"/>
                  </a:lnTo>
                  <a:lnTo>
                    <a:pt x="398" y="66"/>
                  </a:lnTo>
                  <a:lnTo>
                    <a:pt x="398" y="66"/>
                  </a:lnTo>
                  <a:lnTo>
                    <a:pt x="396" y="64"/>
                  </a:lnTo>
                  <a:lnTo>
                    <a:pt x="394" y="64"/>
                  </a:lnTo>
                  <a:lnTo>
                    <a:pt x="390" y="62"/>
                  </a:lnTo>
                  <a:lnTo>
                    <a:pt x="386" y="64"/>
                  </a:lnTo>
                  <a:lnTo>
                    <a:pt x="382" y="64"/>
                  </a:lnTo>
                  <a:lnTo>
                    <a:pt x="376" y="68"/>
                  </a:lnTo>
                  <a:lnTo>
                    <a:pt x="376" y="70"/>
                  </a:lnTo>
                  <a:lnTo>
                    <a:pt x="374" y="72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0"/>
                  </a:lnTo>
                  <a:lnTo>
                    <a:pt x="362" y="82"/>
                  </a:lnTo>
                  <a:lnTo>
                    <a:pt x="358" y="84"/>
                  </a:lnTo>
                  <a:lnTo>
                    <a:pt x="356" y="86"/>
                  </a:lnTo>
                  <a:lnTo>
                    <a:pt x="356" y="84"/>
                  </a:lnTo>
                  <a:lnTo>
                    <a:pt x="356" y="82"/>
                  </a:lnTo>
                  <a:lnTo>
                    <a:pt x="356" y="80"/>
                  </a:lnTo>
                  <a:lnTo>
                    <a:pt x="360" y="78"/>
                  </a:lnTo>
                  <a:lnTo>
                    <a:pt x="364" y="74"/>
                  </a:lnTo>
                  <a:lnTo>
                    <a:pt x="368" y="68"/>
                  </a:lnTo>
                  <a:lnTo>
                    <a:pt x="364" y="60"/>
                  </a:lnTo>
                  <a:lnTo>
                    <a:pt x="360" y="60"/>
                  </a:lnTo>
                  <a:lnTo>
                    <a:pt x="352" y="60"/>
                  </a:lnTo>
                  <a:lnTo>
                    <a:pt x="340" y="64"/>
                  </a:lnTo>
                  <a:lnTo>
                    <a:pt x="330" y="72"/>
                  </a:lnTo>
                  <a:lnTo>
                    <a:pt x="326" y="78"/>
                  </a:lnTo>
                  <a:lnTo>
                    <a:pt x="326" y="78"/>
                  </a:lnTo>
                  <a:lnTo>
                    <a:pt x="326" y="76"/>
                  </a:lnTo>
                  <a:lnTo>
                    <a:pt x="326" y="72"/>
                  </a:lnTo>
                  <a:lnTo>
                    <a:pt x="328" y="68"/>
                  </a:lnTo>
                  <a:lnTo>
                    <a:pt x="328" y="64"/>
                  </a:lnTo>
                  <a:lnTo>
                    <a:pt x="332" y="62"/>
                  </a:lnTo>
                  <a:lnTo>
                    <a:pt x="336" y="60"/>
                  </a:lnTo>
                  <a:lnTo>
                    <a:pt x="340" y="58"/>
                  </a:lnTo>
                  <a:lnTo>
                    <a:pt x="346" y="56"/>
                  </a:lnTo>
                  <a:lnTo>
                    <a:pt x="352" y="56"/>
                  </a:lnTo>
                  <a:lnTo>
                    <a:pt x="358" y="54"/>
                  </a:lnTo>
                  <a:lnTo>
                    <a:pt x="360" y="54"/>
                  </a:lnTo>
                  <a:lnTo>
                    <a:pt x="362" y="54"/>
                  </a:lnTo>
                  <a:lnTo>
                    <a:pt x="362" y="52"/>
                  </a:lnTo>
                  <a:lnTo>
                    <a:pt x="364" y="50"/>
                  </a:lnTo>
                  <a:lnTo>
                    <a:pt x="366" y="48"/>
                  </a:lnTo>
                  <a:lnTo>
                    <a:pt x="368" y="44"/>
                  </a:lnTo>
                  <a:lnTo>
                    <a:pt x="368" y="40"/>
                  </a:lnTo>
                  <a:lnTo>
                    <a:pt x="366" y="36"/>
                  </a:lnTo>
                  <a:lnTo>
                    <a:pt x="362" y="32"/>
                  </a:lnTo>
                  <a:lnTo>
                    <a:pt x="358" y="30"/>
                  </a:lnTo>
                  <a:lnTo>
                    <a:pt x="352" y="28"/>
                  </a:lnTo>
                  <a:lnTo>
                    <a:pt x="348" y="28"/>
                  </a:lnTo>
                  <a:lnTo>
                    <a:pt x="348" y="28"/>
                  </a:lnTo>
                  <a:lnTo>
                    <a:pt x="340" y="28"/>
                  </a:lnTo>
                  <a:lnTo>
                    <a:pt x="340" y="18"/>
                  </a:lnTo>
                  <a:lnTo>
                    <a:pt x="340" y="18"/>
                  </a:lnTo>
                  <a:lnTo>
                    <a:pt x="338" y="18"/>
                  </a:lnTo>
                  <a:lnTo>
                    <a:pt x="334" y="18"/>
                  </a:lnTo>
                  <a:lnTo>
                    <a:pt x="330" y="20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20" y="26"/>
                  </a:lnTo>
                  <a:lnTo>
                    <a:pt x="314" y="26"/>
                  </a:lnTo>
                  <a:lnTo>
                    <a:pt x="308" y="28"/>
                  </a:lnTo>
                  <a:lnTo>
                    <a:pt x="304" y="30"/>
                  </a:lnTo>
                  <a:lnTo>
                    <a:pt x="300" y="32"/>
                  </a:lnTo>
                  <a:lnTo>
                    <a:pt x="288" y="38"/>
                  </a:lnTo>
                  <a:lnTo>
                    <a:pt x="290" y="36"/>
                  </a:lnTo>
                  <a:lnTo>
                    <a:pt x="298" y="30"/>
                  </a:lnTo>
                  <a:lnTo>
                    <a:pt x="306" y="22"/>
                  </a:lnTo>
                  <a:lnTo>
                    <a:pt x="314" y="16"/>
                  </a:lnTo>
                  <a:lnTo>
                    <a:pt x="322" y="14"/>
                  </a:lnTo>
                  <a:lnTo>
                    <a:pt x="322" y="14"/>
                  </a:lnTo>
                  <a:lnTo>
                    <a:pt x="322" y="12"/>
                  </a:lnTo>
                  <a:lnTo>
                    <a:pt x="324" y="10"/>
                  </a:lnTo>
                  <a:lnTo>
                    <a:pt x="322" y="8"/>
                  </a:lnTo>
                  <a:lnTo>
                    <a:pt x="322" y="6"/>
                  </a:lnTo>
                  <a:lnTo>
                    <a:pt x="318" y="4"/>
                  </a:lnTo>
                  <a:lnTo>
                    <a:pt x="312" y="2"/>
                  </a:lnTo>
                  <a:lnTo>
                    <a:pt x="298" y="2"/>
                  </a:lnTo>
                  <a:lnTo>
                    <a:pt x="278" y="0"/>
                  </a:lnTo>
                  <a:lnTo>
                    <a:pt x="258" y="4"/>
                  </a:lnTo>
                  <a:lnTo>
                    <a:pt x="240" y="12"/>
                  </a:lnTo>
                  <a:lnTo>
                    <a:pt x="212" y="30"/>
                  </a:lnTo>
                  <a:lnTo>
                    <a:pt x="212" y="30"/>
                  </a:lnTo>
                  <a:lnTo>
                    <a:pt x="214" y="32"/>
                  </a:lnTo>
                  <a:lnTo>
                    <a:pt x="218" y="34"/>
                  </a:lnTo>
                  <a:lnTo>
                    <a:pt x="220" y="38"/>
                  </a:lnTo>
                  <a:lnTo>
                    <a:pt x="224" y="42"/>
                  </a:lnTo>
                  <a:lnTo>
                    <a:pt x="226" y="48"/>
                  </a:lnTo>
                  <a:lnTo>
                    <a:pt x="228" y="56"/>
                  </a:lnTo>
                  <a:lnTo>
                    <a:pt x="206" y="38"/>
                  </a:lnTo>
                  <a:lnTo>
                    <a:pt x="196" y="40"/>
                  </a:lnTo>
                  <a:lnTo>
                    <a:pt x="202" y="62"/>
                  </a:lnTo>
                  <a:lnTo>
                    <a:pt x="186" y="48"/>
                  </a:lnTo>
                  <a:lnTo>
                    <a:pt x="166" y="54"/>
                  </a:lnTo>
                  <a:lnTo>
                    <a:pt x="164" y="54"/>
                  </a:lnTo>
                  <a:lnTo>
                    <a:pt x="164" y="56"/>
                  </a:lnTo>
                  <a:lnTo>
                    <a:pt x="162" y="60"/>
                  </a:lnTo>
                  <a:lnTo>
                    <a:pt x="164" y="66"/>
                  </a:lnTo>
                  <a:lnTo>
                    <a:pt x="166" y="70"/>
                  </a:lnTo>
                  <a:lnTo>
                    <a:pt x="170" y="76"/>
                  </a:lnTo>
                  <a:lnTo>
                    <a:pt x="152" y="64"/>
                  </a:lnTo>
                  <a:lnTo>
                    <a:pt x="128" y="70"/>
                  </a:lnTo>
                  <a:lnTo>
                    <a:pt x="104" y="7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59" name="Freeform 531">
              <a:extLst>
                <a:ext uri="{FF2B5EF4-FFF2-40B4-BE49-F238E27FC236}">
                  <a16:creationId xmlns:a16="http://schemas.microsoft.com/office/drawing/2014/main" xmlns="" id="{F73BCE7F-175F-45D8-B7D3-0F17D10B6FC5}"/>
                </a:ext>
              </a:extLst>
            </p:cNvPr>
            <p:cNvSpPr>
              <a:spLocks/>
            </p:cNvSpPr>
            <p:nvPr/>
          </p:nvSpPr>
          <p:spPr bwMode="gray">
            <a:xfrm>
              <a:off x="8466614" y="2104669"/>
              <a:ext cx="70353" cy="85107"/>
            </a:xfrm>
            <a:custGeom>
              <a:avLst/>
              <a:gdLst>
                <a:gd name="T0" fmla="*/ 10 w 38"/>
                <a:gd name="T1" fmla="*/ 0 h 46"/>
                <a:gd name="T2" fmla="*/ 8 w 38"/>
                <a:gd name="T3" fmla="*/ 0 h 46"/>
                <a:gd name="T4" fmla="*/ 8 w 38"/>
                <a:gd name="T5" fmla="*/ 0 h 46"/>
                <a:gd name="T6" fmla="*/ 6 w 38"/>
                <a:gd name="T7" fmla="*/ 2 h 46"/>
                <a:gd name="T8" fmla="*/ 6 w 38"/>
                <a:gd name="T9" fmla="*/ 2 h 46"/>
                <a:gd name="T10" fmla="*/ 4 w 38"/>
                <a:gd name="T11" fmla="*/ 6 h 46"/>
                <a:gd name="T12" fmla="*/ 4 w 38"/>
                <a:gd name="T13" fmla="*/ 10 h 46"/>
                <a:gd name="T14" fmla="*/ 2 w 38"/>
                <a:gd name="T15" fmla="*/ 18 h 46"/>
                <a:gd name="T16" fmla="*/ 2 w 38"/>
                <a:gd name="T17" fmla="*/ 22 h 46"/>
                <a:gd name="T18" fmla="*/ 2 w 38"/>
                <a:gd name="T19" fmla="*/ 24 h 46"/>
                <a:gd name="T20" fmla="*/ 4 w 38"/>
                <a:gd name="T21" fmla="*/ 26 h 46"/>
                <a:gd name="T22" fmla="*/ 6 w 38"/>
                <a:gd name="T23" fmla="*/ 26 h 46"/>
                <a:gd name="T24" fmla="*/ 8 w 38"/>
                <a:gd name="T25" fmla="*/ 28 h 46"/>
                <a:gd name="T26" fmla="*/ 6 w 38"/>
                <a:gd name="T27" fmla="*/ 30 h 46"/>
                <a:gd name="T28" fmla="*/ 4 w 38"/>
                <a:gd name="T29" fmla="*/ 30 h 46"/>
                <a:gd name="T30" fmla="*/ 2 w 38"/>
                <a:gd name="T31" fmla="*/ 32 h 46"/>
                <a:gd name="T32" fmla="*/ 0 w 38"/>
                <a:gd name="T33" fmla="*/ 36 h 46"/>
                <a:gd name="T34" fmla="*/ 0 w 38"/>
                <a:gd name="T35" fmla="*/ 38 h 46"/>
                <a:gd name="T36" fmla="*/ 2 w 38"/>
                <a:gd name="T37" fmla="*/ 40 h 46"/>
                <a:gd name="T38" fmla="*/ 2 w 38"/>
                <a:gd name="T39" fmla="*/ 42 h 46"/>
                <a:gd name="T40" fmla="*/ 2 w 38"/>
                <a:gd name="T41" fmla="*/ 42 h 46"/>
                <a:gd name="T42" fmla="*/ 4 w 38"/>
                <a:gd name="T43" fmla="*/ 42 h 46"/>
                <a:gd name="T44" fmla="*/ 6 w 38"/>
                <a:gd name="T45" fmla="*/ 44 h 46"/>
                <a:gd name="T46" fmla="*/ 8 w 38"/>
                <a:gd name="T47" fmla="*/ 44 h 46"/>
                <a:gd name="T48" fmla="*/ 10 w 38"/>
                <a:gd name="T49" fmla="*/ 44 h 46"/>
                <a:gd name="T50" fmla="*/ 12 w 38"/>
                <a:gd name="T51" fmla="*/ 44 h 46"/>
                <a:gd name="T52" fmla="*/ 12 w 38"/>
                <a:gd name="T53" fmla="*/ 40 h 46"/>
                <a:gd name="T54" fmla="*/ 14 w 38"/>
                <a:gd name="T55" fmla="*/ 38 h 46"/>
                <a:gd name="T56" fmla="*/ 16 w 38"/>
                <a:gd name="T57" fmla="*/ 38 h 46"/>
                <a:gd name="T58" fmla="*/ 18 w 38"/>
                <a:gd name="T59" fmla="*/ 36 h 46"/>
                <a:gd name="T60" fmla="*/ 20 w 38"/>
                <a:gd name="T61" fmla="*/ 38 h 46"/>
                <a:gd name="T62" fmla="*/ 22 w 38"/>
                <a:gd name="T63" fmla="*/ 40 h 46"/>
                <a:gd name="T64" fmla="*/ 26 w 38"/>
                <a:gd name="T65" fmla="*/ 42 h 46"/>
                <a:gd name="T66" fmla="*/ 30 w 38"/>
                <a:gd name="T67" fmla="*/ 44 h 46"/>
                <a:gd name="T68" fmla="*/ 34 w 38"/>
                <a:gd name="T69" fmla="*/ 46 h 46"/>
                <a:gd name="T70" fmla="*/ 36 w 38"/>
                <a:gd name="T71" fmla="*/ 46 h 46"/>
                <a:gd name="T72" fmla="*/ 38 w 38"/>
                <a:gd name="T73" fmla="*/ 46 h 46"/>
                <a:gd name="T74" fmla="*/ 38 w 38"/>
                <a:gd name="T75" fmla="*/ 44 h 46"/>
                <a:gd name="T76" fmla="*/ 38 w 38"/>
                <a:gd name="T77" fmla="*/ 38 h 46"/>
                <a:gd name="T78" fmla="*/ 36 w 38"/>
                <a:gd name="T79" fmla="*/ 34 h 46"/>
                <a:gd name="T80" fmla="*/ 34 w 38"/>
                <a:gd name="T81" fmla="*/ 32 h 46"/>
                <a:gd name="T82" fmla="*/ 34 w 38"/>
                <a:gd name="T83" fmla="*/ 30 h 46"/>
                <a:gd name="T84" fmla="*/ 32 w 38"/>
                <a:gd name="T85" fmla="*/ 28 h 46"/>
                <a:gd name="T86" fmla="*/ 32 w 38"/>
                <a:gd name="T87" fmla="*/ 28 h 46"/>
                <a:gd name="T88" fmla="*/ 32 w 38"/>
                <a:gd name="T89" fmla="*/ 26 h 46"/>
                <a:gd name="T90" fmla="*/ 30 w 38"/>
                <a:gd name="T91" fmla="*/ 24 h 46"/>
                <a:gd name="T92" fmla="*/ 28 w 38"/>
                <a:gd name="T93" fmla="*/ 24 h 46"/>
                <a:gd name="T94" fmla="*/ 26 w 38"/>
                <a:gd name="T95" fmla="*/ 24 h 46"/>
                <a:gd name="T96" fmla="*/ 24 w 38"/>
                <a:gd name="T97" fmla="*/ 24 h 46"/>
                <a:gd name="T98" fmla="*/ 20 w 38"/>
                <a:gd name="T99" fmla="*/ 22 h 46"/>
                <a:gd name="T100" fmla="*/ 18 w 38"/>
                <a:gd name="T101" fmla="*/ 20 h 46"/>
                <a:gd name="T102" fmla="*/ 16 w 38"/>
                <a:gd name="T103" fmla="*/ 18 h 46"/>
                <a:gd name="T104" fmla="*/ 14 w 38"/>
                <a:gd name="T105" fmla="*/ 16 h 46"/>
                <a:gd name="T106" fmla="*/ 14 w 38"/>
                <a:gd name="T107" fmla="*/ 16 h 46"/>
                <a:gd name="T108" fmla="*/ 16 w 38"/>
                <a:gd name="T109" fmla="*/ 14 h 46"/>
                <a:gd name="T110" fmla="*/ 28 w 38"/>
                <a:gd name="T111" fmla="*/ 14 h 46"/>
                <a:gd name="T112" fmla="*/ 28 w 38"/>
                <a:gd name="T113" fmla="*/ 4 h 46"/>
                <a:gd name="T114" fmla="*/ 26 w 38"/>
                <a:gd name="T115" fmla="*/ 6 h 46"/>
                <a:gd name="T116" fmla="*/ 24 w 38"/>
                <a:gd name="T117" fmla="*/ 6 h 46"/>
                <a:gd name="T118" fmla="*/ 20 w 38"/>
                <a:gd name="T119" fmla="*/ 6 h 46"/>
                <a:gd name="T120" fmla="*/ 16 w 38"/>
                <a:gd name="T121" fmla="*/ 4 h 46"/>
                <a:gd name="T122" fmla="*/ 12 w 38"/>
                <a:gd name="T123" fmla="*/ 4 h 46"/>
                <a:gd name="T124" fmla="*/ 10 w 38"/>
                <a:gd name="T1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" h="46">
                  <a:moveTo>
                    <a:pt x="10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6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6"/>
                  </a:lnTo>
                  <a:lnTo>
                    <a:pt x="8" y="28"/>
                  </a:lnTo>
                  <a:lnTo>
                    <a:pt x="6" y="30"/>
                  </a:lnTo>
                  <a:lnTo>
                    <a:pt x="4" y="30"/>
                  </a:lnTo>
                  <a:lnTo>
                    <a:pt x="2" y="32"/>
                  </a:lnTo>
                  <a:lnTo>
                    <a:pt x="0" y="36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4"/>
                  </a:lnTo>
                  <a:lnTo>
                    <a:pt x="8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4" y="38"/>
                  </a:lnTo>
                  <a:lnTo>
                    <a:pt x="16" y="38"/>
                  </a:lnTo>
                  <a:lnTo>
                    <a:pt x="18" y="36"/>
                  </a:lnTo>
                  <a:lnTo>
                    <a:pt x="20" y="38"/>
                  </a:lnTo>
                  <a:lnTo>
                    <a:pt x="22" y="40"/>
                  </a:lnTo>
                  <a:lnTo>
                    <a:pt x="26" y="42"/>
                  </a:lnTo>
                  <a:lnTo>
                    <a:pt x="30" y="44"/>
                  </a:lnTo>
                  <a:lnTo>
                    <a:pt x="34" y="46"/>
                  </a:lnTo>
                  <a:lnTo>
                    <a:pt x="36" y="46"/>
                  </a:lnTo>
                  <a:lnTo>
                    <a:pt x="38" y="46"/>
                  </a:lnTo>
                  <a:lnTo>
                    <a:pt x="38" y="44"/>
                  </a:lnTo>
                  <a:lnTo>
                    <a:pt x="38" y="38"/>
                  </a:lnTo>
                  <a:lnTo>
                    <a:pt x="36" y="34"/>
                  </a:lnTo>
                  <a:lnTo>
                    <a:pt x="34" y="32"/>
                  </a:lnTo>
                  <a:lnTo>
                    <a:pt x="34" y="30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0" y="24"/>
                  </a:lnTo>
                  <a:lnTo>
                    <a:pt x="28" y="24"/>
                  </a:lnTo>
                  <a:lnTo>
                    <a:pt x="26" y="24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18" y="20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16" y="14"/>
                  </a:lnTo>
                  <a:lnTo>
                    <a:pt x="28" y="14"/>
                  </a:lnTo>
                  <a:lnTo>
                    <a:pt x="28" y="4"/>
                  </a:lnTo>
                  <a:lnTo>
                    <a:pt x="26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6" y="4"/>
                  </a:lnTo>
                  <a:lnTo>
                    <a:pt x="12" y="4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0" name="Freeform 532">
              <a:extLst>
                <a:ext uri="{FF2B5EF4-FFF2-40B4-BE49-F238E27FC236}">
                  <a16:creationId xmlns:a16="http://schemas.microsoft.com/office/drawing/2014/main" xmlns="" id="{887284B8-8065-4698-82D0-3ABAF951AE1F}"/>
                </a:ext>
              </a:extLst>
            </p:cNvPr>
            <p:cNvSpPr>
              <a:spLocks/>
            </p:cNvSpPr>
            <p:nvPr/>
          </p:nvSpPr>
          <p:spPr bwMode="gray">
            <a:xfrm>
              <a:off x="7385398" y="2186075"/>
              <a:ext cx="514688" cy="592048"/>
            </a:xfrm>
            <a:custGeom>
              <a:avLst/>
              <a:gdLst>
                <a:gd name="T0" fmla="*/ 94 w 278"/>
                <a:gd name="T1" fmla="*/ 122 h 320"/>
                <a:gd name="T2" fmla="*/ 110 w 278"/>
                <a:gd name="T3" fmla="*/ 128 h 320"/>
                <a:gd name="T4" fmla="*/ 138 w 278"/>
                <a:gd name="T5" fmla="*/ 144 h 320"/>
                <a:gd name="T6" fmla="*/ 146 w 278"/>
                <a:gd name="T7" fmla="*/ 148 h 320"/>
                <a:gd name="T8" fmla="*/ 156 w 278"/>
                <a:gd name="T9" fmla="*/ 182 h 320"/>
                <a:gd name="T10" fmla="*/ 148 w 278"/>
                <a:gd name="T11" fmla="*/ 224 h 320"/>
                <a:gd name="T12" fmla="*/ 132 w 278"/>
                <a:gd name="T13" fmla="*/ 238 h 320"/>
                <a:gd name="T14" fmla="*/ 118 w 278"/>
                <a:gd name="T15" fmla="*/ 238 h 320"/>
                <a:gd name="T16" fmla="*/ 110 w 278"/>
                <a:gd name="T17" fmla="*/ 254 h 320"/>
                <a:gd name="T18" fmla="*/ 134 w 278"/>
                <a:gd name="T19" fmla="*/ 266 h 320"/>
                <a:gd name="T20" fmla="*/ 146 w 278"/>
                <a:gd name="T21" fmla="*/ 258 h 320"/>
                <a:gd name="T22" fmla="*/ 174 w 278"/>
                <a:gd name="T23" fmla="*/ 282 h 320"/>
                <a:gd name="T24" fmla="*/ 192 w 278"/>
                <a:gd name="T25" fmla="*/ 300 h 320"/>
                <a:gd name="T26" fmla="*/ 208 w 278"/>
                <a:gd name="T27" fmla="*/ 312 h 320"/>
                <a:gd name="T28" fmla="*/ 222 w 278"/>
                <a:gd name="T29" fmla="*/ 318 h 320"/>
                <a:gd name="T30" fmla="*/ 216 w 278"/>
                <a:gd name="T31" fmla="*/ 298 h 320"/>
                <a:gd name="T32" fmla="*/ 204 w 278"/>
                <a:gd name="T33" fmla="*/ 286 h 320"/>
                <a:gd name="T34" fmla="*/ 218 w 278"/>
                <a:gd name="T35" fmla="*/ 288 h 320"/>
                <a:gd name="T36" fmla="*/ 238 w 278"/>
                <a:gd name="T37" fmla="*/ 304 h 320"/>
                <a:gd name="T38" fmla="*/ 246 w 278"/>
                <a:gd name="T39" fmla="*/ 302 h 320"/>
                <a:gd name="T40" fmla="*/ 246 w 278"/>
                <a:gd name="T41" fmla="*/ 278 h 320"/>
                <a:gd name="T42" fmla="*/ 230 w 278"/>
                <a:gd name="T43" fmla="*/ 262 h 320"/>
                <a:gd name="T44" fmla="*/ 218 w 278"/>
                <a:gd name="T45" fmla="*/ 252 h 320"/>
                <a:gd name="T46" fmla="*/ 210 w 278"/>
                <a:gd name="T47" fmla="*/ 242 h 320"/>
                <a:gd name="T48" fmla="*/ 206 w 278"/>
                <a:gd name="T49" fmla="*/ 220 h 320"/>
                <a:gd name="T50" fmla="*/ 214 w 278"/>
                <a:gd name="T51" fmla="*/ 208 h 320"/>
                <a:gd name="T52" fmla="*/ 224 w 278"/>
                <a:gd name="T53" fmla="*/ 228 h 320"/>
                <a:gd name="T54" fmla="*/ 232 w 278"/>
                <a:gd name="T55" fmla="*/ 246 h 320"/>
                <a:gd name="T56" fmla="*/ 242 w 278"/>
                <a:gd name="T57" fmla="*/ 248 h 320"/>
                <a:gd name="T58" fmla="*/ 260 w 278"/>
                <a:gd name="T59" fmla="*/ 236 h 320"/>
                <a:gd name="T60" fmla="*/ 274 w 278"/>
                <a:gd name="T61" fmla="*/ 232 h 320"/>
                <a:gd name="T62" fmla="*/ 272 w 278"/>
                <a:gd name="T63" fmla="*/ 220 h 320"/>
                <a:gd name="T64" fmla="*/ 276 w 278"/>
                <a:gd name="T65" fmla="*/ 212 h 320"/>
                <a:gd name="T66" fmla="*/ 270 w 278"/>
                <a:gd name="T67" fmla="*/ 202 h 320"/>
                <a:gd name="T68" fmla="*/ 260 w 278"/>
                <a:gd name="T69" fmla="*/ 200 h 320"/>
                <a:gd name="T70" fmla="*/ 254 w 278"/>
                <a:gd name="T71" fmla="*/ 196 h 320"/>
                <a:gd name="T72" fmla="*/ 216 w 278"/>
                <a:gd name="T73" fmla="*/ 166 h 320"/>
                <a:gd name="T74" fmla="*/ 206 w 278"/>
                <a:gd name="T75" fmla="*/ 168 h 320"/>
                <a:gd name="T76" fmla="*/ 210 w 278"/>
                <a:gd name="T77" fmla="*/ 152 h 320"/>
                <a:gd name="T78" fmla="*/ 222 w 278"/>
                <a:gd name="T79" fmla="*/ 140 h 320"/>
                <a:gd name="T80" fmla="*/ 218 w 278"/>
                <a:gd name="T81" fmla="*/ 126 h 320"/>
                <a:gd name="T82" fmla="*/ 208 w 278"/>
                <a:gd name="T83" fmla="*/ 116 h 320"/>
                <a:gd name="T84" fmla="*/ 196 w 278"/>
                <a:gd name="T85" fmla="*/ 96 h 320"/>
                <a:gd name="T86" fmla="*/ 186 w 278"/>
                <a:gd name="T87" fmla="*/ 94 h 320"/>
                <a:gd name="T88" fmla="*/ 176 w 278"/>
                <a:gd name="T89" fmla="*/ 94 h 320"/>
                <a:gd name="T90" fmla="*/ 180 w 278"/>
                <a:gd name="T91" fmla="*/ 82 h 320"/>
                <a:gd name="T92" fmla="*/ 168 w 278"/>
                <a:gd name="T93" fmla="*/ 78 h 320"/>
                <a:gd name="T94" fmla="*/ 150 w 278"/>
                <a:gd name="T95" fmla="*/ 58 h 320"/>
                <a:gd name="T96" fmla="*/ 108 w 278"/>
                <a:gd name="T97" fmla="*/ 48 h 320"/>
                <a:gd name="T98" fmla="*/ 78 w 278"/>
                <a:gd name="T99" fmla="*/ 44 h 320"/>
                <a:gd name="T100" fmla="*/ 84 w 278"/>
                <a:gd name="T101" fmla="*/ 24 h 320"/>
                <a:gd name="T102" fmla="*/ 80 w 278"/>
                <a:gd name="T103" fmla="*/ 4 h 320"/>
                <a:gd name="T104" fmla="*/ 60 w 278"/>
                <a:gd name="T105" fmla="*/ 16 h 320"/>
                <a:gd name="T106" fmla="*/ 72 w 278"/>
                <a:gd name="T107" fmla="*/ 78 h 320"/>
                <a:gd name="T108" fmla="*/ 72 w 278"/>
                <a:gd name="T109" fmla="*/ 92 h 320"/>
                <a:gd name="T110" fmla="*/ 44 w 278"/>
                <a:gd name="T111" fmla="*/ 38 h 320"/>
                <a:gd name="T112" fmla="*/ 40 w 278"/>
                <a:gd name="T113" fmla="*/ 0 h 320"/>
                <a:gd name="T114" fmla="*/ 2 w 278"/>
                <a:gd name="T115" fmla="*/ 56 h 320"/>
                <a:gd name="T116" fmla="*/ 4 w 278"/>
                <a:gd name="T117" fmla="*/ 68 h 320"/>
                <a:gd name="T118" fmla="*/ 22 w 278"/>
                <a:gd name="T119" fmla="*/ 108 h 320"/>
                <a:gd name="T120" fmla="*/ 36 w 278"/>
                <a:gd name="T121" fmla="*/ 11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8" h="320">
                  <a:moveTo>
                    <a:pt x="80" y="124"/>
                  </a:moveTo>
                  <a:lnTo>
                    <a:pt x="92" y="126"/>
                  </a:lnTo>
                  <a:lnTo>
                    <a:pt x="92" y="124"/>
                  </a:lnTo>
                  <a:lnTo>
                    <a:pt x="92" y="124"/>
                  </a:lnTo>
                  <a:lnTo>
                    <a:pt x="92" y="12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98" y="124"/>
                  </a:lnTo>
                  <a:lnTo>
                    <a:pt x="98" y="124"/>
                  </a:lnTo>
                  <a:lnTo>
                    <a:pt x="102" y="126"/>
                  </a:lnTo>
                  <a:lnTo>
                    <a:pt x="106" y="128"/>
                  </a:lnTo>
                  <a:lnTo>
                    <a:pt x="110" y="128"/>
                  </a:lnTo>
                  <a:lnTo>
                    <a:pt x="116" y="130"/>
                  </a:lnTo>
                  <a:lnTo>
                    <a:pt x="134" y="138"/>
                  </a:lnTo>
                  <a:lnTo>
                    <a:pt x="136" y="140"/>
                  </a:lnTo>
                  <a:lnTo>
                    <a:pt x="136" y="140"/>
                  </a:lnTo>
                  <a:lnTo>
                    <a:pt x="138" y="142"/>
                  </a:lnTo>
                  <a:lnTo>
                    <a:pt x="138" y="144"/>
                  </a:lnTo>
                  <a:lnTo>
                    <a:pt x="138" y="146"/>
                  </a:lnTo>
                  <a:lnTo>
                    <a:pt x="136" y="150"/>
                  </a:lnTo>
                  <a:lnTo>
                    <a:pt x="136" y="148"/>
                  </a:lnTo>
                  <a:lnTo>
                    <a:pt x="138" y="148"/>
                  </a:lnTo>
                  <a:lnTo>
                    <a:pt x="142" y="148"/>
                  </a:lnTo>
                  <a:lnTo>
                    <a:pt x="146" y="148"/>
                  </a:lnTo>
                  <a:lnTo>
                    <a:pt x="148" y="150"/>
                  </a:lnTo>
                  <a:lnTo>
                    <a:pt x="152" y="152"/>
                  </a:lnTo>
                  <a:lnTo>
                    <a:pt x="152" y="156"/>
                  </a:lnTo>
                  <a:lnTo>
                    <a:pt x="154" y="160"/>
                  </a:lnTo>
                  <a:lnTo>
                    <a:pt x="156" y="170"/>
                  </a:lnTo>
                  <a:lnTo>
                    <a:pt x="156" y="182"/>
                  </a:lnTo>
                  <a:lnTo>
                    <a:pt x="156" y="196"/>
                  </a:lnTo>
                  <a:lnTo>
                    <a:pt x="150" y="210"/>
                  </a:lnTo>
                  <a:lnTo>
                    <a:pt x="150" y="210"/>
                  </a:lnTo>
                  <a:lnTo>
                    <a:pt x="150" y="214"/>
                  </a:lnTo>
                  <a:lnTo>
                    <a:pt x="150" y="218"/>
                  </a:lnTo>
                  <a:lnTo>
                    <a:pt x="148" y="224"/>
                  </a:lnTo>
                  <a:lnTo>
                    <a:pt x="146" y="230"/>
                  </a:lnTo>
                  <a:lnTo>
                    <a:pt x="140" y="234"/>
                  </a:lnTo>
                  <a:lnTo>
                    <a:pt x="140" y="236"/>
                  </a:lnTo>
                  <a:lnTo>
                    <a:pt x="138" y="236"/>
                  </a:lnTo>
                  <a:lnTo>
                    <a:pt x="136" y="238"/>
                  </a:lnTo>
                  <a:lnTo>
                    <a:pt x="132" y="238"/>
                  </a:lnTo>
                  <a:lnTo>
                    <a:pt x="128" y="238"/>
                  </a:lnTo>
                  <a:lnTo>
                    <a:pt x="126" y="238"/>
                  </a:lnTo>
                  <a:lnTo>
                    <a:pt x="124" y="238"/>
                  </a:lnTo>
                  <a:lnTo>
                    <a:pt x="124" y="236"/>
                  </a:lnTo>
                  <a:lnTo>
                    <a:pt x="120" y="236"/>
                  </a:lnTo>
                  <a:lnTo>
                    <a:pt x="118" y="238"/>
                  </a:lnTo>
                  <a:lnTo>
                    <a:pt x="116" y="240"/>
                  </a:lnTo>
                  <a:lnTo>
                    <a:pt x="112" y="244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10" y="252"/>
                  </a:lnTo>
                  <a:lnTo>
                    <a:pt x="110" y="254"/>
                  </a:lnTo>
                  <a:lnTo>
                    <a:pt x="112" y="256"/>
                  </a:lnTo>
                  <a:lnTo>
                    <a:pt x="114" y="260"/>
                  </a:lnTo>
                  <a:lnTo>
                    <a:pt x="116" y="262"/>
                  </a:lnTo>
                  <a:lnTo>
                    <a:pt x="122" y="264"/>
                  </a:lnTo>
                  <a:lnTo>
                    <a:pt x="126" y="266"/>
                  </a:lnTo>
                  <a:lnTo>
                    <a:pt x="134" y="266"/>
                  </a:lnTo>
                  <a:lnTo>
                    <a:pt x="136" y="266"/>
                  </a:lnTo>
                  <a:lnTo>
                    <a:pt x="138" y="264"/>
                  </a:lnTo>
                  <a:lnTo>
                    <a:pt x="140" y="262"/>
                  </a:lnTo>
                  <a:lnTo>
                    <a:pt x="144" y="262"/>
                  </a:lnTo>
                  <a:lnTo>
                    <a:pt x="146" y="260"/>
                  </a:lnTo>
                  <a:lnTo>
                    <a:pt x="146" y="258"/>
                  </a:lnTo>
                  <a:lnTo>
                    <a:pt x="144" y="256"/>
                  </a:lnTo>
                  <a:lnTo>
                    <a:pt x="162" y="274"/>
                  </a:lnTo>
                  <a:lnTo>
                    <a:pt x="174" y="276"/>
                  </a:lnTo>
                  <a:lnTo>
                    <a:pt x="174" y="276"/>
                  </a:lnTo>
                  <a:lnTo>
                    <a:pt x="174" y="278"/>
                  </a:lnTo>
                  <a:lnTo>
                    <a:pt x="174" y="282"/>
                  </a:lnTo>
                  <a:lnTo>
                    <a:pt x="174" y="284"/>
                  </a:lnTo>
                  <a:lnTo>
                    <a:pt x="176" y="288"/>
                  </a:lnTo>
                  <a:lnTo>
                    <a:pt x="180" y="292"/>
                  </a:lnTo>
                  <a:lnTo>
                    <a:pt x="184" y="296"/>
                  </a:lnTo>
                  <a:lnTo>
                    <a:pt x="192" y="298"/>
                  </a:lnTo>
                  <a:lnTo>
                    <a:pt x="192" y="300"/>
                  </a:lnTo>
                  <a:lnTo>
                    <a:pt x="196" y="300"/>
                  </a:lnTo>
                  <a:lnTo>
                    <a:pt x="200" y="302"/>
                  </a:lnTo>
                  <a:lnTo>
                    <a:pt x="202" y="306"/>
                  </a:lnTo>
                  <a:lnTo>
                    <a:pt x="206" y="310"/>
                  </a:lnTo>
                  <a:lnTo>
                    <a:pt x="206" y="312"/>
                  </a:lnTo>
                  <a:lnTo>
                    <a:pt x="208" y="312"/>
                  </a:lnTo>
                  <a:lnTo>
                    <a:pt x="210" y="314"/>
                  </a:lnTo>
                  <a:lnTo>
                    <a:pt x="212" y="316"/>
                  </a:lnTo>
                  <a:lnTo>
                    <a:pt x="214" y="318"/>
                  </a:lnTo>
                  <a:lnTo>
                    <a:pt x="218" y="320"/>
                  </a:lnTo>
                  <a:lnTo>
                    <a:pt x="220" y="320"/>
                  </a:lnTo>
                  <a:lnTo>
                    <a:pt x="222" y="318"/>
                  </a:lnTo>
                  <a:lnTo>
                    <a:pt x="222" y="316"/>
                  </a:lnTo>
                  <a:lnTo>
                    <a:pt x="222" y="310"/>
                  </a:lnTo>
                  <a:lnTo>
                    <a:pt x="222" y="310"/>
                  </a:lnTo>
                  <a:lnTo>
                    <a:pt x="220" y="306"/>
                  </a:lnTo>
                  <a:lnTo>
                    <a:pt x="218" y="302"/>
                  </a:lnTo>
                  <a:lnTo>
                    <a:pt x="216" y="298"/>
                  </a:lnTo>
                  <a:lnTo>
                    <a:pt x="212" y="294"/>
                  </a:lnTo>
                  <a:lnTo>
                    <a:pt x="210" y="290"/>
                  </a:lnTo>
                  <a:lnTo>
                    <a:pt x="206" y="290"/>
                  </a:lnTo>
                  <a:lnTo>
                    <a:pt x="206" y="288"/>
                  </a:lnTo>
                  <a:lnTo>
                    <a:pt x="206" y="288"/>
                  </a:lnTo>
                  <a:lnTo>
                    <a:pt x="204" y="286"/>
                  </a:lnTo>
                  <a:lnTo>
                    <a:pt x="204" y="286"/>
                  </a:lnTo>
                  <a:lnTo>
                    <a:pt x="206" y="284"/>
                  </a:lnTo>
                  <a:lnTo>
                    <a:pt x="208" y="284"/>
                  </a:lnTo>
                  <a:lnTo>
                    <a:pt x="210" y="284"/>
                  </a:lnTo>
                  <a:lnTo>
                    <a:pt x="214" y="286"/>
                  </a:lnTo>
                  <a:lnTo>
                    <a:pt x="218" y="288"/>
                  </a:lnTo>
                  <a:lnTo>
                    <a:pt x="222" y="290"/>
                  </a:lnTo>
                  <a:lnTo>
                    <a:pt x="228" y="292"/>
                  </a:lnTo>
                  <a:lnTo>
                    <a:pt x="232" y="296"/>
                  </a:lnTo>
                  <a:lnTo>
                    <a:pt x="236" y="300"/>
                  </a:lnTo>
                  <a:lnTo>
                    <a:pt x="238" y="304"/>
                  </a:lnTo>
                  <a:lnTo>
                    <a:pt x="238" y="304"/>
                  </a:lnTo>
                  <a:lnTo>
                    <a:pt x="240" y="306"/>
                  </a:lnTo>
                  <a:lnTo>
                    <a:pt x="240" y="308"/>
                  </a:lnTo>
                  <a:lnTo>
                    <a:pt x="242" y="308"/>
                  </a:lnTo>
                  <a:lnTo>
                    <a:pt x="244" y="306"/>
                  </a:lnTo>
                  <a:lnTo>
                    <a:pt x="246" y="304"/>
                  </a:lnTo>
                  <a:lnTo>
                    <a:pt x="246" y="302"/>
                  </a:lnTo>
                  <a:lnTo>
                    <a:pt x="248" y="300"/>
                  </a:lnTo>
                  <a:lnTo>
                    <a:pt x="248" y="296"/>
                  </a:lnTo>
                  <a:lnTo>
                    <a:pt x="250" y="290"/>
                  </a:lnTo>
                  <a:lnTo>
                    <a:pt x="250" y="286"/>
                  </a:lnTo>
                  <a:lnTo>
                    <a:pt x="248" y="282"/>
                  </a:lnTo>
                  <a:lnTo>
                    <a:pt x="246" y="278"/>
                  </a:lnTo>
                  <a:lnTo>
                    <a:pt x="244" y="276"/>
                  </a:lnTo>
                  <a:lnTo>
                    <a:pt x="242" y="274"/>
                  </a:lnTo>
                  <a:lnTo>
                    <a:pt x="240" y="272"/>
                  </a:lnTo>
                  <a:lnTo>
                    <a:pt x="236" y="268"/>
                  </a:lnTo>
                  <a:lnTo>
                    <a:pt x="232" y="264"/>
                  </a:lnTo>
                  <a:lnTo>
                    <a:pt x="230" y="262"/>
                  </a:lnTo>
                  <a:lnTo>
                    <a:pt x="226" y="260"/>
                  </a:lnTo>
                  <a:lnTo>
                    <a:pt x="224" y="258"/>
                  </a:lnTo>
                  <a:lnTo>
                    <a:pt x="224" y="258"/>
                  </a:lnTo>
                  <a:lnTo>
                    <a:pt x="222" y="258"/>
                  </a:lnTo>
                  <a:lnTo>
                    <a:pt x="220" y="256"/>
                  </a:lnTo>
                  <a:lnTo>
                    <a:pt x="218" y="252"/>
                  </a:lnTo>
                  <a:lnTo>
                    <a:pt x="218" y="250"/>
                  </a:lnTo>
                  <a:lnTo>
                    <a:pt x="218" y="250"/>
                  </a:lnTo>
                  <a:lnTo>
                    <a:pt x="216" y="250"/>
                  </a:lnTo>
                  <a:lnTo>
                    <a:pt x="214" y="248"/>
                  </a:lnTo>
                  <a:lnTo>
                    <a:pt x="212" y="246"/>
                  </a:lnTo>
                  <a:lnTo>
                    <a:pt x="210" y="242"/>
                  </a:lnTo>
                  <a:lnTo>
                    <a:pt x="208" y="238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06" y="226"/>
                  </a:lnTo>
                  <a:lnTo>
                    <a:pt x="206" y="224"/>
                  </a:lnTo>
                  <a:lnTo>
                    <a:pt x="206" y="220"/>
                  </a:lnTo>
                  <a:lnTo>
                    <a:pt x="206" y="216"/>
                  </a:lnTo>
                  <a:lnTo>
                    <a:pt x="208" y="212"/>
                  </a:lnTo>
                  <a:lnTo>
                    <a:pt x="210" y="208"/>
                  </a:lnTo>
                  <a:lnTo>
                    <a:pt x="212" y="208"/>
                  </a:lnTo>
                  <a:lnTo>
                    <a:pt x="214" y="208"/>
                  </a:lnTo>
                  <a:lnTo>
                    <a:pt x="214" y="208"/>
                  </a:lnTo>
                  <a:lnTo>
                    <a:pt x="216" y="210"/>
                  </a:lnTo>
                  <a:lnTo>
                    <a:pt x="220" y="212"/>
                  </a:lnTo>
                  <a:lnTo>
                    <a:pt x="222" y="216"/>
                  </a:lnTo>
                  <a:lnTo>
                    <a:pt x="222" y="220"/>
                  </a:lnTo>
                  <a:lnTo>
                    <a:pt x="224" y="226"/>
                  </a:lnTo>
                  <a:lnTo>
                    <a:pt x="224" y="228"/>
                  </a:lnTo>
                  <a:lnTo>
                    <a:pt x="226" y="230"/>
                  </a:lnTo>
                  <a:lnTo>
                    <a:pt x="228" y="234"/>
                  </a:lnTo>
                  <a:lnTo>
                    <a:pt x="230" y="240"/>
                  </a:lnTo>
                  <a:lnTo>
                    <a:pt x="230" y="244"/>
                  </a:lnTo>
                  <a:lnTo>
                    <a:pt x="232" y="246"/>
                  </a:lnTo>
                  <a:lnTo>
                    <a:pt x="232" y="246"/>
                  </a:lnTo>
                  <a:lnTo>
                    <a:pt x="232" y="248"/>
                  </a:lnTo>
                  <a:lnTo>
                    <a:pt x="232" y="248"/>
                  </a:lnTo>
                  <a:lnTo>
                    <a:pt x="234" y="250"/>
                  </a:lnTo>
                  <a:lnTo>
                    <a:pt x="236" y="250"/>
                  </a:lnTo>
                  <a:lnTo>
                    <a:pt x="238" y="250"/>
                  </a:lnTo>
                  <a:lnTo>
                    <a:pt x="242" y="248"/>
                  </a:lnTo>
                  <a:lnTo>
                    <a:pt x="246" y="244"/>
                  </a:lnTo>
                  <a:lnTo>
                    <a:pt x="248" y="244"/>
                  </a:lnTo>
                  <a:lnTo>
                    <a:pt x="250" y="242"/>
                  </a:lnTo>
                  <a:lnTo>
                    <a:pt x="252" y="240"/>
                  </a:lnTo>
                  <a:lnTo>
                    <a:pt x="256" y="238"/>
                  </a:lnTo>
                  <a:lnTo>
                    <a:pt x="260" y="236"/>
                  </a:lnTo>
                  <a:lnTo>
                    <a:pt x="264" y="234"/>
                  </a:lnTo>
                  <a:lnTo>
                    <a:pt x="266" y="234"/>
                  </a:lnTo>
                  <a:lnTo>
                    <a:pt x="268" y="234"/>
                  </a:lnTo>
                  <a:lnTo>
                    <a:pt x="270" y="234"/>
                  </a:lnTo>
                  <a:lnTo>
                    <a:pt x="272" y="234"/>
                  </a:lnTo>
                  <a:lnTo>
                    <a:pt x="274" y="232"/>
                  </a:lnTo>
                  <a:lnTo>
                    <a:pt x="276" y="230"/>
                  </a:lnTo>
                  <a:lnTo>
                    <a:pt x="278" y="228"/>
                  </a:lnTo>
                  <a:lnTo>
                    <a:pt x="276" y="224"/>
                  </a:lnTo>
                  <a:lnTo>
                    <a:pt x="274" y="220"/>
                  </a:lnTo>
                  <a:lnTo>
                    <a:pt x="274" y="220"/>
                  </a:lnTo>
                  <a:lnTo>
                    <a:pt x="272" y="220"/>
                  </a:lnTo>
                  <a:lnTo>
                    <a:pt x="270" y="220"/>
                  </a:lnTo>
                  <a:lnTo>
                    <a:pt x="268" y="218"/>
                  </a:lnTo>
                  <a:lnTo>
                    <a:pt x="266" y="218"/>
                  </a:lnTo>
                  <a:lnTo>
                    <a:pt x="266" y="214"/>
                  </a:lnTo>
                  <a:lnTo>
                    <a:pt x="276" y="212"/>
                  </a:lnTo>
                  <a:lnTo>
                    <a:pt x="276" y="212"/>
                  </a:lnTo>
                  <a:lnTo>
                    <a:pt x="276" y="210"/>
                  </a:lnTo>
                  <a:lnTo>
                    <a:pt x="276" y="208"/>
                  </a:lnTo>
                  <a:lnTo>
                    <a:pt x="274" y="206"/>
                  </a:lnTo>
                  <a:lnTo>
                    <a:pt x="272" y="204"/>
                  </a:lnTo>
                  <a:lnTo>
                    <a:pt x="272" y="204"/>
                  </a:lnTo>
                  <a:lnTo>
                    <a:pt x="270" y="202"/>
                  </a:lnTo>
                  <a:lnTo>
                    <a:pt x="270" y="200"/>
                  </a:lnTo>
                  <a:lnTo>
                    <a:pt x="268" y="198"/>
                  </a:lnTo>
                  <a:lnTo>
                    <a:pt x="266" y="198"/>
                  </a:lnTo>
                  <a:lnTo>
                    <a:pt x="262" y="198"/>
                  </a:lnTo>
                  <a:lnTo>
                    <a:pt x="262" y="200"/>
                  </a:lnTo>
                  <a:lnTo>
                    <a:pt x="260" y="200"/>
                  </a:lnTo>
                  <a:lnTo>
                    <a:pt x="258" y="200"/>
                  </a:lnTo>
                  <a:lnTo>
                    <a:pt x="256" y="202"/>
                  </a:lnTo>
                  <a:lnTo>
                    <a:pt x="254" y="202"/>
                  </a:lnTo>
                  <a:lnTo>
                    <a:pt x="254" y="200"/>
                  </a:lnTo>
                  <a:lnTo>
                    <a:pt x="254" y="198"/>
                  </a:lnTo>
                  <a:lnTo>
                    <a:pt x="254" y="196"/>
                  </a:lnTo>
                  <a:lnTo>
                    <a:pt x="252" y="194"/>
                  </a:lnTo>
                  <a:lnTo>
                    <a:pt x="252" y="190"/>
                  </a:lnTo>
                  <a:lnTo>
                    <a:pt x="248" y="186"/>
                  </a:lnTo>
                  <a:lnTo>
                    <a:pt x="244" y="182"/>
                  </a:lnTo>
                  <a:lnTo>
                    <a:pt x="228" y="176"/>
                  </a:lnTo>
                  <a:lnTo>
                    <a:pt x="216" y="166"/>
                  </a:lnTo>
                  <a:lnTo>
                    <a:pt x="216" y="166"/>
                  </a:lnTo>
                  <a:lnTo>
                    <a:pt x="214" y="166"/>
                  </a:lnTo>
                  <a:lnTo>
                    <a:pt x="212" y="168"/>
                  </a:lnTo>
                  <a:lnTo>
                    <a:pt x="210" y="168"/>
                  </a:lnTo>
                  <a:lnTo>
                    <a:pt x="208" y="168"/>
                  </a:lnTo>
                  <a:lnTo>
                    <a:pt x="206" y="168"/>
                  </a:lnTo>
                  <a:lnTo>
                    <a:pt x="206" y="166"/>
                  </a:lnTo>
                  <a:lnTo>
                    <a:pt x="206" y="162"/>
                  </a:lnTo>
                  <a:lnTo>
                    <a:pt x="206" y="162"/>
                  </a:lnTo>
                  <a:lnTo>
                    <a:pt x="208" y="158"/>
                  </a:lnTo>
                  <a:lnTo>
                    <a:pt x="208" y="156"/>
                  </a:lnTo>
                  <a:lnTo>
                    <a:pt x="210" y="152"/>
                  </a:lnTo>
                  <a:lnTo>
                    <a:pt x="208" y="150"/>
                  </a:lnTo>
                  <a:lnTo>
                    <a:pt x="218" y="148"/>
                  </a:lnTo>
                  <a:lnTo>
                    <a:pt x="220" y="148"/>
                  </a:lnTo>
                  <a:lnTo>
                    <a:pt x="220" y="146"/>
                  </a:lnTo>
                  <a:lnTo>
                    <a:pt x="222" y="144"/>
                  </a:lnTo>
                  <a:lnTo>
                    <a:pt x="222" y="140"/>
                  </a:lnTo>
                  <a:lnTo>
                    <a:pt x="218" y="136"/>
                  </a:lnTo>
                  <a:lnTo>
                    <a:pt x="218" y="136"/>
                  </a:lnTo>
                  <a:lnTo>
                    <a:pt x="218" y="132"/>
                  </a:lnTo>
                  <a:lnTo>
                    <a:pt x="216" y="130"/>
                  </a:lnTo>
                  <a:lnTo>
                    <a:pt x="218" y="126"/>
                  </a:lnTo>
                  <a:lnTo>
                    <a:pt x="218" y="126"/>
                  </a:lnTo>
                  <a:lnTo>
                    <a:pt x="220" y="124"/>
                  </a:lnTo>
                  <a:lnTo>
                    <a:pt x="220" y="122"/>
                  </a:lnTo>
                  <a:lnTo>
                    <a:pt x="218" y="120"/>
                  </a:lnTo>
                  <a:lnTo>
                    <a:pt x="218" y="118"/>
                  </a:lnTo>
                  <a:lnTo>
                    <a:pt x="214" y="116"/>
                  </a:lnTo>
                  <a:lnTo>
                    <a:pt x="208" y="116"/>
                  </a:lnTo>
                  <a:lnTo>
                    <a:pt x="208" y="104"/>
                  </a:lnTo>
                  <a:lnTo>
                    <a:pt x="206" y="104"/>
                  </a:lnTo>
                  <a:lnTo>
                    <a:pt x="204" y="102"/>
                  </a:lnTo>
                  <a:lnTo>
                    <a:pt x="200" y="102"/>
                  </a:lnTo>
                  <a:lnTo>
                    <a:pt x="196" y="98"/>
                  </a:lnTo>
                  <a:lnTo>
                    <a:pt x="196" y="96"/>
                  </a:lnTo>
                  <a:lnTo>
                    <a:pt x="196" y="96"/>
                  </a:lnTo>
                  <a:lnTo>
                    <a:pt x="194" y="94"/>
                  </a:lnTo>
                  <a:lnTo>
                    <a:pt x="192" y="92"/>
                  </a:lnTo>
                  <a:lnTo>
                    <a:pt x="190" y="92"/>
                  </a:lnTo>
                  <a:lnTo>
                    <a:pt x="186" y="94"/>
                  </a:lnTo>
                  <a:lnTo>
                    <a:pt x="186" y="94"/>
                  </a:lnTo>
                  <a:lnTo>
                    <a:pt x="184" y="94"/>
                  </a:lnTo>
                  <a:lnTo>
                    <a:pt x="182" y="96"/>
                  </a:lnTo>
                  <a:lnTo>
                    <a:pt x="180" y="96"/>
                  </a:lnTo>
                  <a:lnTo>
                    <a:pt x="178" y="96"/>
                  </a:lnTo>
                  <a:lnTo>
                    <a:pt x="176" y="96"/>
                  </a:lnTo>
                  <a:lnTo>
                    <a:pt x="176" y="94"/>
                  </a:lnTo>
                  <a:lnTo>
                    <a:pt x="178" y="90"/>
                  </a:lnTo>
                  <a:lnTo>
                    <a:pt x="178" y="90"/>
                  </a:lnTo>
                  <a:lnTo>
                    <a:pt x="178" y="88"/>
                  </a:lnTo>
                  <a:lnTo>
                    <a:pt x="180" y="86"/>
                  </a:lnTo>
                  <a:lnTo>
                    <a:pt x="180" y="84"/>
                  </a:lnTo>
                  <a:lnTo>
                    <a:pt x="180" y="82"/>
                  </a:lnTo>
                  <a:lnTo>
                    <a:pt x="178" y="78"/>
                  </a:lnTo>
                  <a:lnTo>
                    <a:pt x="176" y="78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0" y="78"/>
                  </a:lnTo>
                  <a:lnTo>
                    <a:pt x="168" y="78"/>
                  </a:lnTo>
                  <a:lnTo>
                    <a:pt x="166" y="78"/>
                  </a:lnTo>
                  <a:lnTo>
                    <a:pt x="164" y="76"/>
                  </a:lnTo>
                  <a:lnTo>
                    <a:pt x="160" y="74"/>
                  </a:lnTo>
                  <a:lnTo>
                    <a:pt x="156" y="70"/>
                  </a:lnTo>
                  <a:lnTo>
                    <a:pt x="152" y="62"/>
                  </a:lnTo>
                  <a:lnTo>
                    <a:pt x="150" y="58"/>
                  </a:lnTo>
                  <a:lnTo>
                    <a:pt x="144" y="54"/>
                  </a:lnTo>
                  <a:lnTo>
                    <a:pt x="132" y="48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46"/>
                  </a:lnTo>
                  <a:lnTo>
                    <a:pt x="108" y="48"/>
                  </a:lnTo>
                  <a:lnTo>
                    <a:pt x="106" y="48"/>
                  </a:lnTo>
                  <a:lnTo>
                    <a:pt x="102" y="48"/>
                  </a:lnTo>
                  <a:lnTo>
                    <a:pt x="98" y="48"/>
                  </a:lnTo>
                  <a:lnTo>
                    <a:pt x="96" y="44"/>
                  </a:lnTo>
                  <a:lnTo>
                    <a:pt x="94" y="38"/>
                  </a:lnTo>
                  <a:lnTo>
                    <a:pt x="78" y="44"/>
                  </a:lnTo>
                  <a:lnTo>
                    <a:pt x="78" y="42"/>
                  </a:lnTo>
                  <a:lnTo>
                    <a:pt x="80" y="40"/>
                  </a:lnTo>
                  <a:lnTo>
                    <a:pt x="82" y="34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4" y="24"/>
                  </a:lnTo>
                  <a:lnTo>
                    <a:pt x="84" y="20"/>
                  </a:lnTo>
                  <a:lnTo>
                    <a:pt x="84" y="16"/>
                  </a:lnTo>
                  <a:lnTo>
                    <a:pt x="86" y="12"/>
                  </a:lnTo>
                  <a:lnTo>
                    <a:pt x="84" y="8"/>
                  </a:lnTo>
                  <a:lnTo>
                    <a:pt x="82" y="6"/>
                  </a:lnTo>
                  <a:lnTo>
                    <a:pt x="80" y="4"/>
                  </a:lnTo>
                  <a:lnTo>
                    <a:pt x="78" y="4"/>
                  </a:lnTo>
                  <a:lnTo>
                    <a:pt x="76" y="4"/>
                  </a:lnTo>
                  <a:lnTo>
                    <a:pt x="72" y="6"/>
                  </a:lnTo>
                  <a:lnTo>
                    <a:pt x="68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6" y="24"/>
                  </a:lnTo>
                  <a:lnTo>
                    <a:pt x="56" y="28"/>
                  </a:lnTo>
                  <a:lnTo>
                    <a:pt x="54" y="36"/>
                  </a:lnTo>
                  <a:lnTo>
                    <a:pt x="54" y="46"/>
                  </a:lnTo>
                  <a:lnTo>
                    <a:pt x="56" y="58"/>
                  </a:lnTo>
                  <a:lnTo>
                    <a:pt x="72" y="78"/>
                  </a:lnTo>
                  <a:lnTo>
                    <a:pt x="72" y="78"/>
                  </a:lnTo>
                  <a:lnTo>
                    <a:pt x="72" y="80"/>
                  </a:lnTo>
                  <a:lnTo>
                    <a:pt x="72" y="84"/>
                  </a:lnTo>
                  <a:lnTo>
                    <a:pt x="72" y="86"/>
                  </a:lnTo>
                  <a:lnTo>
                    <a:pt x="72" y="90"/>
                  </a:lnTo>
                  <a:lnTo>
                    <a:pt x="72" y="92"/>
                  </a:lnTo>
                  <a:lnTo>
                    <a:pt x="70" y="92"/>
                  </a:lnTo>
                  <a:lnTo>
                    <a:pt x="68" y="90"/>
                  </a:lnTo>
                  <a:lnTo>
                    <a:pt x="64" y="86"/>
                  </a:lnTo>
                  <a:lnTo>
                    <a:pt x="56" y="76"/>
                  </a:lnTo>
                  <a:lnTo>
                    <a:pt x="48" y="60"/>
                  </a:lnTo>
                  <a:lnTo>
                    <a:pt x="44" y="38"/>
                  </a:lnTo>
                  <a:lnTo>
                    <a:pt x="44" y="32"/>
                  </a:lnTo>
                  <a:lnTo>
                    <a:pt x="46" y="20"/>
                  </a:lnTo>
                  <a:lnTo>
                    <a:pt x="52" y="4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4"/>
                  </a:lnTo>
                  <a:lnTo>
                    <a:pt x="18" y="14"/>
                  </a:lnTo>
                  <a:lnTo>
                    <a:pt x="16" y="18"/>
                  </a:lnTo>
                  <a:lnTo>
                    <a:pt x="10" y="30"/>
                  </a:lnTo>
                  <a:lnTo>
                    <a:pt x="4" y="4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6" y="72"/>
                  </a:lnTo>
                  <a:lnTo>
                    <a:pt x="12" y="80"/>
                  </a:lnTo>
                  <a:lnTo>
                    <a:pt x="18" y="88"/>
                  </a:lnTo>
                  <a:lnTo>
                    <a:pt x="22" y="98"/>
                  </a:lnTo>
                  <a:lnTo>
                    <a:pt x="24" y="104"/>
                  </a:lnTo>
                  <a:lnTo>
                    <a:pt x="22" y="10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8" y="110"/>
                  </a:lnTo>
                  <a:lnTo>
                    <a:pt x="30" y="108"/>
                  </a:lnTo>
                  <a:lnTo>
                    <a:pt x="32" y="108"/>
                  </a:lnTo>
                  <a:lnTo>
                    <a:pt x="36" y="110"/>
                  </a:lnTo>
                  <a:lnTo>
                    <a:pt x="40" y="112"/>
                  </a:lnTo>
                  <a:lnTo>
                    <a:pt x="48" y="118"/>
                  </a:lnTo>
                  <a:lnTo>
                    <a:pt x="62" y="122"/>
                  </a:lnTo>
                  <a:lnTo>
                    <a:pt x="80" y="12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1" name="Freeform 533">
              <a:extLst>
                <a:ext uri="{FF2B5EF4-FFF2-40B4-BE49-F238E27FC236}">
                  <a16:creationId xmlns:a16="http://schemas.microsoft.com/office/drawing/2014/main" xmlns="" id="{5DEE5B47-229B-4925-A692-7A295B6FACB8}"/>
                </a:ext>
              </a:extLst>
            </p:cNvPr>
            <p:cNvSpPr>
              <a:spLocks/>
            </p:cNvSpPr>
            <p:nvPr/>
          </p:nvSpPr>
          <p:spPr bwMode="gray">
            <a:xfrm>
              <a:off x="7266909" y="2626411"/>
              <a:ext cx="148112" cy="107309"/>
            </a:xfrm>
            <a:custGeom>
              <a:avLst/>
              <a:gdLst>
                <a:gd name="T0" fmla="*/ 6 w 80"/>
                <a:gd name="T1" fmla="*/ 36 h 58"/>
                <a:gd name="T2" fmla="*/ 0 w 80"/>
                <a:gd name="T3" fmla="*/ 46 h 58"/>
                <a:gd name="T4" fmla="*/ 2 w 80"/>
                <a:gd name="T5" fmla="*/ 46 h 58"/>
                <a:gd name="T6" fmla="*/ 4 w 80"/>
                <a:gd name="T7" fmla="*/ 44 h 58"/>
                <a:gd name="T8" fmla="*/ 6 w 80"/>
                <a:gd name="T9" fmla="*/ 44 h 58"/>
                <a:gd name="T10" fmla="*/ 10 w 80"/>
                <a:gd name="T11" fmla="*/ 44 h 58"/>
                <a:gd name="T12" fmla="*/ 12 w 80"/>
                <a:gd name="T13" fmla="*/ 44 h 58"/>
                <a:gd name="T14" fmla="*/ 14 w 80"/>
                <a:gd name="T15" fmla="*/ 46 h 58"/>
                <a:gd name="T16" fmla="*/ 16 w 80"/>
                <a:gd name="T17" fmla="*/ 48 h 58"/>
                <a:gd name="T18" fmla="*/ 16 w 80"/>
                <a:gd name="T19" fmla="*/ 50 h 58"/>
                <a:gd name="T20" fmla="*/ 16 w 80"/>
                <a:gd name="T21" fmla="*/ 52 h 58"/>
                <a:gd name="T22" fmla="*/ 18 w 80"/>
                <a:gd name="T23" fmla="*/ 54 h 58"/>
                <a:gd name="T24" fmla="*/ 20 w 80"/>
                <a:gd name="T25" fmla="*/ 56 h 58"/>
                <a:gd name="T26" fmla="*/ 22 w 80"/>
                <a:gd name="T27" fmla="*/ 58 h 58"/>
                <a:gd name="T28" fmla="*/ 26 w 80"/>
                <a:gd name="T29" fmla="*/ 58 h 58"/>
                <a:gd name="T30" fmla="*/ 30 w 80"/>
                <a:gd name="T31" fmla="*/ 58 h 58"/>
                <a:gd name="T32" fmla="*/ 34 w 80"/>
                <a:gd name="T33" fmla="*/ 56 h 58"/>
                <a:gd name="T34" fmla="*/ 54 w 80"/>
                <a:gd name="T35" fmla="*/ 44 h 58"/>
                <a:gd name="T36" fmla="*/ 72 w 80"/>
                <a:gd name="T37" fmla="*/ 48 h 58"/>
                <a:gd name="T38" fmla="*/ 80 w 80"/>
                <a:gd name="T39" fmla="*/ 42 h 58"/>
                <a:gd name="T40" fmla="*/ 80 w 80"/>
                <a:gd name="T41" fmla="*/ 40 h 58"/>
                <a:gd name="T42" fmla="*/ 78 w 80"/>
                <a:gd name="T43" fmla="*/ 38 h 58"/>
                <a:gd name="T44" fmla="*/ 74 w 80"/>
                <a:gd name="T45" fmla="*/ 34 h 58"/>
                <a:gd name="T46" fmla="*/ 70 w 80"/>
                <a:gd name="T47" fmla="*/ 30 h 58"/>
                <a:gd name="T48" fmla="*/ 66 w 80"/>
                <a:gd name="T49" fmla="*/ 26 h 58"/>
                <a:gd name="T50" fmla="*/ 60 w 80"/>
                <a:gd name="T51" fmla="*/ 24 h 58"/>
                <a:gd name="T52" fmla="*/ 60 w 80"/>
                <a:gd name="T53" fmla="*/ 24 h 58"/>
                <a:gd name="T54" fmla="*/ 58 w 80"/>
                <a:gd name="T55" fmla="*/ 22 h 58"/>
                <a:gd name="T56" fmla="*/ 54 w 80"/>
                <a:gd name="T57" fmla="*/ 20 h 58"/>
                <a:gd name="T58" fmla="*/ 50 w 80"/>
                <a:gd name="T59" fmla="*/ 16 h 58"/>
                <a:gd name="T60" fmla="*/ 46 w 80"/>
                <a:gd name="T61" fmla="*/ 14 h 58"/>
                <a:gd name="T62" fmla="*/ 42 w 80"/>
                <a:gd name="T63" fmla="*/ 12 h 58"/>
                <a:gd name="T64" fmla="*/ 38 w 80"/>
                <a:gd name="T65" fmla="*/ 10 h 58"/>
                <a:gd name="T66" fmla="*/ 34 w 80"/>
                <a:gd name="T67" fmla="*/ 10 h 58"/>
                <a:gd name="T68" fmla="*/ 32 w 80"/>
                <a:gd name="T69" fmla="*/ 0 h 58"/>
                <a:gd name="T70" fmla="*/ 22 w 80"/>
                <a:gd name="T71" fmla="*/ 14 h 58"/>
                <a:gd name="T72" fmla="*/ 20 w 80"/>
                <a:gd name="T73" fmla="*/ 14 h 58"/>
                <a:gd name="T74" fmla="*/ 18 w 80"/>
                <a:gd name="T75" fmla="*/ 14 h 58"/>
                <a:gd name="T76" fmla="*/ 16 w 80"/>
                <a:gd name="T77" fmla="*/ 16 h 58"/>
                <a:gd name="T78" fmla="*/ 12 w 80"/>
                <a:gd name="T79" fmla="*/ 18 h 58"/>
                <a:gd name="T80" fmla="*/ 10 w 80"/>
                <a:gd name="T81" fmla="*/ 20 h 58"/>
                <a:gd name="T82" fmla="*/ 6 w 80"/>
                <a:gd name="T83" fmla="*/ 24 h 58"/>
                <a:gd name="T84" fmla="*/ 6 w 80"/>
                <a:gd name="T85" fmla="*/ 30 h 58"/>
                <a:gd name="T86" fmla="*/ 6 w 80"/>
                <a:gd name="T87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58">
                  <a:moveTo>
                    <a:pt x="6" y="36"/>
                  </a:moveTo>
                  <a:lnTo>
                    <a:pt x="0" y="46"/>
                  </a:lnTo>
                  <a:lnTo>
                    <a:pt x="2" y="46"/>
                  </a:lnTo>
                  <a:lnTo>
                    <a:pt x="4" y="44"/>
                  </a:lnTo>
                  <a:lnTo>
                    <a:pt x="6" y="44"/>
                  </a:lnTo>
                  <a:lnTo>
                    <a:pt x="10" y="44"/>
                  </a:lnTo>
                  <a:lnTo>
                    <a:pt x="12" y="44"/>
                  </a:lnTo>
                  <a:lnTo>
                    <a:pt x="14" y="46"/>
                  </a:lnTo>
                  <a:lnTo>
                    <a:pt x="16" y="48"/>
                  </a:lnTo>
                  <a:lnTo>
                    <a:pt x="16" y="50"/>
                  </a:lnTo>
                  <a:lnTo>
                    <a:pt x="16" y="52"/>
                  </a:lnTo>
                  <a:lnTo>
                    <a:pt x="18" y="54"/>
                  </a:lnTo>
                  <a:lnTo>
                    <a:pt x="20" y="56"/>
                  </a:lnTo>
                  <a:lnTo>
                    <a:pt x="22" y="58"/>
                  </a:lnTo>
                  <a:lnTo>
                    <a:pt x="26" y="58"/>
                  </a:lnTo>
                  <a:lnTo>
                    <a:pt x="30" y="58"/>
                  </a:lnTo>
                  <a:lnTo>
                    <a:pt x="34" y="56"/>
                  </a:lnTo>
                  <a:lnTo>
                    <a:pt x="54" y="44"/>
                  </a:lnTo>
                  <a:lnTo>
                    <a:pt x="72" y="48"/>
                  </a:lnTo>
                  <a:lnTo>
                    <a:pt x="80" y="42"/>
                  </a:lnTo>
                  <a:lnTo>
                    <a:pt x="80" y="40"/>
                  </a:lnTo>
                  <a:lnTo>
                    <a:pt x="78" y="38"/>
                  </a:lnTo>
                  <a:lnTo>
                    <a:pt x="74" y="34"/>
                  </a:lnTo>
                  <a:lnTo>
                    <a:pt x="70" y="30"/>
                  </a:lnTo>
                  <a:lnTo>
                    <a:pt x="66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58" y="22"/>
                  </a:lnTo>
                  <a:lnTo>
                    <a:pt x="54" y="20"/>
                  </a:lnTo>
                  <a:lnTo>
                    <a:pt x="50" y="16"/>
                  </a:lnTo>
                  <a:lnTo>
                    <a:pt x="46" y="14"/>
                  </a:lnTo>
                  <a:lnTo>
                    <a:pt x="42" y="12"/>
                  </a:lnTo>
                  <a:lnTo>
                    <a:pt x="38" y="10"/>
                  </a:lnTo>
                  <a:lnTo>
                    <a:pt x="34" y="10"/>
                  </a:lnTo>
                  <a:lnTo>
                    <a:pt x="32" y="0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2" y="18"/>
                  </a:lnTo>
                  <a:lnTo>
                    <a:pt x="10" y="20"/>
                  </a:lnTo>
                  <a:lnTo>
                    <a:pt x="6" y="24"/>
                  </a:lnTo>
                  <a:lnTo>
                    <a:pt x="6" y="30"/>
                  </a:lnTo>
                  <a:lnTo>
                    <a:pt x="6" y="3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2" name="Freeform 534">
              <a:extLst>
                <a:ext uri="{FF2B5EF4-FFF2-40B4-BE49-F238E27FC236}">
                  <a16:creationId xmlns:a16="http://schemas.microsoft.com/office/drawing/2014/main" xmlns="" id="{8CDB35BB-C74F-4851-ACFF-B4DBA0F23B9D}"/>
                </a:ext>
              </a:extLst>
            </p:cNvPr>
            <p:cNvSpPr>
              <a:spLocks/>
            </p:cNvSpPr>
            <p:nvPr/>
          </p:nvSpPr>
          <p:spPr bwMode="gray">
            <a:xfrm>
              <a:off x="6892927" y="2026963"/>
              <a:ext cx="155517" cy="225718"/>
            </a:xfrm>
            <a:custGeom>
              <a:avLst/>
              <a:gdLst>
                <a:gd name="T0" fmla="*/ 14 w 84"/>
                <a:gd name="T1" fmla="*/ 48 h 122"/>
                <a:gd name="T2" fmla="*/ 10 w 84"/>
                <a:gd name="T3" fmla="*/ 46 h 122"/>
                <a:gd name="T4" fmla="*/ 6 w 84"/>
                <a:gd name="T5" fmla="*/ 46 h 122"/>
                <a:gd name="T6" fmla="*/ 2 w 84"/>
                <a:gd name="T7" fmla="*/ 48 h 122"/>
                <a:gd name="T8" fmla="*/ 0 w 84"/>
                <a:gd name="T9" fmla="*/ 56 h 122"/>
                <a:gd name="T10" fmla="*/ 2 w 84"/>
                <a:gd name="T11" fmla="*/ 64 h 122"/>
                <a:gd name="T12" fmla="*/ 4 w 84"/>
                <a:gd name="T13" fmla="*/ 70 h 122"/>
                <a:gd name="T14" fmla="*/ 10 w 84"/>
                <a:gd name="T15" fmla="*/ 80 h 122"/>
                <a:gd name="T16" fmla="*/ 20 w 84"/>
                <a:gd name="T17" fmla="*/ 86 h 122"/>
                <a:gd name="T18" fmla="*/ 24 w 84"/>
                <a:gd name="T19" fmla="*/ 90 h 122"/>
                <a:gd name="T20" fmla="*/ 32 w 84"/>
                <a:gd name="T21" fmla="*/ 102 h 122"/>
                <a:gd name="T22" fmla="*/ 32 w 84"/>
                <a:gd name="T23" fmla="*/ 106 h 122"/>
                <a:gd name="T24" fmla="*/ 34 w 84"/>
                <a:gd name="T25" fmla="*/ 112 h 122"/>
                <a:gd name="T26" fmla="*/ 40 w 84"/>
                <a:gd name="T27" fmla="*/ 118 h 122"/>
                <a:gd name="T28" fmla="*/ 50 w 84"/>
                <a:gd name="T29" fmla="*/ 122 h 122"/>
                <a:gd name="T30" fmla="*/ 64 w 84"/>
                <a:gd name="T31" fmla="*/ 120 h 122"/>
                <a:gd name="T32" fmla="*/ 68 w 84"/>
                <a:gd name="T33" fmla="*/ 118 h 122"/>
                <a:gd name="T34" fmla="*/ 76 w 84"/>
                <a:gd name="T35" fmla="*/ 114 h 122"/>
                <a:gd name="T36" fmla="*/ 84 w 84"/>
                <a:gd name="T37" fmla="*/ 104 h 122"/>
                <a:gd name="T38" fmla="*/ 84 w 84"/>
                <a:gd name="T39" fmla="*/ 88 h 122"/>
                <a:gd name="T40" fmla="*/ 80 w 84"/>
                <a:gd name="T41" fmla="*/ 68 h 122"/>
                <a:gd name="T42" fmla="*/ 78 w 84"/>
                <a:gd name="T43" fmla="*/ 54 h 122"/>
                <a:gd name="T44" fmla="*/ 74 w 84"/>
                <a:gd name="T45" fmla="*/ 56 h 122"/>
                <a:gd name="T46" fmla="*/ 66 w 84"/>
                <a:gd name="T47" fmla="*/ 56 h 122"/>
                <a:gd name="T48" fmla="*/ 60 w 84"/>
                <a:gd name="T49" fmla="*/ 54 h 122"/>
                <a:gd name="T50" fmla="*/ 60 w 84"/>
                <a:gd name="T51" fmla="*/ 48 h 122"/>
                <a:gd name="T52" fmla="*/ 64 w 84"/>
                <a:gd name="T53" fmla="*/ 42 h 122"/>
                <a:gd name="T54" fmla="*/ 72 w 84"/>
                <a:gd name="T55" fmla="*/ 36 h 122"/>
                <a:gd name="T56" fmla="*/ 76 w 84"/>
                <a:gd name="T57" fmla="*/ 36 h 122"/>
                <a:gd name="T58" fmla="*/ 78 w 84"/>
                <a:gd name="T59" fmla="*/ 30 h 122"/>
                <a:gd name="T60" fmla="*/ 80 w 84"/>
                <a:gd name="T61" fmla="*/ 20 h 122"/>
                <a:gd name="T62" fmla="*/ 76 w 84"/>
                <a:gd name="T63" fmla="*/ 12 h 122"/>
                <a:gd name="T64" fmla="*/ 68 w 84"/>
                <a:gd name="T65" fmla="*/ 0 h 122"/>
                <a:gd name="T66" fmla="*/ 64 w 84"/>
                <a:gd name="T67" fmla="*/ 0 h 122"/>
                <a:gd name="T68" fmla="*/ 54 w 84"/>
                <a:gd name="T69" fmla="*/ 4 h 122"/>
                <a:gd name="T70" fmla="*/ 46 w 84"/>
                <a:gd name="T71" fmla="*/ 4 h 122"/>
                <a:gd name="T72" fmla="*/ 40 w 84"/>
                <a:gd name="T73" fmla="*/ 4 h 122"/>
                <a:gd name="T74" fmla="*/ 32 w 84"/>
                <a:gd name="T75" fmla="*/ 2 h 122"/>
                <a:gd name="T76" fmla="*/ 24 w 84"/>
                <a:gd name="T77" fmla="*/ 6 h 122"/>
                <a:gd name="T78" fmla="*/ 20 w 84"/>
                <a:gd name="T79" fmla="*/ 14 h 122"/>
                <a:gd name="T80" fmla="*/ 20 w 84"/>
                <a:gd name="T81" fmla="*/ 16 h 122"/>
                <a:gd name="T82" fmla="*/ 20 w 84"/>
                <a:gd name="T83" fmla="*/ 24 h 122"/>
                <a:gd name="T84" fmla="*/ 24 w 84"/>
                <a:gd name="T85" fmla="*/ 34 h 122"/>
                <a:gd name="T86" fmla="*/ 28 w 84"/>
                <a:gd name="T87" fmla="*/ 38 h 122"/>
                <a:gd name="T88" fmla="*/ 32 w 84"/>
                <a:gd name="T89" fmla="*/ 42 h 122"/>
                <a:gd name="T90" fmla="*/ 34 w 84"/>
                <a:gd name="T91" fmla="*/ 48 h 122"/>
                <a:gd name="T92" fmla="*/ 32 w 84"/>
                <a:gd name="T93" fmla="*/ 56 h 122"/>
                <a:gd name="T94" fmla="*/ 26 w 84"/>
                <a:gd name="T95" fmla="*/ 58 h 122"/>
                <a:gd name="T96" fmla="*/ 20 w 84"/>
                <a:gd name="T97" fmla="*/ 5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4" h="122">
                  <a:moveTo>
                    <a:pt x="14" y="48"/>
                  </a:moveTo>
                  <a:lnTo>
                    <a:pt x="14" y="48"/>
                  </a:lnTo>
                  <a:lnTo>
                    <a:pt x="12" y="46"/>
                  </a:lnTo>
                  <a:lnTo>
                    <a:pt x="10" y="46"/>
                  </a:lnTo>
                  <a:lnTo>
                    <a:pt x="8" y="46"/>
                  </a:lnTo>
                  <a:lnTo>
                    <a:pt x="6" y="46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2" y="62"/>
                  </a:lnTo>
                  <a:lnTo>
                    <a:pt x="2" y="64"/>
                  </a:lnTo>
                  <a:lnTo>
                    <a:pt x="2" y="66"/>
                  </a:lnTo>
                  <a:lnTo>
                    <a:pt x="4" y="70"/>
                  </a:lnTo>
                  <a:lnTo>
                    <a:pt x="6" y="76"/>
                  </a:lnTo>
                  <a:lnTo>
                    <a:pt x="10" y="80"/>
                  </a:lnTo>
                  <a:lnTo>
                    <a:pt x="14" y="84"/>
                  </a:lnTo>
                  <a:lnTo>
                    <a:pt x="20" y="86"/>
                  </a:lnTo>
                  <a:lnTo>
                    <a:pt x="22" y="88"/>
                  </a:lnTo>
                  <a:lnTo>
                    <a:pt x="24" y="90"/>
                  </a:lnTo>
                  <a:lnTo>
                    <a:pt x="28" y="94"/>
                  </a:lnTo>
                  <a:lnTo>
                    <a:pt x="32" y="102"/>
                  </a:lnTo>
                  <a:lnTo>
                    <a:pt x="32" y="104"/>
                  </a:lnTo>
                  <a:lnTo>
                    <a:pt x="32" y="106"/>
                  </a:lnTo>
                  <a:lnTo>
                    <a:pt x="34" y="108"/>
                  </a:lnTo>
                  <a:lnTo>
                    <a:pt x="34" y="112"/>
                  </a:lnTo>
                  <a:lnTo>
                    <a:pt x="38" y="116"/>
                  </a:lnTo>
                  <a:lnTo>
                    <a:pt x="40" y="118"/>
                  </a:lnTo>
                  <a:lnTo>
                    <a:pt x="44" y="122"/>
                  </a:lnTo>
                  <a:lnTo>
                    <a:pt x="50" y="122"/>
                  </a:lnTo>
                  <a:lnTo>
                    <a:pt x="56" y="122"/>
                  </a:lnTo>
                  <a:lnTo>
                    <a:pt x="64" y="120"/>
                  </a:lnTo>
                  <a:lnTo>
                    <a:pt x="64" y="120"/>
                  </a:lnTo>
                  <a:lnTo>
                    <a:pt x="68" y="118"/>
                  </a:lnTo>
                  <a:lnTo>
                    <a:pt x="72" y="116"/>
                  </a:lnTo>
                  <a:lnTo>
                    <a:pt x="76" y="114"/>
                  </a:lnTo>
                  <a:lnTo>
                    <a:pt x="80" y="110"/>
                  </a:lnTo>
                  <a:lnTo>
                    <a:pt x="84" y="104"/>
                  </a:lnTo>
                  <a:lnTo>
                    <a:pt x="84" y="100"/>
                  </a:lnTo>
                  <a:lnTo>
                    <a:pt x="84" y="88"/>
                  </a:lnTo>
                  <a:lnTo>
                    <a:pt x="82" y="76"/>
                  </a:lnTo>
                  <a:lnTo>
                    <a:pt x="80" y="68"/>
                  </a:lnTo>
                  <a:lnTo>
                    <a:pt x="80" y="54"/>
                  </a:lnTo>
                  <a:lnTo>
                    <a:pt x="78" y="54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6"/>
                  </a:lnTo>
                  <a:lnTo>
                    <a:pt x="60" y="54"/>
                  </a:lnTo>
                  <a:lnTo>
                    <a:pt x="60" y="50"/>
                  </a:lnTo>
                  <a:lnTo>
                    <a:pt x="60" y="48"/>
                  </a:lnTo>
                  <a:lnTo>
                    <a:pt x="62" y="46"/>
                  </a:lnTo>
                  <a:lnTo>
                    <a:pt x="64" y="42"/>
                  </a:lnTo>
                  <a:lnTo>
                    <a:pt x="68" y="40"/>
                  </a:lnTo>
                  <a:lnTo>
                    <a:pt x="72" y="36"/>
                  </a:lnTo>
                  <a:lnTo>
                    <a:pt x="76" y="36"/>
                  </a:lnTo>
                  <a:lnTo>
                    <a:pt x="76" y="36"/>
                  </a:lnTo>
                  <a:lnTo>
                    <a:pt x="78" y="32"/>
                  </a:lnTo>
                  <a:lnTo>
                    <a:pt x="78" y="30"/>
                  </a:lnTo>
                  <a:lnTo>
                    <a:pt x="80" y="24"/>
                  </a:lnTo>
                  <a:lnTo>
                    <a:pt x="80" y="20"/>
                  </a:lnTo>
                  <a:lnTo>
                    <a:pt x="78" y="16"/>
                  </a:lnTo>
                  <a:lnTo>
                    <a:pt x="76" y="12"/>
                  </a:lnTo>
                  <a:lnTo>
                    <a:pt x="72" y="10"/>
                  </a:lnTo>
                  <a:lnTo>
                    <a:pt x="68" y="0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58" y="2"/>
                  </a:lnTo>
                  <a:lnTo>
                    <a:pt x="54" y="4"/>
                  </a:lnTo>
                  <a:lnTo>
                    <a:pt x="48" y="4"/>
                  </a:lnTo>
                  <a:lnTo>
                    <a:pt x="46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6" y="2"/>
                  </a:lnTo>
                  <a:lnTo>
                    <a:pt x="32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6"/>
                  </a:lnTo>
                  <a:lnTo>
                    <a:pt x="20" y="20"/>
                  </a:lnTo>
                  <a:lnTo>
                    <a:pt x="20" y="24"/>
                  </a:lnTo>
                  <a:lnTo>
                    <a:pt x="22" y="28"/>
                  </a:lnTo>
                  <a:lnTo>
                    <a:pt x="24" y="34"/>
                  </a:lnTo>
                  <a:lnTo>
                    <a:pt x="28" y="36"/>
                  </a:lnTo>
                  <a:lnTo>
                    <a:pt x="28" y="38"/>
                  </a:lnTo>
                  <a:lnTo>
                    <a:pt x="30" y="40"/>
                  </a:lnTo>
                  <a:lnTo>
                    <a:pt x="32" y="42"/>
                  </a:lnTo>
                  <a:lnTo>
                    <a:pt x="32" y="46"/>
                  </a:lnTo>
                  <a:lnTo>
                    <a:pt x="34" y="48"/>
                  </a:lnTo>
                  <a:lnTo>
                    <a:pt x="34" y="52"/>
                  </a:lnTo>
                  <a:lnTo>
                    <a:pt x="32" y="56"/>
                  </a:lnTo>
                  <a:lnTo>
                    <a:pt x="28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0" y="54"/>
                  </a:lnTo>
                  <a:lnTo>
                    <a:pt x="14" y="4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3" name="Freeform 535">
              <a:extLst>
                <a:ext uri="{FF2B5EF4-FFF2-40B4-BE49-F238E27FC236}">
                  <a16:creationId xmlns:a16="http://schemas.microsoft.com/office/drawing/2014/main" xmlns="" id="{E3F6764C-2583-468F-92DA-33B26AAC6E60}"/>
                </a:ext>
              </a:extLst>
            </p:cNvPr>
            <p:cNvSpPr>
              <a:spLocks/>
            </p:cNvSpPr>
            <p:nvPr/>
          </p:nvSpPr>
          <p:spPr bwMode="gray">
            <a:xfrm>
              <a:off x="7159528" y="2049164"/>
              <a:ext cx="125895" cy="196116"/>
            </a:xfrm>
            <a:custGeom>
              <a:avLst/>
              <a:gdLst>
                <a:gd name="T0" fmla="*/ 32 w 68"/>
                <a:gd name="T1" fmla="*/ 0 h 106"/>
                <a:gd name="T2" fmla="*/ 26 w 68"/>
                <a:gd name="T3" fmla="*/ 0 h 106"/>
                <a:gd name="T4" fmla="*/ 20 w 68"/>
                <a:gd name="T5" fmla="*/ 4 h 106"/>
                <a:gd name="T6" fmla="*/ 20 w 68"/>
                <a:gd name="T7" fmla="*/ 4 h 106"/>
                <a:gd name="T8" fmla="*/ 18 w 68"/>
                <a:gd name="T9" fmla="*/ 2 h 106"/>
                <a:gd name="T10" fmla="*/ 16 w 68"/>
                <a:gd name="T11" fmla="*/ 2 h 106"/>
                <a:gd name="T12" fmla="*/ 12 w 68"/>
                <a:gd name="T13" fmla="*/ 8 h 106"/>
                <a:gd name="T14" fmla="*/ 8 w 68"/>
                <a:gd name="T15" fmla="*/ 16 h 106"/>
                <a:gd name="T16" fmla="*/ 4 w 68"/>
                <a:gd name="T17" fmla="*/ 22 h 106"/>
                <a:gd name="T18" fmla="*/ 0 w 68"/>
                <a:gd name="T19" fmla="*/ 30 h 106"/>
                <a:gd name="T20" fmla="*/ 2 w 68"/>
                <a:gd name="T21" fmla="*/ 32 h 106"/>
                <a:gd name="T22" fmla="*/ 4 w 68"/>
                <a:gd name="T23" fmla="*/ 38 h 106"/>
                <a:gd name="T24" fmla="*/ 2 w 68"/>
                <a:gd name="T25" fmla="*/ 46 h 106"/>
                <a:gd name="T26" fmla="*/ 2 w 68"/>
                <a:gd name="T27" fmla="*/ 48 h 106"/>
                <a:gd name="T28" fmla="*/ 2 w 68"/>
                <a:gd name="T29" fmla="*/ 54 h 106"/>
                <a:gd name="T30" fmla="*/ 4 w 68"/>
                <a:gd name="T31" fmla="*/ 66 h 106"/>
                <a:gd name="T32" fmla="*/ 8 w 68"/>
                <a:gd name="T33" fmla="*/ 104 h 106"/>
                <a:gd name="T34" fmla="*/ 10 w 68"/>
                <a:gd name="T35" fmla="*/ 106 h 106"/>
                <a:gd name="T36" fmla="*/ 16 w 68"/>
                <a:gd name="T37" fmla="*/ 106 h 106"/>
                <a:gd name="T38" fmla="*/ 20 w 68"/>
                <a:gd name="T39" fmla="*/ 104 h 106"/>
                <a:gd name="T40" fmla="*/ 24 w 68"/>
                <a:gd name="T41" fmla="*/ 98 h 106"/>
                <a:gd name="T42" fmla="*/ 26 w 68"/>
                <a:gd name="T43" fmla="*/ 90 h 106"/>
                <a:gd name="T44" fmla="*/ 24 w 68"/>
                <a:gd name="T45" fmla="*/ 86 h 106"/>
                <a:gd name="T46" fmla="*/ 22 w 68"/>
                <a:gd name="T47" fmla="*/ 78 h 106"/>
                <a:gd name="T48" fmla="*/ 24 w 68"/>
                <a:gd name="T49" fmla="*/ 72 h 106"/>
                <a:gd name="T50" fmla="*/ 30 w 68"/>
                <a:gd name="T51" fmla="*/ 68 h 106"/>
                <a:gd name="T52" fmla="*/ 36 w 68"/>
                <a:gd name="T53" fmla="*/ 68 h 106"/>
                <a:gd name="T54" fmla="*/ 40 w 68"/>
                <a:gd name="T55" fmla="*/ 66 h 106"/>
                <a:gd name="T56" fmla="*/ 48 w 68"/>
                <a:gd name="T57" fmla="*/ 62 h 106"/>
                <a:gd name="T58" fmla="*/ 54 w 68"/>
                <a:gd name="T59" fmla="*/ 52 h 106"/>
                <a:gd name="T60" fmla="*/ 56 w 68"/>
                <a:gd name="T61" fmla="*/ 48 h 106"/>
                <a:gd name="T62" fmla="*/ 62 w 68"/>
                <a:gd name="T63" fmla="*/ 38 h 106"/>
                <a:gd name="T64" fmla="*/ 64 w 68"/>
                <a:gd name="T65" fmla="*/ 24 h 106"/>
                <a:gd name="T66" fmla="*/ 64 w 68"/>
                <a:gd name="T67" fmla="*/ 22 h 106"/>
                <a:gd name="T68" fmla="*/ 68 w 68"/>
                <a:gd name="T69" fmla="*/ 18 h 106"/>
                <a:gd name="T70" fmla="*/ 68 w 68"/>
                <a:gd name="T71" fmla="*/ 12 h 106"/>
                <a:gd name="T72" fmla="*/ 62 w 68"/>
                <a:gd name="T73" fmla="*/ 8 h 106"/>
                <a:gd name="T74" fmla="*/ 56 w 68"/>
                <a:gd name="T75" fmla="*/ 8 h 106"/>
                <a:gd name="T76" fmla="*/ 48 w 68"/>
                <a:gd name="T77" fmla="*/ 8 h 106"/>
                <a:gd name="T78" fmla="*/ 40 w 68"/>
                <a:gd name="T79" fmla="*/ 6 h 106"/>
                <a:gd name="T80" fmla="*/ 34 w 68"/>
                <a:gd name="T81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106">
                  <a:moveTo>
                    <a:pt x="34" y="0"/>
                  </a:moveTo>
                  <a:lnTo>
                    <a:pt x="32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2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6" y="2"/>
                  </a:lnTo>
                  <a:lnTo>
                    <a:pt x="14" y="4"/>
                  </a:lnTo>
                  <a:lnTo>
                    <a:pt x="12" y="8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20"/>
                  </a:lnTo>
                  <a:lnTo>
                    <a:pt x="4" y="22"/>
                  </a:lnTo>
                  <a:lnTo>
                    <a:pt x="2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4" y="38"/>
                  </a:lnTo>
                  <a:lnTo>
                    <a:pt x="4" y="42"/>
                  </a:lnTo>
                  <a:lnTo>
                    <a:pt x="2" y="46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2" y="50"/>
                  </a:lnTo>
                  <a:lnTo>
                    <a:pt x="2" y="54"/>
                  </a:lnTo>
                  <a:lnTo>
                    <a:pt x="2" y="60"/>
                  </a:lnTo>
                  <a:lnTo>
                    <a:pt x="4" y="66"/>
                  </a:lnTo>
                  <a:lnTo>
                    <a:pt x="6" y="74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0" y="106"/>
                  </a:lnTo>
                  <a:lnTo>
                    <a:pt x="12" y="106"/>
                  </a:lnTo>
                  <a:lnTo>
                    <a:pt x="16" y="106"/>
                  </a:lnTo>
                  <a:lnTo>
                    <a:pt x="18" y="106"/>
                  </a:lnTo>
                  <a:lnTo>
                    <a:pt x="20" y="104"/>
                  </a:lnTo>
                  <a:lnTo>
                    <a:pt x="24" y="102"/>
                  </a:lnTo>
                  <a:lnTo>
                    <a:pt x="24" y="98"/>
                  </a:lnTo>
                  <a:lnTo>
                    <a:pt x="26" y="90"/>
                  </a:lnTo>
                  <a:lnTo>
                    <a:pt x="26" y="90"/>
                  </a:lnTo>
                  <a:lnTo>
                    <a:pt x="24" y="88"/>
                  </a:lnTo>
                  <a:lnTo>
                    <a:pt x="24" y="86"/>
                  </a:lnTo>
                  <a:lnTo>
                    <a:pt x="24" y="82"/>
                  </a:lnTo>
                  <a:lnTo>
                    <a:pt x="22" y="78"/>
                  </a:lnTo>
                  <a:lnTo>
                    <a:pt x="22" y="76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4" y="68"/>
                  </a:lnTo>
                  <a:lnTo>
                    <a:pt x="36" y="68"/>
                  </a:lnTo>
                  <a:lnTo>
                    <a:pt x="38" y="68"/>
                  </a:lnTo>
                  <a:lnTo>
                    <a:pt x="40" y="66"/>
                  </a:lnTo>
                  <a:lnTo>
                    <a:pt x="44" y="66"/>
                  </a:lnTo>
                  <a:lnTo>
                    <a:pt x="48" y="62"/>
                  </a:lnTo>
                  <a:lnTo>
                    <a:pt x="52" y="58"/>
                  </a:lnTo>
                  <a:lnTo>
                    <a:pt x="54" y="52"/>
                  </a:lnTo>
                  <a:lnTo>
                    <a:pt x="54" y="50"/>
                  </a:lnTo>
                  <a:lnTo>
                    <a:pt x="56" y="48"/>
                  </a:lnTo>
                  <a:lnTo>
                    <a:pt x="60" y="42"/>
                  </a:lnTo>
                  <a:lnTo>
                    <a:pt x="62" y="38"/>
                  </a:lnTo>
                  <a:lnTo>
                    <a:pt x="62" y="30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4" y="22"/>
                  </a:lnTo>
                  <a:lnTo>
                    <a:pt x="66" y="20"/>
                  </a:lnTo>
                  <a:lnTo>
                    <a:pt x="68" y="18"/>
                  </a:lnTo>
                  <a:lnTo>
                    <a:pt x="68" y="14"/>
                  </a:lnTo>
                  <a:lnTo>
                    <a:pt x="68" y="12"/>
                  </a:lnTo>
                  <a:lnTo>
                    <a:pt x="66" y="10"/>
                  </a:lnTo>
                  <a:lnTo>
                    <a:pt x="62" y="8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6" y="4"/>
                  </a:lnTo>
                  <a:lnTo>
                    <a:pt x="34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4" name="Freeform 536">
              <a:extLst>
                <a:ext uri="{FF2B5EF4-FFF2-40B4-BE49-F238E27FC236}">
                  <a16:creationId xmlns:a16="http://schemas.microsoft.com/office/drawing/2014/main" xmlns="" id="{117A5C59-551C-4688-8EA2-A300D67D7FBB}"/>
                </a:ext>
              </a:extLst>
            </p:cNvPr>
            <p:cNvSpPr>
              <a:spLocks/>
            </p:cNvSpPr>
            <p:nvPr/>
          </p:nvSpPr>
          <p:spPr bwMode="gray">
            <a:xfrm>
              <a:off x="6418970" y="1997360"/>
              <a:ext cx="192545" cy="214617"/>
            </a:xfrm>
            <a:custGeom>
              <a:avLst/>
              <a:gdLst>
                <a:gd name="T0" fmla="*/ 4 w 104"/>
                <a:gd name="T1" fmla="*/ 80 h 116"/>
                <a:gd name="T2" fmla="*/ 0 w 104"/>
                <a:gd name="T3" fmla="*/ 82 h 116"/>
                <a:gd name="T4" fmla="*/ 0 w 104"/>
                <a:gd name="T5" fmla="*/ 86 h 116"/>
                <a:gd name="T6" fmla="*/ 4 w 104"/>
                <a:gd name="T7" fmla="*/ 92 h 116"/>
                <a:gd name="T8" fmla="*/ 8 w 104"/>
                <a:gd name="T9" fmla="*/ 94 h 116"/>
                <a:gd name="T10" fmla="*/ 12 w 104"/>
                <a:gd name="T11" fmla="*/ 100 h 116"/>
                <a:gd name="T12" fmla="*/ 14 w 104"/>
                <a:gd name="T13" fmla="*/ 110 h 116"/>
                <a:gd name="T14" fmla="*/ 18 w 104"/>
                <a:gd name="T15" fmla="*/ 112 h 116"/>
                <a:gd name="T16" fmla="*/ 24 w 104"/>
                <a:gd name="T17" fmla="*/ 116 h 116"/>
                <a:gd name="T18" fmla="*/ 30 w 104"/>
                <a:gd name="T19" fmla="*/ 114 h 116"/>
                <a:gd name="T20" fmla="*/ 34 w 104"/>
                <a:gd name="T21" fmla="*/ 110 h 116"/>
                <a:gd name="T22" fmla="*/ 36 w 104"/>
                <a:gd name="T23" fmla="*/ 106 h 116"/>
                <a:gd name="T24" fmla="*/ 42 w 104"/>
                <a:gd name="T25" fmla="*/ 104 h 116"/>
                <a:gd name="T26" fmla="*/ 46 w 104"/>
                <a:gd name="T27" fmla="*/ 106 h 116"/>
                <a:gd name="T28" fmla="*/ 50 w 104"/>
                <a:gd name="T29" fmla="*/ 106 h 116"/>
                <a:gd name="T30" fmla="*/ 54 w 104"/>
                <a:gd name="T31" fmla="*/ 102 h 116"/>
                <a:gd name="T32" fmla="*/ 56 w 104"/>
                <a:gd name="T33" fmla="*/ 92 h 116"/>
                <a:gd name="T34" fmla="*/ 60 w 104"/>
                <a:gd name="T35" fmla="*/ 74 h 116"/>
                <a:gd name="T36" fmla="*/ 82 w 104"/>
                <a:gd name="T37" fmla="*/ 48 h 116"/>
                <a:gd name="T38" fmla="*/ 104 w 104"/>
                <a:gd name="T39" fmla="*/ 32 h 116"/>
                <a:gd name="T40" fmla="*/ 104 w 104"/>
                <a:gd name="T41" fmla="*/ 32 h 116"/>
                <a:gd name="T42" fmla="*/ 98 w 104"/>
                <a:gd name="T43" fmla="*/ 28 h 116"/>
                <a:gd name="T44" fmla="*/ 88 w 104"/>
                <a:gd name="T45" fmla="*/ 20 h 116"/>
                <a:gd name="T46" fmla="*/ 88 w 104"/>
                <a:gd name="T47" fmla="*/ 18 h 116"/>
                <a:gd name="T48" fmla="*/ 84 w 104"/>
                <a:gd name="T49" fmla="*/ 14 h 116"/>
                <a:gd name="T50" fmla="*/ 78 w 104"/>
                <a:gd name="T51" fmla="*/ 14 h 116"/>
                <a:gd name="T52" fmla="*/ 72 w 104"/>
                <a:gd name="T53" fmla="*/ 20 h 116"/>
                <a:gd name="T54" fmla="*/ 70 w 104"/>
                <a:gd name="T55" fmla="*/ 20 h 116"/>
                <a:gd name="T56" fmla="*/ 68 w 104"/>
                <a:gd name="T57" fmla="*/ 22 h 116"/>
                <a:gd name="T58" fmla="*/ 66 w 104"/>
                <a:gd name="T59" fmla="*/ 16 h 116"/>
                <a:gd name="T60" fmla="*/ 64 w 104"/>
                <a:gd name="T61" fmla="*/ 14 h 116"/>
                <a:gd name="T62" fmla="*/ 60 w 104"/>
                <a:gd name="T63" fmla="*/ 10 h 116"/>
                <a:gd name="T64" fmla="*/ 56 w 104"/>
                <a:gd name="T65" fmla="*/ 8 h 116"/>
                <a:gd name="T66" fmla="*/ 50 w 104"/>
                <a:gd name="T67" fmla="*/ 12 h 116"/>
                <a:gd name="T68" fmla="*/ 42 w 104"/>
                <a:gd name="T69" fmla="*/ 10 h 116"/>
                <a:gd name="T70" fmla="*/ 44 w 104"/>
                <a:gd name="T71" fmla="*/ 6 h 116"/>
                <a:gd name="T72" fmla="*/ 46 w 104"/>
                <a:gd name="T73" fmla="*/ 2 h 116"/>
                <a:gd name="T74" fmla="*/ 42 w 104"/>
                <a:gd name="T75" fmla="*/ 0 h 116"/>
                <a:gd name="T76" fmla="*/ 34 w 104"/>
                <a:gd name="T77" fmla="*/ 2 h 116"/>
                <a:gd name="T78" fmla="*/ 28 w 104"/>
                <a:gd name="T79" fmla="*/ 6 h 116"/>
                <a:gd name="T80" fmla="*/ 26 w 104"/>
                <a:gd name="T81" fmla="*/ 10 h 116"/>
                <a:gd name="T82" fmla="*/ 26 w 104"/>
                <a:gd name="T83" fmla="*/ 10 h 116"/>
                <a:gd name="T84" fmla="*/ 22 w 104"/>
                <a:gd name="T85" fmla="*/ 10 h 116"/>
                <a:gd name="T86" fmla="*/ 18 w 104"/>
                <a:gd name="T87" fmla="*/ 10 h 116"/>
                <a:gd name="T88" fmla="*/ 16 w 104"/>
                <a:gd name="T89" fmla="*/ 14 h 116"/>
                <a:gd name="T90" fmla="*/ 14 w 104"/>
                <a:gd name="T91" fmla="*/ 24 h 116"/>
                <a:gd name="T92" fmla="*/ 16 w 104"/>
                <a:gd name="T93" fmla="*/ 28 h 116"/>
                <a:gd name="T94" fmla="*/ 18 w 104"/>
                <a:gd name="T95" fmla="*/ 34 h 116"/>
                <a:gd name="T96" fmla="*/ 16 w 104"/>
                <a:gd name="T97" fmla="*/ 40 h 116"/>
                <a:gd name="T98" fmla="*/ 14 w 104"/>
                <a:gd name="T99" fmla="*/ 44 h 116"/>
                <a:gd name="T100" fmla="*/ 8 w 104"/>
                <a:gd name="T101" fmla="*/ 54 h 116"/>
                <a:gd name="T102" fmla="*/ 4 w 104"/>
                <a:gd name="T103" fmla="*/ 8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16">
                  <a:moveTo>
                    <a:pt x="4" y="80"/>
                  </a:moveTo>
                  <a:lnTo>
                    <a:pt x="4" y="80"/>
                  </a:lnTo>
                  <a:lnTo>
                    <a:pt x="2" y="80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2"/>
                  </a:lnTo>
                  <a:lnTo>
                    <a:pt x="6" y="94"/>
                  </a:lnTo>
                  <a:lnTo>
                    <a:pt x="8" y="94"/>
                  </a:lnTo>
                  <a:lnTo>
                    <a:pt x="10" y="96"/>
                  </a:lnTo>
                  <a:lnTo>
                    <a:pt x="12" y="100"/>
                  </a:lnTo>
                  <a:lnTo>
                    <a:pt x="14" y="104"/>
                  </a:lnTo>
                  <a:lnTo>
                    <a:pt x="14" y="110"/>
                  </a:lnTo>
                  <a:lnTo>
                    <a:pt x="16" y="110"/>
                  </a:lnTo>
                  <a:lnTo>
                    <a:pt x="18" y="112"/>
                  </a:lnTo>
                  <a:lnTo>
                    <a:pt x="20" y="114"/>
                  </a:lnTo>
                  <a:lnTo>
                    <a:pt x="24" y="116"/>
                  </a:lnTo>
                  <a:lnTo>
                    <a:pt x="28" y="116"/>
                  </a:lnTo>
                  <a:lnTo>
                    <a:pt x="30" y="114"/>
                  </a:lnTo>
                  <a:lnTo>
                    <a:pt x="34" y="110"/>
                  </a:lnTo>
                  <a:lnTo>
                    <a:pt x="34" y="110"/>
                  </a:lnTo>
                  <a:lnTo>
                    <a:pt x="34" y="108"/>
                  </a:lnTo>
                  <a:lnTo>
                    <a:pt x="36" y="106"/>
                  </a:lnTo>
                  <a:lnTo>
                    <a:pt x="38" y="106"/>
                  </a:lnTo>
                  <a:lnTo>
                    <a:pt x="42" y="104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8" y="106"/>
                  </a:lnTo>
                  <a:lnTo>
                    <a:pt x="50" y="106"/>
                  </a:lnTo>
                  <a:lnTo>
                    <a:pt x="52" y="104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6" y="92"/>
                  </a:lnTo>
                  <a:lnTo>
                    <a:pt x="56" y="88"/>
                  </a:lnTo>
                  <a:lnTo>
                    <a:pt x="60" y="74"/>
                  </a:lnTo>
                  <a:lnTo>
                    <a:pt x="68" y="60"/>
                  </a:lnTo>
                  <a:lnTo>
                    <a:pt x="82" y="48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4" y="32"/>
                  </a:lnTo>
                  <a:lnTo>
                    <a:pt x="102" y="30"/>
                  </a:lnTo>
                  <a:lnTo>
                    <a:pt x="98" y="28"/>
                  </a:lnTo>
                  <a:lnTo>
                    <a:pt x="94" y="26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8" y="18"/>
                  </a:lnTo>
                  <a:lnTo>
                    <a:pt x="86" y="16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6" y="16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64" y="14"/>
                  </a:lnTo>
                  <a:lnTo>
                    <a:pt x="62" y="12"/>
                  </a:lnTo>
                  <a:lnTo>
                    <a:pt x="60" y="10"/>
                  </a:lnTo>
                  <a:lnTo>
                    <a:pt x="58" y="8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0" y="12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4" y="8"/>
                  </a:lnTo>
                  <a:lnTo>
                    <a:pt x="44" y="6"/>
                  </a:lnTo>
                  <a:lnTo>
                    <a:pt x="46" y="4"/>
                  </a:lnTo>
                  <a:lnTo>
                    <a:pt x="46" y="2"/>
                  </a:lnTo>
                  <a:lnTo>
                    <a:pt x="46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4" y="2"/>
                  </a:lnTo>
                  <a:lnTo>
                    <a:pt x="30" y="4"/>
                  </a:lnTo>
                  <a:lnTo>
                    <a:pt x="28" y="6"/>
                  </a:lnTo>
                  <a:lnTo>
                    <a:pt x="26" y="8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6" y="10"/>
                  </a:lnTo>
                  <a:lnTo>
                    <a:pt x="24" y="10"/>
                  </a:lnTo>
                  <a:lnTo>
                    <a:pt x="22" y="10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4" y="18"/>
                  </a:lnTo>
                  <a:lnTo>
                    <a:pt x="14" y="24"/>
                  </a:lnTo>
                  <a:lnTo>
                    <a:pt x="16" y="26"/>
                  </a:lnTo>
                  <a:lnTo>
                    <a:pt x="16" y="28"/>
                  </a:lnTo>
                  <a:lnTo>
                    <a:pt x="18" y="30"/>
                  </a:lnTo>
                  <a:lnTo>
                    <a:pt x="18" y="34"/>
                  </a:lnTo>
                  <a:lnTo>
                    <a:pt x="18" y="36"/>
                  </a:lnTo>
                  <a:lnTo>
                    <a:pt x="16" y="40"/>
                  </a:lnTo>
                  <a:lnTo>
                    <a:pt x="16" y="40"/>
                  </a:lnTo>
                  <a:lnTo>
                    <a:pt x="14" y="44"/>
                  </a:lnTo>
                  <a:lnTo>
                    <a:pt x="12" y="48"/>
                  </a:lnTo>
                  <a:lnTo>
                    <a:pt x="8" y="54"/>
                  </a:lnTo>
                  <a:lnTo>
                    <a:pt x="6" y="64"/>
                  </a:lnTo>
                  <a:lnTo>
                    <a:pt x="4" y="8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5" name="Freeform 537">
              <a:extLst>
                <a:ext uri="{FF2B5EF4-FFF2-40B4-BE49-F238E27FC236}">
                  <a16:creationId xmlns:a16="http://schemas.microsoft.com/office/drawing/2014/main" xmlns="" id="{2C927228-B277-4F6B-84FC-1D5FE335B2A2}"/>
                </a:ext>
              </a:extLst>
            </p:cNvPr>
            <p:cNvSpPr>
              <a:spLocks/>
            </p:cNvSpPr>
            <p:nvPr/>
          </p:nvSpPr>
          <p:spPr bwMode="gray">
            <a:xfrm>
              <a:off x="6522648" y="2100969"/>
              <a:ext cx="429524" cy="344128"/>
            </a:xfrm>
            <a:custGeom>
              <a:avLst/>
              <a:gdLst>
                <a:gd name="T0" fmla="*/ 32 w 232"/>
                <a:gd name="T1" fmla="*/ 76 h 186"/>
                <a:gd name="T2" fmla="*/ 44 w 232"/>
                <a:gd name="T3" fmla="*/ 74 h 186"/>
                <a:gd name="T4" fmla="*/ 46 w 232"/>
                <a:gd name="T5" fmla="*/ 78 h 186"/>
                <a:gd name="T6" fmla="*/ 36 w 232"/>
                <a:gd name="T7" fmla="*/ 86 h 186"/>
                <a:gd name="T8" fmla="*/ 24 w 232"/>
                <a:gd name="T9" fmla="*/ 86 h 186"/>
                <a:gd name="T10" fmla="*/ 10 w 232"/>
                <a:gd name="T11" fmla="*/ 88 h 186"/>
                <a:gd name="T12" fmla="*/ 8 w 232"/>
                <a:gd name="T13" fmla="*/ 100 h 186"/>
                <a:gd name="T14" fmla="*/ 20 w 232"/>
                <a:gd name="T15" fmla="*/ 104 h 186"/>
                <a:gd name="T16" fmla="*/ 54 w 232"/>
                <a:gd name="T17" fmla="*/ 104 h 186"/>
                <a:gd name="T18" fmla="*/ 86 w 232"/>
                <a:gd name="T19" fmla="*/ 114 h 186"/>
                <a:gd name="T20" fmla="*/ 86 w 232"/>
                <a:gd name="T21" fmla="*/ 124 h 186"/>
                <a:gd name="T22" fmla="*/ 76 w 232"/>
                <a:gd name="T23" fmla="*/ 132 h 186"/>
                <a:gd name="T24" fmla="*/ 64 w 232"/>
                <a:gd name="T25" fmla="*/ 128 h 186"/>
                <a:gd name="T26" fmla="*/ 42 w 232"/>
                <a:gd name="T27" fmla="*/ 132 h 186"/>
                <a:gd name="T28" fmla="*/ 32 w 232"/>
                <a:gd name="T29" fmla="*/ 130 h 186"/>
                <a:gd name="T30" fmla="*/ 22 w 232"/>
                <a:gd name="T31" fmla="*/ 138 h 186"/>
                <a:gd name="T32" fmla="*/ 24 w 232"/>
                <a:gd name="T33" fmla="*/ 148 h 186"/>
                <a:gd name="T34" fmla="*/ 48 w 232"/>
                <a:gd name="T35" fmla="*/ 160 h 186"/>
                <a:gd name="T36" fmla="*/ 62 w 232"/>
                <a:gd name="T37" fmla="*/ 168 h 186"/>
                <a:gd name="T38" fmla="*/ 76 w 232"/>
                <a:gd name="T39" fmla="*/ 184 h 186"/>
                <a:gd name="T40" fmla="*/ 146 w 232"/>
                <a:gd name="T41" fmla="*/ 162 h 186"/>
                <a:gd name="T42" fmla="*/ 160 w 232"/>
                <a:gd name="T43" fmla="*/ 162 h 186"/>
                <a:gd name="T44" fmla="*/ 176 w 232"/>
                <a:gd name="T45" fmla="*/ 170 h 186"/>
                <a:gd name="T46" fmla="*/ 184 w 232"/>
                <a:gd name="T47" fmla="*/ 170 h 186"/>
                <a:gd name="T48" fmla="*/ 190 w 232"/>
                <a:gd name="T49" fmla="*/ 170 h 186"/>
                <a:gd name="T50" fmla="*/ 202 w 232"/>
                <a:gd name="T51" fmla="*/ 168 h 186"/>
                <a:gd name="T52" fmla="*/ 210 w 232"/>
                <a:gd name="T53" fmla="*/ 160 h 186"/>
                <a:gd name="T54" fmla="*/ 208 w 232"/>
                <a:gd name="T55" fmla="*/ 154 h 186"/>
                <a:gd name="T56" fmla="*/ 196 w 232"/>
                <a:gd name="T57" fmla="*/ 152 h 186"/>
                <a:gd name="T58" fmla="*/ 196 w 232"/>
                <a:gd name="T59" fmla="*/ 146 h 186"/>
                <a:gd name="T60" fmla="*/ 208 w 232"/>
                <a:gd name="T61" fmla="*/ 142 h 186"/>
                <a:gd name="T62" fmla="*/ 226 w 232"/>
                <a:gd name="T63" fmla="*/ 142 h 186"/>
                <a:gd name="T64" fmla="*/ 232 w 232"/>
                <a:gd name="T65" fmla="*/ 138 h 186"/>
                <a:gd name="T66" fmla="*/ 226 w 232"/>
                <a:gd name="T67" fmla="*/ 126 h 186"/>
                <a:gd name="T68" fmla="*/ 202 w 232"/>
                <a:gd name="T69" fmla="*/ 116 h 186"/>
                <a:gd name="T70" fmla="*/ 174 w 232"/>
                <a:gd name="T71" fmla="*/ 78 h 186"/>
                <a:gd name="T72" fmla="*/ 166 w 232"/>
                <a:gd name="T73" fmla="*/ 28 h 186"/>
                <a:gd name="T74" fmla="*/ 148 w 232"/>
                <a:gd name="T75" fmla="*/ 20 h 186"/>
                <a:gd name="T76" fmla="*/ 140 w 232"/>
                <a:gd name="T77" fmla="*/ 36 h 186"/>
                <a:gd name="T78" fmla="*/ 124 w 232"/>
                <a:gd name="T79" fmla="*/ 22 h 186"/>
                <a:gd name="T80" fmla="*/ 116 w 232"/>
                <a:gd name="T81" fmla="*/ 18 h 186"/>
                <a:gd name="T82" fmla="*/ 106 w 232"/>
                <a:gd name="T83" fmla="*/ 30 h 186"/>
                <a:gd name="T84" fmla="*/ 96 w 232"/>
                <a:gd name="T85" fmla="*/ 20 h 186"/>
                <a:gd name="T86" fmla="*/ 86 w 232"/>
                <a:gd name="T87" fmla="*/ 6 h 186"/>
                <a:gd name="T88" fmla="*/ 80 w 232"/>
                <a:gd name="T89" fmla="*/ 16 h 186"/>
                <a:gd name="T90" fmla="*/ 78 w 232"/>
                <a:gd name="T91" fmla="*/ 32 h 186"/>
                <a:gd name="T92" fmla="*/ 66 w 232"/>
                <a:gd name="T93" fmla="*/ 32 h 186"/>
                <a:gd name="T94" fmla="*/ 62 w 232"/>
                <a:gd name="T95" fmla="*/ 14 h 186"/>
                <a:gd name="T96" fmla="*/ 64 w 232"/>
                <a:gd name="T97" fmla="*/ 4 h 186"/>
                <a:gd name="T98" fmla="*/ 54 w 232"/>
                <a:gd name="T99" fmla="*/ 0 h 186"/>
                <a:gd name="T100" fmla="*/ 14 w 232"/>
                <a:gd name="T101" fmla="*/ 24 h 186"/>
                <a:gd name="T102" fmla="*/ 8 w 232"/>
                <a:gd name="T103" fmla="*/ 44 h 186"/>
                <a:gd name="T104" fmla="*/ 2 w 232"/>
                <a:gd name="T105" fmla="*/ 56 h 186"/>
                <a:gd name="T106" fmla="*/ 0 w 232"/>
                <a:gd name="T107" fmla="*/ 64 h 186"/>
                <a:gd name="T108" fmla="*/ 10 w 232"/>
                <a:gd name="T109" fmla="*/ 7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2" h="186">
                  <a:moveTo>
                    <a:pt x="24" y="74"/>
                  </a:moveTo>
                  <a:lnTo>
                    <a:pt x="24" y="76"/>
                  </a:lnTo>
                  <a:lnTo>
                    <a:pt x="28" y="76"/>
                  </a:lnTo>
                  <a:lnTo>
                    <a:pt x="32" y="76"/>
                  </a:lnTo>
                  <a:lnTo>
                    <a:pt x="36" y="76"/>
                  </a:lnTo>
                  <a:lnTo>
                    <a:pt x="40" y="76"/>
                  </a:lnTo>
                  <a:lnTo>
                    <a:pt x="42" y="74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46" y="74"/>
                  </a:lnTo>
                  <a:lnTo>
                    <a:pt x="46" y="76"/>
                  </a:lnTo>
                  <a:lnTo>
                    <a:pt x="46" y="78"/>
                  </a:lnTo>
                  <a:lnTo>
                    <a:pt x="46" y="80"/>
                  </a:lnTo>
                  <a:lnTo>
                    <a:pt x="44" y="84"/>
                  </a:lnTo>
                  <a:lnTo>
                    <a:pt x="42" y="86"/>
                  </a:lnTo>
                  <a:lnTo>
                    <a:pt x="36" y="86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6" y="86"/>
                  </a:lnTo>
                  <a:lnTo>
                    <a:pt x="24" y="86"/>
                  </a:lnTo>
                  <a:lnTo>
                    <a:pt x="20" y="86"/>
                  </a:lnTo>
                  <a:lnTo>
                    <a:pt x="16" y="86"/>
                  </a:lnTo>
                  <a:lnTo>
                    <a:pt x="14" y="86"/>
                  </a:lnTo>
                  <a:lnTo>
                    <a:pt x="10" y="88"/>
                  </a:lnTo>
                  <a:lnTo>
                    <a:pt x="8" y="90"/>
                  </a:lnTo>
                  <a:lnTo>
                    <a:pt x="8" y="94"/>
                  </a:lnTo>
                  <a:lnTo>
                    <a:pt x="8" y="100"/>
                  </a:lnTo>
                  <a:lnTo>
                    <a:pt x="8" y="100"/>
                  </a:lnTo>
                  <a:lnTo>
                    <a:pt x="8" y="102"/>
                  </a:lnTo>
                  <a:lnTo>
                    <a:pt x="10" y="102"/>
                  </a:lnTo>
                  <a:lnTo>
                    <a:pt x="14" y="104"/>
                  </a:lnTo>
                  <a:lnTo>
                    <a:pt x="20" y="104"/>
                  </a:lnTo>
                  <a:lnTo>
                    <a:pt x="26" y="106"/>
                  </a:lnTo>
                  <a:lnTo>
                    <a:pt x="36" y="106"/>
                  </a:lnTo>
                  <a:lnTo>
                    <a:pt x="42" y="104"/>
                  </a:lnTo>
                  <a:lnTo>
                    <a:pt x="54" y="104"/>
                  </a:lnTo>
                  <a:lnTo>
                    <a:pt x="68" y="104"/>
                  </a:lnTo>
                  <a:lnTo>
                    <a:pt x="80" y="106"/>
                  </a:lnTo>
                  <a:lnTo>
                    <a:pt x="86" y="112"/>
                  </a:lnTo>
                  <a:lnTo>
                    <a:pt x="86" y="114"/>
                  </a:lnTo>
                  <a:lnTo>
                    <a:pt x="86" y="114"/>
                  </a:lnTo>
                  <a:lnTo>
                    <a:pt x="86" y="118"/>
                  </a:lnTo>
                  <a:lnTo>
                    <a:pt x="86" y="122"/>
                  </a:lnTo>
                  <a:lnTo>
                    <a:pt x="86" y="124"/>
                  </a:lnTo>
                  <a:lnTo>
                    <a:pt x="84" y="128"/>
                  </a:lnTo>
                  <a:lnTo>
                    <a:pt x="82" y="130"/>
                  </a:lnTo>
                  <a:lnTo>
                    <a:pt x="80" y="132"/>
                  </a:lnTo>
                  <a:lnTo>
                    <a:pt x="76" y="132"/>
                  </a:lnTo>
                  <a:lnTo>
                    <a:pt x="70" y="130"/>
                  </a:lnTo>
                  <a:lnTo>
                    <a:pt x="70" y="130"/>
                  </a:lnTo>
                  <a:lnTo>
                    <a:pt x="68" y="128"/>
                  </a:lnTo>
                  <a:lnTo>
                    <a:pt x="64" y="128"/>
                  </a:lnTo>
                  <a:lnTo>
                    <a:pt x="60" y="128"/>
                  </a:lnTo>
                  <a:lnTo>
                    <a:pt x="56" y="128"/>
                  </a:lnTo>
                  <a:lnTo>
                    <a:pt x="50" y="130"/>
                  </a:lnTo>
                  <a:lnTo>
                    <a:pt x="42" y="132"/>
                  </a:lnTo>
                  <a:lnTo>
                    <a:pt x="40" y="132"/>
                  </a:lnTo>
                  <a:lnTo>
                    <a:pt x="38" y="130"/>
                  </a:lnTo>
                  <a:lnTo>
                    <a:pt x="36" y="130"/>
                  </a:lnTo>
                  <a:lnTo>
                    <a:pt x="32" y="130"/>
                  </a:lnTo>
                  <a:lnTo>
                    <a:pt x="30" y="130"/>
                  </a:lnTo>
                  <a:lnTo>
                    <a:pt x="26" y="132"/>
                  </a:lnTo>
                  <a:lnTo>
                    <a:pt x="24" y="134"/>
                  </a:lnTo>
                  <a:lnTo>
                    <a:pt x="22" y="138"/>
                  </a:lnTo>
                  <a:lnTo>
                    <a:pt x="20" y="142"/>
                  </a:lnTo>
                  <a:lnTo>
                    <a:pt x="20" y="144"/>
                  </a:lnTo>
                  <a:lnTo>
                    <a:pt x="22" y="146"/>
                  </a:lnTo>
                  <a:lnTo>
                    <a:pt x="24" y="148"/>
                  </a:lnTo>
                  <a:lnTo>
                    <a:pt x="26" y="152"/>
                  </a:lnTo>
                  <a:lnTo>
                    <a:pt x="32" y="154"/>
                  </a:lnTo>
                  <a:lnTo>
                    <a:pt x="40" y="158"/>
                  </a:lnTo>
                  <a:lnTo>
                    <a:pt x="48" y="160"/>
                  </a:lnTo>
                  <a:lnTo>
                    <a:pt x="50" y="162"/>
                  </a:lnTo>
                  <a:lnTo>
                    <a:pt x="52" y="162"/>
                  </a:lnTo>
                  <a:lnTo>
                    <a:pt x="58" y="166"/>
                  </a:lnTo>
                  <a:lnTo>
                    <a:pt x="62" y="168"/>
                  </a:lnTo>
                  <a:lnTo>
                    <a:pt x="66" y="174"/>
                  </a:lnTo>
                  <a:lnTo>
                    <a:pt x="68" y="178"/>
                  </a:lnTo>
                  <a:lnTo>
                    <a:pt x="70" y="186"/>
                  </a:lnTo>
                  <a:lnTo>
                    <a:pt x="76" y="184"/>
                  </a:lnTo>
                  <a:lnTo>
                    <a:pt x="90" y="182"/>
                  </a:lnTo>
                  <a:lnTo>
                    <a:pt x="110" y="178"/>
                  </a:lnTo>
                  <a:lnTo>
                    <a:pt x="130" y="170"/>
                  </a:lnTo>
                  <a:lnTo>
                    <a:pt x="146" y="162"/>
                  </a:lnTo>
                  <a:lnTo>
                    <a:pt x="148" y="162"/>
                  </a:lnTo>
                  <a:lnTo>
                    <a:pt x="150" y="162"/>
                  </a:lnTo>
                  <a:lnTo>
                    <a:pt x="154" y="162"/>
                  </a:lnTo>
                  <a:lnTo>
                    <a:pt x="160" y="162"/>
                  </a:lnTo>
                  <a:lnTo>
                    <a:pt x="164" y="162"/>
                  </a:lnTo>
                  <a:lnTo>
                    <a:pt x="170" y="164"/>
                  </a:lnTo>
                  <a:lnTo>
                    <a:pt x="174" y="168"/>
                  </a:lnTo>
                  <a:lnTo>
                    <a:pt x="176" y="170"/>
                  </a:lnTo>
                  <a:lnTo>
                    <a:pt x="178" y="172"/>
                  </a:lnTo>
                  <a:lnTo>
                    <a:pt x="180" y="172"/>
                  </a:lnTo>
                  <a:lnTo>
                    <a:pt x="182" y="172"/>
                  </a:lnTo>
                  <a:lnTo>
                    <a:pt x="184" y="170"/>
                  </a:lnTo>
                  <a:lnTo>
                    <a:pt x="186" y="168"/>
                  </a:lnTo>
                  <a:lnTo>
                    <a:pt x="188" y="168"/>
                  </a:lnTo>
                  <a:lnTo>
                    <a:pt x="188" y="168"/>
                  </a:lnTo>
                  <a:lnTo>
                    <a:pt x="190" y="170"/>
                  </a:lnTo>
                  <a:lnTo>
                    <a:pt x="192" y="172"/>
                  </a:lnTo>
                  <a:lnTo>
                    <a:pt x="194" y="172"/>
                  </a:lnTo>
                  <a:lnTo>
                    <a:pt x="198" y="170"/>
                  </a:lnTo>
                  <a:lnTo>
                    <a:pt x="202" y="168"/>
                  </a:lnTo>
                  <a:lnTo>
                    <a:pt x="208" y="164"/>
                  </a:lnTo>
                  <a:lnTo>
                    <a:pt x="208" y="164"/>
                  </a:lnTo>
                  <a:lnTo>
                    <a:pt x="210" y="162"/>
                  </a:lnTo>
                  <a:lnTo>
                    <a:pt x="210" y="160"/>
                  </a:lnTo>
                  <a:lnTo>
                    <a:pt x="210" y="158"/>
                  </a:lnTo>
                  <a:lnTo>
                    <a:pt x="210" y="158"/>
                  </a:lnTo>
                  <a:lnTo>
                    <a:pt x="210" y="156"/>
                  </a:lnTo>
                  <a:lnTo>
                    <a:pt x="208" y="154"/>
                  </a:lnTo>
                  <a:lnTo>
                    <a:pt x="204" y="154"/>
                  </a:lnTo>
                  <a:lnTo>
                    <a:pt x="198" y="154"/>
                  </a:lnTo>
                  <a:lnTo>
                    <a:pt x="198" y="152"/>
                  </a:lnTo>
                  <a:lnTo>
                    <a:pt x="196" y="152"/>
                  </a:lnTo>
                  <a:lnTo>
                    <a:pt x="194" y="150"/>
                  </a:lnTo>
                  <a:lnTo>
                    <a:pt x="194" y="148"/>
                  </a:lnTo>
                  <a:lnTo>
                    <a:pt x="194" y="148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4" y="144"/>
                  </a:lnTo>
                  <a:lnTo>
                    <a:pt x="208" y="142"/>
                  </a:lnTo>
                  <a:lnTo>
                    <a:pt x="212" y="142"/>
                  </a:lnTo>
                  <a:lnTo>
                    <a:pt x="218" y="140"/>
                  </a:lnTo>
                  <a:lnTo>
                    <a:pt x="222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28" y="142"/>
                  </a:lnTo>
                  <a:lnTo>
                    <a:pt x="230" y="140"/>
                  </a:lnTo>
                  <a:lnTo>
                    <a:pt x="232" y="138"/>
                  </a:lnTo>
                  <a:lnTo>
                    <a:pt x="232" y="134"/>
                  </a:lnTo>
                  <a:lnTo>
                    <a:pt x="232" y="132"/>
                  </a:lnTo>
                  <a:lnTo>
                    <a:pt x="230" y="128"/>
                  </a:lnTo>
                  <a:lnTo>
                    <a:pt x="226" y="126"/>
                  </a:lnTo>
                  <a:lnTo>
                    <a:pt x="220" y="124"/>
                  </a:lnTo>
                  <a:lnTo>
                    <a:pt x="216" y="122"/>
                  </a:lnTo>
                  <a:lnTo>
                    <a:pt x="210" y="118"/>
                  </a:lnTo>
                  <a:lnTo>
                    <a:pt x="202" y="116"/>
                  </a:lnTo>
                  <a:lnTo>
                    <a:pt x="186" y="114"/>
                  </a:lnTo>
                  <a:lnTo>
                    <a:pt x="184" y="110"/>
                  </a:lnTo>
                  <a:lnTo>
                    <a:pt x="178" y="98"/>
                  </a:lnTo>
                  <a:lnTo>
                    <a:pt x="174" y="78"/>
                  </a:lnTo>
                  <a:lnTo>
                    <a:pt x="174" y="52"/>
                  </a:lnTo>
                  <a:lnTo>
                    <a:pt x="172" y="48"/>
                  </a:lnTo>
                  <a:lnTo>
                    <a:pt x="170" y="38"/>
                  </a:lnTo>
                  <a:lnTo>
                    <a:pt x="166" y="28"/>
                  </a:lnTo>
                  <a:lnTo>
                    <a:pt x="160" y="20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48" y="20"/>
                  </a:lnTo>
                  <a:lnTo>
                    <a:pt x="146" y="24"/>
                  </a:lnTo>
                  <a:lnTo>
                    <a:pt x="142" y="28"/>
                  </a:lnTo>
                  <a:lnTo>
                    <a:pt x="140" y="32"/>
                  </a:lnTo>
                  <a:lnTo>
                    <a:pt x="140" y="36"/>
                  </a:lnTo>
                  <a:lnTo>
                    <a:pt x="140" y="42"/>
                  </a:lnTo>
                  <a:lnTo>
                    <a:pt x="126" y="24"/>
                  </a:lnTo>
                  <a:lnTo>
                    <a:pt x="126" y="22"/>
                  </a:lnTo>
                  <a:lnTo>
                    <a:pt x="124" y="22"/>
                  </a:lnTo>
                  <a:lnTo>
                    <a:pt x="122" y="20"/>
                  </a:lnTo>
                  <a:lnTo>
                    <a:pt x="120" y="18"/>
                  </a:lnTo>
                  <a:lnTo>
                    <a:pt x="118" y="16"/>
                  </a:lnTo>
                  <a:lnTo>
                    <a:pt x="116" y="18"/>
                  </a:lnTo>
                  <a:lnTo>
                    <a:pt x="112" y="20"/>
                  </a:lnTo>
                  <a:lnTo>
                    <a:pt x="110" y="24"/>
                  </a:lnTo>
                  <a:lnTo>
                    <a:pt x="108" y="28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0"/>
                  </a:lnTo>
                  <a:lnTo>
                    <a:pt x="98" y="26"/>
                  </a:lnTo>
                  <a:lnTo>
                    <a:pt x="96" y="20"/>
                  </a:lnTo>
                  <a:lnTo>
                    <a:pt x="94" y="16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6"/>
                  </a:lnTo>
                  <a:lnTo>
                    <a:pt x="84" y="6"/>
                  </a:lnTo>
                  <a:lnTo>
                    <a:pt x="82" y="8"/>
                  </a:lnTo>
                  <a:lnTo>
                    <a:pt x="80" y="10"/>
                  </a:lnTo>
                  <a:lnTo>
                    <a:pt x="80" y="16"/>
                  </a:lnTo>
                  <a:lnTo>
                    <a:pt x="80" y="20"/>
                  </a:lnTo>
                  <a:lnTo>
                    <a:pt x="80" y="24"/>
                  </a:lnTo>
                  <a:lnTo>
                    <a:pt x="80" y="28"/>
                  </a:lnTo>
                  <a:lnTo>
                    <a:pt x="78" y="32"/>
                  </a:lnTo>
                  <a:lnTo>
                    <a:pt x="76" y="34"/>
                  </a:lnTo>
                  <a:lnTo>
                    <a:pt x="74" y="34"/>
                  </a:lnTo>
                  <a:lnTo>
                    <a:pt x="70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4"/>
                  </a:lnTo>
                  <a:lnTo>
                    <a:pt x="62" y="18"/>
                  </a:lnTo>
                  <a:lnTo>
                    <a:pt x="62" y="14"/>
                  </a:lnTo>
                  <a:lnTo>
                    <a:pt x="64" y="10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4" y="4"/>
                  </a:lnTo>
                  <a:lnTo>
                    <a:pt x="62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4" y="0"/>
                  </a:lnTo>
                  <a:lnTo>
                    <a:pt x="50" y="2"/>
                  </a:lnTo>
                  <a:lnTo>
                    <a:pt x="40" y="8"/>
                  </a:lnTo>
                  <a:lnTo>
                    <a:pt x="26" y="16"/>
                  </a:lnTo>
                  <a:lnTo>
                    <a:pt x="14" y="24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8" y="40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6" y="52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4"/>
                  </a:lnTo>
                  <a:lnTo>
                    <a:pt x="16" y="74"/>
                  </a:lnTo>
                  <a:lnTo>
                    <a:pt x="24" y="7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6" name="Freeform 538">
              <a:extLst>
                <a:ext uri="{FF2B5EF4-FFF2-40B4-BE49-F238E27FC236}">
                  <a16:creationId xmlns:a16="http://schemas.microsoft.com/office/drawing/2014/main" xmlns="" id="{68D8F40F-87ED-4C60-AB4E-0038E95B2DF3}"/>
                </a:ext>
              </a:extLst>
            </p:cNvPr>
            <p:cNvSpPr>
              <a:spLocks/>
            </p:cNvSpPr>
            <p:nvPr/>
          </p:nvSpPr>
          <p:spPr bwMode="gray">
            <a:xfrm>
              <a:off x="6537459" y="1705037"/>
              <a:ext cx="218465" cy="166513"/>
            </a:xfrm>
            <a:custGeom>
              <a:avLst/>
              <a:gdLst>
                <a:gd name="T0" fmla="*/ 58 w 118"/>
                <a:gd name="T1" fmla="*/ 22 h 90"/>
                <a:gd name="T2" fmla="*/ 44 w 118"/>
                <a:gd name="T3" fmla="*/ 40 h 90"/>
                <a:gd name="T4" fmla="*/ 26 w 118"/>
                <a:gd name="T5" fmla="*/ 60 h 90"/>
                <a:gd name="T6" fmla="*/ 14 w 118"/>
                <a:gd name="T7" fmla="*/ 66 h 90"/>
                <a:gd name="T8" fmla="*/ 8 w 118"/>
                <a:gd name="T9" fmla="*/ 68 h 90"/>
                <a:gd name="T10" fmla="*/ 2 w 118"/>
                <a:gd name="T11" fmla="*/ 68 h 90"/>
                <a:gd name="T12" fmla="*/ 0 w 118"/>
                <a:gd name="T13" fmla="*/ 72 h 90"/>
                <a:gd name="T14" fmla="*/ 2 w 118"/>
                <a:gd name="T15" fmla="*/ 76 h 90"/>
                <a:gd name="T16" fmla="*/ 10 w 118"/>
                <a:gd name="T17" fmla="*/ 84 h 90"/>
                <a:gd name="T18" fmla="*/ 28 w 118"/>
                <a:gd name="T19" fmla="*/ 90 h 90"/>
                <a:gd name="T20" fmla="*/ 40 w 118"/>
                <a:gd name="T21" fmla="*/ 86 h 90"/>
                <a:gd name="T22" fmla="*/ 44 w 118"/>
                <a:gd name="T23" fmla="*/ 88 h 90"/>
                <a:gd name="T24" fmla="*/ 50 w 118"/>
                <a:gd name="T25" fmla="*/ 90 h 90"/>
                <a:gd name="T26" fmla="*/ 58 w 118"/>
                <a:gd name="T27" fmla="*/ 88 h 90"/>
                <a:gd name="T28" fmla="*/ 62 w 118"/>
                <a:gd name="T29" fmla="*/ 82 h 90"/>
                <a:gd name="T30" fmla="*/ 70 w 118"/>
                <a:gd name="T31" fmla="*/ 74 h 90"/>
                <a:gd name="T32" fmla="*/ 76 w 118"/>
                <a:gd name="T33" fmla="*/ 64 h 90"/>
                <a:gd name="T34" fmla="*/ 78 w 118"/>
                <a:gd name="T35" fmla="*/ 58 h 90"/>
                <a:gd name="T36" fmla="*/ 84 w 118"/>
                <a:gd name="T37" fmla="*/ 62 h 90"/>
                <a:gd name="T38" fmla="*/ 92 w 118"/>
                <a:gd name="T39" fmla="*/ 64 h 90"/>
                <a:gd name="T40" fmla="*/ 102 w 118"/>
                <a:gd name="T41" fmla="*/ 56 h 90"/>
                <a:gd name="T42" fmla="*/ 104 w 118"/>
                <a:gd name="T43" fmla="*/ 54 h 90"/>
                <a:gd name="T44" fmla="*/ 106 w 118"/>
                <a:gd name="T45" fmla="*/ 48 h 90"/>
                <a:gd name="T46" fmla="*/ 106 w 118"/>
                <a:gd name="T47" fmla="*/ 44 h 90"/>
                <a:gd name="T48" fmla="*/ 104 w 118"/>
                <a:gd name="T49" fmla="*/ 42 h 90"/>
                <a:gd name="T50" fmla="*/ 106 w 118"/>
                <a:gd name="T51" fmla="*/ 38 h 90"/>
                <a:gd name="T52" fmla="*/ 110 w 118"/>
                <a:gd name="T53" fmla="*/ 30 h 90"/>
                <a:gd name="T54" fmla="*/ 108 w 118"/>
                <a:gd name="T55" fmla="*/ 26 h 90"/>
                <a:gd name="T56" fmla="*/ 108 w 118"/>
                <a:gd name="T57" fmla="*/ 22 h 90"/>
                <a:gd name="T58" fmla="*/ 112 w 118"/>
                <a:gd name="T59" fmla="*/ 16 h 90"/>
                <a:gd name="T60" fmla="*/ 116 w 118"/>
                <a:gd name="T61" fmla="*/ 14 h 90"/>
                <a:gd name="T62" fmla="*/ 116 w 118"/>
                <a:gd name="T63" fmla="*/ 12 h 90"/>
                <a:gd name="T64" fmla="*/ 110 w 118"/>
                <a:gd name="T65" fmla="*/ 6 h 90"/>
                <a:gd name="T66" fmla="*/ 104 w 118"/>
                <a:gd name="T67" fmla="*/ 2 h 90"/>
                <a:gd name="T68" fmla="*/ 100 w 118"/>
                <a:gd name="T69" fmla="*/ 0 h 90"/>
                <a:gd name="T70" fmla="*/ 84 w 118"/>
                <a:gd name="T71" fmla="*/ 12 h 90"/>
                <a:gd name="T72" fmla="*/ 76 w 118"/>
                <a:gd name="T73" fmla="*/ 12 h 90"/>
                <a:gd name="T74" fmla="*/ 64 w 118"/>
                <a:gd name="T75" fmla="*/ 1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8" h="90">
                  <a:moveTo>
                    <a:pt x="60" y="20"/>
                  </a:moveTo>
                  <a:lnTo>
                    <a:pt x="58" y="22"/>
                  </a:lnTo>
                  <a:lnTo>
                    <a:pt x="52" y="30"/>
                  </a:lnTo>
                  <a:lnTo>
                    <a:pt x="44" y="40"/>
                  </a:lnTo>
                  <a:lnTo>
                    <a:pt x="36" y="52"/>
                  </a:lnTo>
                  <a:lnTo>
                    <a:pt x="26" y="60"/>
                  </a:lnTo>
                  <a:lnTo>
                    <a:pt x="18" y="66"/>
                  </a:lnTo>
                  <a:lnTo>
                    <a:pt x="14" y="66"/>
                  </a:lnTo>
                  <a:lnTo>
                    <a:pt x="12" y="68"/>
                  </a:lnTo>
                  <a:lnTo>
                    <a:pt x="8" y="68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2" y="76"/>
                  </a:lnTo>
                  <a:lnTo>
                    <a:pt x="6" y="82"/>
                  </a:lnTo>
                  <a:lnTo>
                    <a:pt x="10" y="84"/>
                  </a:lnTo>
                  <a:lnTo>
                    <a:pt x="18" y="88"/>
                  </a:lnTo>
                  <a:lnTo>
                    <a:pt x="28" y="90"/>
                  </a:lnTo>
                  <a:lnTo>
                    <a:pt x="40" y="84"/>
                  </a:lnTo>
                  <a:lnTo>
                    <a:pt x="40" y="86"/>
                  </a:lnTo>
                  <a:lnTo>
                    <a:pt x="42" y="86"/>
                  </a:lnTo>
                  <a:lnTo>
                    <a:pt x="44" y="88"/>
                  </a:lnTo>
                  <a:lnTo>
                    <a:pt x="46" y="90"/>
                  </a:lnTo>
                  <a:lnTo>
                    <a:pt x="50" y="90"/>
                  </a:lnTo>
                  <a:lnTo>
                    <a:pt x="56" y="88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2" y="82"/>
                  </a:lnTo>
                  <a:lnTo>
                    <a:pt x="66" y="78"/>
                  </a:lnTo>
                  <a:lnTo>
                    <a:pt x="70" y="74"/>
                  </a:lnTo>
                  <a:lnTo>
                    <a:pt x="72" y="68"/>
                  </a:lnTo>
                  <a:lnTo>
                    <a:pt x="76" y="64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80" y="60"/>
                  </a:lnTo>
                  <a:lnTo>
                    <a:pt x="84" y="62"/>
                  </a:lnTo>
                  <a:lnTo>
                    <a:pt x="88" y="64"/>
                  </a:lnTo>
                  <a:lnTo>
                    <a:pt x="92" y="64"/>
                  </a:lnTo>
                  <a:lnTo>
                    <a:pt x="98" y="62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104" y="54"/>
                  </a:lnTo>
                  <a:lnTo>
                    <a:pt x="106" y="52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2" y="42"/>
                  </a:lnTo>
                  <a:lnTo>
                    <a:pt x="104" y="42"/>
                  </a:lnTo>
                  <a:lnTo>
                    <a:pt x="104" y="40"/>
                  </a:lnTo>
                  <a:lnTo>
                    <a:pt x="106" y="38"/>
                  </a:lnTo>
                  <a:lnTo>
                    <a:pt x="108" y="34"/>
                  </a:lnTo>
                  <a:lnTo>
                    <a:pt x="110" y="30"/>
                  </a:lnTo>
                  <a:lnTo>
                    <a:pt x="110" y="28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8" y="22"/>
                  </a:lnTo>
                  <a:lnTo>
                    <a:pt x="110" y="20"/>
                  </a:lnTo>
                  <a:lnTo>
                    <a:pt x="112" y="16"/>
                  </a:lnTo>
                  <a:lnTo>
                    <a:pt x="114" y="14"/>
                  </a:lnTo>
                  <a:lnTo>
                    <a:pt x="116" y="14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0"/>
                  </a:lnTo>
                  <a:lnTo>
                    <a:pt x="110" y="6"/>
                  </a:lnTo>
                  <a:lnTo>
                    <a:pt x="108" y="4"/>
                  </a:lnTo>
                  <a:lnTo>
                    <a:pt x="104" y="2"/>
                  </a:lnTo>
                  <a:lnTo>
                    <a:pt x="102" y="0"/>
                  </a:lnTo>
                  <a:lnTo>
                    <a:pt x="100" y="0"/>
                  </a:lnTo>
                  <a:lnTo>
                    <a:pt x="86" y="12"/>
                  </a:lnTo>
                  <a:lnTo>
                    <a:pt x="84" y="12"/>
                  </a:lnTo>
                  <a:lnTo>
                    <a:pt x="82" y="12"/>
                  </a:lnTo>
                  <a:lnTo>
                    <a:pt x="76" y="12"/>
                  </a:lnTo>
                  <a:lnTo>
                    <a:pt x="70" y="14"/>
                  </a:lnTo>
                  <a:lnTo>
                    <a:pt x="64" y="16"/>
                  </a:lnTo>
                  <a:lnTo>
                    <a:pt x="6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7" name="Freeform 539">
              <a:extLst>
                <a:ext uri="{FF2B5EF4-FFF2-40B4-BE49-F238E27FC236}">
                  <a16:creationId xmlns:a16="http://schemas.microsoft.com/office/drawing/2014/main" xmlns="" id="{5E787DF5-7A0C-432C-B9C4-5059706C9F2E}"/>
                </a:ext>
              </a:extLst>
            </p:cNvPr>
            <p:cNvSpPr>
              <a:spLocks/>
            </p:cNvSpPr>
            <p:nvPr/>
          </p:nvSpPr>
          <p:spPr bwMode="gray">
            <a:xfrm>
              <a:off x="6744815" y="1631031"/>
              <a:ext cx="40731" cy="51804"/>
            </a:xfrm>
            <a:custGeom>
              <a:avLst/>
              <a:gdLst>
                <a:gd name="T0" fmla="*/ 16 w 22"/>
                <a:gd name="T1" fmla="*/ 2 h 28"/>
                <a:gd name="T2" fmla="*/ 14 w 22"/>
                <a:gd name="T3" fmla="*/ 2 h 28"/>
                <a:gd name="T4" fmla="*/ 14 w 22"/>
                <a:gd name="T5" fmla="*/ 2 h 28"/>
                <a:gd name="T6" fmla="*/ 12 w 22"/>
                <a:gd name="T7" fmla="*/ 0 h 28"/>
                <a:gd name="T8" fmla="*/ 10 w 22"/>
                <a:gd name="T9" fmla="*/ 0 h 28"/>
                <a:gd name="T10" fmla="*/ 6 w 22"/>
                <a:gd name="T11" fmla="*/ 0 h 28"/>
                <a:gd name="T12" fmla="*/ 4 w 22"/>
                <a:gd name="T13" fmla="*/ 2 h 28"/>
                <a:gd name="T14" fmla="*/ 2 w 22"/>
                <a:gd name="T15" fmla="*/ 4 h 28"/>
                <a:gd name="T16" fmla="*/ 2 w 22"/>
                <a:gd name="T17" fmla="*/ 8 h 28"/>
                <a:gd name="T18" fmla="*/ 0 w 22"/>
                <a:gd name="T19" fmla="*/ 12 h 28"/>
                <a:gd name="T20" fmla="*/ 2 w 22"/>
                <a:gd name="T21" fmla="*/ 20 h 28"/>
                <a:gd name="T22" fmla="*/ 2 w 22"/>
                <a:gd name="T23" fmla="*/ 20 h 28"/>
                <a:gd name="T24" fmla="*/ 4 w 22"/>
                <a:gd name="T25" fmla="*/ 22 h 28"/>
                <a:gd name="T26" fmla="*/ 6 w 22"/>
                <a:gd name="T27" fmla="*/ 24 h 28"/>
                <a:gd name="T28" fmla="*/ 10 w 22"/>
                <a:gd name="T29" fmla="*/ 26 h 28"/>
                <a:gd name="T30" fmla="*/ 14 w 22"/>
                <a:gd name="T31" fmla="*/ 26 h 28"/>
                <a:gd name="T32" fmla="*/ 16 w 22"/>
                <a:gd name="T33" fmla="*/ 28 h 28"/>
                <a:gd name="T34" fmla="*/ 20 w 22"/>
                <a:gd name="T35" fmla="*/ 26 h 28"/>
                <a:gd name="T36" fmla="*/ 22 w 22"/>
                <a:gd name="T37" fmla="*/ 24 h 28"/>
                <a:gd name="T38" fmla="*/ 22 w 22"/>
                <a:gd name="T39" fmla="*/ 20 h 28"/>
                <a:gd name="T40" fmla="*/ 22 w 22"/>
                <a:gd name="T41" fmla="*/ 14 h 28"/>
                <a:gd name="T42" fmla="*/ 22 w 22"/>
                <a:gd name="T43" fmla="*/ 10 h 28"/>
                <a:gd name="T44" fmla="*/ 20 w 22"/>
                <a:gd name="T45" fmla="*/ 6 h 28"/>
                <a:gd name="T46" fmla="*/ 18 w 22"/>
                <a:gd name="T47" fmla="*/ 4 h 28"/>
                <a:gd name="T48" fmla="*/ 16 w 22"/>
                <a:gd name="T49" fmla="*/ 2 h 28"/>
                <a:gd name="T50" fmla="*/ 16 w 22"/>
                <a:gd name="T51" fmla="*/ 2 h 28"/>
                <a:gd name="T52" fmla="*/ 16 w 22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8">
                  <a:moveTo>
                    <a:pt x="16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2" y="8"/>
                  </a:lnTo>
                  <a:lnTo>
                    <a:pt x="0" y="12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2"/>
                  </a:lnTo>
                  <a:lnTo>
                    <a:pt x="6" y="24"/>
                  </a:lnTo>
                  <a:lnTo>
                    <a:pt x="10" y="26"/>
                  </a:lnTo>
                  <a:lnTo>
                    <a:pt x="14" y="26"/>
                  </a:lnTo>
                  <a:lnTo>
                    <a:pt x="16" y="28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22" y="20"/>
                  </a:lnTo>
                  <a:lnTo>
                    <a:pt x="22" y="14"/>
                  </a:lnTo>
                  <a:lnTo>
                    <a:pt x="22" y="10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6" y="2"/>
                  </a:lnTo>
                  <a:lnTo>
                    <a:pt x="16" y="2"/>
                  </a:lnTo>
                  <a:lnTo>
                    <a:pt x="16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8" name="Freeform 540">
              <a:extLst>
                <a:ext uri="{FF2B5EF4-FFF2-40B4-BE49-F238E27FC236}">
                  <a16:creationId xmlns:a16="http://schemas.microsoft.com/office/drawing/2014/main" xmlns="" id="{F8E8769B-8E63-4465-9195-797C3C2525C9}"/>
                </a:ext>
              </a:extLst>
            </p:cNvPr>
            <p:cNvSpPr>
              <a:spLocks/>
            </p:cNvSpPr>
            <p:nvPr/>
          </p:nvSpPr>
          <p:spPr bwMode="gray">
            <a:xfrm>
              <a:off x="6792952" y="1560725"/>
              <a:ext cx="125895" cy="77706"/>
            </a:xfrm>
            <a:custGeom>
              <a:avLst/>
              <a:gdLst>
                <a:gd name="T0" fmla="*/ 12 w 68"/>
                <a:gd name="T1" fmla="*/ 12 h 42"/>
                <a:gd name="T2" fmla="*/ 12 w 68"/>
                <a:gd name="T3" fmla="*/ 12 h 42"/>
                <a:gd name="T4" fmla="*/ 10 w 68"/>
                <a:gd name="T5" fmla="*/ 14 h 42"/>
                <a:gd name="T6" fmla="*/ 8 w 68"/>
                <a:gd name="T7" fmla="*/ 14 h 42"/>
                <a:gd name="T8" fmla="*/ 4 w 68"/>
                <a:gd name="T9" fmla="*/ 18 h 42"/>
                <a:gd name="T10" fmla="*/ 2 w 68"/>
                <a:gd name="T11" fmla="*/ 20 h 42"/>
                <a:gd name="T12" fmla="*/ 0 w 68"/>
                <a:gd name="T13" fmla="*/ 24 h 42"/>
                <a:gd name="T14" fmla="*/ 0 w 68"/>
                <a:gd name="T15" fmla="*/ 26 h 42"/>
                <a:gd name="T16" fmla="*/ 2 w 68"/>
                <a:gd name="T17" fmla="*/ 30 h 42"/>
                <a:gd name="T18" fmla="*/ 4 w 68"/>
                <a:gd name="T19" fmla="*/ 34 h 42"/>
                <a:gd name="T20" fmla="*/ 10 w 68"/>
                <a:gd name="T21" fmla="*/ 36 h 42"/>
                <a:gd name="T22" fmla="*/ 12 w 68"/>
                <a:gd name="T23" fmla="*/ 36 h 42"/>
                <a:gd name="T24" fmla="*/ 12 w 68"/>
                <a:gd name="T25" fmla="*/ 34 h 42"/>
                <a:gd name="T26" fmla="*/ 16 w 68"/>
                <a:gd name="T27" fmla="*/ 30 h 42"/>
                <a:gd name="T28" fmla="*/ 18 w 68"/>
                <a:gd name="T29" fmla="*/ 28 h 42"/>
                <a:gd name="T30" fmla="*/ 22 w 68"/>
                <a:gd name="T31" fmla="*/ 26 h 42"/>
                <a:gd name="T32" fmla="*/ 26 w 68"/>
                <a:gd name="T33" fmla="*/ 28 h 42"/>
                <a:gd name="T34" fmla="*/ 30 w 68"/>
                <a:gd name="T35" fmla="*/ 32 h 42"/>
                <a:gd name="T36" fmla="*/ 32 w 68"/>
                <a:gd name="T37" fmla="*/ 34 h 42"/>
                <a:gd name="T38" fmla="*/ 36 w 68"/>
                <a:gd name="T39" fmla="*/ 38 h 42"/>
                <a:gd name="T40" fmla="*/ 42 w 68"/>
                <a:gd name="T41" fmla="*/ 42 h 42"/>
                <a:gd name="T42" fmla="*/ 52 w 68"/>
                <a:gd name="T43" fmla="*/ 40 h 42"/>
                <a:gd name="T44" fmla="*/ 62 w 68"/>
                <a:gd name="T45" fmla="*/ 32 h 42"/>
                <a:gd name="T46" fmla="*/ 62 w 68"/>
                <a:gd name="T47" fmla="*/ 32 h 42"/>
                <a:gd name="T48" fmla="*/ 64 w 68"/>
                <a:gd name="T49" fmla="*/ 30 h 42"/>
                <a:gd name="T50" fmla="*/ 66 w 68"/>
                <a:gd name="T51" fmla="*/ 28 h 42"/>
                <a:gd name="T52" fmla="*/ 68 w 68"/>
                <a:gd name="T53" fmla="*/ 26 h 42"/>
                <a:gd name="T54" fmla="*/ 68 w 68"/>
                <a:gd name="T55" fmla="*/ 22 h 42"/>
                <a:gd name="T56" fmla="*/ 66 w 68"/>
                <a:gd name="T57" fmla="*/ 20 h 42"/>
                <a:gd name="T58" fmla="*/ 62 w 68"/>
                <a:gd name="T59" fmla="*/ 16 h 42"/>
                <a:gd name="T60" fmla="*/ 58 w 68"/>
                <a:gd name="T61" fmla="*/ 14 h 42"/>
                <a:gd name="T62" fmla="*/ 40 w 68"/>
                <a:gd name="T63" fmla="*/ 2 h 42"/>
                <a:gd name="T64" fmla="*/ 38 w 68"/>
                <a:gd name="T65" fmla="*/ 2 h 42"/>
                <a:gd name="T66" fmla="*/ 36 w 68"/>
                <a:gd name="T67" fmla="*/ 2 h 42"/>
                <a:gd name="T68" fmla="*/ 32 w 68"/>
                <a:gd name="T69" fmla="*/ 0 h 42"/>
                <a:gd name="T70" fmla="*/ 28 w 68"/>
                <a:gd name="T71" fmla="*/ 0 h 42"/>
                <a:gd name="T72" fmla="*/ 24 w 68"/>
                <a:gd name="T73" fmla="*/ 2 h 42"/>
                <a:gd name="T74" fmla="*/ 18 w 68"/>
                <a:gd name="T75" fmla="*/ 6 h 42"/>
                <a:gd name="T76" fmla="*/ 12 w 68"/>
                <a:gd name="T77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8" h="42">
                  <a:moveTo>
                    <a:pt x="12" y="12"/>
                  </a:moveTo>
                  <a:lnTo>
                    <a:pt x="12" y="12"/>
                  </a:lnTo>
                  <a:lnTo>
                    <a:pt x="10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2" y="20"/>
                  </a:lnTo>
                  <a:lnTo>
                    <a:pt x="0" y="24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4" y="34"/>
                  </a:lnTo>
                  <a:lnTo>
                    <a:pt x="10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6" y="30"/>
                  </a:lnTo>
                  <a:lnTo>
                    <a:pt x="18" y="28"/>
                  </a:lnTo>
                  <a:lnTo>
                    <a:pt x="22" y="26"/>
                  </a:lnTo>
                  <a:lnTo>
                    <a:pt x="26" y="28"/>
                  </a:lnTo>
                  <a:lnTo>
                    <a:pt x="30" y="32"/>
                  </a:lnTo>
                  <a:lnTo>
                    <a:pt x="32" y="34"/>
                  </a:lnTo>
                  <a:lnTo>
                    <a:pt x="36" y="38"/>
                  </a:lnTo>
                  <a:lnTo>
                    <a:pt x="42" y="42"/>
                  </a:lnTo>
                  <a:lnTo>
                    <a:pt x="5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0"/>
                  </a:lnTo>
                  <a:lnTo>
                    <a:pt x="66" y="28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6" y="20"/>
                  </a:lnTo>
                  <a:lnTo>
                    <a:pt x="62" y="16"/>
                  </a:lnTo>
                  <a:lnTo>
                    <a:pt x="58" y="14"/>
                  </a:lnTo>
                  <a:lnTo>
                    <a:pt x="40" y="2"/>
                  </a:lnTo>
                  <a:lnTo>
                    <a:pt x="38" y="2"/>
                  </a:lnTo>
                  <a:lnTo>
                    <a:pt x="36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69" name="Freeform 541">
              <a:extLst>
                <a:ext uri="{FF2B5EF4-FFF2-40B4-BE49-F238E27FC236}">
                  <a16:creationId xmlns:a16="http://schemas.microsoft.com/office/drawing/2014/main" xmlns="" id="{2230FC52-DF7A-437E-9A29-7D4960811463}"/>
                </a:ext>
              </a:extLst>
            </p:cNvPr>
            <p:cNvSpPr>
              <a:spLocks/>
            </p:cNvSpPr>
            <p:nvPr/>
          </p:nvSpPr>
          <p:spPr bwMode="gray">
            <a:xfrm>
              <a:off x="6792952" y="1660633"/>
              <a:ext cx="107381" cy="62905"/>
            </a:xfrm>
            <a:custGeom>
              <a:avLst/>
              <a:gdLst>
                <a:gd name="T0" fmla="*/ 12 w 58"/>
                <a:gd name="T1" fmla="*/ 0 h 34"/>
                <a:gd name="T2" fmla="*/ 10 w 58"/>
                <a:gd name="T3" fmla="*/ 2 h 34"/>
                <a:gd name="T4" fmla="*/ 4 w 58"/>
                <a:gd name="T5" fmla="*/ 8 h 34"/>
                <a:gd name="T6" fmla="*/ 0 w 58"/>
                <a:gd name="T7" fmla="*/ 16 h 34"/>
                <a:gd name="T8" fmla="*/ 0 w 58"/>
                <a:gd name="T9" fmla="*/ 26 h 34"/>
                <a:gd name="T10" fmla="*/ 6 w 58"/>
                <a:gd name="T11" fmla="*/ 34 h 34"/>
                <a:gd name="T12" fmla="*/ 8 w 58"/>
                <a:gd name="T13" fmla="*/ 34 h 34"/>
                <a:gd name="T14" fmla="*/ 12 w 58"/>
                <a:gd name="T15" fmla="*/ 34 h 34"/>
                <a:gd name="T16" fmla="*/ 18 w 58"/>
                <a:gd name="T17" fmla="*/ 34 h 34"/>
                <a:gd name="T18" fmla="*/ 24 w 58"/>
                <a:gd name="T19" fmla="*/ 34 h 34"/>
                <a:gd name="T20" fmla="*/ 32 w 58"/>
                <a:gd name="T21" fmla="*/ 32 h 34"/>
                <a:gd name="T22" fmla="*/ 34 w 58"/>
                <a:gd name="T23" fmla="*/ 30 h 34"/>
                <a:gd name="T24" fmla="*/ 38 w 58"/>
                <a:gd name="T25" fmla="*/ 28 h 34"/>
                <a:gd name="T26" fmla="*/ 42 w 58"/>
                <a:gd name="T27" fmla="*/ 24 h 34"/>
                <a:gd name="T28" fmla="*/ 46 w 58"/>
                <a:gd name="T29" fmla="*/ 20 h 34"/>
                <a:gd name="T30" fmla="*/ 48 w 58"/>
                <a:gd name="T31" fmla="*/ 18 h 34"/>
                <a:gd name="T32" fmla="*/ 52 w 58"/>
                <a:gd name="T33" fmla="*/ 18 h 34"/>
                <a:gd name="T34" fmla="*/ 54 w 58"/>
                <a:gd name="T35" fmla="*/ 18 h 34"/>
                <a:gd name="T36" fmla="*/ 56 w 58"/>
                <a:gd name="T37" fmla="*/ 16 h 34"/>
                <a:gd name="T38" fmla="*/ 58 w 58"/>
                <a:gd name="T39" fmla="*/ 14 h 34"/>
                <a:gd name="T40" fmla="*/ 58 w 58"/>
                <a:gd name="T41" fmla="*/ 12 h 34"/>
                <a:gd name="T42" fmla="*/ 56 w 58"/>
                <a:gd name="T43" fmla="*/ 8 h 34"/>
                <a:gd name="T44" fmla="*/ 54 w 58"/>
                <a:gd name="T45" fmla="*/ 6 h 34"/>
                <a:gd name="T46" fmla="*/ 48 w 58"/>
                <a:gd name="T47" fmla="*/ 4 h 34"/>
                <a:gd name="T48" fmla="*/ 32 w 58"/>
                <a:gd name="T49" fmla="*/ 2 h 34"/>
                <a:gd name="T50" fmla="*/ 18 w 58"/>
                <a:gd name="T51" fmla="*/ 0 h 34"/>
                <a:gd name="T52" fmla="*/ 12 w 58"/>
                <a:gd name="T5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34">
                  <a:moveTo>
                    <a:pt x="12" y="0"/>
                  </a:moveTo>
                  <a:lnTo>
                    <a:pt x="10" y="2"/>
                  </a:lnTo>
                  <a:lnTo>
                    <a:pt x="4" y="8"/>
                  </a:lnTo>
                  <a:lnTo>
                    <a:pt x="0" y="16"/>
                  </a:lnTo>
                  <a:lnTo>
                    <a:pt x="0" y="26"/>
                  </a:lnTo>
                  <a:lnTo>
                    <a:pt x="6" y="34"/>
                  </a:lnTo>
                  <a:lnTo>
                    <a:pt x="8" y="34"/>
                  </a:lnTo>
                  <a:lnTo>
                    <a:pt x="12" y="34"/>
                  </a:lnTo>
                  <a:lnTo>
                    <a:pt x="18" y="34"/>
                  </a:lnTo>
                  <a:lnTo>
                    <a:pt x="24" y="34"/>
                  </a:lnTo>
                  <a:lnTo>
                    <a:pt x="32" y="32"/>
                  </a:lnTo>
                  <a:lnTo>
                    <a:pt x="34" y="30"/>
                  </a:lnTo>
                  <a:lnTo>
                    <a:pt x="38" y="28"/>
                  </a:lnTo>
                  <a:lnTo>
                    <a:pt x="42" y="24"/>
                  </a:lnTo>
                  <a:lnTo>
                    <a:pt x="46" y="20"/>
                  </a:lnTo>
                  <a:lnTo>
                    <a:pt x="48" y="18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6" y="16"/>
                  </a:lnTo>
                  <a:lnTo>
                    <a:pt x="58" y="14"/>
                  </a:lnTo>
                  <a:lnTo>
                    <a:pt x="58" y="12"/>
                  </a:lnTo>
                  <a:lnTo>
                    <a:pt x="56" y="8"/>
                  </a:lnTo>
                  <a:lnTo>
                    <a:pt x="54" y="6"/>
                  </a:lnTo>
                  <a:lnTo>
                    <a:pt x="48" y="4"/>
                  </a:lnTo>
                  <a:lnTo>
                    <a:pt x="32" y="2"/>
                  </a:lnTo>
                  <a:lnTo>
                    <a:pt x="18" y="0"/>
                  </a:lnTo>
                  <a:lnTo>
                    <a:pt x="12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0" name="Freeform 542">
              <a:extLst>
                <a:ext uri="{FF2B5EF4-FFF2-40B4-BE49-F238E27FC236}">
                  <a16:creationId xmlns:a16="http://schemas.microsoft.com/office/drawing/2014/main" xmlns="" id="{2B181B59-D366-4849-AF46-828A1D5DED29}"/>
                </a:ext>
              </a:extLst>
            </p:cNvPr>
            <p:cNvSpPr>
              <a:spLocks/>
            </p:cNvSpPr>
            <p:nvPr/>
          </p:nvSpPr>
          <p:spPr bwMode="gray">
            <a:xfrm>
              <a:off x="6655948" y="1856749"/>
              <a:ext cx="37028" cy="51804"/>
            </a:xfrm>
            <a:custGeom>
              <a:avLst/>
              <a:gdLst>
                <a:gd name="T0" fmla="*/ 16 w 20"/>
                <a:gd name="T1" fmla="*/ 0 h 28"/>
                <a:gd name="T2" fmla="*/ 14 w 20"/>
                <a:gd name="T3" fmla="*/ 0 h 28"/>
                <a:gd name="T4" fmla="*/ 12 w 20"/>
                <a:gd name="T5" fmla="*/ 2 h 28"/>
                <a:gd name="T6" fmla="*/ 10 w 20"/>
                <a:gd name="T7" fmla="*/ 6 h 28"/>
                <a:gd name="T8" fmla="*/ 6 w 20"/>
                <a:gd name="T9" fmla="*/ 10 h 28"/>
                <a:gd name="T10" fmla="*/ 2 w 20"/>
                <a:gd name="T11" fmla="*/ 14 h 28"/>
                <a:gd name="T12" fmla="*/ 0 w 20"/>
                <a:gd name="T13" fmla="*/ 18 h 28"/>
                <a:gd name="T14" fmla="*/ 0 w 20"/>
                <a:gd name="T15" fmla="*/ 24 h 28"/>
                <a:gd name="T16" fmla="*/ 2 w 20"/>
                <a:gd name="T17" fmla="*/ 28 h 28"/>
                <a:gd name="T18" fmla="*/ 4 w 20"/>
                <a:gd name="T19" fmla="*/ 28 h 28"/>
                <a:gd name="T20" fmla="*/ 6 w 20"/>
                <a:gd name="T21" fmla="*/ 28 h 28"/>
                <a:gd name="T22" fmla="*/ 8 w 20"/>
                <a:gd name="T23" fmla="*/ 28 h 28"/>
                <a:gd name="T24" fmla="*/ 10 w 20"/>
                <a:gd name="T25" fmla="*/ 28 h 28"/>
                <a:gd name="T26" fmla="*/ 14 w 20"/>
                <a:gd name="T27" fmla="*/ 26 h 28"/>
                <a:gd name="T28" fmla="*/ 16 w 20"/>
                <a:gd name="T29" fmla="*/ 22 h 28"/>
                <a:gd name="T30" fmla="*/ 18 w 20"/>
                <a:gd name="T31" fmla="*/ 16 h 28"/>
                <a:gd name="T32" fmla="*/ 20 w 20"/>
                <a:gd name="T33" fmla="*/ 14 h 28"/>
                <a:gd name="T34" fmla="*/ 20 w 20"/>
                <a:gd name="T35" fmla="*/ 12 h 28"/>
                <a:gd name="T36" fmla="*/ 20 w 20"/>
                <a:gd name="T37" fmla="*/ 8 h 28"/>
                <a:gd name="T38" fmla="*/ 20 w 20"/>
                <a:gd name="T39" fmla="*/ 6 h 28"/>
                <a:gd name="T40" fmla="*/ 20 w 20"/>
                <a:gd name="T41" fmla="*/ 2 h 28"/>
                <a:gd name="T42" fmla="*/ 18 w 20"/>
                <a:gd name="T43" fmla="*/ 0 h 28"/>
                <a:gd name="T44" fmla="*/ 16 w 20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8">
                  <a:moveTo>
                    <a:pt x="16" y="0"/>
                  </a:moveTo>
                  <a:lnTo>
                    <a:pt x="14" y="0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6" y="10"/>
                  </a:lnTo>
                  <a:lnTo>
                    <a:pt x="2" y="14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4" y="28"/>
                  </a:lnTo>
                  <a:lnTo>
                    <a:pt x="6" y="28"/>
                  </a:lnTo>
                  <a:lnTo>
                    <a:pt x="8" y="28"/>
                  </a:lnTo>
                  <a:lnTo>
                    <a:pt x="10" y="28"/>
                  </a:lnTo>
                  <a:lnTo>
                    <a:pt x="14" y="26"/>
                  </a:lnTo>
                  <a:lnTo>
                    <a:pt x="16" y="22"/>
                  </a:lnTo>
                  <a:lnTo>
                    <a:pt x="18" y="16"/>
                  </a:lnTo>
                  <a:lnTo>
                    <a:pt x="20" y="14"/>
                  </a:lnTo>
                  <a:lnTo>
                    <a:pt x="20" y="12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1" name="Freeform 543">
              <a:extLst>
                <a:ext uri="{FF2B5EF4-FFF2-40B4-BE49-F238E27FC236}">
                  <a16:creationId xmlns:a16="http://schemas.microsoft.com/office/drawing/2014/main" xmlns="" id="{8282A604-9819-4CA1-B769-DBDA5EE10503}"/>
                </a:ext>
              </a:extLst>
            </p:cNvPr>
            <p:cNvSpPr>
              <a:spLocks/>
            </p:cNvSpPr>
            <p:nvPr/>
          </p:nvSpPr>
          <p:spPr bwMode="gray">
            <a:xfrm>
              <a:off x="6652245" y="1893752"/>
              <a:ext cx="211059" cy="166513"/>
            </a:xfrm>
            <a:custGeom>
              <a:avLst/>
              <a:gdLst>
                <a:gd name="T0" fmla="*/ 28 w 114"/>
                <a:gd name="T1" fmla="*/ 20 h 90"/>
                <a:gd name="T2" fmla="*/ 20 w 114"/>
                <a:gd name="T3" fmla="*/ 18 h 90"/>
                <a:gd name="T4" fmla="*/ 12 w 114"/>
                <a:gd name="T5" fmla="*/ 22 h 90"/>
                <a:gd name="T6" fmla="*/ 10 w 114"/>
                <a:gd name="T7" fmla="*/ 34 h 90"/>
                <a:gd name="T8" fmla="*/ 8 w 114"/>
                <a:gd name="T9" fmla="*/ 36 h 90"/>
                <a:gd name="T10" fmla="*/ 8 w 114"/>
                <a:gd name="T11" fmla="*/ 46 h 90"/>
                <a:gd name="T12" fmla="*/ 2 w 114"/>
                <a:gd name="T13" fmla="*/ 52 h 90"/>
                <a:gd name="T14" fmla="*/ 0 w 114"/>
                <a:gd name="T15" fmla="*/ 60 h 90"/>
                <a:gd name="T16" fmla="*/ 8 w 114"/>
                <a:gd name="T17" fmla="*/ 68 h 90"/>
                <a:gd name="T18" fmla="*/ 16 w 114"/>
                <a:gd name="T19" fmla="*/ 72 h 90"/>
                <a:gd name="T20" fmla="*/ 24 w 114"/>
                <a:gd name="T21" fmla="*/ 72 h 90"/>
                <a:gd name="T22" fmla="*/ 30 w 114"/>
                <a:gd name="T23" fmla="*/ 64 h 90"/>
                <a:gd name="T24" fmla="*/ 32 w 114"/>
                <a:gd name="T25" fmla="*/ 62 h 90"/>
                <a:gd name="T26" fmla="*/ 34 w 114"/>
                <a:gd name="T27" fmla="*/ 66 h 90"/>
                <a:gd name="T28" fmla="*/ 44 w 114"/>
                <a:gd name="T29" fmla="*/ 68 h 90"/>
                <a:gd name="T30" fmla="*/ 50 w 114"/>
                <a:gd name="T31" fmla="*/ 66 h 90"/>
                <a:gd name="T32" fmla="*/ 58 w 114"/>
                <a:gd name="T33" fmla="*/ 64 h 90"/>
                <a:gd name="T34" fmla="*/ 58 w 114"/>
                <a:gd name="T35" fmla="*/ 68 h 90"/>
                <a:gd name="T36" fmla="*/ 52 w 114"/>
                <a:gd name="T37" fmla="*/ 74 h 90"/>
                <a:gd name="T38" fmla="*/ 34 w 114"/>
                <a:gd name="T39" fmla="*/ 82 h 90"/>
                <a:gd name="T40" fmla="*/ 26 w 114"/>
                <a:gd name="T41" fmla="*/ 88 h 90"/>
                <a:gd name="T42" fmla="*/ 38 w 114"/>
                <a:gd name="T43" fmla="*/ 90 h 90"/>
                <a:gd name="T44" fmla="*/ 74 w 114"/>
                <a:gd name="T45" fmla="*/ 76 h 90"/>
                <a:gd name="T46" fmla="*/ 76 w 114"/>
                <a:gd name="T47" fmla="*/ 72 h 90"/>
                <a:gd name="T48" fmla="*/ 82 w 114"/>
                <a:gd name="T49" fmla="*/ 72 h 90"/>
                <a:gd name="T50" fmla="*/ 86 w 114"/>
                <a:gd name="T51" fmla="*/ 74 h 90"/>
                <a:gd name="T52" fmla="*/ 92 w 114"/>
                <a:gd name="T53" fmla="*/ 72 h 90"/>
                <a:gd name="T54" fmla="*/ 100 w 114"/>
                <a:gd name="T55" fmla="*/ 72 h 90"/>
                <a:gd name="T56" fmla="*/ 110 w 114"/>
                <a:gd name="T57" fmla="*/ 64 h 90"/>
                <a:gd name="T58" fmla="*/ 114 w 114"/>
                <a:gd name="T59" fmla="*/ 38 h 90"/>
                <a:gd name="T60" fmla="*/ 106 w 114"/>
                <a:gd name="T61" fmla="*/ 34 h 90"/>
                <a:gd name="T62" fmla="*/ 98 w 114"/>
                <a:gd name="T63" fmla="*/ 38 h 90"/>
                <a:gd name="T64" fmla="*/ 90 w 114"/>
                <a:gd name="T65" fmla="*/ 32 h 90"/>
                <a:gd name="T66" fmla="*/ 86 w 114"/>
                <a:gd name="T67" fmla="*/ 24 h 90"/>
                <a:gd name="T68" fmla="*/ 82 w 114"/>
                <a:gd name="T69" fmla="*/ 10 h 90"/>
                <a:gd name="T70" fmla="*/ 82 w 114"/>
                <a:gd name="T71" fmla="*/ 0 h 90"/>
                <a:gd name="T72" fmla="*/ 76 w 114"/>
                <a:gd name="T73" fmla="*/ 2 h 90"/>
                <a:gd name="T74" fmla="*/ 66 w 114"/>
                <a:gd name="T75" fmla="*/ 10 h 90"/>
                <a:gd name="T76" fmla="*/ 64 w 114"/>
                <a:gd name="T77" fmla="*/ 22 h 90"/>
                <a:gd name="T78" fmla="*/ 66 w 114"/>
                <a:gd name="T79" fmla="*/ 28 h 90"/>
                <a:gd name="T80" fmla="*/ 68 w 114"/>
                <a:gd name="T81" fmla="*/ 32 h 90"/>
                <a:gd name="T82" fmla="*/ 62 w 114"/>
                <a:gd name="T83" fmla="*/ 42 h 90"/>
                <a:gd name="T84" fmla="*/ 56 w 114"/>
                <a:gd name="T85" fmla="*/ 48 h 90"/>
                <a:gd name="T86" fmla="*/ 54 w 114"/>
                <a:gd name="T87" fmla="*/ 40 h 90"/>
                <a:gd name="T88" fmla="*/ 52 w 114"/>
                <a:gd name="T89" fmla="*/ 30 h 90"/>
                <a:gd name="T90" fmla="*/ 44 w 114"/>
                <a:gd name="T91" fmla="*/ 24 h 90"/>
                <a:gd name="T92" fmla="*/ 36 w 114"/>
                <a:gd name="T93" fmla="*/ 28 h 90"/>
                <a:gd name="T94" fmla="*/ 30 w 114"/>
                <a:gd name="T95" fmla="*/ 2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4" h="90">
                  <a:moveTo>
                    <a:pt x="30" y="20"/>
                  </a:moveTo>
                  <a:lnTo>
                    <a:pt x="30" y="20"/>
                  </a:lnTo>
                  <a:lnTo>
                    <a:pt x="28" y="20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0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2" y="22"/>
                  </a:lnTo>
                  <a:lnTo>
                    <a:pt x="10" y="28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2" y="52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4" y="62"/>
                  </a:lnTo>
                  <a:lnTo>
                    <a:pt x="8" y="66"/>
                  </a:lnTo>
                  <a:lnTo>
                    <a:pt x="8" y="68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6" y="72"/>
                  </a:lnTo>
                  <a:lnTo>
                    <a:pt x="22" y="72"/>
                  </a:lnTo>
                  <a:lnTo>
                    <a:pt x="22" y="72"/>
                  </a:lnTo>
                  <a:lnTo>
                    <a:pt x="24" y="72"/>
                  </a:lnTo>
                  <a:lnTo>
                    <a:pt x="26" y="70"/>
                  </a:lnTo>
                  <a:lnTo>
                    <a:pt x="30" y="68"/>
                  </a:lnTo>
                  <a:lnTo>
                    <a:pt x="30" y="64"/>
                  </a:lnTo>
                  <a:lnTo>
                    <a:pt x="32" y="60"/>
                  </a:lnTo>
                  <a:lnTo>
                    <a:pt x="32" y="60"/>
                  </a:lnTo>
                  <a:lnTo>
                    <a:pt x="32" y="62"/>
                  </a:lnTo>
                  <a:lnTo>
                    <a:pt x="32" y="62"/>
                  </a:lnTo>
                  <a:lnTo>
                    <a:pt x="32" y="64"/>
                  </a:lnTo>
                  <a:lnTo>
                    <a:pt x="34" y="66"/>
                  </a:lnTo>
                  <a:lnTo>
                    <a:pt x="36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6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2" y="64"/>
                  </a:lnTo>
                  <a:lnTo>
                    <a:pt x="54" y="64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60" y="66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2"/>
                  </a:lnTo>
                  <a:lnTo>
                    <a:pt x="52" y="74"/>
                  </a:lnTo>
                  <a:lnTo>
                    <a:pt x="46" y="76"/>
                  </a:lnTo>
                  <a:lnTo>
                    <a:pt x="40" y="78"/>
                  </a:lnTo>
                  <a:lnTo>
                    <a:pt x="34" y="82"/>
                  </a:lnTo>
                  <a:lnTo>
                    <a:pt x="30" y="84"/>
                  </a:lnTo>
                  <a:lnTo>
                    <a:pt x="26" y="86"/>
                  </a:lnTo>
                  <a:lnTo>
                    <a:pt x="26" y="88"/>
                  </a:lnTo>
                  <a:lnTo>
                    <a:pt x="28" y="88"/>
                  </a:lnTo>
                  <a:lnTo>
                    <a:pt x="32" y="88"/>
                  </a:lnTo>
                  <a:lnTo>
                    <a:pt x="38" y="90"/>
                  </a:lnTo>
                  <a:lnTo>
                    <a:pt x="52" y="88"/>
                  </a:lnTo>
                  <a:lnTo>
                    <a:pt x="64" y="80"/>
                  </a:lnTo>
                  <a:lnTo>
                    <a:pt x="74" y="76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6" y="72"/>
                  </a:lnTo>
                  <a:lnTo>
                    <a:pt x="78" y="70"/>
                  </a:lnTo>
                  <a:lnTo>
                    <a:pt x="80" y="70"/>
                  </a:lnTo>
                  <a:lnTo>
                    <a:pt x="82" y="72"/>
                  </a:lnTo>
                  <a:lnTo>
                    <a:pt x="84" y="74"/>
                  </a:lnTo>
                  <a:lnTo>
                    <a:pt x="84" y="74"/>
                  </a:lnTo>
                  <a:lnTo>
                    <a:pt x="86" y="74"/>
                  </a:lnTo>
                  <a:lnTo>
                    <a:pt x="90" y="74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4" y="72"/>
                  </a:lnTo>
                  <a:lnTo>
                    <a:pt x="98" y="72"/>
                  </a:lnTo>
                  <a:lnTo>
                    <a:pt x="100" y="72"/>
                  </a:lnTo>
                  <a:lnTo>
                    <a:pt x="104" y="72"/>
                  </a:lnTo>
                  <a:lnTo>
                    <a:pt x="108" y="68"/>
                  </a:lnTo>
                  <a:lnTo>
                    <a:pt x="110" y="64"/>
                  </a:lnTo>
                  <a:lnTo>
                    <a:pt x="112" y="56"/>
                  </a:lnTo>
                  <a:lnTo>
                    <a:pt x="114" y="46"/>
                  </a:lnTo>
                  <a:lnTo>
                    <a:pt x="114" y="38"/>
                  </a:lnTo>
                  <a:lnTo>
                    <a:pt x="108" y="34"/>
                  </a:lnTo>
                  <a:lnTo>
                    <a:pt x="108" y="34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0" y="38"/>
                  </a:lnTo>
                  <a:lnTo>
                    <a:pt x="98" y="38"/>
                  </a:lnTo>
                  <a:lnTo>
                    <a:pt x="94" y="38"/>
                  </a:lnTo>
                  <a:lnTo>
                    <a:pt x="92" y="36"/>
                  </a:lnTo>
                  <a:lnTo>
                    <a:pt x="90" y="32"/>
                  </a:lnTo>
                  <a:lnTo>
                    <a:pt x="90" y="30"/>
                  </a:lnTo>
                  <a:lnTo>
                    <a:pt x="88" y="28"/>
                  </a:lnTo>
                  <a:lnTo>
                    <a:pt x="86" y="24"/>
                  </a:lnTo>
                  <a:lnTo>
                    <a:pt x="84" y="16"/>
                  </a:lnTo>
                  <a:lnTo>
                    <a:pt x="84" y="14"/>
                  </a:lnTo>
                  <a:lnTo>
                    <a:pt x="82" y="10"/>
                  </a:lnTo>
                  <a:lnTo>
                    <a:pt x="82" y="4"/>
                  </a:lnTo>
                  <a:lnTo>
                    <a:pt x="82" y="2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6" y="2"/>
                  </a:lnTo>
                  <a:lnTo>
                    <a:pt x="72" y="4"/>
                  </a:lnTo>
                  <a:lnTo>
                    <a:pt x="68" y="6"/>
                  </a:lnTo>
                  <a:lnTo>
                    <a:pt x="66" y="10"/>
                  </a:lnTo>
                  <a:lnTo>
                    <a:pt x="64" y="14"/>
                  </a:lnTo>
                  <a:lnTo>
                    <a:pt x="66" y="20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4"/>
                  </a:lnTo>
                  <a:lnTo>
                    <a:pt x="66" y="28"/>
                  </a:lnTo>
                  <a:lnTo>
                    <a:pt x="70" y="30"/>
                  </a:lnTo>
                  <a:lnTo>
                    <a:pt x="70" y="30"/>
                  </a:lnTo>
                  <a:lnTo>
                    <a:pt x="68" y="32"/>
                  </a:lnTo>
                  <a:lnTo>
                    <a:pt x="66" y="36"/>
                  </a:lnTo>
                  <a:lnTo>
                    <a:pt x="64" y="38"/>
                  </a:lnTo>
                  <a:lnTo>
                    <a:pt x="62" y="42"/>
                  </a:lnTo>
                  <a:lnTo>
                    <a:pt x="60" y="46"/>
                  </a:lnTo>
                  <a:lnTo>
                    <a:pt x="58" y="48"/>
                  </a:lnTo>
                  <a:lnTo>
                    <a:pt x="56" y="48"/>
                  </a:lnTo>
                  <a:lnTo>
                    <a:pt x="56" y="46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2" y="30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4" y="24"/>
                  </a:lnTo>
                  <a:lnTo>
                    <a:pt x="40" y="26"/>
                  </a:lnTo>
                  <a:lnTo>
                    <a:pt x="38" y="26"/>
                  </a:lnTo>
                  <a:lnTo>
                    <a:pt x="36" y="28"/>
                  </a:lnTo>
                  <a:lnTo>
                    <a:pt x="34" y="28"/>
                  </a:lnTo>
                  <a:lnTo>
                    <a:pt x="32" y="26"/>
                  </a:lnTo>
                  <a:lnTo>
                    <a:pt x="30" y="2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2" name="Freeform 544">
              <a:extLst>
                <a:ext uri="{FF2B5EF4-FFF2-40B4-BE49-F238E27FC236}">
                  <a16:creationId xmlns:a16="http://schemas.microsoft.com/office/drawing/2014/main" xmlns="" id="{73C8744A-DCB8-4E6A-92D0-87D245137BE9}"/>
                </a:ext>
              </a:extLst>
            </p:cNvPr>
            <p:cNvSpPr>
              <a:spLocks/>
            </p:cNvSpPr>
            <p:nvPr/>
          </p:nvSpPr>
          <p:spPr bwMode="gray">
            <a:xfrm>
              <a:off x="6985497" y="1653232"/>
              <a:ext cx="37028" cy="88807"/>
            </a:xfrm>
            <a:custGeom>
              <a:avLst/>
              <a:gdLst>
                <a:gd name="T0" fmla="*/ 10 w 20"/>
                <a:gd name="T1" fmla="*/ 8 h 48"/>
                <a:gd name="T2" fmla="*/ 10 w 20"/>
                <a:gd name="T3" fmla="*/ 8 h 48"/>
                <a:gd name="T4" fmla="*/ 8 w 20"/>
                <a:gd name="T5" fmla="*/ 6 h 48"/>
                <a:gd name="T6" fmla="*/ 8 w 20"/>
                <a:gd name="T7" fmla="*/ 4 h 48"/>
                <a:gd name="T8" fmla="*/ 6 w 20"/>
                <a:gd name="T9" fmla="*/ 2 h 48"/>
                <a:gd name="T10" fmla="*/ 6 w 20"/>
                <a:gd name="T11" fmla="*/ 0 h 48"/>
                <a:gd name="T12" fmla="*/ 4 w 20"/>
                <a:gd name="T13" fmla="*/ 0 h 48"/>
                <a:gd name="T14" fmla="*/ 4 w 20"/>
                <a:gd name="T15" fmla="*/ 0 h 48"/>
                <a:gd name="T16" fmla="*/ 2 w 20"/>
                <a:gd name="T17" fmla="*/ 2 h 48"/>
                <a:gd name="T18" fmla="*/ 2 w 20"/>
                <a:gd name="T19" fmla="*/ 6 h 48"/>
                <a:gd name="T20" fmla="*/ 2 w 20"/>
                <a:gd name="T21" fmla="*/ 12 h 48"/>
                <a:gd name="T22" fmla="*/ 0 w 20"/>
                <a:gd name="T23" fmla="*/ 22 h 48"/>
                <a:gd name="T24" fmla="*/ 0 w 20"/>
                <a:gd name="T25" fmla="*/ 22 h 48"/>
                <a:gd name="T26" fmla="*/ 2 w 20"/>
                <a:gd name="T27" fmla="*/ 26 h 48"/>
                <a:gd name="T28" fmla="*/ 2 w 20"/>
                <a:gd name="T29" fmla="*/ 28 h 48"/>
                <a:gd name="T30" fmla="*/ 2 w 20"/>
                <a:gd name="T31" fmla="*/ 34 h 48"/>
                <a:gd name="T32" fmla="*/ 4 w 20"/>
                <a:gd name="T33" fmla="*/ 38 h 48"/>
                <a:gd name="T34" fmla="*/ 8 w 20"/>
                <a:gd name="T35" fmla="*/ 42 h 48"/>
                <a:gd name="T36" fmla="*/ 12 w 20"/>
                <a:gd name="T37" fmla="*/ 46 h 48"/>
                <a:gd name="T38" fmla="*/ 18 w 20"/>
                <a:gd name="T39" fmla="*/ 48 h 48"/>
                <a:gd name="T40" fmla="*/ 18 w 20"/>
                <a:gd name="T41" fmla="*/ 48 h 48"/>
                <a:gd name="T42" fmla="*/ 18 w 20"/>
                <a:gd name="T43" fmla="*/ 46 h 48"/>
                <a:gd name="T44" fmla="*/ 20 w 20"/>
                <a:gd name="T45" fmla="*/ 46 h 48"/>
                <a:gd name="T46" fmla="*/ 20 w 20"/>
                <a:gd name="T47" fmla="*/ 44 h 48"/>
                <a:gd name="T48" fmla="*/ 20 w 20"/>
                <a:gd name="T49" fmla="*/ 42 h 48"/>
                <a:gd name="T50" fmla="*/ 20 w 20"/>
                <a:gd name="T51" fmla="*/ 38 h 48"/>
                <a:gd name="T52" fmla="*/ 18 w 20"/>
                <a:gd name="T53" fmla="*/ 32 h 48"/>
                <a:gd name="T54" fmla="*/ 10 w 20"/>
                <a:gd name="T5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48">
                  <a:moveTo>
                    <a:pt x="10" y="8"/>
                  </a:moveTo>
                  <a:lnTo>
                    <a:pt x="10" y="8"/>
                  </a:lnTo>
                  <a:lnTo>
                    <a:pt x="8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6"/>
                  </a:lnTo>
                  <a:lnTo>
                    <a:pt x="2" y="1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6"/>
                  </a:lnTo>
                  <a:lnTo>
                    <a:pt x="2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8" y="42"/>
                  </a:lnTo>
                  <a:lnTo>
                    <a:pt x="12" y="46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8" y="46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20" y="38"/>
                  </a:lnTo>
                  <a:lnTo>
                    <a:pt x="18" y="32"/>
                  </a:lnTo>
                  <a:lnTo>
                    <a:pt x="10" y="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3" name="Freeform 545">
              <a:extLst>
                <a:ext uri="{FF2B5EF4-FFF2-40B4-BE49-F238E27FC236}">
                  <a16:creationId xmlns:a16="http://schemas.microsoft.com/office/drawing/2014/main" xmlns="" id="{BCA365FD-88EC-4D49-9662-B5DE3D8DE035}"/>
                </a:ext>
              </a:extLst>
            </p:cNvPr>
            <p:cNvSpPr>
              <a:spLocks/>
            </p:cNvSpPr>
            <p:nvPr/>
          </p:nvSpPr>
          <p:spPr bwMode="gray">
            <a:xfrm>
              <a:off x="6892927" y="1779043"/>
              <a:ext cx="137003" cy="166513"/>
            </a:xfrm>
            <a:custGeom>
              <a:avLst/>
              <a:gdLst>
                <a:gd name="T0" fmla="*/ 16 w 74"/>
                <a:gd name="T1" fmla="*/ 10 h 90"/>
                <a:gd name="T2" fmla="*/ 12 w 74"/>
                <a:gd name="T3" fmla="*/ 8 h 90"/>
                <a:gd name="T4" fmla="*/ 8 w 74"/>
                <a:gd name="T5" fmla="*/ 6 h 90"/>
                <a:gd name="T6" fmla="*/ 2 w 74"/>
                <a:gd name="T7" fmla="*/ 6 h 90"/>
                <a:gd name="T8" fmla="*/ 0 w 74"/>
                <a:gd name="T9" fmla="*/ 10 h 90"/>
                <a:gd name="T10" fmla="*/ 2 w 74"/>
                <a:gd name="T11" fmla="*/ 22 h 90"/>
                <a:gd name="T12" fmla="*/ 4 w 74"/>
                <a:gd name="T13" fmla="*/ 24 h 90"/>
                <a:gd name="T14" fmla="*/ 8 w 74"/>
                <a:gd name="T15" fmla="*/ 34 h 90"/>
                <a:gd name="T16" fmla="*/ 14 w 74"/>
                <a:gd name="T17" fmla="*/ 44 h 90"/>
                <a:gd name="T18" fmla="*/ 16 w 74"/>
                <a:gd name="T19" fmla="*/ 50 h 90"/>
                <a:gd name="T20" fmla="*/ 22 w 74"/>
                <a:gd name="T21" fmla="*/ 50 h 90"/>
                <a:gd name="T22" fmla="*/ 32 w 74"/>
                <a:gd name="T23" fmla="*/ 52 h 90"/>
                <a:gd name="T24" fmla="*/ 36 w 74"/>
                <a:gd name="T25" fmla="*/ 58 h 90"/>
                <a:gd name="T26" fmla="*/ 38 w 74"/>
                <a:gd name="T27" fmla="*/ 70 h 90"/>
                <a:gd name="T28" fmla="*/ 42 w 74"/>
                <a:gd name="T29" fmla="*/ 82 h 90"/>
                <a:gd name="T30" fmla="*/ 52 w 74"/>
                <a:gd name="T31" fmla="*/ 88 h 90"/>
                <a:gd name="T32" fmla="*/ 64 w 74"/>
                <a:gd name="T33" fmla="*/ 90 h 90"/>
                <a:gd name="T34" fmla="*/ 72 w 74"/>
                <a:gd name="T35" fmla="*/ 84 h 90"/>
                <a:gd name="T36" fmla="*/ 74 w 74"/>
                <a:gd name="T37" fmla="*/ 82 h 90"/>
                <a:gd name="T38" fmla="*/ 72 w 74"/>
                <a:gd name="T39" fmla="*/ 84 h 90"/>
                <a:gd name="T40" fmla="*/ 68 w 74"/>
                <a:gd name="T41" fmla="*/ 86 h 90"/>
                <a:gd name="T42" fmla="*/ 64 w 74"/>
                <a:gd name="T43" fmla="*/ 86 h 90"/>
                <a:gd name="T44" fmla="*/ 64 w 74"/>
                <a:gd name="T45" fmla="*/ 82 h 90"/>
                <a:gd name="T46" fmla="*/ 62 w 74"/>
                <a:gd name="T47" fmla="*/ 58 h 90"/>
                <a:gd name="T48" fmla="*/ 58 w 74"/>
                <a:gd name="T49" fmla="*/ 42 h 90"/>
                <a:gd name="T50" fmla="*/ 66 w 74"/>
                <a:gd name="T51" fmla="*/ 26 h 90"/>
                <a:gd name="T52" fmla="*/ 66 w 74"/>
                <a:gd name="T53" fmla="*/ 8 h 90"/>
                <a:gd name="T54" fmla="*/ 60 w 74"/>
                <a:gd name="T55" fmla="*/ 4 h 90"/>
                <a:gd name="T56" fmla="*/ 54 w 74"/>
                <a:gd name="T57" fmla="*/ 2 h 90"/>
                <a:gd name="T58" fmla="*/ 44 w 74"/>
                <a:gd name="T59" fmla="*/ 0 h 90"/>
                <a:gd name="T60" fmla="*/ 38 w 74"/>
                <a:gd name="T61" fmla="*/ 0 h 90"/>
                <a:gd name="T62" fmla="*/ 36 w 74"/>
                <a:gd name="T63" fmla="*/ 6 h 90"/>
                <a:gd name="T64" fmla="*/ 40 w 74"/>
                <a:gd name="T65" fmla="*/ 24 h 90"/>
                <a:gd name="T66" fmla="*/ 44 w 74"/>
                <a:gd name="T67" fmla="*/ 38 h 90"/>
                <a:gd name="T68" fmla="*/ 32 w 74"/>
                <a:gd name="T69" fmla="*/ 32 h 90"/>
                <a:gd name="T70" fmla="*/ 20 w 74"/>
                <a:gd name="T71" fmla="*/ 24 h 90"/>
                <a:gd name="T72" fmla="*/ 16 w 74"/>
                <a:gd name="T73" fmla="*/ 1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4" h="90">
                  <a:moveTo>
                    <a:pt x="16" y="10"/>
                  </a:moveTo>
                  <a:lnTo>
                    <a:pt x="16" y="10"/>
                  </a:lnTo>
                  <a:lnTo>
                    <a:pt x="14" y="10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4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6" y="28"/>
                  </a:lnTo>
                  <a:lnTo>
                    <a:pt x="8" y="34"/>
                  </a:lnTo>
                  <a:lnTo>
                    <a:pt x="12" y="38"/>
                  </a:lnTo>
                  <a:lnTo>
                    <a:pt x="14" y="44"/>
                  </a:lnTo>
                  <a:lnTo>
                    <a:pt x="16" y="50"/>
                  </a:lnTo>
                  <a:lnTo>
                    <a:pt x="16" y="50"/>
                  </a:lnTo>
                  <a:lnTo>
                    <a:pt x="20" y="50"/>
                  </a:lnTo>
                  <a:lnTo>
                    <a:pt x="22" y="50"/>
                  </a:lnTo>
                  <a:lnTo>
                    <a:pt x="28" y="50"/>
                  </a:lnTo>
                  <a:lnTo>
                    <a:pt x="32" y="52"/>
                  </a:lnTo>
                  <a:lnTo>
                    <a:pt x="34" y="54"/>
                  </a:lnTo>
                  <a:lnTo>
                    <a:pt x="36" y="58"/>
                  </a:lnTo>
                  <a:lnTo>
                    <a:pt x="38" y="64"/>
                  </a:lnTo>
                  <a:lnTo>
                    <a:pt x="38" y="70"/>
                  </a:lnTo>
                  <a:lnTo>
                    <a:pt x="40" y="76"/>
                  </a:lnTo>
                  <a:lnTo>
                    <a:pt x="42" y="82"/>
                  </a:lnTo>
                  <a:lnTo>
                    <a:pt x="48" y="86"/>
                  </a:lnTo>
                  <a:lnTo>
                    <a:pt x="52" y="88"/>
                  </a:lnTo>
                  <a:lnTo>
                    <a:pt x="58" y="90"/>
                  </a:lnTo>
                  <a:lnTo>
                    <a:pt x="64" y="90"/>
                  </a:lnTo>
                  <a:lnTo>
                    <a:pt x="68" y="86"/>
                  </a:lnTo>
                  <a:lnTo>
                    <a:pt x="72" y="84"/>
                  </a:lnTo>
                  <a:lnTo>
                    <a:pt x="74" y="84"/>
                  </a:lnTo>
                  <a:lnTo>
                    <a:pt x="74" y="82"/>
                  </a:lnTo>
                  <a:lnTo>
                    <a:pt x="74" y="82"/>
                  </a:lnTo>
                  <a:lnTo>
                    <a:pt x="72" y="84"/>
                  </a:lnTo>
                  <a:lnTo>
                    <a:pt x="70" y="84"/>
                  </a:lnTo>
                  <a:lnTo>
                    <a:pt x="68" y="86"/>
                  </a:lnTo>
                  <a:lnTo>
                    <a:pt x="66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2"/>
                  </a:lnTo>
                  <a:lnTo>
                    <a:pt x="64" y="72"/>
                  </a:lnTo>
                  <a:lnTo>
                    <a:pt x="62" y="58"/>
                  </a:lnTo>
                  <a:lnTo>
                    <a:pt x="56" y="44"/>
                  </a:lnTo>
                  <a:lnTo>
                    <a:pt x="58" y="42"/>
                  </a:lnTo>
                  <a:lnTo>
                    <a:pt x="62" y="34"/>
                  </a:lnTo>
                  <a:lnTo>
                    <a:pt x="66" y="26"/>
                  </a:lnTo>
                  <a:lnTo>
                    <a:pt x="68" y="16"/>
                  </a:lnTo>
                  <a:lnTo>
                    <a:pt x="66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6"/>
                  </a:lnTo>
                  <a:lnTo>
                    <a:pt x="38" y="14"/>
                  </a:lnTo>
                  <a:lnTo>
                    <a:pt x="40" y="24"/>
                  </a:lnTo>
                  <a:lnTo>
                    <a:pt x="44" y="32"/>
                  </a:lnTo>
                  <a:lnTo>
                    <a:pt x="44" y="38"/>
                  </a:lnTo>
                  <a:lnTo>
                    <a:pt x="38" y="38"/>
                  </a:lnTo>
                  <a:lnTo>
                    <a:pt x="32" y="32"/>
                  </a:lnTo>
                  <a:lnTo>
                    <a:pt x="26" y="28"/>
                  </a:lnTo>
                  <a:lnTo>
                    <a:pt x="20" y="24"/>
                  </a:lnTo>
                  <a:lnTo>
                    <a:pt x="16" y="18"/>
                  </a:lnTo>
                  <a:lnTo>
                    <a:pt x="16" y="1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4" name="Freeform 546">
              <a:extLst>
                <a:ext uri="{FF2B5EF4-FFF2-40B4-BE49-F238E27FC236}">
                  <a16:creationId xmlns:a16="http://schemas.microsoft.com/office/drawing/2014/main" xmlns="" id="{C8F5BD09-067D-411D-886C-32DBE6F39FE4}"/>
                </a:ext>
              </a:extLst>
            </p:cNvPr>
            <p:cNvSpPr>
              <a:spLocks/>
            </p:cNvSpPr>
            <p:nvPr/>
          </p:nvSpPr>
          <p:spPr bwMode="gray">
            <a:xfrm>
              <a:off x="7033633" y="1886351"/>
              <a:ext cx="81461" cy="85107"/>
            </a:xfrm>
            <a:custGeom>
              <a:avLst/>
              <a:gdLst>
                <a:gd name="T0" fmla="*/ 10 w 44"/>
                <a:gd name="T1" fmla="*/ 2 h 46"/>
                <a:gd name="T2" fmla="*/ 10 w 44"/>
                <a:gd name="T3" fmla="*/ 2 h 46"/>
                <a:gd name="T4" fmla="*/ 10 w 44"/>
                <a:gd name="T5" fmla="*/ 2 h 46"/>
                <a:gd name="T6" fmla="*/ 8 w 44"/>
                <a:gd name="T7" fmla="*/ 0 h 46"/>
                <a:gd name="T8" fmla="*/ 6 w 44"/>
                <a:gd name="T9" fmla="*/ 0 h 46"/>
                <a:gd name="T10" fmla="*/ 4 w 44"/>
                <a:gd name="T11" fmla="*/ 0 h 46"/>
                <a:gd name="T12" fmla="*/ 4 w 44"/>
                <a:gd name="T13" fmla="*/ 0 h 46"/>
                <a:gd name="T14" fmla="*/ 2 w 44"/>
                <a:gd name="T15" fmla="*/ 2 h 46"/>
                <a:gd name="T16" fmla="*/ 2 w 44"/>
                <a:gd name="T17" fmla="*/ 4 h 46"/>
                <a:gd name="T18" fmla="*/ 4 w 44"/>
                <a:gd name="T19" fmla="*/ 8 h 46"/>
                <a:gd name="T20" fmla="*/ 6 w 44"/>
                <a:gd name="T21" fmla="*/ 12 h 46"/>
                <a:gd name="T22" fmla="*/ 6 w 44"/>
                <a:gd name="T23" fmla="*/ 14 h 46"/>
                <a:gd name="T24" fmla="*/ 4 w 44"/>
                <a:gd name="T25" fmla="*/ 18 h 46"/>
                <a:gd name="T26" fmla="*/ 4 w 44"/>
                <a:gd name="T27" fmla="*/ 22 h 46"/>
                <a:gd name="T28" fmla="*/ 4 w 44"/>
                <a:gd name="T29" fmla="*/ 28 h 46"/>
                <a:gd name="T30" fmla="*/ 2 w 44"/>
                <a:gd name="T31" fmla="*/ 34 h 46"/>
                <a:gd name="T32" fmla="*/ 0 w 44"/>
                <a:gd name="T33" fmla="*/ 38 h 46"/>
                <a:gd name="T34" fmla="*/ 16 w 44"/>
                <a:gd name="T35" fmla="*/ 34 h 46"/>
                <a:gd name="T36" fmla="*/ 24 w 44"/>
                <a:gd name="T37" fmla="*/ 46 h 46"/>
                <a:gd name="T38" fmla="*/ 24 w 44"/>
                <a:gd name="T39" fmla="*/ 44 h 46"/>
                <a:gd name="T40" fmla="*/ 28 w 44"/>
                <a:gd name="T41" fmla="*/ 44 h 46"/>
                <a:gd name="T42" fmla="*/ 32 w 44"/>
                <a:gd name="T43" fmla="*/ 42 h 46"/>
                <a:gd name="T44" fmla="*/ 36 w 44"/>
                <a:gd name="T45" fmla="*/ 40 h 46"/>
                <a:gd name="T46" fmla="*/ 40 w 44"/>
                <a:gd name="T47" fmla="*/ 36 h 46"/>
                <a:gd name="T48" fmla="*/ 40 w 44"/>
                <a:gd name="T49" fmla="*/ 36 h 46"/>
                <a:gd name="T50" fmla="*/ 42 w 44"/>
                <a:gd name="T51" fmla="*/ 32 h 46"/>
                <a:gd name="T52" fmla="*/ 42 w 44"/>
                <a:gd name="T53" fmla="*/ 28 h 46"/>
                <a:gd name="T54" fmla="*/ 44 w 44"/>
                <a:gd name="T55" fmla="*/ 24 h 46"/>
                <a:gd name="T56" fmla="*/ 42 w 44"/>
                <a:gd name="T57" fmla="*/ 18 h 46"/>
                <a:gd name="T58" fmla="*/ 40 w 44"/>
                <a:gd name="T59" fmla="*/ 12 h 46"/>
                <a:gd name="T60" fmla="*/ 38 w 44"/>
                <a:gd name="T61" fmla="*/ 12 h 46"/>
                <a:gd name="T62" fmla="*/ 36 w 44"/>
                <a:gd name="T63" fmla="*/ 10 h 46"/>
                <a:gd name="T64" fmla="*/ 34 w 44"/>
                <a:gd name="T65" fmla="*/ 6 h 46"/>
                <a:gd name="T66" fmla="*/ 30 w 44"/>
                <a:gd name="T67" fmla="*/ 4 h 46"/>
                <a:gd name="T68" fmla="*/ 26 w 44"/>
                <a:gd name="T69" fmla="*/ 0 h 46"/>
                <a:gd name="T70" fmla="*/ 22 w 44"/>
                <a:gd name="T71" fmla="*/ 0 h 46"/>
                <a:gd name="T72" fmla="*/ 16 w 44"/>
                <a:gd name="T73" fmla="*/ 0 h 46"/>
                <a:gd name="T74" fmla="*/ 10 w 44"/>
                <a:gd name="T75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" h="46">
                  <a:moveTo>
                    <a:pt x="10" y="2"/>
                  </a:move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2" y="4"/>
                  </a:lnTo>
                  <a:lnTo>
                    <a:pt x="4" y="8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4" y="22"/>
                  </a:lnTo>
                  <a:lnTo>
                    <a:pt x="4" y="28"/>
                  </a:lnTo>
                  <a:lnTo>
                    <a:pt x="2" y="34"/>
                  </a:lnTo>
                  <a:lnTo>
                    <a:pt x="0" y="38"/>
                  </a:lnTo>
                  <a:lnTo>
                    <a:pt x="16" y="34"/>
                  </a:lnTo>
                  <a:lnTo>
                    <a:pt x="24" y="46"/>
                  </a:lnTo>
                  <a:lnTo>
                    <a:pt x="24" y="44"/>
                  </a:lnTo>
                  <a:lnTo>
                    <a:pt x="28" y="44"/>
                  </a:lnTo>
                  <a:lnTo>
                    <a:pt x="32" y="42"/>
                  </a:lnTo>
                  <a:lnTo>
                    <a:pt x="36" y="40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32"/>
                  </a:lnTo>
                  <a:lnTo>
                    <a:pt x="42" y="28"/>
                  </a:lnTo>
                  <a:lnTo>
                    <a:pt x="44" y="24"/>
                  </a:lnTo>
                  <a:lnTo>
                    <a:pt x="42" y="18"/>
                  </a:lnTo>
                  <a:lnTo>
                    <a:pt x="40" y="12"/>
                  </a:lnTo>
                  <a:lnTo>
                    <a:pt x="38" y="12"/>
                  </a:lnTo>
                  <a:lnTo>
                    <a:pt x="36" y="10"/>
                  </a:lnTo>
                  <a:lnTo>
                    <a:pt x="34" y="6"/>
                  </a:lnTo>
                  <a:lnTo>
                    <a:pt x="30" y="4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5" name="Freeform 547">
              <a:extLst>
                <a:ext uri="{FF2B5EF4-FFF2-40B4-BE49-F238E27FC236}">
                  <a16:creationId xmlns:a16="http://schemas.microsoft.com/office/drawing/2014/main" xmlns="" id="{1A461A91-A02F-4AD5-93A3-8D7FF9BA5142}"/>
                </a:ext>
              </a:extLst>
            </p:cNvPr>
            <p:cNvSpPr>
              <a:spLocks/>
            </p:cNvSpPr>
            <p:nvPr/>
          </p:nvSpPr>
          <p:spPr bwMode="gray">
            <a:xfrm>
              <a:off x="7126203" y="1853049"/>
              <a:ext cx="311035" cy="181315"/>
            </a:xfrm>
            <a:custGeom>
              <a:avLst/>
              <a:gdLst>
                <a:gd name="T0" fmla="*/ 10 w 168"/>
                <a:gd name="T1" fmla="*/ 2 h 98"/>
                <a:gd name="T2" fmla="*/ 4 w 168"/>
                <a:gd name="T3" fmla="*/ 0 h 98"/>
                <a:gd name="T4" fmla="*/ 0 w 168"/>
                <a:gd name="T5" fmla="*/ 6 h 98"/>
                <a:gd name="T6" fmla="*/ 4 w 168"/>
                <a:gd name="T7" fmla="*/ 24 h 98"/>
                <a:gd name="T8" fmla="*/ 6 w 168"/>
                <a:gd name="T9" fmla="*/ 28 h 98"/>
                <a:gd name="T10" fmla="*/ 12 w 168"/>
                <a:gd name="T11" fmla="*/ 32 h 98"/>
                <a:gd name="T12" fmla="*/ 26 w 168"/>
                <a:gd name="T13" fmla="*/ 26 h 98"/>
                <a:gd name="T14" fmla="*/ 30 w 168"/>
                <a:gd name="T15" fmla="*/ 24 h 98"/>
                <a:gd name="T16" fmla="*/ 34 w 168"/>
                <a:gd name="T17" fmla="*/ 24 h 98"/>
                <a:gd name="T18" fmla="*/ 38 w 168"/>
                <a:gd name="T19" fmla="*/ 38 h 98"/>
                <a:gd name="T20" fmla="*/ 44 w 168"/>
                <a:gd name="T21" fmla="*/ 72 h 98"/>
                <a:gd name="T22" fmla="*/ 40 w 168"/>
                <a:gd name="T23" fmla="*/ 72 h 98"/>
                <a:gd name="T24" fmla="*/ 38 w 168"/>
                <a:gd name="T25" fmla="*/ 80 h 98"/>
                <a:gd name="T26" fmla="*/ 48 w 168"/>
                <a:gd name="T27" fmla="*/ 88 h 98"/>
                <a:gd name="T28" fmla="*/ 56 w 168"/>
                <a:gd name="T29" fmla="*/ 86 h 98"/>
                <a:gd name="T30" fmla="*/ 58 w 168"/>
                <a:gd name="T31" fmla="*/ 84 h 98"/>
                <a:gd name="T32" fmla="*/ 68 w 168"/>
                <a:gd name="T33" fmla="*/ 86 h 98"/>
                <a:gd name="T34" fmla="*/ 82 w 168"/>
                <a:gd name="T35" fmla="*/ 94 h 98"/>
                <a:gd name="T36" fmla="*/ 118 w 168"/>
                <a:gd name="T37" fmla="*/ 96 h 98"/>
                <a:gd name="T38" fmla="*/ 118 w 168"/>
                <a:gd name="T39" fmla="*/ 92 h 98"/>
                <a:gd name="T40" fmla="*/ 122 w 168"/>
                <a:gd name="T41" fmla="*/ 86 h 98"/>
                <a:gd name="T42" fmla="*/ 134 w 168"/>
                <a:gd name="T43" fmla="*/ 88 h 98"/>
                <a:gd name="T44" fmla="*/ 142 w 168"/>
                <a:gd name="T45" fmla="*/ 92 h 98"/>
                <a:gd name="T46" fmla="*/ 150 w 168"/>
                <a:gd name="T47" fmla="*/ 90 h 98"/>
                <a:gd name="T48" fmla="*/ 154 w 168"/>
                <a:gd name="T49" fmla="*/ 82 h 98"/>
                <a:gd name="T50" fmla="*/ 156 w 168"/>
                <a:gd name="T51" fmla="*/ 76 h 98"/>
                <a:gd name="T52" fmla="*/ 164 w 168"/>
                <a:gd name="T53" fmla="*/ 72 h 98"/>
                <a:gd name="T54" fmla="*/ 164 w 168"/>
                <a:gd name="T55" fmla="*/ 66 h 98"/>
                <a:gd name="T56" fmla="*/ 168 w 168"/>
                <a:gd name="T57" fmla="*/ 62 h 98"/>
                <a:gd name="T58" fmla="*/ 166 w 168"/>
                <a:gd name="T59" fmla="*/ 56 h 98"/>
                <a:gd name="T60" fmla="*/ 150 w 168"/>
                <a:gd name="T61" fmla="*/ 50 h 98"/>
                <a:gd name="T62" fmla="*/ 138 w 168"/>
                <a:gd name="T63" fmla="*/ 48 h 98"/>
                <a:gd name="T64" fmla="*/ 124 w 168"/>
                <a:gd name="T65" fmla="*/ 44 h 98"/>
                <a:gd name="T66" fmla="*/ 110 w 168"/>
                <a:gd name="T67" fmla="*/ 46 h 98"/>
                <a:gd name="T68" fmla="*/ 100 w 168"/>
                <a:gd name="T69" fmla="*/ 50 h 98"/>
                <a:gd name="T70" fmla="*/ 82 w 168"/>
                <a:gd name="T71" fmla="*/ 44 h 98"/>
                <a:gd name="T72" fmla="*/ 60 w 168"/>
                <a:gd name="T73" fmla="*/ 30 h 98"/>
                <a:gd name="T74" fmla="*/ 52 w 168"/>
                <a:gd name="T75" fmla="*/ 24 h 98"/>
                <a:gd name="T76" fmla="*/ 50 w 168"/>
                <a:gd name="T77" fmla="*/ 20 h 98"/>
                <a:gd name="T78" fmla="*/ 50 w 168"/>
                <a:gd name="T79" fmla="*/ 16 h 98"/>
                <a:gd name="T80" fmla="*/ 48 w 168"/>
                <a:gd name="T81" fmla="*/ 10 h 98"/>
                <a:gd name="T82" fmla="*/ 40 w 168"/>
                <a:gd name="T83" fmla="*/ 10 h 98"/>
                <a:gd name="T84" fmla="*/ 36 w 168"/>
                <a:gd name="T85" fmla="*/ 14 h 98"/>
                <a:gd name="T86" fmla="*/ 28 w 168"/>
                <a:gd name="T87" fmla="*/ 12 h 98"/>
                <a:gd name="T88" fmla="*/ 24 w 168"/>
                <a:gd name="T89" fmla="*/ 4 h 98"/>
                <a:gd name="T90" fmla="*/ 12 w 168"/>
                <a:gd name="T91" fmla="*/ 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8" h="98">
                  <a:moveTo>
                    <a:pt x="12" y="2"/>
                  </a:moveTo>
                  <a:lnTo>
                    <a:pt x="12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6"/>
                  </a:lnTo>
                  <a:lnTo>
                    <a:pt x="4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6" y="30"/>
                  </a:lnTo>
                  <a:lnTo>
                    <a:pt x="8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20" y="30"/>
                  </a:lnTo>
                  <a:lnTo>
                    <a:pt x="26" y="26"/>
                  </a:lnTo>
                  <a:lnTo>
                    <a:pt x="28" y="26"/>
                  </a:lnTo>
                  <a:lnTo>
                    <a:pt x="28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32" y="24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6" y="32"/>
                  </a:lnTo>
                  <a:lnTo>
                    <a:pt x="38" y="38"/>
                  </a:lnTo>
                  <a:lnTo>
                    <a:pt x="38" y="48"/>
                  </a:lnTo>
                  <a:lnTo>
                    <a:pt x="44" y="72"/>
                  </a:lnTo>
                  <a:lnTo>
                    <a:pt x="44" y="72"/>
                  </a:lnTo>
                  <a:lnTo>
                    <a:pt x="42" y="72"/>
                  </a:lnTo>
                  <a:lnTo>
                    <a:pt x="40" y="72"/>
                  </a:lnTo>
                  <a:lnTo>
                    <a:pt x="40" y="72"/>
                  </a:lnTo>
                  <a:lnTo>
                    <a:pt x="38" y="74"/>
                  </a:lnTo>
                  <a:lnTo>
                    <a:pt x="38" y="76"/>
                  </a:lnTo>
                  <a:lnTo>
                    <a:pt x="38" y="80"/>
                  </a:lnTo>
                  <a:lnTo>
                    <a:pt x="40" y="84"/>
                  </a:lnTo>
                  <a:lnTo>
                    <a:pt x="44" y="88"/>
                  </a:lnTo>
                  <a:lnTo>
                    <a:pt x="48" y="88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8" y="84"/>
                  </a:lnTo>
                  <a:lnTo>
                    <a:pt x="62" y="84"/>
                  </a:lnTo>
                  <a:lnTo>
                    <a:pt x="64" y="84"/>
                  </a:lnTo>
                  <a:lnTo>
                    <a:pt x="68" y="86"/>
                  </a:lnTo>
                  <a:lnTo>
                    <a:pt x="72" y="90"/>
                  </a:lnTo>
                  <a:lnTo>
                    <a:pt x="74" y="92"/>
                  </a:lnTo>
                  <a:lnTo>
                    <a:pt x="82" y="94"/>
                  </a:lnTo>
                  <a:lnTo>
                    <a:pt x="94" y="98"/>
                  </a:lnTo>
                  <a:lnTo>
                    <a:pt x="106" y="96"/>
                  </a:lnTo>
                  <a:lnTo>
                    <a:pt x="118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18" y="92"/>
                  </a:lnTo>
                  <a:lnTo>
                    <a:pt x="120" y="90"/>
                  </a:lnTo>
                  <a:lnTo>
                    <a:pt x="120" y="88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8" y="86"/>
                  </a:lnTo>
                  <a:lnTo>
                    <a:pt x="134" y="88"/>
                  </a:lnTo>
                  <a:lnTo>
                    <a:pt x="140" y="92"/>
                  </a:lnTo>
                  <a:lnTo>
                    <a:pt x="140" y="92"/>
                  </a:lnTo>
                  <a:lnTo>
                    <a:pt x="142" y="92"/>
                  </a:lnTo>
                  <a:lnTo>
                    <a:pt x="144" y="92"/>
                  </a:lnTo>
                  <a:lnTo>
                    <a:pt x="148" y="92"/>
                  </a:lnTo>
                  <a:lnTo>
                    <a:pt x="150" y="90"/>
                  </a:lnTo>
                  <a:lnTo>
                    <a:pt x="152" y="88"/>
                  </a:lnTo>
                  <a:lnTo>
                    <a:pt x="154" y="86"/>
                  </a:lnTo>
                  <a:lnTo>
                    <a:pt x="154" y="82"/>
                  </a:lnTo>
                  <a:lnTo>
                    <a:pt x="154" y="76"/>
                  </a:lnTo>
                  <a:lnTo>
                    <a:pt x="154" y="76"/>
                  </a:lnTo>
                  <a:lnTo>
                    <a:pt x="156" y="76"/>
                  </a:lnTo>
                  <a:lnTo>
                    <a:pt x="158" y="74"/>
                  </a:lnTo>
                  <a:lnTo>
                    <a:pt x="162" y="74"/>
                  </a:lnTo>
                  <a:lnTo>
                    <a:pt x="164" y="72"/>
                  </a:lnTo>
                  <a:lnTo>
                    <a:pt x="164" y="70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66" y="64"/>
                  </a:lnTo>
                  <a:lnTo>
                    <a:pt x="166" y="64"/>
                  </a:lnTo>
                  <a:lnTo>
                    <a:pt x="168" y="62"/>
                  </a:lnTo>
                  <a:lnTo>
                    <a:pt x="168" y="60"/>
                  </a:lnTo>
                  <a:lnTo>
                    <a:pt x="168" y="58"/>
                  </a:lnTo>
                  <a:lnTo>
                    <a:pt x="166" y="56"/>
                  </a:lnTo>
                  <a:lnTo>
                    <a:pt x="162" y="54"/>
                  </a:lnTo>
                  <a:lnTo>
                    <a:pt x="158" y="52"/>
                  </a:lnTo>
                  <a:lnTo>
                    <a:pt x="150" y="50"/>
                  </a:lnTo>
                  <a:lnTo>
                    <a:pt x="142" y="48"/>
                  </a:lnTo>
                  <a:lnTo>
                    <a:pt x="140" y="48"/>
                  </a:lnTo>
                  <a:lnTo>
                    <a:pt x="138" y="48"/>
                  </a:lnTo>
                  <a:lnTo>
                    <a:pt x="134" y="46"/>
                  </a:lnTo>
                  <a:lnTo>
                    <a:pt x="130" y="44"/>
                  </a:lnTo>
                  <a:lnTo>
                    <a:pt x="124" y="44"/>
                  </a:lnTo>
                  <a:lnTo>
                    <a:pt x="118" y="44"/>
                  </a:lnTo>
                  <a:lnTo>
                    <a:pt x="110" y="44"/>
                  </a:lnTo>
                  <a:lnTo>
                    <a:pt x="110" y="46"/>
                  </a:lnTo>
                  <a:lnTo>
                    <a:pt x="108" y="46"/>
                  </a:lnTo>
                  <a:lnTo>
                    <a:pt x="106" y="48"/>
                  </a:lnTo>
                  <a:lnTo>
                    <a:pt x="100" y="50"/>
                  </a:lnTo>
                  <a:lnTo>
                    <a:pt x="96" y="50"/>
                  </a:lnTo>
                  <a:lnTo>
                    <a:pt x="90" y="48"/>
                  </a:lnTo>
                  <a:lnTo>
                    <a:pt x="82" y="44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0" y="30"/>
                  </a:lnTo>
                  <a:lnTo>
                    <a:pt x="58" y="26"/>
                  </a:lnTo>
                  <a:lnTo>
                    <a:pt x="56" y="24"/>
                  </a:lnTo>
                  <a:lnTo>
                    <a:pt x="52" y="24"/>
                  </a:lnTo>
                  <a:lnTo>
                    <a:pt x="52" y="22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6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10"/>
                  </a:lnTo>
                  <a:lnTo>
                    <a:pt x="46" y="8"/>
                  </a:lnTo>
                  <a:lnTo>
                    <a:pt x="42" y="8"/>
                  </a:lnTo>
                  <a:lnTo>
                    <a:pt x="40" y="10"/>
                  </a:lnTo>
                  <a:lnTo>
                    <a:pt x="40" y="10"/>
                  </a:lnTo>
                  <a:lnTo>
                    <a:pt x="38" y="12"/>
                  </a:lnTo>
                  <a:lnTo>
                    <a:pt x="36" y="14"/>
                  </a:lnTo>
                  <a:lnTo>
                    <a:pt x="32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4" y="4"/>
                  </a:lnTo>
                  <a:lnTo>
                    <a:pt x="22" y="2"/>
                  </a:lnTo>
                  <a:lnTo>
                    <a:pt x="18" y="2"/>
                  </a:lnTo>
                  <a:lnTo>
                    <a:pt x="12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6" name="Freeform 548">
              <a:extLst>
                <a:ext uri="{FF2B5EF4-FFF2-40B4-BE49-F238E27FC236}">
                  <a16:creationId xmlns:a16="http://schemas.microsoft.com/office/drawing/2014/main" xmlns="" id="{84A20FA3-67CF-49A3-AE74-190AD2098E08}"/>
                </a:ext>
              </a:extLst>
            </p:cNvPr>
            <p:cNvSpPr>
              <a:spLocks/>
            </p:cNvSpPr>
            <p:nvPr/>
          </p:nvSpPr>
          <p:spPr bwMode="gray">
            <a:xfrm>
              <a:off x="6959577" y="1475618"/>
              <a:ext cx="162923" cy="188715"/>
            </a:xfrm>
            <a:custGeom>
              <a:avLst/>
              <a:gdLst>
                <a:gd name="T0" fmla="*/ 30 w 88"/>
                <a:gd name="T1" fmla="*/ 44 h 102"/>
                <a:gd name="T2" fmla="*/ 26 w 88"/>
                <a:gd name="T3" fmla="*/ 38 h 102"/>
                <a:gd name="T4" fmla="*/ 20 w 88"/>
                <a:gd name="T5" fmla="*/ 32 h 102"/>
                <a:gd name="T6" fmla="*/ 14 w 88"/>
                <a:gd name="T7" fmla="*/ 28 h 102"/>
                <a:gd name="T8" fmla="*/ 8 w 88"/>
                <a:gd name="T9" fmla="*/ 24 h 102"/>
                <a:gd name="T10" fmla="*/ 2 w 88"/>
                <a:gd name="T11" fmla="*/ 16 h 102"/>
                <a:gd name="T12" fmla="*/ 0 w 88"/>
                <a:gd name="T13" fmla="*/ 8 h 102"/>
                <a:gd name="T14" fmla="*/ 8 w 88"/>
                <a:gd name="T15" fmla="*/ 0 h 102"/>
                <a:gd name="T16" fmla="*/ 12 w 88"/>
                <a:gd name="T17" fmla="*/ 0 h 102"/>
                <a:gd name="T18" fmla="*/ 20 w 88"/>
                <a:gd name="T19" fmla="*/ 2 h 102"/>
                <a:gd name="T20" fmla="*/ 28 w 88"/>
                <a:gd name="T21" fmla="*/ 6 h 102"/>
                <a:gd name="T22" fmla="*/ 32 w 88"/>
                <a:gd name="T23" fmla="*/ 16 h 102"/>
                <a:gd name="T24" fmla="*/ 32 w 88"/>
                <a:gd name="T25" fmla="*/ 20 h 102"/>
                <a:gd name="T26" fmla="*/ 36 w 88"/>
                <a:gd name="T27" fmla="*/ 24 h 102"/>
                <a:gd name="T28" fmla="*/ 44 w 88"/>
                <a:gd name="T29" fmla="*/ 26 h 102"/>
                <a:gd name="T30" fmla="*/ 44 w 88"/>
                <a:gd name="T31" fmla="*/ 24 h 102"/>
                <a:gd name="T32" fmla="*/ 44 w 88"/>
                <a:gd name="T33" fmla="*/ 18 h 102"/>
                <a:gd name="T34" fmla="*/ 46 w 88"/>
                <a:gd name="T35" fmla="*/ 12 h 102"/>
                <a:gd name="T36" fmla="*/ 50 w 88"/>
                <a:gd name="T37" fmla="*/ 10 h 102"/>
                <a:gd name="T38" fmla="*/ 60 w 88"/>
                <a:gd name="T39" fmla="*/ 14 h 102"/>
                <a:gd name="T40" fmla="*/ 58 w 88"/>
                <a:gd name="T41" fmla="*/ 20 h 102"/>
                <a:gd name="T42" fmla="*/ 58 w 88"/>
                <a:gd name="T43" fmla="*/ 30 h 102"/>
                <a:gd name="T44" fmla="*/ 60 w 88"/>
                <a:gd name="T45" fmla="*/ 40 h 102"/>
                <a:gd name="T46" fmla="*/ 66 w 88"/>
                <a:gd name="T47" fmla="*/ 46 h 102"/>
                <a:gd name="T48" fmla="*/ 70 w 88"/>
                <a:gd name="T49" fmla="*/ 44 h 102"/>
                <a:gd name="T50" fmla="*/ 76 w 88"/>
                <a:gd name="T51" fmla="*/ 34 h 102"/>
                <a:gd name="T52" fmla="*/ 76 w 88"/>
                <a:gd name="T53" fmla="*/ 32 h 102"/>
                <a:gd name="T54" fmla="*/ 80 w 88"/>
                <a:gd name="T55" fmla="*/ 28 h 102"/>
                <a:gd name="T56" fmla="*/ 82 w 88"/>
                <a:gd name="T57" fmla="*/ 26 h 102"/>
                <a:gd name="T58" fmla="*/ 86 w 88"/>
                <a:gd name="T59" fmla="*/ 28 h 102"/>
                <a:gd name="T60" fmla="*/ 88 w 88"/>
                <a:gd name="T61" fmla="*/ 38 h 102"/>
                <a:gd name="T62" fmla="*/ 86 w 88"/>
                <a:gd name="T63" fmla="*/ 48 h 102"/>
                <a:gd name="T64" fmla="*/ 82 w 88"/>
                <a:gd name="T65" fmla="*/ 68 h 102"/>
                <a:gd name="T66" fmla="*/ 88 w 88"/>
                <a:gd name="T67" fmla="*/ 90 h 102"/>
                <a:gd name="T68" fmla="*/ 88 w 88"/>
                <a:gd name="T69" fmla="*/ 92 h 102"/>
                <a:gd name="T70" fmla="*/ 84 w 88"/>
                <a:gd name="T71" fmla="*/ 98 h 102"/>
                <a:gd name="T72" fmla="*/ 82 w 88"/>
                <a:gd name="T73" fmla="*/ 102 h 102"/>
                <a:gd name="T74" fmla="*/ 78 w 88"/>
                <a:gd name="T75" fmla="*/ 100 h 102"/>
                <a:gd name="T76" fmla="*/ 78 w 88"/>
                <a:gd name="T77" fmla="*/ 96 h 102"/>
                <a:gd name="T78" fmla="*/ 76 w 88"/>
                <a:gd name="T79" fmla="*/ 90 h 102"/>
                <a:gd name="T80" fmla="*/ 76 w 88"/>
                <a:gd name="T81" fmla="*/ 80 h 102"/>
                <a:gd name="T82" fmla="*/ 72 w 88"/>
                <a:gd name="T83" fmla="*/ 76 h 102"/>
                <a:gd name="T84" fmla="*/ 66 w 88"/>
                <a:gd name="T85" fmla="*/ 78 h 102"/>
                <a:gd name="T86" fmla="*/ 60 w 88"/>
                <a:gd name="T87" fmla="*/ 74 h 102"/>
                <a:gd name="T88" fmla="*/ 52 w 88"/>
                <a:gd name="T89" fmla="*/ 70 h 102"/>
                <a:gd name="T90" fmla="*/ 44 w 88"/>
                <a:gd name="T91" fmla="*/ 6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8" h="102">
                  <a:moveTo>
                    <a:pt x="30" y="46"/>
                  </a:moveTo>
                  <a:lnTo>
                    <a:pt x="30" y="44"/>
                  </a:lnTo>
                  <a:lnTo>
                    <a:pt x="28" y="42"/>
                  </a:lnTo>
                  <a:lnTo>
                    <a:pt x="26" y="38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14" y="30"/>
                  </a:lnTo>
                  <a:lnTo>
                    <a:pt x="14" y="28"/>
                  </a:lnTo>
                  <a:lnTo>
                    <a:pt x="12" y="26"/>
                  </a:lnTo>
                  <a:lnTo>
                    <a:pt x="8" y="24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8" y="6"/>
                  </a:lnTo>
                  <a:lnTo>
                    <a:pt x="30" y="10"/>
                  </a:lnTo>
                  <a:lnTo>
                    <a:pt x="32" y="16"/>
                  </a:lnTo>
                  <a:lnTo>
                    <a:pt x="32" y="18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6" y="24"/>
                  </a:lnTo>
                  <a:lnTo>
                    <a:pt x="40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4"/>
                  </a:lnTo>
                  <a:lnTo>
                    <a:pt x="44" y="20"/>
                  </a:lnTo>
                  <a:lnTo>
                    <a:pt x="44" y="18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4" y="12"/>
                  </a:lnTo>
                  <a:lnTo>
                    <a:pt x="60" y="14"/>
                  </a:lnTo>
                  <a:lnTo>
                    <a:pt x="60" y="16"/>
                  </a:lnTo>
                  <a:lnTo>
                    <a:pt x="58" y="20"/>
                  </a:lnTo>
                  <a:lnTo>
                    <a:pt x="58" y="24"/>
                  </a:lnTo>
                  <a:lnTo>
                    <a:pt x="58" y="30"/>
                  </a:lnTo>
                  <a:lnTo>
                    <a:pt x="60" y="34"/>
                  </a:lnTo>
                  <a:lnTo>
                    <a:pt x="60" y="40"/>
                  </a:lnTo>
                  <a:lnTo>
                    <a:pt x="64" y="44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70" y="44"/>
                  </a:lnTo>
                  <a:lnTo>
                    <a:pt x="72" y="42"/>
                  </a:lnTo>
                  <a:lnTo>
                    <a:pt x="76" y="34"/>
                  </a:lnTo>
                  <a:lnTo>
                    <a:pt x="76" y="34"/>
                  </a:lnTo>
                  <a:lnTo>
                    <a:pt x="76" y="32"/>
                  </a:lnTo>
                  <a:lnTo>
                    <a:pt x="78" y="30"/>
                  </a:lnTo>
                  <a:lnTo>
                    <a:pt x="80" y="28"/>
                  </a:lnTo>
                  <a:lnTo>
                    <a:pt x="80" y="28"/>
                  </a:lnTo>
                  <a:lnTo>
                    <a:pt x="82" y="26"/>
                  </a:lnTo>
                  <a:lnTo>
                    <a:pt x="84" y="26"/>
                  </a:lnTo>
                  <a:lnTo>
                    <a:pt x="86" y="28"/>
                  </a:lnTo>
                  <a:lnTo>
                    <a:pt x="86" y="32"/>
                  </a:lnTo>
                  <a:lnTo>
                    <a:pt x="88" y="38"/>
                  </a:lnTo>
                  <a:lnTo>
                    <a:pt x="88" y="46"/>
                  </a:lnTo>
                  <a:lnTo>
                    <a:pt x="86" y="48"/>
                  </a:lnTo>
                  <a:lnTo>
                    <a:pt x="84" y="58"/>
                  </a:lnTo>
                  <a:lnTo>
                    <a:pt x="82" y="68"/>
                  </a:lnTo>
                  <a:lnTo>
                    <a:pt x="84" y="8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8" y="92"/>
                  </a:lnTo>
                  <a:lnTo>
                    <a:pt x="86" y="96"/>
                  </a:lnTo>
                  <a:lnTo>
                    <a:pt x="84" y="98"/>
                  </a:lnTo>
                  <a:lnTo>
                    <a:pt x="84" y="100"/>
                  </a:lnTo>
                  <a:lnTo>
                    <a:pt x="82" y="102"/>
                  </a:lnTo>
                  <a:lnTo>
                    <a:pt x="80" y="102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78" y="96"/>
                  </a:lnTo>
                  <a:lnTo>
                    <a:pt x="76" y="92"/>
                  </a:lnTo>
                  <a:lnTo>
                    <a:pt x="76" y="90"/>
                  </a:lnTo>
                  <a:lnTo>
                    <a:pt x="76" y="86"/>
                  </a:lnTo>
                  <a:lnTo>
                    <a:pt x="76" y="80"/>
                  </a:lnTo>
                  <a:lnTo>
                    <a:pt x="74" y="78"/>
                  </a:lnTo>
                  <a:lnTo>
                    <a:pt x="72" y="76"/>
                  </a:lnTo>
                  <a:lnTo>
                    <a:pt x="68" y="74"/>
                  </a:lnTo>
                  <a:lnTo>
                    <a:pt x="66" y="78"/>
                  </a:lnTo>
                  <a:lnTo>
                    <a:pt x="64" y="76"/>
                  </a:lnTo>
                  <a:lnTo>
                    <a:pt x="60" y="74"/>
                  </a:lnTo>
                  <a:lnTo>
                    <a:pt x="56" y="72"/>
                  </a:lnTo>
                  <a:lnTo>
                    <a:pt x="52" y="70"/>
                  </a:lnTo>
                  <a:lnTo>
                    <a:pt x="46" y="66"/>
                  </a:lnTo>
                  <a:lnTo>
                    <a:pt x="44" y="60"/>
                  </a:lnTo>
                  <a:lnTo>
                    <a:pt x="30" y="4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7" name="Freeform 549">
              <a:extLst>
                <a:ext uri="{FF2B5EF4-FFF2-40B4-BE49-F238E27FC236}">
                  <a16:creationId xmlns:a16="http://schemas.microsoft.com/office/drawing/2014/main" xmlns="" id="{B41FF25F-CAD9-45B4-9874-6131F54EE48B}"/>
                </a:ext>
              </a:extLst>
            </p:cNvPr>
            <p:cNvSpPr>
              <a:spLocks/>
            </p:cNvSpPr>
            <p:nvPr/>
          </p:nvSpPr>
          <p:spPr bwMode="gray">
            <a:xfrm>
              <a:off x="7155825" y="1557025"/>
              <a:ext cx="70353" cy="99908"/>
            </a:xfrm>
            <a:custGeom>
              <a:avLst/>
              <a:gdLst>
                <a:gd name="T0" fmla="*/ 16 w 38"/>
                <a:gd name="T1" fmla="*/ 0 h 54"/>
                <a:gd name="T2" fmla="*/ 14 w 38"/>
                <a:gd name="T3" fmla="*/ 0 h 54"/>
                <a:gd name="T4" fmla="*/ 14 w 38"/>
                <a:gd name="T5" fmla="*/ 0 h 54"/>
                <a:gd name="T6" fmla="*/ 12 w 38"/>
                <a:gd name="T7" fmla="*/ 0 h 54"/>
                <a:gd name="T8" fmla="*/ 8 w 38"/>
                <a:gd name="T9" fmla="*/ 2 h 54"/>
                <a:gd name="T10" fmla="*/ 6 w 38"/>
                <a:gd name="T11" fmla="*/ 6 h 54"/>
                <a:gd name="T12" fmla="*/ 4 w 38"/>
                <a:gd name="T13" fmla="*/ 10 h 54"/>
                <a:gd name="T14" fmla="*/ 2 w 38"/>
                <a:gd name="T15" fmla="*/ 16 h 54"/>
                <a:gd name="T16" fmla="*/ 2 w 38"/>
                <a:gd name="T17" fmla="*/ 24 h 54"/>
                <a:gd name="T18" fmla="*/ 0 w 38"/>
                <a:gd name="T19" fmla="*/ 48 h 54"/>
                <a:gd name="T20" fmla="*/ 2 w 38"/>
                <a:gd name="T21" fmla="*/ 48 h 54"/>
                <a:gd name="T22" fmla="*/ 10 w 38"/>
                <a:gd name="T23" fmla="*/ 52 h 54"/>
                <a:gd name="T24" fmla="*/ 18 w 38"/>
                <a:gd name="T25" fmla="*/ 54 h 54"/>
                <a:gd name="T26" fmla="*/ 28 w 38"/>
                <a:gd name="T27" fmla="*/ 54 h 54"/>
                <a:gd name="T28" fmla="*/ 36 w 38"/>
                <a:gd name="T29" fmla="*/ 50 h 54"/>
                <a:gd name="T30" fmla="*/ 38 w 38"/>
                <a:gd name="T31" fmla="*/ 40 h 54"/>
                <a:gd name="T32" fmla="*/ 16 w 38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8" h="54">
                  <a:moveTo>
                    <a:pt x="16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6" y="6"/>
                  </a:lnTo>
                  <a:lnTo>
                    <a:pt x="4" y="10"/>
                  </a:lnTo>
                  <a:lnTo>
                    <a:pt x="2" y="16"/>
                  </a:lnTo>
                  <a:lnTo>
                    <a:pt x="2" y="24"/>
                  </a:lnTo>
                  <a:lnTo>
                    <a:pt x="0" y="48"/>
                  </a:lnTo>
                  <a:lnTo>
                    <a:pt x="2" y="48"/>
                  </a:lnTo>
                  <a:lnTo>
                    <a:pt x="10" y="52"/>
                  </a:lnTo>
                  <a:lnTo>
                    <a:pt x="18" y="54"/>
                  </a:lnTo>
                  <a:lnTo>
                    <a:pt x="28" y="54"/>
                  </a:lnTo>
                  <a:lnTo>
                    <a:pt x="36" y="50"/>
                  </a:lnTo>
                  <a:lnTo>
                    <a:pt x="38" y="40"/>
                  </a:lnTo>
                  <a:lnTo>
                    <a:pt x="16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8" name="Freeform 550">
              <a:extLst>
                <a:ext uri="{FF2B5EF4-FFF2-40B4-BE49-F238E27FC236}">
                  <a16:creationId xmlns:a16="http://schemas.microsoft.com/office/drawing/2014/main" xmlns="" id="{AA407596-1DDE-4580-BC89-FAAD5FE712AD}"/>
                </a:ext>
              </a:extLst>
            </p:cNvPr>
            <p:cNvSpPr>
              <a:spLocks/>
            </p:cNvSpPr>
            <p:nvPr/>
          </p:nvSpPr>
          <p:spPr bwMode="gray">
            <a:xfrm>
              <a:off x="7389101" y="1575526"/>
              <a:ext cx="125895" cy="270122"/>
            </a:xfrm>
            <a:custGeom>
              <a:avLst/>
              <a:gdLst>
                <a:gd name="T0" fmla="*/ 18 w 68"/>
                <a:gd name="T1" fmla="*/ 2 h 146"/>
                <a:gd name="T2" fmla="*/ 16 w 68"/>
                <a:gd name="T3" fmla="*/ 0 h 146"/>
                <a:gd name="T4" fmla="*/ 12 w 68"/>
                <a:gd name="T5" fmla="*/ 0 h 146"/>
                <a:gd name="T6" fmla="*/ 10 w 68"/>
                <a:gd name="T7" fmla="*/ 6 h 146"/>
                <a:gd name="T8" fmla="*/ 12 w 68"/>
                <a:gd name="T9" fmla="*/ 10 h 146"/>
                <a:gd name="T10" fmla="*/ 12 w 68"/>
                <a:gd name="T11" fmla="*/ 16 h 146"/>
                <a:gd name="T12" fmla="*/ 10 w 68"/>
                <a:gd name="T13" fmla="*/ 20 h 146"/>
                <a:gd name="T14" fmla="*/ 6 w 68"/>
                <a:gd name="T15" fmla="*/ 22 h 146"/>
                <a:gd name="T16" fmla="*/ 4 w 68"/>
                <a:gd name="T17" fmla="*/ 32 h 146"/>
                <a:gd name="T18" fmla="*/ 2 w 68"/>
                <a:gd name="T19" fmla="*/ 46 h 146"/>
                <a:gd name="T20" fmla="*/ 2 w 68"/>
                <a:gd name="T21" fmla="*/ 54 h 146"/>
                <a:gd name="T22" fmla="*/ 0 w 68"/>
                <a:gd name="T23" fmla="*/ 58 h 146"/>
                <a:gd name="T24" fmla="*/ 0 w 68"/>
                <a:gd name="T25" fmla="*/ 60 h 146"/>
                <a:gd name="T26" fmla="*/ 0 w 68"/>
                <a:gd name="T27" fmla="*/ 66 h 146"/>
                <a:gd name="T28" fmla="*/ 6 w 68"/>
                <a:gd name="T29" fmla="*/ 78 h 146"/>
                <a:gd name="T30" fmla="*/ 4 w 68"/>
                <a:gd name="T31" fmla="*/ 84 h 146"/>
                <a:gd name="T32" fmla="*/ 8 w 68"/>
                <a:gd name="T33" fmla="*/ 84 h 146"/>
                <a:gd name="T34" fmla="*/ 12 w 68"/>
                <a:gd name="T35" fmla="*/ 88 h 146"/>
                <a:gd name="T36" fmla="*/ 14 w 68"/>
                <a:gd name="T37" fmla="*/ 96 h 146"/>
                <a:gd name="T38" fmla="*/ 14 w 68"/>
                <a:gd name="T39" fmla="*/ 100 h 146"/>
                <a:gd name="T40" fmla="*/ 14 w 68"/>
                <a:gd name="T41" fmla="*/ 106 h 146"/>
                <a:gd name="T42" fmla="*/ 12 w 68"/>
                <a:gd name="T43" fmla="*/ 108 h 146"/>
                <a:gd name="T44" fmla="*/ 12 w 68"/>
                <a:gd name="T45" fmla="*/ 110 h 146"/>
                <a:gd name="T46" fmla="*/ 10 w 68"/>
                <a:gd name="T47" fmla="*/ 116 h 146"/>
                <a:gd name="T48" fmla="*/ 12 w 68"/>
                <a:gd name="T49" fmla="*/ 126 h 146"/>
                <a:gd name="T50" fmla="*/ 10 w 68"/>
                <a:gd name="T51" fmla="*/ 130 h 146"/>
                <a:gd name="T52" fmla="*/ 12 w 68"/>
                <a:gd name="T53" fmla="*/ 136 h 146"/>
                <a:gd name="T54" fmla="*/ 16 w 68"/>
                <a:gd name="T55" fmla="*/ 142 h 146"/>
                <a:gd name="T56" fmla="*/ 26 w 68"/>
                <a:gd name="T57" fmla="*/ 146 h 146"/>
                <a:gd name="T58" fmla="*/ 34 w 68"/>
                <a:gd name="T59" fmla="*/ 146 h 146"/>
                <a:gd name="T60" fmla="*/ 36 w 68"/>
                <a:gd name="T61" fmla="*/ 146 h 146"/>
                <a:gd name="T62" fmla="*/ 40 w 68"/>
                <a:gd name="T63" fmla="*/ 146 h 146"/>
                <a:gd name="T64" fmla="*/ 46 w 68"/>
                <a:gd name="T65" fmla="*/ 142 h 146"/>
                <a:gd name="T66" fmla="*/ 50 w 68"/>
                <a:gd name="T67" fmla="*/ 134 h 146"/>
                <a:gd name="T68" fmla="*/ 52 w 68"/>
                <a:gd name="T69" fmla="*/ 130 h 146"/>
                <a:gd name="T70" fmla="*/ 56 w 68"/>
                <a:gd name="T71" fmla="*/ 120 h 146"/>
                <a:gd name="T72" fmla="*/ 62 w 68"/>
                <a:gd name="T73" fmla="*/ 112 h 146"/>
                <a:gd name="T74" fmla="*/ 64 w 68"/>
                <a:gd name="T75" fmla="*/ 108 h 146"/>
                <a:gd name="T76" fmla="*/ 68 w 68"/>
                <a:gd name="T77" fmla="*/ 100 h 146"/>
                <a:gd name="T78" fmla="*/ 68 w 68"/>
                <a:gd name="T79" fmla="*/ 84 h 146"/>
                <a:gd name="T80" fmla="*/ 66 w 68"/>
                <a:gd name="T81" fmla="*/ 80 h 146"/>
                <a:gd name="T82" fmla="*/ 60 w 68"/>
                <a:gd name="T83" fmla="*/ 78 h 146"/>
                <a:gd name="T84" fmla="*/ 56 w 68"/>
                <a:gd name="T85" fmla="*/ 80 h 146"/>
                <a:gd name="T86" fmla="*/ 54 w 68"/>
                <a:gd name="T87" fmla="*/ 80 h 146"/>
                <a:gd name="T88" fmla="*/ 50 w 68"/>
                <a:gd name="T89" fmla="*/ 80 h 146"/>
                <a:gd name="T90" fmla="*/ 52 w 68"/>
                <a:gd name="T91" fmla="*/ 78 h 146"/>
                <a:gd name="T92" fmla="*/ 54 w 68"/>
                <a:gd name="T93" fmla="*/ 74 h 146"/>
                <a:gd name="T94" fmla="*/ 56 w 68"/>
                <a:gd name="T95" fmla="*/ 72 h 146"/>
                <a:gd name="T96" fmla="*/ 56 w 68"/>
                <a:gd name="T97" fmla="*/ 64 h 146"/>
                <a:gd name="T98" fmla="*/ 56 w 68"/>
                <a:gd name="T99" fmla="*/ 56 h 146"/>
                <a:gd name="T100" fmla="*/ 54 w 68"/>
                <a:gd name="T101" fmla="*/ 48 h 146"/>
                <a:gd name="T102" fmla="*/ 48 w 68"/>
                <a:gd name="T103" fmla="*/ 36 h 146"/>
                <a:gd name="T104" fmla="*/ 42 w 68"/>
                <a:gd name="T105" fmla="*/ 28 h 146"/>
                <a:gd name="T106" fmla="*/ 38 w 68"/>
                <a:gd name="T107" fmla="*/ 22 h 146"/>
                <a:gd name="T108" fmla="*/ 32 w 68"/>
                <a:gd name="T109" fmla="*/ 16 h 146"/>
                <a:gd name="T110" fmla="*/ 26 w 68"/>
                <a:gd name="T111" fmla="*/ 12 h 146"/>
                <a:gd name="T112" fmla="*/ 24 w 68"/>
                <a:gd name="T113" fmla="*/ 10 h 146"/>
                <a:gd name="T114" fmla="*/ 20 w 68"/>
                <a:gd name="T115" fmla="*/ 6 h 146"/>
                <a:gd name="T116" fmla="*/ 20 w 68"/>
                <a:gd name="T117" fmla="*/ 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8" h="146">
                  <a:moveTo>
                    <a:pt x="20" y="2"/>
                  </a:moveTo>
                  <a:lnTo>
                    <a:pt x="18" y="2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10" y="6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2" y="12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4" y="26"/>
                  </a:lnTo>
                  <a:lnTo>
                    <a:pt x="4" y="32"/>
                  </a:lnTo>
                  <a:lnTo>
                    <a:pt x="2" y="40"/>
                  </a:lnTo>
                  <a:lnTo>
                    <a:pt x="2" y="46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6"/>
                  </a:lnTo>
                  <a:lnTo>
                    <a:pt x="2" y="72"/>
                  </a:lnTo>
                  <a:lnTo>
                    <a:pt x="6" y="78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4"/>
                  </a:lnTo>
                  <a:lnTo>
                    <a:pt x="8" y="84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2"/>
                  </a:lnTo>
                  <a:lnTo>
                    <a:pt x="14" y="96"/>
                  </a:lnTo>
                  <a:lnTo>
                    <a:pt x="14" y="98"/>
                  </a:lnTo>
                  <a:lnTo>
                    <a:pt x="14" y="100"/>
                  </a:lnTo>
                  <a:lnTo>
                    <a:pt x="16" y="102"/>
                  </a:lnTo>
                  <a:lnTo>
                    <a:pt x="14" y="106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12" y="108"/>
                  </a:lnTo>
                  <a:lnTo>
                    <a:pt x="12" y="110"/>
                  </a:lnTo>
                  <a:lnTo>
                    <a:pt x="10" y="112"/>
                  </a:lnTo>
                  <a:lnTo>
                    <a:pt x="10" y="116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2" y="128"/>
                  </a:lnTo>
                  <a:lnTo>
                    <a:pt x="10" y="130"/>
                  </a:lnTo>
                  <a:lnTo>
                    <a:pt x="10" y="132"/>
                  </a:lnTo>
                  <a:lnTo>
                    <a:pt x="12" y="136"/>
                  </a:lnTo>
                  <a:lnTo>
                    <a:pt x="12" y="140"/>
                  </a:lnTo>
                  <a:lnTo>
                    <a:pt x="16" y="142"/>
                  </a:lnTo>
                  <a:lnTo>
                    <a:pt x="22" y="144"/>
                  </a:lnTo>
                  <a:lnTo>
                    <a:pt x="26" y="146"/>
                  </a:lnTo>
                  <a:lnTo>
                    <a:pt x="30" y="146"/>
                  </a:lnTo>
                  <a:lnTo>
                    <a:pt x="34" y="146"/>
                  </a:lnTo>
                  <a:lnTo>
                    <a:pt x="36" y="146"/>
                  </a:lnTo>
                  <a:lnTo>
                    <a:pt x="36" y="146"/>
                  </a:lnTo>
                  <a:lnTo>
                    <a:pt x="38" y="146"/>
                  </a:lnTo>
                  <a:lnTo>
                    <a:pt x="40" y="146"/>
                  </a:lnTo>
                  <a:lnTo>
                    <a:pt x="44" y="144"/>
                  </a:lnTo>
                  <a:lnTo>
                    <a:pt x="46" y="142"/>
                  </a:lnTo>
                  <a:lnTo>
                    <a:pt x="48" y="140"/>
                  </a:lnTo>
                  <a:lnTo>
                    <a:pt x="50" y="134"/>
                  </a:lnTo>
                  <a:lnTo>
                    <a:pt x="50" y="134"/>
                  </a:lnTo>
                  <a:lnTo>
                    <a:pt x="52" y="130"/>
                  </a:lnTo>
                  <a:lnTo>
                    <a:pt x="52" y="126"/>
                  </a:lnTo>
                  <a:lnTo>
                    <a:pt x="56" y="120"/>
                  </a:lnTo>
                  <a:lnTo>
                    <a:pt x="58" y="116"/>
                  </a:lnTo>
                  <a:lnTo>
                    <a:pt x="62" y="112"/>
                  </a:lnTo>
                  <a:lnTo>
                    <a:pt x="64" y="110"/>
                  </a:lnTo>
                  <a:lnTo>
                    <a:pt x="64" y="108"/>
                  </a:lnTo>
                  <a:lnTo>
                    <a:pt x="66" y="104"/>
                  </a:lnTo>
                  <a:lnTo>
                    <a:pt x="68" y="100"/>
                  </a:lnTo>
                  <a:lnTo>
                    <a:pt x="68" y="92"/>
                  </a:lnTo>
                  <a:lnTo>
                    <a:pt x="68" y="84"/>
                  </a:lnTo>
                  <a:lnTo>
                    <a:pt x="68" y="84"/>
                  </a:lnTo>
                  <a:lnTo>
                    <a:pt x="66" y="80"/>
                  </a:lnTo>
                  <a:lnTo>
                    <a:pt x="62" y="78"/>
                  </a:lnTo>
                  <a:lnTo>
                    <a:pt x="60" y="78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4" y="80"/>
                  </a:lnTo>
                  <a:lnTo>
                    <a:pt x="54" y="80"/>
                  </a:lnTo>
                  <a:lnTo>
                    <a:pt x="52" y="80"/>
                  </a:lnTo>
                  <a:lnTo>
                    <a:pt x="50" y="80"/>
                  </a:lnTo>
                  <a:lnTo>
                    <a:pt x="50" y="80"/>
                  </a:lnTo>
                  <a:lnTo>
                    <a:pt x="52" y="78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6" y="72"/>
                  </a:lnTo>
                  <a:lnTo>
                    <a:pt x="56" y="68"/>
                  </a:lnTo>
                  <a:lnTo>
                    <a:pt x="56" y="64"/>
                  </a:lnTo>
                  <a:lnTo>
                    <a:pt x="56" y="58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4" y="48"/>
                  </a:lnTo>
                  <a:lnTo>
                    <a:pt x="52" y="42"/>
                  </a:lnTo>
                  <a:lnTo>
                    <a:pt x="48" y="36"/>
                  </a:lnTo>
                  <a:lnTo>
                    <a:pt x="44" y="30"/>
                  </a:lnTo>
                  <a:lnTo>
                    <a:pt x="42" y="28"/>
                  </a:lnTo>
                  <a:lnTo>
                    <a:pt x="40" y="26"/>
                  </a:lnTo>
                  <a:lnTo>
                    <a:pt x="38" y="22"/>
                  </a:lnTo>
                  <a:lnTo>
                    <a:pt x="36" y="18"/>
                  </a:lnTo>
                  <a:lnTo>
                    <a:pt x="32" y="16"/>
                  </a:lnTo>
                  <a:lnTo>
                    <a:pt x="30" y="14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4" y="10"/>
                  </a:lnTo>
                  <a:lnTo>
                    <a:pt x="22" y="8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79" name="Freeform 551">
              <a:extLst>
                <a:ext uri="{FF2B5EF4-FFF2-40B4-BE49-F238E27FC236}">
                  <a16:creationId xmlns:a16="http://schemas.microsoft.com/office/drawing/2014/main" xmlns="" id="{E0237755-D35C-40F1-A08B-958378111621}"/>
                </a:ext>
              </a:extLst>
            </p:cNvPr>
            <p:cNvSpPr>
              <a:spLocks/>
            </p:cNvSpPr>
            <p:nvPr/>
          </p:nvSpPr>
          <p:spPr bwMode="gray">
            <a:xfrm>
              <a:off x="6948469" y="2341488"/>
              <a:ext cx="92570" cy="85107"/>
            </a:xfrm>
            <a:custGeom>
              <a:avLst/>
              <a:gdLst>
                <a:gd name="T0" fmla="*/ 24 w 50"/>
                <a:gd name="T1" fmla="*/ 18 h 46"/>
                <a:gd name="T2" fmla="*/ 24 w 50"/>
                <a:gd name="T3" fmla="*/ 18 h 46"/>
                <a:gd name="T4" fmla="*/ 22 w 50"/>
                <a:gd name="T5" fmla="*/ 18 h 46"/>
                <a:gd name="T6" fmla="*/ 18 w 50"/>
                <a:gd name="T7" fmla="*/ 18 h 46"/>
                <a:gd name="T8" fmla="*/ 16 w 50"/>
                <a:gd name="T9" fmla="*/ 20 h 46"/>
                <a:gd name="T10" fmla="*/ 12 w 50"/>
                <a:gd name="T11" fmla="*/ 22 h 46"/>
                <a:gd name="T12" fmla="*/ 10 w 50"/>
                <a:gd name="T13" fmla="*/ 24 h 46"/>
                <a:gd name="T14" fmla="*/ 8 w 50"/>
                <a:gd name="T15" fmla="*/ 26 h 46"/>
                <a:gd name="T16" fmla="*/ 8 w 50"/>
                <a:gd name="T17" fmla="*/ 26 h 46"/>
                <a:gd name="T18" fmla="*/ 6 w 50"/>
                <a:gd name="T19" fmla="*/ 26 h 46"/>
                <a:gd name="T20" fmla="*/ 4 w 50"/>
                <a:gd name="T21" fmla="*/ 26 h 46"/>
                <a:gd name="T22" fmla="*/ 2 w 50"/>
                <a:gd name="T23" fmla="*/ 28 h 46"/>
                <a:gd name="T24" fmla="*/ 0 w 50"/>
                <a:gd name="T25" fmla="*/ 30 h 46"/>
                <a:gd name="T26" fmla="*/ 0 w 50"/>
                <a:gd name="T27" fmla="*/ 32 h 46"/>
                <a:gd name="T28" fmla="*/ 0 w 50"/>
                <a:gd name="T29" fmla="*/ 38 h 46"/>
                <a:gd name="T30" fmla="*/ 0 w 50"/>
                <a:gd name="T31" fmla="*/ 38 h 46"/>
                <a:gd name="T32" fmla="*/ 4 w 50"/>
                <a:gd name="T33" fmla="*/ 40 h 46"/>
                <a:gd name="T34" fmla="*/ 6 w 50"/>
                <a:gd name="T35" fmla="*/ 42 h 46"/>
                <a:gd name="T36" fmla="*/ 12 w 50"/>
                <a:gd name="T37" fmla="*/ 44 h 46"/>
                <a:gd name="T38" fmla="*/ 18 w 50"/>
                <a:gd name="T39" fmla="*/ 46 h 46"/>
                <a:gd name="T40" fmla="*/ 24 w 50"/>
                <a:gd name="T41" fmla="*/ 46 h 46"/>
                <a:gd name="T42" fmla="*/ 26 w 50"/>
                <a:gd name="T43" fmla="*/ 46 h 46"/>
                <a:gd name="T44" fmla="*/ 30 w 50"/>
                <a:gd name="T45" fmla="*/ 46 h 46"/>
                <a:gd name="T46" fmla="*/ 34 w 50"/>
                <a:gd name="T47" fmla="*/ 44 h 46"/>
                <a:gd name="T48" fmla="*/ 38 w 50"/>
                <a:gd name="T49" fmla="*/ 44 h 46"/>
                <a:gd name="T50" fmla="*/ 44 w 50"/>
                <a:gd name="T51" fmla="*/ 44 h 46"/>
                <a:gd name="T52" fmla="*/ 48 w 50"/>
                <a:gd name="T53" fmla="*/ 44 h 46"/>
                <a:gd name="T54" fmla="*/ 50 w 50"/>
                <a:gd name="T55" fmla="*/ 46 h 46"/>
                <a:gd name="T56" fmla="*/ 50 w 50"/>
                <a:gd name="T57" fmla="*/ 44 h 46"/>
                <a:gd name="T58" fmla="*/ 48 w 50"/>
                <a:gd name="T59" fmla="*/ 42 h 46"/>
                <a:gd name="T60" fmla="*/ 48 w 50"/>
                <a:gd name="T61" fmla="*/ 36 h 46"/>
                <a:gd name="T62" fmla="*/ 46 w 50"/>
                <a:gd name="T63" fmla="*/ 30 h 46"/>
                <a:gd name="T64" fmla="*/ 44 w 50"/>
                <a:gd name="T65" fmla="*/ 26 h 46"/>
                <a:gd name="T66" fmla="*/ 42 w 50"/>
                <a:gd name="T67" fmla="*/ 24 h 46"/>
                <a:gd name="T68" fmla="*/ 40 w 50"/>
                <a:gd name="T69" fmla="*/ 22 h 46"/>
                <a:gd name="T70" fmla="*/ 40 w 50"/>
                <a:gd name="T71" fmla="*/ 18 h 46"/>
                <a:gd name="T72" fmla="*/ 38 w 50"/>
                <a:gd name="T73" fmla="*/ 14 h 46"/>
                <a:gd name="T74" fmla="*/ 38 w 50"/>
                <a:gd name="T75" fmla="*/ 10 h 46"/>
                <a:gd name="T76" fmla="*/ 36 w 50"/>
                <a:gd name="T77" fmla="*/ 6 h 46"/>
                <a:gd name="T78" fmla="*/ 32 w 50"/>
                <a:gd name="T79" fmla="*/ 2 h 46"/>
                <a:gd name="T80" fmla="*/ 30 w 50"/>
                <a:gd name="T81" fmla="*/ 0 h 46"/>
                <a:gd name="T82" fmla="*/ 26 w 50"/>
                <a:gd name="T83" fmla="*/ 2 h 46"/>
                <a:gd name="T84" fmla="*/ 24 w 50"/>
                <a:gd name="T85" fmla="*/ 1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46">
                  <a:moveTo>
                    <a:pt x="24" y="18"/>
                  </a:moveTo>
                  <a:lnTo>
                    <a:pt x="24" y="18"/>
                  </a:lnTo>
                  <a:lnTo>
                    <a:pt x="22" y="18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2" y="22"/>
                  </a:lnTo>
                  <a:lnTo>
                    <a:pt x="10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2" y="28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12" y="44"/>
                  </a:lnTo>
                  <a:lnTo>
                    <a:pt x="18" y="46"/>
                  </a:lnTo>
                  <a:lnTo>
                    <a:pt x="24" y="46"/>
                  </a:lnTo>
                  <a:lnTo>
                    <a:pt x="26" y="46"/>
                  </a:lnTo>
                  <a:lnTo>
                    <a:pt x="30" y="46"/>
                  </a:lnTo>
                  <a:lnTo>
                    <a:pt x="34" y="44"/>
                  </a:lnTo>
                  <a:lnTo>
                    <a:pt x="38" y="44"/>
                  </a:lnTo>
                  <a:lnTo>
                    <a:pt x="44" y="44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0" y="44"/>
                  </a:lnTo>
                  <a:lnTo>
                    <a:pt x="48" y="42"/>
                  </a:lnTo>
                  <a:lnTo>
                    <a:pt x="48" y="36"/>
                  </a:lnTo>
                  <a:lnTo>
                    <a:pt x="46" y="30"/>
                  </a:lnTo>
                  <a:lnTo>
                    <a:pt x="44" y="26"/>
                  </a:lnTo>
                  <a:lnTo>
                    <a:pt x="42" y="24"/>
                  </a:lnTo>
                  <a:lnTo>
                    <a:pt x="40" y="22"/>
                  </a:lnTo>
                  <a:lnTo>
                    <a:pt x="40" y="18"/>
                  </a:lnTo>
                  <a:lnTo>
                    <a:pt x="38" y="14"/>
                  </a:lnTo>
                  <a:lnTo>
                    <a:pt x="38" y="10"/>
                  </a:lnTo>
                  <a:lnTo>
                    <a:pt x="36" y="6"/>
                  </a:lnTo>
                  <a:lnTo>
                    <a:pt x="32" y="2"/>
                  </a:lnTo>
                  <a:lnTo>
                    <a:pt x="30" y="0"/>
                  </a:lnTo>
                  <a:lnTo>
                    <a:pt x="26" y="2"/>
                  </a:lnTo>
                  <a:lnTo>
                    <a:pt x="24" y="1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0" name="Freeform 552">
              <a:extLst>
                <a:ext uri="{FF2B5EF4-FFF2-40B4-BE49-F238E27FC236}">
                  <a16:creationId xmlns:a16="http://schemas.microsoft.com/office/drawing/2014/main" xmlns="" id="{57E0D5DF-5252-4AD5-907C-24A65A2D1D06}"/>
                </a:ext>
              </a:extLst>
            </p:cNvPr>
            <p:cNvSpPr>
              <a:spLocks/>
            </p:cNvSpPr>
            <p:nvPr/>
          </p:nvSpPr>
          <p:spPr bwMode="gray">
            <a:xfrm>
              <a:off x="7415021" y="2041764"/>
              <a:ext cx="111084" cy="81407"/>
            </a:xfrm>
            <a:custGeom>
              <a:avLst/>
              <a:gdLst>
                <a:gd name="T0" fmla="*/ 14 w 60"/>
                <a:gd name="T1" fmla="*/ 2 h 44"/>
                <a:gd name="T2" fmla="*/ 14 w 60"/>
                <a:gd name="T3" fmla="*/ 2 h 44"/>
                <a:gd name="T4" fmla="*/ 12 w 60"/>
                <a:gd name="T5" fmla="*/ 2 h 44"/>
                <a:gd name="T6" fmla="*/ 10 w 60"/>
                <a:gd name="T7" fmla="*/ 2 h 44"/>
                <a:gd name="T8" fmla="*/ 8 w 60"/>
                <a:gd name="T9" fmla="*/ 2 h 44"/>
                <a:gd name="T10" fmla="*/ 4 w 60"/>
                <a:gd name="T11" fmla="*/ 2 h 44"/>
                <a:gd name="T12" fmla="*/ 2 w 60"/>
                <a:gd name="T13" fmla="*/ 4 h 44"/>
                <a:gd name="T14" fmla="*/ 0 w 60"/>
                <a:gd name="T15" fmla="*/ 8 h 44"/>
                <a:gd name="T16" fmla="*/ 0 w 60"/>
                <a:gd name="T17" fmla="*/ 12 h 44"/>
                <a:gd name="T18" fmla="*/ 0 w 60"/>
                <a:gd name="T19" fmla="*/ 14 h 44"/>
                <a:gd name="T20" fmla="*/ 0 w 60"/>
                <a:gd name="T21" fmla="*/ 16 h 44"/>
                <a:gd name="T22" fmla="*/ 0 w 60"/>
                <a:gd name="T23" fmla="*/ 20 h 44"/>
                <a:gd name="T24" fmla="*/ 0 w 60"/>
                <a:gd name="T25" fmla="*/ 24 h 44"/>
                <a:gd name="T26" fmla="*/ 0 w 60"/>
                <a:gd name="T27" fmla="*/ 28 h 44"/>
                <a:gd name="T28" fmla="*/ 2 w 60"/>
                <a:gd name="T29" fmla="*/ 32 h 44"/>
                <a:gd name="T30" fmla="*/ 4 w 60"/>
                <a:gd name="T31" fmla="*/ 36 h 44"/>
                <a:gd name="T32" fmla="*/ 6 w 60"/>
                <a:gd name="T33" fmla="*/ 38 h 44"/>
                <a:gd name="T34" fmla="*/ 12 w 60"/>
                <a:gd name="T35" fmla="*/ 40 h 44"/>
                <a:gd name="T36" fmla="*/ 12 w 60"/>
                <a:gd name="T37" fmla="*/ 40 h 44"/>
                <a:gd name="T38" fmla="*/ 14 w 60"/>
                <a:gd name="T39" fmla="*/ 42 h 44"/>
                <a:gd name="T40" fmla="*/ 18 w 60"/>
                <a:gd name="T41" fmla="*/ 44 h 44"/>
                <a:gd name="T42" fmla="*/ 22 w 60"/>
                <a:gd name="T43" fmla="*/ 44 h 44"/>
                <a:gd name="T44" fmla="*/ 26 w 60"/>
                <a:gd name="T45" fmla="*/ 42 h 44"/>
                <a:gd name="T46" fmla="*/ 58 w 60"/>
                <a:gd name="T47" fmla="*/ 42 h 44"/>
                <a:gd name="T48" fmla="*/ 60 w 60"/>
                <a:gd name="T49" fmla="*/ 36 h 44"/>
                <a:gd name="T50" fmla="*/ 58 w 60"/>
                <a:gd name="T51" fmla="*/ 34 h 44"/>
                <a:gd name="T52" fmla="*/ 58 w 60"/>
                <a:gd name="T53" fmla="*/ 32 h 44"/>
                <a:gd name="T54" fmla="*/ 58 w 60"/>
                <a:gd name="T55" fmla="*/ 28 h 44"/>
                <a:gd name="T56" fmla="*/ 56 w 60"/>
                <a:gd name="T57" fmla="*/ 22 h 44"/>
                <a:gd name="T58" fmla="*/ 56 w 60"/>
                <a:gd name="T59" fmla="*/ 16 h 44"/>
                <a:gd name="T60" fmla="*/ 54 w 60"/>
                <a:gd name="T61" fmla="*/ 12 h 44"/>
                <a:gd name="T62" fmla="*/ 54 w 60"/>
                <a:gd name="T63" fmla="*/ 8 h 44"/>
                <a:gd name="T64" fmla="*/ 54 w 60"/>
                <a:gd name="T65" fmla="*/ 6 h 44"/>
                <a:gd name="T66" fmla="*/ 52 w 60"/>
                <a:gd name="T67" fmla="*/ 4 h 44"/>
                <a:gd name="T68" fmla="*/ 48 w 60"/>
                <a:gd name="T69" fmla="*/ 0 h 44"/>
                <a:gd name="T70" fmla="*/ 44 w 60"/>
                <a:gd name="T71" fmla="*/ 0 h 44"/>
                <a:gd name="T72" fmla="*/ 38 w 60"/>
                <a:gd name="T73" fmla="*/ 0 h 44"/>
                <a:gd name="T74" fmla="*/ 30 w 60"/>
                <a:gd name="T75" fmla="*/ 2 h 44"/>
                <a:gd name="T76" fmla="*/ 14 w 60"/>
                <a:gd name="T77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" h="44">
                  <a:moveTo>
                    <a:pt x="14" y="2"/>
                  </a:moveTo>
                  <a:lnTo>
                    <a:pt x="14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2" y="32"/>
                  </a:lnTo>
                  <a:lnTo>
                    <a:pt x="4" y="36"/>
                  </a:lnTo>
                  <a:lnTo>
                    <a:pt x="6" y="38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4" y="42"/>
                  </a:lnTo>
                  <a:lnTo>
                    <a:pt x="18" y="44"/>
                  </a:lnTo>
                  <a:lnTo>
                    <a:pt x="22" y="44"/>
                  </a:lnTo>
                  <a:lnTo>
                    <a:pt x="26" y="42"/>
                  </a:lnTo>
                  <a:lnTo>
                    <a:pt x="58" y="42"/>
                  </a:lnTo>
                  <a:lnTo>
                    <a:pt x="60" y="36"/>
                  </a:lnTo>
                  <a:lnTo>
                    <a:pt x="58" y="34"/>
                  </a:lnTo>
                  <a:lnTo>
                    <a:pt x="58" y="32"/>
                  </a:lnTo>
                  <a:lnTo>
                    <a:pt x="58" y="28"/>
                  </a:lnTo>
                  <a:lnTo>
                    <a:pt x="56" y="22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2" y="4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0" y="2"/>
                  </a:lnTo>
                  <a:lnTo>
                    <a:pt x="14" y="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1" name="Freeform 553">
              <a:extLst>
                <a:ext uri="{FF2B5EF4-FFF2-40B4-BE49-F238E27FC236}">
                  <a16:creationId xmlns:a16="http://schemas.microsoft.com/office/drawing/2014/main" xmlns="" id="{2310D8FE-E445-429D-B32E-138AC001F5A0}"/>
                </a:ext>
              </a:extLst>
            </p:cNvPr>
            <p:cNvSpPr>
              <a:spLocks/>
            </p:cNvSpPr>
            <p:nvPr/>
          </p:nvSpPr>
          <p:spPr bwMode="gray">
            <a:xfrm>
              <a:off x="7492779" y="2422895"/>
              <a:ext cx="44434" cy="59205"/>
            </a:xfrm>
            <a:custGeom>
              <a:avLst/>
              <a:gdLst>
                <a:gd name="T0" fmla="*/ 10 w 24"/>
                <a:gd name="T1" fmla="*/ 0 h 32"/>
                <a:gd name="T2" fmla="*/ 10 w 24"/>
                <a:gd name="T3" fmla="*/ 0 h 32"/>
                <a:gd name="T4" fmla="*/ 8 w 24"/>
                <a:gd name="T5" fmla="*/ 0 h 32"/>
                <a:gd name="T6" fmla="*/ 6 w 24"/>
                <a:gd name="T7" fmla="*/ 0 h 32"/>
                <a:gd name="T8" fmla="*/ 4 w 24"/>
                <a:gd name="T9" fmla="*/ 2 h 32"/>
                <a:gd name="T10" fmla="*/ 2 w 24"/>
                <a:gd name="T11" fmla="*/ 4 h 32"/>
                <a:gd name="T12" fmla="*/ 0 w 24"/>
                <a:gd name="T13" fmla="*/ 8 h 32"/>
                <a:gd name="T14" fmla="*/ 0 w 24"/>
                <a:gd name="T15" fmla="*/ 14 h 32"/>
                <a:gd name="T16" fmla="*/ 0 w 24"/>
                <a:gd name="T17" fmla="*/ 16 h 32"/>
                <a:gd name="T18" fmla="*/ 0 w 24"/>
                <a:gd name="T19" fmla="*/ 18 h 32"/>
                <a:gd name="T20" fmla="*/ 0 w 24"/>
                <a:gd name="T21" fmla="*/ 22 h 32"/>
                <a:gd name="T22" fmla="*/ 0 w 24"/>
                <a:gd name="T23" fmla="*/ 26 h 32"/>
                <a:gd name="T24" fmla="*/ 2 w 24"/>
                <a:gd name="T25" fmla="*/ 30 h 32"/>
                <a:gd name="T26" fmla="*/ 6 w 24"/>
                <a:gd name="T27" fmla="*/ 32 h 32"/>
                <a:gd name="T28" fmla="*/ 8 w 24"/>
                <a:gd name="T29" fmla="*/ 32 h 32"/>
                <a:gd name="T30" fmla="*/ 10 w 24"/>
                <a:gd name="T31" fmla="*/ 32 h 32"/>
                <a:gd name="T32" fmla="*/ 12 w 24"/>
                <a:gd name="T33" fmla="*/ 32 h 32"/>
                <a:gd name="T34" fmla="*/ 16 w 24"/>
                <a:gd name="T35" fmla="*/ 32 h 32"/>
                <a:gd name="T36" fmla="*/ 18 w 24"/>
                <a:gd name="T37" fmla="*/ 32 h 32"/>
                <a:gd name="T38" fmla="*/ 22 w 24"/>
                <a:gd name="T39" fmla="*/ 30 h 32"/>
                <a:gd name="T40" fmla="*/ 24 w 24"/>
                <a:gd name="T41" fmla="*/ 28 h 32"/>
                <a:gd name="T42" fmla="*/ 24 w 24"/>
                <a:gd name="T43" fmla="*/ 26 h 32"/>
                <a:gd name="T44" fmla="*/ 24 w 24"/>
                <a:gd name="T45" fmla="*/ 24 h 32"/>
                <a:gd name="T46" fmla="*/ 24 w 24"/>
                <a:gd name="T47" fmla="*/ 22 h 32"/>
                <a:gd name="T48" fmla="*/ 24 w 24"/>
                <a:gd name="T49" fmla="*/ 20 h 32"/>
                <a:gd name="T50" fmla="*/ 24 w 24"/>
                <a:gd name="T51" fmla="*/ 16 h 32"/>
                <a:gd name="T52" fmla="*/ 24 w 24"/>
                <a:gd name="T53" fmla="*/ 12 h 32"/>
                <a:gd name="T54" fmla="*/ 24 w 24"/>
                <a:gd name="T55" fmla="*/ 8 h 32"/>
                <a:gd name="T56" fmla="*/ 22 w 24"/>
                <a:gd name="T57" fmla="*/ 4 h 32"/>
                <a:gd name="T58" fmla="*/ 20 w 24"/>
                <a:gd name="T59" fmla="*/ 2 h 32"/>
                <a:gd name="T60" fmla="*/ 16 w 24"/>
                <a:gd name="T61" fmla="*/ 0 h 32"/>
                <a:gd name="T62" fmla="*/ 10 w 24"/>
                <a:gd name="T6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32">
                  <a:moveTo>
                    <a:pt x="10" y="0"/>
                  </a:move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2" y="30"/>
                  </a:lnTo>
                  <a:lnTo>
                    <a:pt x="6" y="32"/>
                  </a:lnTo>
                  <a:lnTo>
                    <a:pt x="8" y="32"/>
                  </a:lnTo>
                  <a:lnTo>
                    <a:pt x="10" y="32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8" y="32"/>
                  </a:lnTo>
                  <a:lnTo>
                    <a:pt x="22" y="30"/>
                  </a:lnTo>
                  <a:lnTo>
                    <a:pt x="24" y="28"/>
                  </a:lnTo>
                  <a:lnTo>
                    <a:pt x="24" y="26"/>
                  </a:lnTo>
                  <a:lnTo>
                    <a:pt x="24" y="24"/>
                  </a:lnTo>
                  <a:lnTo>
                    <a:pt x="24" y="22"/>
                  </a:lnTo>
                  <a:lnTo>
                    <a:pt x="24" y="20"/>
                  </a:lnTo>
                  <a:lnTo>
                    <a:pt x="24" y="16"/>
                  </a:lnTo>
                  <a:lnTo>
                    <a:pt x="24" y="12"/>
                  </a:lnTo>
                  <a:lnTo>
                    <a:pt x="24" y="8"/>
                  </a:lnTo>
                  <a:lnTo>
                    <a:pt x="22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0" y="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2" name="Freeform 554">
              <a:extLst>
                <a:ext uri="{FF2B5EF4-FFF2-40B4-BE49-F238E27FC236}">
                  <a16:creationId xmlns:a16="http://schemas.microsoft.com/office/drawing/2014/main" xmlns="" id="{D89FCC08-0E0B-4EC5-B229-70940D69EACD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4265" y="1531122"/>
              <a:ext cx="422118" cy="495840"/>
            </a:xfrm>
            <a:custGeom>
              <a:avLst/>
              <a:gdLst>
                <a:gd name="T0" fmla="*/ 206 w 228"/>
                <a:gd name="T1" fmla="*/ 82 h 268"/>
                <a:gd name="T2" fmla="*/ 198 w 228"/>
                <a:gd name="T3" fmla="*/ 84 h 268"/>
                <a:gd name="T4" fmla="*/ 198 w 228"/>
                <a:gd name="T5" fmla="*/ 92 h 268"/>
                <a:gd name="T6" fmla="*/ 204 w 228"/>
                <a:gd name="T7" fmla="*/ 96 h 268"/>
                <a:gd name="T8" fmla="*/ 200 w 228"/>
                <a:gd name="T9" fmla="*/ 104 h 268"/>
                <a:gd name="T10" fmla="*/ 214 w 228"/>
                <a:gd name="T11" fmla="*/ 112 h 268"/>
                <a:gd name="T12" fmla="*/ 188 w 228"/>
                <a:gd name="T13" fmla="*/ 122 h 268"/>
                <a:gd name="T14" fmla="*/ 164 w 228"/>
                <a:gd name="T15" fmla="*/ 138 h 268"/>
                <a:gd name="T16" fmla="*/ 152 w 228"/>
                <a:gd name="T17" fmla="*/ 154 h 268"/>
                <a:gd name="T18" fmla="*/ 140 w 228"/>
                <a:gd name="T19" fmla="*/ 160 h 268"/>
                <a:gd name="T20" fmla="*/ 120 w 228"/>
                <a:gd name="T21" fmla="*/ 174 h 268"/>
                <a:gd name="T22" fmla="*/ 106 w 228"/>
                <a:gd name="T23" fmla="*/ 182 h 268"/>
                <a:gd name="T24" fmla="*/ 116 w 228"/>
                <a:gd name="T25" fmla="*/ 188 h 268"/>
                <a:gd name="T26" fmla="*/ 112 w 228"/>
                <a:gd name="T27" fmla="*/ 198 h 268"/>
                <a:gd name="T28" fmla="*/ 100 w 228"/>
                <a:gd name="T29" fmla="*/ 214 h 268"/>
                <a:gd name="T30" fmla="*/ 82 w 228"/>
                <a:gd name="T31" fmla="*/ 224 h 268"/>
                <a:gd name="T32" fmla="*/ 76 w 228"/>
                <a:gd name="T33" fmla="*/ 238 h 268"/>
                <a:gd name="T34" fmla="*/ 74 w 228"/>
                <a:gd name="T35" fmla="*/ 260 h 268"/>
                <a:gd name="T36" fmla="*/ 54 w 228"/>
                <a:gd name="T37" fmla="*/ 268 h 268"/>
                <a:gd name="T38" fmla="*/ 46 w 228"/>
                <a:gd name="T39" fmla="*/ 258 h 268"/>
                <a:gd name="T40" fmla="*/ 24 w 228"/>
                <a:gd name="T41" fmla="*/ 256 h 268"/>
                <a:gd name="T42" fmla="*/ 2 w 228"/>
                <a:gd name="T43" fmla="*/ 240 h 268"/>
                <a:gd name="T44" fmla="*/ 12 w 228"/>
                <a:gd name="T45" fmla="*/ 222 h 268"/>
                <a:gd name="T46" fmla="*/ 20 w 228"/>
                <a:gd name="T47" fmla="*/ 214 h 268"/>
                <a:gd name="T48" fmla="*/ 26 w 228"/>
                <a:gd name="T49" fmla="*/ 206 h 268"/>
                <a:gd name="T50" fmla="*/ 40 w 228"/>
                <a:gd name="T51" fmla="*/ 218 h 268"/>
                <a:gd name="T52" fmla="*/ 40 w 228"/>
                <a:gd name="T53" fmla="*/ 208 h 268"/>
                <a:gd name="T54" fmla="*/ 38 w 228"/>
                <a:gd name="T55" fmla="*/ 198 h 268"/>
                <a:gd name="T56" fmla="*/ 28 w 228"/>
                <a:gd name="T57" fmla="*/ 198 h 268"/>
                <a:gd name="T58" fmla="*/ 30 w 228"/>
                <a:gd name="T59" fmla="*/ 186 h 268"/>
                <a:gd name="T60" fmla="*/ 42 w 228"/>
                <a:gd name="T61" fmla="*/ 176 h 268"/>
                <a:gd name="T62" fmla="*/ 62 w 228"/>
                <a:gd name="T63" fmla="*/ 168 h 268"/>
                <a:gd name="T64" fmla="*/ 64 w 228"/>
                <a:gd name="T65" fmla="*/ 162 h 268"/>
                <a:gd name="T66" fmla="*/ 54 w 228"/>
                <a:gd name="T67" fmla="*/ 144 h 268"/>
                <a:gd name="T68" fmla="*/ 54 w 228"/>
                <a:gd name="T69" fmla="*/ 126 h 268"/>
                <a:gd name="T70" fmla="*/ 60 w 228"/>
                <a:gd name="T71" fmla="*/ 108 h 268"/>
                <a:gd name="T72" fmla="*/ 72 w 228"/>
                <a:gd name="T73" fmla="*/ 120 h 268"/>
                <a:gd name="T74" fmla="*/ 80 w 228"/>
                <a:gd name="T75" fmla="*/ 138 h 268"/>
                <a:gd name="T76" fmla="*/ 82 w 228"/>
                <a:gd name="T77" fmla="*/ 114 h 268"/>
                <a:gd name="T78" fmla="*/ 104 w 228"/>
                <a:gd name="T79" fmla="*/ 94 h 268"/>
                <a:gd name="T80" fmla="*/ 122 w 228"/>
                <a:gd name="T81" fmla="*/ 88 h 268"/>
                <a:gd name="T82" fmla="*/ 132 w 228"/>
                <a:gd name="T83" fmla="*/ 80 h 268"/>
                <a:gd name="T84" fmla="*/ 86 w 228"/>
                <a:gd name="T85" fmla="*/ 74 h 268"/>
                <a:gd name="T86" fmla="*/ 68 w 228"/>
                <a:gd name="T87" fmla="*/ 72 h 268"/>
                <a:gd name="T88" fmla="*/ 56 w 228"/>
                <a:gd name="T89" fmla="*/ 74 h 268"/>
                <a:gd name="T90" fmla="*/ 44 w 228"/>
                <a:gd name="T91" fmla="*/ 54 h 268"/>
                <a:gd name="T92" fmla="*/ 44 w 228"/>
                <a:gd name="T93" fmla="*/ 40 h 268"/>
                <a:gd name="T94" fmla="*/ 66 w 228"/>
                <a:gd name="T95" fmla="*/ 42 h 268"/>
                <a:gd name="T96" fmla="*/ 78 w 228"/>
                <a:gd name="T97" fmla="*/ 26 h 268"/>
                <a:gd name="T98" fmla="*/ 100 w 228"/>
                <a:gd name="T99" fmla="*/ 18 h 268"/>
                <a:gd name="T100" fmla="*/ 122 w 228"/>
                <a:gd name="T101" fmla="*/ 4 h 268"/>
                <a:gd name="T102" fmla="*/ 160 w 228"/>
                <a:gd name="T103" fmla="*/ 2 h 268"/>
                <a:gd name="T104" fmla="*/ 188 w 228"/>
                <a:gd name="T105" fmla="*/ 6 h 268"/>
                <a:gd name="T106" fmla="*/ 212 w 228"/>
                <a:gd name="T107" fmla="*/ 26 h 268"/>
                <a:gd name="T108" fmla="*/ 216 w 228"/>
                <a:gd name="T109" fmla="*/ 30 h 268"/>
                <a:gd name="T110" fmla="*/ 218 w 228"/>
                <a:gd name="T111" fmla="*/ 64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8" h="268">
                  <a:moveTo>
                    <a:pt x="222" y="68"/>
                  </a:moveTo>
                  <a:lnTo>
                    <a:pt x="228" y="80"/>
                  </a:lnTo>
                  <a:lnTo>
                    <a:pt x="222" y="82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08" y="82"/>
                  </a:lnTo>
                  <a:lnTo>
                    <a:pt x="206" y="82"/>
                  </a:lnTo>
                  <a:lnTo>
                    <a:pt x="204" y="80"/>
                  </a:lnTo>
                  <a:lnTo>
                    <a:pt x="200" y="80"/>
                  </a:lnTo>
                  <a:lnTo>
                    <a:pt x="198" y="80"/>
                  </a:lnTo>
                  <a:lnTo>
                    <a:pt x="196" y="80"/>
                  </a:lnTo>
                  <a:lnTo>
                    <a:pt x="196" y="82"/>
                  </a:lnTo>
                  <a:lnTo>
                    <a:pt x="196" y="84"/>
                  </a:lnTo>
                  <a:lnTo>
                    <a:pt x="198" y="84"/>
                  </a:lnTo>
                  <a:lnTo>
                    <a:pt x="200" y="86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2" y="90"/>
                  </a:lnTo>
                  <a:lnTo>
                    <a:pt x="202" y="90"/>
                  </a:lnTo>
                  <a:lnTo>
                    <a:pt x="200" y="92"/>
                  </a:lnTo>
                  <a:lnTo>
                    <a:pt x="198" y="92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4" y="92"/>
                  </a:lnTo>
                  <a:lnTo>
                    <a:pt x="192" y="94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204" y="96"/>
                  </a:lnTo>
                  <a:lnTo>
                    <a:pt x="208" y="98"/>
                  </a:lnTo>
                  <a:lnTo>
                    <a:pt x="208" y="98"/>
                  </a:lnTo>
                  <a:lnTo>
                    <a:pt x="206" y="100"/>
                  </a:lnTo>
                  <a:lnTo>
                    <a:pt x="206" y="100"/>
                  </a:lnTo>
                  <a:lnTo>
                    <a:pt x="204" y="102"/>
                  </a:lnTo>
                  <a:lnTo>
                    <a:pt x="202" y="102"/>
                  </a:lnTo>
                  <a:lnTo>
                    <a:pt x="200" y="104"/>
                  </a:lnTo>
                  <a:lnTo>
                    <a:pt x="200" y="106"/>
                  </a:lnTo>
                  <a:lnTo>
                    <a:pt x="202" y="106"/>
                  </a:lnTo>
                  <a:lnTo>
                    <a:pt x="202" y="108"/>
                  </a:lnTo>
                  <a:lnTo>
                    <a:pt x="214" y="106"/>
                  </a:lnTo>
                  <a:lnTo>
                    <a:pt x="216" y="108"/>
                  </a:lnTo>
                  <a:lnTo>
                    <a:pt x="216" y="110"/>
                  </a:lnTo>
                  <a:lnTo>
                    <a:pt x="214" y="112"/>
                  </a:lnTo>
                  <a:lnTo>
                    <a:pt x="212" y="114"/>
                  </a:lnTo>
                  <a:lnTo>
                    <a:pt x="210" y="114"/>
                  </a:lnTo>
                  <a:lnTo>
                    <a:pt x="210" y="114"/>
                  </a:lnTo>
                  <a:lnTo>
                    <a:pt x="208" y="114"/>
                  </a:lnTo>
                  <a:lnTo>
                    <a:pt x="200" y="116"/>
                  </a:lnTo>
                  <a:lnTo>
                    <a:pt x="194" y="118"/>
                  </a:lnTo>
                  <a:lnTo>
                    <a:pt x="188" y="122"/>
                  </a:lnTo>
                  <a:lnTo>
                    <a:pt x="186" y="124"/>
                  </a:lnTo>
                  <a:lnTo>
                    <a:pt x="184" y="126"/>
                  </a:lnTo>
                  <a:lnTo>
                    <a:pt x="182" y="128"/>
                  </a:lnTo>
                  <a:lnTo>
                    <a:pt x="176" y="134"/>
                  </a:lnTo>
                  <a:lnTo>
                    <a:pt x="172" y="136"/>
                  </a:lnTo>
                  <a:lnTo>
                    <a:pt x="166" y="138"/>
                  </a:lnTo>
                  <a:lnTo>
                    <a:pt x="164" y="138"/>
                  </a:lnTo>
                  <a:lnTo>
                    <a:pt x="162" y="138"/>
                  </a:lnTo>
                  <a:lnTo>
                    <a:pt x="166" y="142"/>
                  </a:lnTo>
                  <a:lnTo>
                    <a:pt x="160" y="148"/>
                  </a:lnTo>
                  <a:lnTo>
                    <a:pt x="158" y="150"/>
                  </a:lnTo>
                  <a:lnTo>
                    <a:pt x="154" y="152"/>
                  </a:lnTo>
                  <a:lnTo>
                    <a:pt x="152" y="152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8"/>
                  </a:lnTo>
                  <a:lnTo>
                    <a:pt x="152" y="160"/>
                  </a:lnTo>
                  <a:lnTo>
                    <a:pt x="150" y="162"/>
                  </a:lnTo>
                  <a:lnTo>
                    <a:pt x="148" y="164"/>
                  </a:lnTo>
                  <a:lnTo>
                    <a:pt x="146" y="164"/>
                  </a:lnTo>
                  <a:lnTo>
                    <a:pt x="140" y="160"/>
                  </a:lnTo>
                  <a:lnTo>
                    <a:pt x="132" y="166"/>
                  </a:lnTo>
                  <a:lnTo>
                    <a:pt x="130" y="164"/>
                  </a:lnTo>
                  <a:lnTo>
                    <a:pt x="128" y="164"/>
                  </a:lnTo>
                  <a:lnTo>
                    <a:pt x="124" y="168"/>
                  </a:lnTo>
                  <a:lnTo>
                    <a:pt x="122" y="170"/>
                  </a:lnTo>
                  <a:lnTo>
                    <a:pt x="120" y="172"/>
                  </a:lnTo>
                  <a:lnTo>
                    <a:pt x="120" y="174"/>
                  </a:lnTo>
                  <a:lnTo>
                    <a:pt x="118" y="176"/>
                  </a:lnTo>
                  <a:lnTo>
                    <a:pt x="116" y="178"/>
                  </a:lnTo>
                  <a:lnTo>
                    <a:pt x="114" y="180"/>
                  </a:lnTo>
                  <a:lnTo>
                    <a:pt x="112" y="180"/>
                  </a:lnTo>
                  <a:lnTo>
                    <a:pt x="112" y="180"/>
                  </a:lnTo>
                  <a:lnTo>
                    <a:pt x="108" y="180"/>
                  </a:lnTo>
                  <a:lnTo>
                    <a:pt x="106" y="182"/>
                  </a:lnTo>
                  <a:lnTo>
                    <a:pt x="106" y="184"/>
                  </a:lnTo>
                  <a:lnTo>
                    <a:pt x="106" y="184"/>
                  </a:lnTo>
                  <a:lnTo>
                    <a:pt x="106" y="186"/>
                  </a:lnTo>
                  <a:lnTo>
                    <a:pt x="106" y="188"/>
                  </a:lnTo>
                  <a:lnTo>
                    <a:pt x="108" y="186"/>
                  </a:lnTo>
                  <a:lnTo>
                    <a:pt x="112" y="188"/>
                  </a:lnTo>
                  <a:lnTo>
                    <a:pt x="116" y="188"/>
                  </a:lnTo>
                  <a:lnTo>
                    <a:pt x="118" y="190"/>
                  </a:lnTo>
                  <a:lnTo>
                    <a:pt x="118" y="190"/>
                  </a:lnTo>
                  <a:lnTo>
                    <a:pt x="120" y="192"/>
                  </a:lnTo>
                  <a:lnTo>
                    <a:pt x="118" y="194"/>
                  </a:lnTo>
                  <a:lnTo>
                    <a:pt x="116" y="196"/>
                  </a:lnTo>
                  <a:lnTo>
                    <a:pt x="114" y="198"/>
                  </a:lnTo>
                  <a:lnTo>
                    <a:pt x="112" y="198"/>
                  </a:lnTo>
                  <a:lnTo>
                    <a:pt x="110" y="200"/>
                  </a:lnTo>
                  <a:lnTo>
                    <a:pt x="110" y="202"/>
                  </a:lnTo>
                  <a:lnTo>
                    <a:pt x="108" y="204"/>
                  </a:lnTo>
                  <a:lnTo>
                    <a:pt x="104" y="206"/>
                  </a:lnTo>
                  <a:lnTo>
                    <a:pt x="102" y="208"/>
                  </a:lnTo>
                  <a:lnTo>
                    <a:pt x="102" y="208"/>
                  </a:lnTo>
                  <a:lnTo>
                    <a:pt x="100" y="214"/>
                  </a:lnTo>
                  <a:lnTo>
                    <a:pt x="98" y="218"/>
                  </a:lnTo>
                  <a:lnTo>
                    <a:pt x="96" y="222"/>
                  </a:lnTo>
                  <a:lnTo>
                    <a:pt x="92" y="224"/>
                  </a:lnTo>
                  <a:lnTo>
                    <a:pt x="88" y="224"/>
                  </a:lnTo>
                  <a:lnTo>
                    <a:pt x="86" y="226"/>
                  </a:lnTo>
                  <a:lnTo>
                    <a:pt x="86" y="226"/>
                  </a:lnTo>
                  <a:lnTo>
                    <a:pt x="82" y="224"/>
                  </a:lnTo>
                  <a:lnTo>
                    <a:pt x="80" y="224"/>
                  </a:lnTo>
                  <a:lnTo>
                    <a:pt x="78" y="228"/>
                  </a:lnTo>
                  <a:lnTo>
                    <a:pt x="78" y="230"/>
                  </a:lnTo>
                  <a:lnTo>
                    <a:pt x="76" y="234"/>
                  </a:lnTo>
                  <a:lnTo>
                    <a:pt x="76" y="236"/>
                  </a:lnTo>
                  <a:lnTo>
                    <a:pt x="76" y="236"/>
                  </a:lnTo>
                  <a:lnTo>
                    <a:pt x="76" y="238"/>
                  </a:lnTo>
                  <a:lnTo>
                    <a:pt x="78" y="242"/>
                  </a:lnTo>
                  <a:lnTo>
                    <a:pt x="78" y="246"/>
                  </a:lnTo>
                  <a:lnTo>
                    <a:pt x="78" y="250"/>
                  </a:lnTo>
                  <a:lnTo>
                    <a:pt x="78" y="250"/>
                  </a:lnTo>
                  <a:lnTo>
                    <a:pt x="78" y="256"/>
                  </a:lnTo>
                  <a:lnTo>
                    <a:pt x="76" y="258"/>
                  </a:lnTo>
                  <a:lnTo>
                    <a:pt x="74" y="260"/>
                  </a:lnTo>
                  <a:lnTo>
                    <a:pt x="72" y="262"/>
                  </a:lnTo>
                  <a:lnTo>
                    <a:pt x="70" y="262"/>
                  </a:lnTo>
                  <a:lnTo>
                    <a:pt x="68" y="262"/>
                  </a:lnTo>
                  <a:lnTo>
                    <a:pt x="68" y="262"/>
                  </a:lnTo>
                  <a:lnTo>
                    <a:pt x="62" y="266"/>
                  </a:lnTo>
                  <a:lnTo>
                    <a:pt x="58" y="266"/>
                  </a:lnTo>
                  <a:lnTo>
                    <a:pt x="54" y="268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4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8"/>
                  </a:lnTo>
                  <a:lnTo>
                    <a:pt x="42" y="256"/>
                  </a:lnTo>
                  <a:lnTo>
                    <a:pt x="38" y="254"/>
                  </a:lnTo>
                  <a:lnTo>
                    <a:pt x="36" y="254"/>
                  </a:lnTo>
                  <a:lnTo>
                    <a:pt x="34" y="254"/>
                  </a:lnTo>
                  <a:lnTo>
                    <a:pt x="32" y="254"/>
                  </a:lnTo>
                  <a:lnTo>
                    <a:pt x="28" y="256"/>
                  </a:lnTo>
                  <a:lnTo>
                    <a:pt x="24" y="256"/>
                  </a:lnTo>
                  <a:lnTo>
                    <a:pt x="22" y="254"/>
                  </a:lnTo>
                  <a:lnTo>
                    <a:pt x="20" y="252"/>
                  </a:lnTo>
                  <a:lnTo>
                    <a:pt x="18" y="250"/>
                  </a:lnTo>
                  <a:lnTo>
                    <a:pt x="16" y="250"/>
                  </a:lnTo>
                  <a:lnTo>
                    <a:pt x="10" y="246"/>
                  </a:lnTo>
                  <a:lnTo>
                    <a:pt x="6" y="244"/>
                  </a:lnTo>
                  <a:lnTo>
                    <a:pt x="2" y="240"/>
                  </a:lnTo>
                  <a:lnTo>
                    <a:pt x="2" y="238"/>
                  </a:lnTo>
                  <a:lnTo>
                    <a:pt x="0" y="238"/>
                  </a:lnTo>
                  <a:lnTo>
                    <a:pt x="0" y="236"/>
                  </a:lnTo>
                  <a:lnTo>
                    <a:pt x="4" y="230"/>
                  </a:lnTo>
                  <a:lnTo>
                    <a:pt x="6" y="226"/>
                  </a:lnTo>
                  <a:lnTo>
                    <a:pt x="10" y="224"/>
                  </a:lnTo>
                  <a:lnTo>
                    <a:pt x="12" y="222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0" y="220"/>
                  </a:lnTo>
                  <a:lnTo>
                    <a:pt x="24" y="218"/>
                  </a:lnTo>
                  <a:lnTo>
                    <a:pt x="24" y="216"/>
                  </a:lnTo>
                  <a:lnTo>
                    <a:pt x="22" y="214"/>
                  </a:lnTo>
                  <a:lnTo>
                    <a:pt x="20" y="214"/>
                  </a:lnTo>
                  <a:lnTo>
                    <a:pt x="18" y="214"/>
                  </a:lnTo>
                  <a:lnTo>
                    <a:pt x="18" y="212"/>
                  </a:lnTo>
                  <a:lnTo>
                    <a:pt x="18" y="210"/>
                  </a:lnTo>
                  <a:lnTo>
                    <a:pt x="20" y="208"/>
                  </a:lnTo>
                  <a:lnTo>
                    <a:pt x="22" y="206"/>
                  </a:lnTo>
                  <a:lnTo>
                    <a:pt x="24" y="206"/>
                  </a:lnTo>
                  <a:lnTo>
                    <a:pt x="26" y="206"/>
                  </a:lnTo>
                  <a:lnTo>
                    <a:pt x="28" y="208"/>
                  </a:lnTo>
                  <a:lnTo>
                    <a:pt x="28" y="208"/>
                  </a:lnTo>
                  <a:lnTo>
                    <a:pt x="30" y="212"/>
                  </a:lnTo>
                  <a:lnTo>
                    <a:pt x="34" y="216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40" y="218"/>
                  </a:lnTo>
                  <a:lnTo>
                    <a:pt x="42" y="218"/>
                  </a:lnTo>
                  <a:lnTo>
                    <a:pt x="44" y="218"/>
                  </a:lnTo>
                  <a:lnTo>
                    <a:pt x="44" y="216"/>
                  </a:lnTo>
                  <a:lnTo>
                    <a:pt x="44" y="214"/>
                  </a:lnTo>
                  <a:lnTo>
                    <a:pt x="42" y="212"/>
                  </a:lnTo>
                  <a:lnTo>
                    <a:pt x="42" y="210"/>
                  </a:lnTo>
                  <a:lnTo>
                    <a:pt x="40" y="208"/>
                  </a:lnTo>
                  <a:lnTo>
                    <a:pt x="40" y="206"/>
                  </a:lnTo>
                  <a:lnTo>
                    <a:pt x="36" y="204"/>
                  </a:lnTo>
                  <a:lnTo>
                    <a:pt x="36" y="202"/>
                  </a:lnTo>
                  <a:lnTo>
                    <a:pt x="36" y="200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38" y="198"/>
                  </a:lnTo>
                  <a:lnTo>
                    <a:pt x="40" y="194"/>
                  </a:lnTo>
                  <a:lnTo>
                    <a:pt x="40" y="192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2"/>
                  </a:lnTo>
                  <a:lnTo>
                    <a:pt x="28" y="198"/>
                  </a:lnTo>
                  <a:lnTo>
                    <a:pt x="26" y="198"/>
                  </a:lnTo>
                  <a:lnTo>
                    <a:pt x="24" y="196"/>
                  </a:lnTo>
                  <a:lnTo>
                    <a:pt x="26" y="194"/>
                  </a:lnTo>
                  <a:lnTo>
                    <a:pt x="26" y="190"/>
                  </a:lnTo>
                  <a:lnTo>
                    <a:pt x="28" y="188"/>
                  </a:lnTo>
                  <a:lnTo>
                    <a:pt x="30" y="186"/>
                  </a:lnTo>
                  <a:lnTo>
                    <a:pt x="30" y="186"/>
                  </a:lnTo>
                  <a:lnTo>
                    <a:pt x="34" y="180"/>
                  </a:lnTo>
                  <a:lnTo>
                    <a:pt x="36" y="176"/>
                  </a:lnTo>
                  <a:lnTo>
                    <a:pt x="38" y="174"/>
                  </a:lnTo>
                  <a:lnTo>
                    <a:pt x="40" y="174"/>
                  </a:lnTo>
                  <a:lnTo>
                    <a:pt x="40" y="174"/>
                  </a:lnTo>
                  <a:lnTo>
                    <a:pt x="42" y="176"/>
                  </a:lnTo>
                  <a:lnTo>
                    <a:pt x="42" y="176"/>
                  </a:lnTo>
                  <a:lnTo>
                    <a:pt x="44" y="178"/>
                  </a:lnTo>
                  <a:lnTo>
                    <a:pt x="46" y="178"/>
                  </a:lnTo>
                  <a:lnTo>
                    <a:pt x="50" y="176"/>
                  </a:lnTo>
                  <a:lnTo>
                    <a:pt x="54" y="174"/>
                  </a:lnTo>
                  <a:lnTo>
                    <a:pt x="58" y="172"/>
                  </a:lnTo>
                  <a:lnTo>
                    <a:pt x="60" y="170"/>
                  </a:lnTo>
                  <a:lnTo>
                    <a:pt x="62" y="168"/>
                  </a:lnTo>
                  <a:lnTo>
                    <a:pt x="64" y="168"/>
                  </a:lnTo>
                  <a:lnTo>
                    <a:pt x="68" y="166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66" y="162"/>
                  </a:lnTo>
                  <a:lnTo>
                    <a:pt x="64" y="162"/>
                  </a:lnTo>
                  <a:lnTo>
                    <a:pt x="62" y="162"/>
                  </a:lnTo>
                  <a:lnTo>
                    <a:pt x="60" y="166"/>
                  </a:lnTo>
                  <a:lnTo>
                    <a:pt x="56" y="166"/>
                  </a:lnTo>
                  <a:lnTo>
                    <a:pt x="54" y="164"/>
                  </a:lnTo>
                  <a:lnTo>
                    <a:pt x="52" y="164"/>
                  </a:lnTo>
                  <a:lnTo>
                    <a:pt x="50" y="162"/>
                  </a:lnTo>
                  <a:lnTo>
                    <a:pt x="54" y="144"/>
                  </a:lnTo>
                  <a:lnTo>
                    <a:pt x="58" y="140"/>
                  </a:lnTo>
                  <a:lnTo>
                    <a:pt x="60" y="136"/>
                  </a:lnTo>
                  <a:lnTo>
                    <a:pt x="60" y="134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26"/>
                  </a:lnTo>
                  <a:lnTo>
                    <a:pt x="52" y="122"/>
                  </a:lnTo>
                  <a:lnTo>
                    <a:pt x="52" y="118"/>
                  </a:lnTo>
                  <a:lnTo>
                    <a:pt x="52" y="116"/>
                  </a:lnTo>
                  <a:lnTo>
                    <a:pt x="52" y="112"/>
                  </a:lnTo>
                  <a:lnTo>
                    <a:pt x="56" y="110"/>
                  </a:lnTo>
                  <a:lnTo>
                    <a:pt x="58" y="108"/>
                  </a:lnTo>
                  <a:lnTo>
                    <a:pt x="60" y="108"/>
                  </a:lnTo>
                  <a:lnTo>
                    <a:pt x="60" y="108"/>
                  </a:lnTo>
                  <a:lnTo>
                    <a:pt x="64" y="110"/>
                  </a:lnTo>
                  <a:lnTo>
                    <a:pt x="66" y="112"/>
                  </a:lnTo>
                  <a:lnTo>
                    <a:pt x="68" y="114"/>
                  </a:lnTo>
                  <a:lnTo>
                    <a:pt x="70" y="118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140"/>
                  </a:lnTo>
                  <a:lnTo>
                    <a:pt x="74" y="142"/>
                  </a:lnTo>
                  <a:lnTo>
                    <a:pt x="74" y="144"/>
                  </a:lnTo>
                  <a:lnTo>
                    <a:pt x="76" y="144"/>
                  </a:lnTo>
                  <a:lnTo>
                    <a:pt x="78" y="142"/>
                  </a:lnTo>
                  <a:lnTo>
                    <a:pt x="78" y="140"/>
                  </a:lnTo>
                  <a:lnTo>
                    <a:pt x="80" y="138"/>
                  </a:lnTo>
                  <a:lnTo>
                    <a:pt x="82" y="136"/>
                  </a:lnTo>
                  <a:lnTo>
                    <a:pt x="82" y="134"/>
                  </a:lnTo>
                  <a:lnTo>
                    <a:pt x="80" y="128"/>
                  </a:lnTo>
                  <a:lnTo>
                    <a:pt x="80" y="122"/>
                  </a:lnTo>
                  <a:lnTo>
                    <a:pt x="80" y="118"/>
                  </a:lnTo>
                  <a:lnTo>
                    <a:pt x="80" y="116"/>
                  </a:lnTo>
                  <a:lnTo>
                    <a:pt x="82" y="114"/>
                  </a:lnTo>
                  <a:lnTo>
                    <a:pt x="84" y="110"/>
                  </a:lnTo>
                  <a:lnTo>
                    <a:pt x="84" y="108"/>
                  </a:lnTo>
                  <a:lnTo>
                    <a:pt x="84" y="106"/>
                  </a:lnTo>
                  <a:lnTo>
                    <a:pt x="86" y="102"/>
                  </a:lnTo>
                  <a:lnTo>
                    <a:pt x="86" y="98"/>
                  </a:lnTo>
                  <a:lnTo>
                    <a:pt x="86" y="96"/>
                  </a:lnTo>
                  <a:lnTo>
                    <a:pt x="104" y="94"/>
                  </a:lnTo>
                  <a:lnTo>
                    <a:pt x="108" y="96"/>
                  </a:lnTo>
                  <a:lnTo>
                    <a:pt x="112" y="96"/>
                  </a:lnTo>
                  <a:lnTo>
                    <a:pt x="116" y="96"/>
                  </a:lnTo>
                  <a:lnTo>
                    <a:pt x="118" y="94"/>
                  </a:lnTo>
                  <a:lnTo>
                    <a:pt x="118" y="94"/>
                  </a:lnTo>
                  <a:lnTo>
                    <a:pt x="120" y="90"/>
                  </a:lnTo>
                  <a:lnTo>
                    <a:pt x="122" y="88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28" y="84"/>
                  </a:lnTo>
                  <a:lnTo>
                    <a:pt x="128" y="84"/>
                  </a:lnTo>
                  <a:lnTo>
                    <a:pt x="130" y="82"/>
                  </a:lnTo>
                  <a:lnTo>
                    <a:pt x="132" y="80"/>
                  </a:lnTo>
                  <a:lnTo>
                    <a:pt x="134" y="80"/>
                  </a:lnTo>
                  <a:lnTo>
                    <a:pt x="134" y="78"/>
                  </a:lnTo>
                  <a:lnTo>
                    <a:pt x="130" y="76"/>
                  </a:lnTo>
                  <a:lnTo>
                    <a:pt x="96" y="80"/>
                  </a:lnTo>
                  <a:lnTo>
                    <a:pt x="92" y="76"/>
                  </a:lnTo>
                  <a:lnTo>
                    <a:pt x="90" y="76"/>
                  </a:lnTo>
                  <a:lnTo>
                    <a:pt x="86" y="74"/>
                  </a:lnTo>
                  <a:lnTo>
                    <a:pt x="82" y="74"/>
                  </a:lnTo>
                  <a:lnTo>
                    <a:pt x="82" y="74"/>
                  </a:lnTo>
                  <a:lnTo>
                    <a:pt x="78" y="74"/>
                  </a:lnTo>
                  <a:lnTo>
                    <a:pt x="74" y="74"/>
                  </a:lnTo>
                  <a:lnTo>
                    <a:pt x="70" y="74"/>
                  </a:lnTo>
                  <a:lnTo>
                    <a:pt x="68" y="72"/>
                  </a:lnTo>
                  <a:lnTo>
                    <a:pt x="68" y="72"/>
                  </a:lnTo>
                  <a:lnTo>
                    <a:pt x="66" y="70"/>
                  </a:lnTo>
                  <a:lnTo>
                    <a:pt x="64" y="70"/>
                  </a:lnTo>
                  <a:lnTo>
                    <a:pt x="62" y="70"/>
                  </a:lnTo>
                  <a:lnTo>
                    <a:pt x="62" y="70"/>
                  </a:lnTo>
                  <a:lnTo>
                    <a:pt x="62" y="72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4"/>
                  </a:lnTo>
                  <a:lnTo>
                    <a:pt x="54" y="72"/>
                  </a:lnTo>
                  <a:lnTo>
                    <a:pt x="54" y="72"/>
                  </a:lnTo>
                  <a:lnTo>
                    <a:pt x="44" y="64"/>
                  </a:lnTo>
                  <a:lnTo>
                    <a:pt x="42" y="60"/>
                  </a:lnTo>
                  <a:lnTo>
                    <a:pt x="42" y="56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46" y="50"/>
                  </a:lnTo>
                  <a:lnTo>
                    <a:pt x="44" y="46"/>
                  </a:lnTo>
                  <a:lnTo>
                    <a:pt x="44" y="44"/>
                  </a:lnTo>
                  <a:lnTo>
                    <a:pt x="42" y="44"/>
                  </a:lnTo>
                  <a:lnTo>
                    <a:pt x="44" y="42"/>
                  </a:lnTo>
                  <a:lnTo>
                    <a:pt x="44" y="40"/>
                  </a:lnTo>
                  <a:lnTo>
                    <a:pt x="48" y="38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6" y="36"/>
                  </a:lnTo>
                  <a:lnTo>
                    <a:pt x="60" y="38"/>
                  </a:lnTo>
                  <a:lnTo>
                    <a:pt x="64" y="42"/>
                  </a:lnTo>
                  <a:lnTo>
                    <a:pt x="66" y="42"/>
                  </a:lnTo>
                  <a:lnTo>
                    <a:pt x="68" y="44"/>
                  </a:lnTo>
                  <a:lnTo>
                    <a:pt x="70" y="34"/>
                  </a:lnTo>
                  <a:lnTo>
                    <a:pt x="70" y="34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8" y="26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18"/>
                  </a:lnTo>
                  <a:lnTo>
                    <a:pt x="100" y="16"/>
                  </a:lnTo>
                  <a:lnTo>
                    <a:pt x="102" y="14"/>
                  </a:lnTo>
                  <a:lnTo>
                    <a:pt x="106" y="12"/>
                  </a:lnTo>
                  <a:lnTo>
                    <a:pt x="110" y="8"/>
                  </a:lnTo>
                  <a:lnTo>
                    <a:pt x="118" y="6"/>
                  </a:lnTo>
                  <a:lnTo>
                    <a:pt x="120" y="14"/>
                  </a:lnTo>
                  <a:lnTo>
                    <a:pt x="122" y="4"/>
                  </a:lnTo>
                  <a:lnTo>
                    <a:pt x="122" y="2"/>
                  </a:lnTo>
                  <a:lnTo>
                    <a:pt x="126" y="2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8" y="2"/>
                  </a:lnTo>
                  <a:lnTo>
                    <a:pt x="160" y="2"/>
                  </a:lnTo>
                  <a:lnTo>
                    <a:pt x="170" y="4"/>
                  </a:lnTo>
                  <a:lnTo>
                    <a:pt x="174" y="4"/>
                  </a:lnTo>
                  <a:lnTo>
                    <a:pt x="174" y="14"/>
                  </a:lnTo>
                  <a:lnTo>
                    <a:pt x="180" y="8"/>
                  </a:lnTo>
                  <a:lnTo>
                    <a:pt x="180" y="8"/>
                  </a:lnTo>
                  <a:lnTo>
                    <a:pt x="184" y="6"/>
                  </a:lnTo>
                  <a:lnTo>
                    <a:pt x="188" y="6"/>
                  </a:lnTo>
                  <a:lnTo>
                    <a:pt x="192" y="8"/>
                  </a:lnTo>
                  <a:lnTo>
                    <a:pt x="196" y="8"/>
                  </a:lnTo>
                  <a:lnTo>
                    <a:pt x="200" y="12"/>
                  </a:lnTo>
                  <a:lnTo>
                    <a:pt x="202" y="16"/>
                  </a:lnTo>
                  <a:lnTo>
                    <a:pt x="206" y="20"/>
                  </a:lnTo>
                  <a:lnTo>
                    <a:pt x="210" y="22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08" y="30"/>
                  </a:lnTo>
                  <a:lnTo>
                    <a:pt x="208" y="30"/>
                  </a:lnTo>
                  <a:lnTo>
                    <a:pt x="210" y="30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6" y="30"/>
                  </a:lnTo>
                  <a:lnTo>
                    <a:pt x="220" y="36"/>
                  </a:lnTo>
                  <a:lnTo>
                    <a:pt x="222" y="40"/>
                  </a:lnTo>
                  <a:lnTo>
                    <a:pt x="220" y="46"/>
                  </a:lnTo>
                  <a:lnTo>
                    <a:pt x="218" y="52"/>
                  </a:lnTo>
                  <a:lnTo>
                    <a:pt x="216" y="56"/>
                  </a:lnTo>
                  <a:lnTo>
                    <a:pt x="218" y="60"/>
                  </a:lnTo>
                  <a:lnTo>
                    <a:pt x="218" y="64"/>
                  </a:lnTo>
                  <a:lnTo>
                    <a:pt x="220" y="66"/>
                  </a:lnTo>
                  <a:lnTo>
                    <a:pt x="222" y="68"/>
                  </a:lnTo>
                  <a:lnTo>
                    <a:pt x="222" y="68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3" name="Freeform 555">
              <a:extLst>
                <a:ext uri="{FF2B5EF4-FFF2-40B4-BE49-F238E27FC236}">
                  <a16:creationId xmlns:a16="http://schemas.microsoft.com/office/drawing/2014/main" xmlns="" id="{A010749E-B0EC-4B21-BDB3-BCF2388287D5}"/>
                </a:ext>
              </a:extLst>
            </p:cNvPr>
            <p:cNvSpPr>
              <a:spLocks/>
            </p:cNvSpPr>
            <p:nvPr/>
          </p:nvSpPr>
          <p:spPr bwMode="gray">
            <a:xfrm>
              <a:off x="7940817" y="5553348"/>
              <a:ext cx="144409" cy="166513"/>
            </a:xfrm>
            <a:custGeom>
              <a:avLst/>
              <a:gdLst>
                <a:gd name="T0" fmla="*/ 78 w 78"/>
                <a:gd name="T1" fmla="*/ 50 h 90"/>
                <a:gd name="T2" fmla="*/ 60 w 78"/>
                <a:gd name="T3" fmla="*/ 32 h 90"/>
                <a:gd name="T4" fmla="*/ 60 w 78"/>
                <a:gd name="T5" fmla="*/ 30 h 90"/>
                <a:gd name="T6" fmla="*/ 58 w 78"/>
                <a:gd name="T7" fmla="*/ 28 h 90"/>
                <a:gd name="T8" fmla="*/ 56 w 78"/>
                <a:gd name="T9" fmla="*/ 26 h 90"/>
                <a:gd name="T10" fmla="*/ 52 w 78"/>
                <a:gd name="T11" fmla="*/ 24 h 90"/>
                <a:gd name="T12" fmla="*/ 44 w 78"/>
                <a:gd name="T13" fmla="*/ 20 h 90"/>
                <a:gd name="T14" fmla="*/ 36 w 78"/>
                <a:gd name="T15" fmla="*/ 18 h 90"/>
                <a:gd name="T16" fmla="*/ 32 w 78"/>
                <a:gd name="T17" fmla="*/ 14 h 90"/>
                <a:gd name="T18" fmla="*/ 30 w 78"/>
                <a:gd name="T19" fmla="*/ 12 h 90"/>
                <a:gd name="T20" fmla="*/ 28 w 78"/>
                <a:gd name="T21" fmla="*/ 10 h 90"/>
                <a:gd name="T22" fmla="*/ 28 w 78"/>
                <a:gd name="T23" fmla="*/ 10 h 90"/>
                <a:gd name="T24" fmla="*/ 28 w 78"/>
                <a:gd name="T25" fmla="*/ 8 h 90"/>
                <a:gd name="T26" fmla="*/ 26 w 78"/>
                <a:gd name="T27" fmla="*/ 6 h 90"/>
                <a:gd name="T28" fmla="*/ 24 w 78"/>
                <a:gd name="T29" fmla="*/ 4 h 90"/>
                <a:gd name="T30" fmla="*/ 20 w 78"/>
                <a:gd name="T31" fmla="*/ 2 h 90"/>
                <a:gd name="T32" fmla="*/ 16 w 78"/>
                <a:gd name="T33" fmla="*/ 0 h 90"/>
                <a:gd name="T34" fmla="*/ 12 w 78"/>
                <a:gd name="T35" fmla="*/ 2 h 90"/>
                <a:gd name="T36" fmla="*/ 12 w 78"/>
                <a:gd name="T37" fmla="*/ 2 h 90"/>
                <a:gd name="T38" fmla="*/ 10 w 78"/>
                <a:gd name="T39" fmla="*/ 6 h 90"/>
                <a:gd name="T40" fmla="*/ 8 w 78"/>
                <a:gd name="T41" fmla="*/ 10 h 90"/>
                <a:gd name="T42" fmla="*/ 4 w 78"/>
                <a:gd name="T43" fmla="*/ 14 h 90"/>
                <a:gd name="T44" fmla="*/ 2 w 78"/>
                <a:gd name="T45" fmla="*/ 20 h 90"/>
                <a:gd name="T46" fmla="*/ 0 w 78"/>
                <a:gd name="T47" fmla="*/ 32 h 90"/>
                <a:gd name="T48" fmla="*/ 0 w 78"/>
                <a:gd name="T49" fmla="*/ 44 h 90"/>
                <a:gd name="T50" fmla="*/ 2 w 78"/>
                <a:gd name="T51" fmla="*/ 52 h 90"/>
                <a:gd name="T52" fmla="*/ 2 w 78"/>
                <a:gd name="T53" fmla="*/ 54 h 90"/>
                <a:gd name="T54" fmla="*/ 2 w 78"/>
                <a:gd name="T55" fmla="*/ 56 h 90"/>
                <a:gd name="T56" fmla="*/ 2 w 78"/>
                <a:gd name="T57" fmla="*/ 58 h 90"/>
                <a:gd name="T58" fmla="*/ 2 w 78"/>
                <a:gd name="T59" fmla="*/ 62 h 90"/>
                <a:gd name="T60" fmla="*/ 2 w 78"/>
                <a:gd name="T61" fmla="*/ 66 h 90"/>
                <a:gd name="T62" fmla="*/ 2 w 78"/>
                <a:gd name="T63" fmla="*/ 72 h 90"/>
                <a:gd name="T64" fmla="*/ 4 w 78"/>
                <a:gd name="T65" fmla="*/ 78 h 90"/>
                <a:gd name="T66" fmla="*/ 6 w 78"/>
                <a:gd name="T67" fmla="*/ 82 h 90"/>
                <a:gd name="T68" fmla="*/ 10 w 78"/>
                <a:gd name="T69" fmla="*/ 86 h 90"/>
                <a:gd name="T70" fmla="*/ 12 w 78"/>
                <a:gd name="T71" fmla="*/ 88 h 90"/>
                <a:gd name="T72" fmla="*/ 14 w 78"/>
                <a:gd name="T73" fmla="*/ 90 h 90"/>
                <a:gd name="T74" fmla="*/ 16 w 78"/>
                <a:gd name="T75" fmla="*/ 90 h 90"/>
                <a:gd name="T76" fmla="*/ 20 w 78"/>
                <a:gd name="T77" fmla="*/ 90 h 90"/>
                <a:gd name="T78" fmla="*/ 30 w 78"/>
                <a:gd name="T79" fmla="*/ 90 h 90"/>
                <a:gd name="T80" fmla="*/ 42 w 78"/>
                <a:gd name="T81" fmla="*/ 90 h 90"/>
                <a:gd name="T82" fmla="*/ 50 w 78"/>
                <a:gd name="T83" fmla="*/ 88 h 90"/>
                <a:gd name="T84" fmla="*/ 52 w 78"/>
                <a:gd name="T85" fmla="*/ 86 h 90"/>
                <a:gd name="T86" fmla="*/ 56 w 78"/>
                <a:gd name="T87" fmla="*/ 84 h 90"/>
                <a:gd name="T88" fmla="*/ 60 w 78"/>
                <a:gd name="T89" fmla="*/ 82 h 90"/>
                <a:gd name="T90" fmla="*/ 64 w 78"/>
                <a:gd name="T91" fmla="*/ 80 h 90"/>
                <a:gd name="T92" fmla="*/ 68 w 78"/>
                <a:gd name="T93" fmla="*/ 78 h 90"/>
                <a:gd name="T94" fmla="*/ 70 w 78"/>
                <a:gd name="T95" fmla="*/ 76 h 90"/>
                <a:gd name="T96" fmla="*/ 70 w 78"/>
                <a:gd name="T97" fmla="*/ 76 h 90"/>
                <a:gd name="T98" fmla="*/ 78 w 78"/>
                <a:gd name="T99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" h="90">
                  <a:moveTo>
                    <a:pt x="78" y="50"/>
                  </a:moveTo>
                  <a:lnTo>
                    <a:pt x="60" y="32"/>
                  </a:lnTo>
                  <a:lnTo>
                    <a:pt x="60" y="30"/>
                  </a:lnTo>
                  <a:lnTo>
                    <a:pt x="58" y="28"/>
                  </a:lnTo>
                  <a:lnTo>
                    <a:pt x="56" y="26"/>
                  </a:lnTo>
                  <a:lnTo>
                    <a:pt x="52" y="24"/>
                  </a:lnTo>
                  <a:lnTo>
                    <a:pt x="44" y="20"/>
                  </a:lnTo>
                  <a:lnTo>
                    <a:pt x="36" y="18"/>
                  </a:lnTo>
                  <a:lnTo>
                    <a:pt x="32" y="14"/>
                  </a:lnTo>
                  <a:lnTo>
                    <a:pt x="30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28" y="8"/>
                  </a:lnTo>
                  <a:lnTo>
                    <a:pt x="26" y="6"/>
                  </a:lnTo>
                  <a:lnTo>
                    <a:pt x="24" y="4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0" y="6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0" y="44"/>
                  </a:lnTo>
                  <a:lnTo>
                    <a:pt x="2" y="52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2" y="66"/>
                  </a:lnTo>
                  <a:lnTo>
                    <a:pt x="2" y="72"/>
                  </a:lnTo>
                  <a:lnTo>
                    <a:pt x="4" y="78"/>
                  </a:lnTo>
                  <a:lnTo>
                    <a:pt x="6" y="82"/>
                  </a:lnTo>
                  <a:lnTo>
                    <a:pt x="10" y="86"/>
                  </a:lnTo>
                  <a:lnTo>
                    <a:pt x="12" y="88"/>
                  </a:lnTo>
                  <a:lnTo>
                    <a:pt x="14" y="90"/>
                  </a:lnTo>
                  <a:lnTo>
                    <a:pt x="16" y="90"/>
                  </a:lnTo>
                  <a:lnTo>
                    <a:pt x="20" y="90"/>
                  </a:lnTo>
                  <a:lnTo>
                    <a:pt x="30" y="90"/>
                  </a:lnTo>
                  <a:lnTo>
                    <a:pt x="42" y="90"/>
                  </a:lnTo>
                  <a:lnTo>
                    <a:pt x="50" y="88"/>
                  </a:lnTo>
                  <a:lnTo>
                    <a:pt x="52" y="86"/>
                  </a:lnTo>
                  <a:lnTo>
                    <a:pt x="56" y="84"/>
                  </a:lnTo>
                  <a:lnTo>
                    <a:pt x="60" y="82"/>
                  </a:lnTo>
                  <a:lnTo>
                    <a:pt x="64" y="80"/>
                  </a:lnTo>
                  <a:lnTo>
                    <a:pt x="68" y="78"/>
                  </a:lnTo>
                  <a:lnTo>
                    <a:pt x="70" y="76"/>
                  </a:lnTo>
                  <a:lnTo>
                    <a:pt x="70" y="76"/>
                  </a:lnTo>
                  <a:lnTo>
                    <a:pt x="78" y="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4" name="Freeform 556">
              <a:extLst>
                <a:ext uri="{FF2B5EF4-FFF2-40B4-BE49-F238E27FC236}">
                  <a16:creationId xmlns:a16="http://schemas.microsoft.com/office/drawing/2014/main" xmlns="" id="{29A94CB7-274F-46C2-9329-F38AEDA6A4BE}"/>
                </a:ext>
              </a:extLst>
            </p:cNvPr>
            <p:cNvSpPr>
              <a:spLocks/>
            </p:cNvSpPr>
            <p:nvPr/>
          </p:nvSpPr>
          <p:spPr bwMode="gray">
            <a:xfrm>
              <a:off x="5970932" y="2223078"/>
              <a:ext cx="2025428" cy="1380212"/>
            </a:xfrm>
            <a:custGeom>
              <a:avLst/>
              <a:gdLst>
                <a:gd name="T0" fmla="*/ 944 w 1094"/>
                <a:gd name="T1" fmla="*/ 658 h 746"/>
                <a:gd name="T2" fmla="*/ 978 w 1094"/>
                <a:gd name="T3" fmla="*/ 698 h 746"/>
                <a:gd name="T4" fmla="*/ 1002 w 1094"/>
                <a:gd name="T5" fmla="*/ 710 h 746"/>
                <a:gd name="T6" fmla="*/ 978 w 1094"/>
                <a:gd name="T7" fmla="*/ 672 h 746"/>
                <a:gd name="T8" fmla="*/ 970 w 1094"/>
                <a:gd name="T9" fmla="*/ 640 h 746"/>
                <a:gd name="T10" fmla="*/ 930 w 1094"/>
                <a:gd name="T11" fmla="*/ 638 h 746"/>
                <a:gd name="T12" fmla="*/ 1022 w 1094"/>
                <a:gd name="T13" fmla="*/ 600 h 746"/>
                <a:gd name="T14" fmla="*/ 1082 w 1094"/>
                <a:gd name="T15" fmla="*/ 568 h 746"/>
                <a:gd name="T16" fmla="*/ 1070 w 1094"/>
                <a:gd name="T17" fmla="*/ 500 h 746"/>
                <a:gd name="T18" fmla="*/ 1024 w 1094"/>
                <a:gd name="T19" fmla="*/ 460 h 746"/>
                <a:gd name="T20" fmla="*/ 974 w 1094"/>
                <a:gd name="T21" fmla="*/ 372 h 746"/>
                <a:gd name="T22" fmla="*/ 916 w 1094"/>
                <a:gd name="T23" fmla="*/ 354 h 746"/>
                <a:gd name="T24" fmla="*/ 878 w 1094"/>
                <a:gd name="T25" fmla="*/ 312 h 746"/>
                <a:gd name="T26" fmla="*/ 806 w 1094"/>
                <a:gd name="T27" fmla="*/ 332 h 746"/>
                <a:gd name="T28" fmla="*/ 816 w 1094"/>
                <a:gd name="T29" fmla="*/ 458 h 746"/>
                <a:gd name="T30" fmla="*/ 790 w 1094"/>
                <a:gd name="T31" fmla="*/ 510 h 746"/>
                <a:gd name="T32" fmla="*/ 792 w 1094"/>
                <a:gd name="T33" fmla="*/ 576 h 746"/>
                <a:gd name="T34" fmla="*/ 758 w 1094"/>
                <a:gd name="T35" fmla="*/ 556 h 746"/>
                <a:gd name="T36" fmla="*/ 736 w 1094"/>
                <a:gd name="T37" fmla="*/ 496 h 746"/>
                <a:gd name="T38" fmla="*/ 640 w 1094"/>
                <a:gd name="T39" fmla="*/ 440 h 746"/>
                <a:gd name="T40" fmla="*/ 592 w 1094"/>
                <a:gd name="T41" fmla="*/ 392 h 746"/>
                <a:gd name="T42" fmla="*/ 644 w 1094"/>
                <a:gd name="T43" fmla="*/ 298 h 746"/>
                <a:gd name="T44" fmla="*/ 682 w 1094"/>
                <a:gd name="T45" fmla="*/ 266 h 746"/>
                <a:gd name="T46" fmla="*/ 672 w 1094"/>
                <a:gd name="T47" fmla="*/ 194 h 746"/>
                <a:gd name="T48" fmla="*/ 738 w 1094"/>
                <a:gd name="T49" fmla="*/ 194 h 746"/>
                <a:gd name="T50" fmla="*/ 774 w 1094"/>
                <a:gd name="T51" fmla="*/ 156 h 746"/>
                <a:gd name="T52" fmla="*/ 768 w 1094"/>
                <a:gd name="T53" fmla="*/ 114 h 746"/>
                <a:gd name="T54" fmla="*/ 744 w 1094"/>
                <a:gd name="T55" fmla="*/ 74 h 746"/>
                <a:gd name="T56" fmla="*/ 714 w 1094"/>
                <a:gd name="T57" fmla="*/ 138 h 746"/>
                <a:gd name="T58" fmla="*/ 686 w 1094"/>
                <a:gd name="T59" fmla="*/ 106 h 746"/>
                <a:gd name="T60" fmla="*/ 658 w 1094"/>
                <a:gd name="T61" fmla="*/ 100 h 746"/>
                <a:gd name="T62" fmla="*/ 644 w 1094"/>
                <a:gd name="T63" fmla="*/ 48 h 746"/>
                <a:gd name="T64" fmla="*/ 610 w 1094"/>
                <a:gd name="T65" fmla="*/ 4 h 746"/>
                <a:gd name="T66" fmla="*/ 598 w 1094"/>
                <a:gd name="T67" fmla="*/ 78 h 746"/>
                <a:gd name="T68" fmla="*/ 630 w 1094"/>
                <a:gd name="T69" fmla="*/ 122 h 746"/>
                <a:gd name="T70" fmla="*/ 584 w 1094"/>
                <a:gd name="T71" fmla="*/ 124 h 746"/>
                <a:gd name="T72" fmla="*/ 544 w 1094"/>
                <a:gd name="T73" fmla="*/ 152 h 746"/>
                <a:gd name="T74" fmla="*/ 502 w 1094"/>
                <a:gd name="T75" fmla="*/ 150 h 746"/>
                <a:gd name="T76" fmla="*/ 464 w 1094"/>
                <a:gd name="T77" fmla="*/ 122 h 746"/>
                <a:gd name="T78" fmla="*/ 424 w 1094"/>
                <a:gd name="T79" fmla="*/ 124 h 746"/>
                <a:gd name="T80" fmla="*/ 420 w 1094"/>
                <a:gd name="T81" fmla="*/ 186 h 746"/>
                <a:gd name="T82" fmla="*/ 380 w 1094"/>
                <a:gd name="T83" fmla="*/ 148 h 746"/>
                <a:gd name="T84" fmla="*/ 342 w 1094"/>
                <a:gd name="T85" fmla="*/ 138 h 746"/>
                <a:gd name="T86" fmla="*/ 328 w 1094"/>
                <a:gd name="T87" fmla="*/ 100 h 746"/>
                <a:gd name="T88" fmla="*/ 282 w 1094"/>
                <a:gd name="T89" fmla="*/ 84 h 746"/>
                <a:gd name="T90" fmla="*/ 220 w 1094"/>
                <a:gd name="T91" fmla="*/ 72 h 746"/>
                <a:gd name="T92" fmla="*/ 182 w 1094"/>
                <a:gd name="T93" fmla="*/ 44 h 746"/>
                <a:gd name="T94" fmla="*/ 166 w 1094"/>
                <a:gd name="T95" fmla="*/ 62 h 746"/>
                <a:gd name="T96" fmla="*/ 124 w 1094"/>
                <a:gd name="T97" fmla="*/ 78 h 746"/>
                <a:gd name="T98" fmla="*/ 22 w 1094"/>
                <a:gd name="T99" fmla="*/ 80 h 746"/>
                <a:gd name="T100" fmla="*/ 80 w 1094"/>
                <a:gd name="T101" fmla="*/ 388 h 746"/>
                <a:gd name="T102" fmla="*/ 152 w 1094"/>
                <a:gd name="T103" fmla="*/ 496 h 746"/>
                <a:gd name="T104" fmla="*/ 172 w 1094"/>
                <a:gd name="T105" fmla="*/ 572 h 746"/>
                <a:gd name="T106" fmla="*/ 638 w 1094"/>
                <a:gd name="T107" fmla="*/ 646 h 746"/>
                <a:gd name="T108" fmla="*/ 720 w 1094"/>
                <a:gd name="T109" fmla="*/ 648 h 746"/>
                <a:gd name="T110" fmla="*/ 756 w 1094"/>
                <a:gd name="T111" fmla="*/ 672 h 746"/>
                <a:gd name="T112" fmla="*/ 784 w 1094"/>
                <a:gd name="T113" fmla="*/ 704 h 746"/>
                <a:gd name="T114" fmla="*/ 752 w 1094"/>
                <a:gd name="T115" fmla="*/ 722 h 746"/>
                <a:gd name="T116" fmla="*/ 750 w 1094"/>
                <a:gd name="T117" fmla="*/ 744 h 746"/>
                <a:gd name="T118" fmla="*/ 798 w 1094"/>
                <a:gd name="T119" fmla="*/ 722 h 746"/>
                <a:gd name="T120" fmla="*/ 840 w 1094"/>
                <a:gd name="T121" fmla="*/ 698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94" h="746">
                  <a:moveTo>
                    <a:pt x="850" y="702"/>
                  </a:moveTo>
                  <a:lnTo>
                    <a:pt x="864" y="690"/>
                  </a:lnTo>
                  <a:lnTo>
                    <a:pt x="880" y="682"/>
                  </a:lnTo>
                  <a:lnTo>
                    <a:pt x="894" y="680"/>
                  </a:lnTo>
                  <a:lnTo>
                    <a:pt x="906" y="678"/>
                  </a:lnTo>
                  <a:lnTo>
                    <a:pt x="910" y="678"/>
                  </a:lnTo>
                  <a:lnTo>
                    <a:pt x="916" y="668"/>
                  </a:lnTo>
                  <a:lnTo>
                    <a:pt x="920" y="662"/>
                  </a:lnTo>
                  <a:lnTo>
                    <a:pt x="924" y="658"/>
                  </a:lnTo>
                  <a:lnTo>
                    <a:pt x="928" y="656"/>
                  </a:lnTo>
                  <a:lnTo>
                    <a:pt x="932" y="654"/>
                  </a:lnTo>
                  <a:lnTo>
                    <a:pt x="934" y="654"/>
                  </a:lnTo>
                  <a:lnTo>
                    <a:pt x="936" y="656"/>
                  </a:lnTo>
                  <a:lnTo>
                    <a:pt x="936" y="656"/>
                  </a:lnTo>
                  <a:lnTo>
                    <a:pt x="938" y="656"/>
                  </a:lnTo>
                  <a:lnTo>
                    <a:pt x="944" y="658"/>
                  </a:lnTo>
                  <a:lnTo>
                    <a:pt x="946" y="666"/>
                  </a:lnTo>
                  <a:lnTo>
                    <a:pt x="944" y="674"/>
                  </a:lnTo>
                  <a:lnTo>
                    <a:pt x="940" y="682"/>
                  </a:lnTo>
                  <a:lnTo>
                    <a:pt x="938" y="688"/>
                  </a:lnTo>
                  <a:lnTo>
                    <a:pt x="936" y="690"/>
                  </a:lnTo>
                  <a:lnTo>
                    <a:pt x="946" y="698"/>
                  </a:lnTo>
                  <a:lnTo>
                    <a:pt x="956" y="700"/>
                  </a:lnTo>
                  <a:lnTo>
                    <a:pt x="964" y="696"/>
                  </a:lnTo>
                  <a:lnTo>
                    <a:pt x="970" y="692"/>
                  </a:lnTo>
                  <a:lnTo>
                    <a:pt x="972" y="690"/>
                  </a:lnTo>
                  <a:lnTo>
                    <a:pt x="978" y="690"/>
                  </a:lnTo>
                  <a:lnTo>
                    <a:pt x="980" y="690"/>
                  </a:lnTo>
                  <a:lnTo>
                    <a:pt x="982" y="692"/>
                  </a:lnTo>
                  <a:lnTo>
                    <a:pt x="982" y="694"/>
                  </a:lnTo>
                  <a:lnTo>
                    <a:pt x="980" y="696"/>
                  </a:lnTo>
                  <a:lnTo>
                    <a:pt x="978" y="698"/>
                  </a:lnTo>
                  <a:lnTo>
                    <a:pt x="976" y="700"/>
                  </a:lnTo>
                  <a:lnTo>
                    <a:pt x="974" y="702"/>
                  </a:lnTo>
                  <a:lnTo>
                    <a:pt x="972" y="702"/>
                  </a:lnTo>
                  <a:lnTo>
                    <a:pt x="972" y="702"/>
                  </a:lnTo>
                  <a:lnTo>
                    <a:pt x="966" y="706"/>
                  </a:lnTo>
                  <a:lnTo>
                    <a:pt x="962" y="708"/>
                  </a:lnTo>
                  <a:lnTo>
                    <a:pt x="960" y="712"/>
                  </a:lnTo>
                  <a:lnTo>
                    <a:pt x="960" y="714"/>
                  </a:lnTo>
                  <a:lnTo>
                    <a:pt x="960" y="718"/>
                  </a:lnTo>
                  <a:lnTo>
                    <a:pt x="960" y="720"/>
                  </a:lnTo>
                  <a:lnTo>
                    <a:pt x="962" y="722"/>
                  </a:lnTo>
                  <a:lnTo>
                    <a:pt x="962" y="722"/>
                  </a:lnTo>
                  <a:lnTo>
                    <a:pt x="968" y="722"/>
                  </a:lnTo>
                  <a:lnTo>
                    <a:pt x="980" y="718"/>
                  </a:lnTo>
                  <a:lnTo>
                    <a:pt x="992" y="714"/>
                  </a:lnTo>
                  <a:lnTo>
                    <a:pt x="1002" y="710"/>
                  </a:lnTo>
                  <a:lnTo>
                    <a:pt x="1006" y="708"/>
                  </a:lnTo>
                  <a:lnTo>
                    <a:pt x="1010" y="706"/>
                  </a:lnTo>
                  <a:lnTo>
                    <a:pt x="1012" y="704"/>
                  </a:lnTo>
                  <a:lnTo>
                    <a:pt x="1012" y="702"/>
                  </a:lnTo>
                  <a:lnTo>
                    <a:pt x="1010" y="700"/>
                  </a:lnTo>
                  <a:lnTo>
                    <a:pt x="1008" y="698"/>
                  </a:lnTo>
                  <a:lnTo>
                    <a:pt x="1006" y="696"/>
                  </a:lnTo>
                  <a:lnTo>
                    <a:pt x="1006" y="696"/>
                  </a:lnTo>
                  <a:lnTo>
                    <a:pt x="1004" y="696"/>
                  </a:lnTo>
                  <a:lnTo>
                    <a:pt x="1000" y="694"/>
                  </a:lnTo>
                  <a:lnTo>
                    <a:pt x="996" y="690"/>
                  </a:lnTo>
                  <a:lnTo>
                    <a:pt x="990" y="686"/>
                  </a:lnTo>
                  <a:lnTo>
                    <a:pt x="986" y="682"/>
                  </a:lnTo>
                  <a:lnTo>
                    <a:pt x="982" y="678"/>
                  </a:lnTo>
                  <a:lnTo>
                    <a:pt x="980" y="674"/>
                  </a:lnTo>
                  <a:lnTo>
                    <a:pt x="978" y="672"/>
                  </a:lnTo>
                  <a:lnTo>
                    <a:pt x="976" y="670"/>
                  </a:lnTo>
                  <a:lnTo>
                    <a:pt x="972" y="666"/>
                  </a:lnTo>
                  <a:lnTo>
                    <a:pt x="970" y="662"/>
                  </a:lnTo>
                  <a:lnTo>
                    <a:pt x="972" y="658"/>
                  </a:lnTo>
                  <a:lnTo>
                    <a:pt x="972" y="656"/>
                  </a:lnTo>
                  <a:lnTo>
                    <a:pt x="974" y="654"/>
                  </a:lnTo>
                  <a:lnTo>
                    <a:pt x="974" y="652"/>
                  </a:lnTo>
                  <a:lnTo>
                    <a:pt x="974" y="648"/>
                  </a:lnTo>
                  <a:lnTo>
                    <a:pt x="972" y="646"/>
                  </a:lnTo>
                  <a:lnTo>
                    <a:pt x="970" y="646"/>
                  </a:lnTo>
                  <a:lnTo>
                    <a:pt x="968" y="644"/>
                  </a:lnTo>
                  <a:lnTo>
                    <a:pt x="966" y="646"/>
                  </a:lnTo>
                  <a:lnTo>
                    <a:pt x="964" y="646"/>
                  </a:lnTo>
                  <a:lnTo>
                    <a:pt x="964" y="646"/>
                  </a:lnTo>
                  <a:lnTo>
                    <a:pt x="964" y="640"/>
                  </a:lnTo>
                  <a:lnTo>
                    <a:pt x="970" y="640"/>
                  </a:lnTo>
                  <a:lnTo>
                    <a:pt x="974" y="638"/>
                  </a:lnTo>
                  <a:lnTo>
                    <a:pt x="978" y="636"/>
                  </a:lnTo>
                  <a:lnTo>
                    <a:pt x="980" y="632"/>
                  </a:lnTo>
                  <a:lnTo>
                    <a:pt x="982" y="630"/>
                  </a:lnTo>
                  <a:lnTo>
                    <a:pt x="982" y="628"/>
                  </a:lnTo>
                  <a:lnTo>
                    <a:pt x="980" y="624"/>
                  </a:lnTo>
                  <a:lnTo>
                    <a:pt x="978" y="622"/>
                  </a:lnTo>
                  <a:lnTo>
                    <a:pt x="976" y="620"/>
                  </a:lnTo>
                  <a:lnTo>
                    <a:pt x="972" y="620"/>
                  </a:lnTo>
                  <a:lnTo>
                    <a:pt x="968" y="620"/>
                  </a:lnTo>
                  <a:lnTo>
                    <a:pt x="966" y="622"/>
                  </a:lnTo>
                  <a:lnTo>
                    <a:pt x="964" y="622"/>
                  </a:lnTo>
                  <a:lnTo>
                    <a:pt x="964" y="622"/>
                  </a:lnTo>
                  <a:lnTo>
                    <a:pt x="948" y="628"/>
                  </a:lnTo>
                  <a:lnTo>
                    <a:pt x="936" y="634"/>
                  </a:lnTo>
                  <a:lnTo>
                    <a:pt x="930" y="638"/>
                  </a:lnTo>
                  <a:lnTo>
                    <a:pt x="928" y="640"/>
                  </a:lnTo>
                  <a:lnTo>
                    <a:pt x="918" y="650"/>
                  </a:lnTo>
                  <a:lnTo>
                    <a:pt x="908" y="660"/>
                  </a:lnTo>
                  <a:lnTo>
                    <a:pt x="898" y="666"/>
                  </a:lnTo>
                  <a:lnTo>
                    <a:pt x="892" y="668"/>
                  </a:lnTo>
                  <a:lnTo>
                    <a:pt x="902" y="656"/>
                  </a:lnTo>
                  <a:lnTo>
                    <a:pt x="912" y="644"/>
                  </a:lnTo>
                  <a:lnTo>
                    <a:pt x="922" y="632"/>
                  </a:lnTo>
                  <a:lnTo>
                    <a:pt x="928" y="622"/>
                  </a:lnTo>
                  <a:lnTo>
                    <a:pt x="930" y="620"/>
                  </a:lnTo>
                  <a:lnTo>
                    <a:pt x="952" y="606"/>
                  </a:lnTo>
                  <a:lnTo>
                    <a:pt x="968" y="598"/>
                  </a:lnTo>
                  <a:lnTo>
                    <a:pt x="974" y="598"/>
                  </a:lnTo>
                  <a:lnTo>
                    <a:pt x="990" y="600"/>
                  </a:lnTo>
                  <a:lnTo>
                    <a:pt x="1006" y="600"/>
                  </a:lnTo>
                  <a:lnTo>
                    <a:pt x="1022" y="600"/>
                  </a:lnTo>
                  <a:lnTo>
                    <a:pt x="1034" y="598"/>
                  </a:lnTo>
                  <a:lnTo>
                    <a:pt x="1038" y="598"/>
                  </a:lnTo>
                  <a:lnTo>
                    <a:pt x="1046" y="596"/>
                  </a:lnTo>
                  <a:lnTo>
                    <a:pt x="1052" y="594"/>
                  </a:lnTo>
                  <a:lnTo>
                    <a:pt x="1056" y="590"/>
                  </a:lnTo>
                  <a:lnTo>
                    <a:pt x="1058" y="588"/>
                  </a:lnTo>
                  <a:lnTo>
                    <a:pt x="1060" y="584"/>
                  </a:lnTo>
                  <a:lnTo>
                    <a:pt x="1060" y="582"/>
                  </a:lnTo>
                  <a:lnTo>
                    <a:pt x="1060" y="580"/>
                  </a:lnTo>
                  <a:lnTo>
                    <a:pt x="1060" y="580"/>
                  </a:lnTo>
                  <a:lnTo>
                    <a:pt x="1064" y="574"/>
                  </a:lnTo>
                  <a:lnTo>
                    <a:pt x="1068" y="570"/>
                  </a:lnTo>
                  <a:lnTo>
                    <a:pt x="1072" y="568"/>
                  </a:lnTo>
                  <a:lnTo>
                    <a:pt x="1076" y="566"/>
                  </a:lnTo>
                  <a:lnTo>
                    <a:pt x="1080" y="566"/>
                  </a:lnTo>
                  <a:lnTo>
                    <a:pt x="1082" y="568"/>
                  </a:lnTo>
                  <a:lnTo>
                    <a:pt x="1082" y="568"/>
                  </a:lnTo>
                  <a:lnTo>
                    <a:pt x="1090" y="562"/>
                  </a:lnTo>
                  <a:lnTo>
                    <a:pt x="1094" y="552"/>
                  </a:lnTo>
                  <a:lnTo>
                    <a:pt x="1094" y="540"/>
                  </a:lnTo>
                  <a:lnTo>
                    <a:pt x="1092" y="530"/>
                  </a:lnTo>
                  <a:lnTo>
                    <a:pt x="1088" y="524"/>
                  </a:lnTo>
                  <a:lnTo>
                    <a:pt x="1084" y="520"/>
                  </a:lnTo>
                  <a:lnTo>
                    <a:pt x="1082" y="518"/>
                  </a:lnTo>
                  <a:lnTo>
                    <a:pt x="1078" y="518"/>
                  </a:lnTo>
                  <a:lnTo>
                    <a:pt x="1078" y="518"/>
                  </a:lnTo>
                  <a:lnTo>
                    <a:pt x="1076" y="510"/>
                  </a:lnTo>
                  <a:lnTo>
                    <a:pt x="1074" y="504"/>
                  </a:lnTo>
                  <a:lnTo>
                    <a:pt x="1072" y="502"/>
                  </a:lnTo>
                  <a:lnTo>
                    <a:pt x="1072" y="500"/>
                  </a:lnTo>
                  <a:lnTo>
                    <a:pt x="1072" y="500"/>
                  </a:lnTo>
                  <a:lnTo>
                    <a:pt x="1070" y="500"/>
                  </a:lnTo>
                  <a:lnTo>
                    <a:pt x="1052" y="500"/>
                  </a:lnTo>
                  <a:lnTo>
                    <a:pt x="1048" y="502"/>
                  </a:lnTo>
                  <a:lnTo>
                    <a:pt x="1046" y="504"/>
                  </a:lnTo>
                  <a:lnTo>
                    <a:pt x="1044" y="502"/>
                  </a:lnTo>
                  <a:lnTo>
                    <a:pt x="1042" y="502"/>
                  </a:lnTo>
                  <a:lnTo>
                    <a:pt x="1040" y="500"/>
                  </a:lnTo>
                  <a:lnTo>
                    <a:pt x="1040" y="500"/>
                  </a:lnTo>
                  <a:lnTo>
                    <a:pt x="1034" y="484"/>
                  </a:lnTo>
                  <a:lnTo>
                    <a:pt x="1030" y="468"/>
                  </a:lnTo>
                  <a:lnTo>
                    <a:pt x="1026" y="456"/>
                  </a:lnTo>
                  <a:lnTo>
                    <a:pt x="1024" y="452"/>
                  </a:lnTo>
                  <a:lnTo>
                    <a:pt x="1024" y="452"/>
                  </a:lnTo>
                  <a:lnTo>
                    <a:pt x="1024" y="454"/>
                  </a:lnTo>
                  <a:lnTo>
                    <a:pt x="1024" y="458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60"/>
                  </a:lnTo>
                  <a:lnTo>
                    <a:pt x="1024" y="456"/>
                  </a:lnTo>
                  <a:lnTo>
                    <a:pt x="1022" y="448"/>
                  </a:lnTo>
                  <a:lnTo>
                    <a:pt x="1016" y="436"/>
                  </a:lnTo>
                  <a:lnTo>
                    <a:pt x="1010" y="422"/>
                  </a:lnTo>
                  <a:lnTo>
                    <a:pt x="1002" y="408"/>
                  </a:lnTo>
                  <a:lnTo>
                    <a:pt x="996" y="398"/>
                  </a:lnTo>
                  <a:lnTo>
                    <a:pt x="994" y="394"/>
                  </a:lnTo>
                  <a:lnTo>
                    <a:pt x="992" y="384"/>
                  </a:lnTo>
                  <a:lnTo>
                    <a:pt x="988" y="378"/>
                  </a:lnTo>
                  <a:lnTo>
                    <a:pt x="986" y="374"/>
                  </a:lnTo>
                  <a:lnTo>
                    <a:pt x="982" y="372"/>
                  </a:lnTo>
                  <a:lnTo>
                    <a:pt x="980" y="370"/>
                  </a:lnTo>
                  <a:lnTo>
                    <a:pt x="976" y="370"/>
                  </a:lnTo>
                  <a:lnTo>
                    <a:pt x="974" y="370"/>
                  </a:lnTo>
                  <a:lnTo>
                    <a:pt x="974" y="372"/>
                  </a:lnTo>
                  <a:lnTo>
                    <a:pt x="972" y="372"/>
                  </a:lnTo>
                  <a:lnTo>
                    <a:pt x="974" y="386"/>
                  </a:lnTo>
                  <a:lnTo>
                    <a:pt x="970" y="394"/>
                  </a:lnTo>
                  <a:lnTo>
                    <a:pt x="964" y="400"/>
                  </a:lnTo>
                  <a:lnTo>
                    <a:pt x="958" y="404"/>
                  </a:lnTo>
                  <a:lnTo>
                    <a:pt x="954" y="404"/>
                  </a:lnTo>
                  <a:lnTo>
                    <a:pt x="942" y="408"/>
                  </a:lnTo>
                  <a:lnTo>
                    <a:pt x="932" y="408"/>
                  </a:lnTo>
                  <a:lnTo>
                    <a:pt x="926" y="404"/>
                  </a:lnTo>
                  <a:lnTo>
                    <a:pt x="924" y="400"/>
                  </a:lnTo>
                  <a:lnTo>
                    <a:pt x="922" y="398"/>
                  </a:lnTo>
                  <a:lnTo>
                    <a:pt x="918" y="388"/>
                  </a:lnTo>
                  <a:lnTo>
                    <a:pt x="918" y="378"/>
                  </a:lnTo>
                  <a:lnTo>
                    <a:pt x="920" y="370"/>
                  </a:lnTo>
                  <a:lnTo>
                    <a:pt x="922" y="366"/>
                  </a:lnTo>
                  <a:lnTo>
                    <a:pt x="916" y="354"/>
                  </a:lnTo>
                  <a:lnTo>
                    <a:pt x="918" y="350"/>
                  </a:lnTo>
                  <a:lnTo>
                    <a:pt x="918" y="348"/>
                  </a:lnTo>
                  <a:lnTo>
                    <a:pt x="918" y="344"/>
                  </a:lnTo>
                  <a:lnTo>
                    <a:pt x="916" y="342"/>
                  </a:lnTo>
                  <a:lnTo>
                    <a:pt x="916" y="342"/>
                  </a:lnTo>
                  <a:lnTo>
                    <a:pt x="912" y="340"/>
                  </a:lnTo>
                  <a:lnTo>
                    <a:pt x="908" y="338"/>
                  </a:lnTo>
                  <a:lnTo>
                    <a:pt x="904" y="334"/>
                  </a:lnTo>
                  <a:lnTo>
                    <a:pt x="900" y="332"/>
                  </a:lnTo>
                  <a:lnTo>
                    <a:pt x="898" y="328"/>
                  </a:lnTo>
                  <a:lnTo>
                    <a:pt x="896" y="326"/>
                  </a:lnTo>
                  <a:lnTo>
                    <a:pt x="894" y="326"/>
                  </a:lnTo>
                  <a:lnTo>
                    <a:pt x="890" y="320"/>
                  </a:lnTo>
                  <a:lnTo>
                    <a:pt x="886" y="316"/>
                  </a:lnTo>
                  <a:lnTo>
                    <a:pt x="882" y="314"/>
                  </a:lnTo>
                  <a:lnTo>
                    <a:pt x="878" y="312"/>
                  </a:lnTo>
                  <a:lnTo>
                    <a:pt x="874" y="312"/>
                  </a:lnTo>
                  <a:lnTo>
                    <a:pt x="870" y="312"/>
                  </a:lnTo>
                  <a:lnTo>
                    <a:pt x="870" y="312"/>
                  </a:lnTo>
                  <a:lnTo>
                    <a:pt x="830" y="310"/>
                  </a:lnTo>
                  <a:lnTo>
                    <a:pt x="826" y="308"/>
                  </a:lnTo>
                  <a:lnTo>
                    <a:pt x="820" y="308"/>
                  </a:lnTo>
                  <a:lnTo>
                    <a:pt x="818" y="308"/>
                  </a:lnTo>
                  <a:lnTo>
                    <a:pt x="814" y="312"/>
                  </a:lnTo>
                  <a:lnTo>
                    <a:pt x="812" y="314"/>
                  </a:lnTo>
                  <a:lnTo>
                    <a:pt x="810" y="318"/>
                  </a:lnTo>
                  <a:lnTo>
                    <a:pt x="810" y="320"/>
                  </a:lnTo>
                  <a:lnTo>
                    <a:pt x="810" y="324"/>
                  </a:lnTo>
                  <a:lnTo>
                    <a:pt x="810" y="324"/>
                  </a:lnTo>
                  <a:lnTo>
                    <a:pt x="808" y="326"/>
                  </a:lnTo>
                  <a:lnTo>
                    <a:pt x="806" y="328"/>
                  </a:lnTo>
                  <a:lnTo>
                    <a:pt x="806" y="332"/>
                  </a:lnTo>
                  <a:lnTo>
                    <a:pt x="806" y="336"/>
                  </a:lnTo>
                  <a:lnTo>
                    <a:pt x="806" y="340"/>
                  </a:lnTo>
                  <a:lnTo>
                    <a:pt x="806" y="342"/>
                  </a:lnTo>
                  <a:lnTo>
                    <a:pt x="806" y="344"/>
                  </a:lnTo>
                  <a:lnTo>
                    <a:pt x="810" y="348"/>
                  </a:lnTo>
                  <a:lnTo>
                    <a:pt x="812" y="354"/>
                  </a:lnTo>
                  <a:lnTo>
                    <a:pt x="814" y="358"/>
                  </a:lnTo>
                  <a:lnTo>
                    <a:pt x="814" y="362"/>
                  </a:lnTo>
                  <a:lnTo>
                    <a:pt x="814" y="366"/>
                  </a:lnTo>
                  <a:lnTo>
                    <a:pt x="808" y="388"/>
                  </a:lnTo>
                  <a:lnTo>
                    <a:pt x="804" y="402"/>
                  </a:lnTo>
                  <a:lnTo>
                    <a:pt x="802" y="408"/>
                  </a:lnTo>
                  <a:lnTo>
                    <a:pt x="806" y="416"/>
                  </a:lnTo>
                  <a:lnTo>
                    <a:pt x="810" y="430"/>
                  </a:lnTo>
                  <a:lnTo>
                    <a:pt x="814" y="446"/>
                  </a:lnTo>
                  <a:lnTo>
                    <a:pt x="816" y="458"/>
                  </a:lnTo>
                  <a:lnTo>
                    <a:pt x="818" y="462"/>
                  </a:lnTo>
                  <a:lnTo>
                    <a:pt x="818" y="470"/>
                  </a:lnTo>
                  <a:lnTo>
                    <a:pt x="816" y="474"/>
                  </a:lnTo>
                  <a:lnTo>
                    <a:pt x="814" y="478"/>
                  </a:lnTo>
                  <a:lnTo>
                    <a:pt x="812" y="482"/>
                  </a:lnTo>
                  <a:lnTo>
                    <a:pt x="810" y="482"/>
                  </a:lnTo>
                  <a:lnTo>
                    <a:pt x="808" y="484"/>
                  </a:lnTo>
                  <a:lnTo>
                    <a:pt x="806" y="484"/>
                  </a:lnTo>
                  <a:lnTo>
                    <a:pt x="804" y="490"/>
                  </a:lnTo>
                  <a:lnTo>
                    <a:pt x="800" y="496"/>
                  </a:lnTo>
                  <a:lnTo>
                    <a:pt x="796" y="500"/>
                  </a:lnTo>
                  <a:lnTo>
                    <a:pt x="792" y="502"/>
                  </a:lnTo>
                  <a:lnTo>
                    <a:pt x="788" y="504"/>
                  </a:lnTo>
                  <a:lnTo>
                    <a:pt x="788" y="504"/>
                  </a:lnTo>
                  <a:lnTo>
                    <a:pt x="790" y="506"/>
                  </a:lnTo>
                  <a:lnTo>
                    <a:pt x="790" y="510"/>
                  </a:lnTo>
                  <a:lnTo>
                    <a:pt x="790" y="514"/>
                  </a:lnTo>
                  <a:lnTo>
                    <a:pt x="790" y="520"/>
                  </a:lnTo>
                  <a:lnTo>
                    <a:pt x="790" y="524"/>
                  </a:lnTo>
                  <a:lnTo>
                    <a:pt x="790" y="530"/>
                  </a:lnTo>
                  <a:lnTo>
                    <a:pt x="790" y="532"/>
                  </a:lnTo>
                  <a:lnTo>
                    <a:pt x="790" y="534"/>
                  </a:lnTo>
                  <a:lnTo>
                    <a:pt x="790" y="540"/>
                  </a:lnTo>
                  <a:lnTo>
                    <a:pt x="792" y="544"/>
                  </a:lnTo>
                  <a:lnTo>
                    <a:pt x="794" y="548"/>
                  </a:lnTo>
                  <a:lnTo>
                    <a:pt x="798" y="552"/>
                  </a:lnTo>
                  <a:lnTo>
                    <a:pt x="800" y="554"/>
                  </a:lnTo>
                  <a:lnTo>
                    <a:pt x="800" y="554"/>
                  </a:lnTo>
                  <a:lnTo>
                    <a:pt x="800" y="562"/>
                  </a:lnTo>
                  <a:lnTo>
                    <a:pt x="798" y="568"/>
                  </a:lnTo>
                  <a:lnTo>
                    <a:pt x="794" y="572"/>
                  </a:lnTo>
                  <a:lnTo>
                    <a:pt x="792" y="576"/>
                  </a:lnTo>
                  <a:lnTo>
                    <a:pt x="790" y="578"/>
                  </a:lnTo>
                  <a:lnTo>
                    <a:pt x="790" y="578"/>
                  </a:lnTo>
                  <a:lnTo>
                    <a:pt x="786" y="582"/>
                  </a:lnTo>
                  <a:lnTo>
                    <a:pt x="782" y="584"/>
                  </a:lnTo>
                  <a:lnTo>
                    <a:pt x="778" y="584"/>
                  </a:lnTo>
                  <a:lnTo>
                    <a:pt x="776" y="582"/>
                  </a:lnTo>
                  <a:lnTo>
                    <a:pt x="774" y="580"/>
                  </a:lnTo>
                  <a:lnTo>
                    <a:pt x="772" y="578"/>
                  </a:lnTo>
                  <a:lnTo>
                    <a:pt x="770" y="576"/>
                  </a:lnTo>
                  <a:lnTo>
                    <a:pt x="770" y="574"/>
                  </a:lnTo>
                  <a:lnTo>
                    <a:pt x="768" y="570"/>
                  </a:lnTo>
                  <a:lnTo>
                    <a:pt x="766" y="566"/>
                  </a:lnTo>
                  <a:lnTo>
                    <a:pt x="764" y="562"/>
                  </a:lnTo>
                  <a:lnTo>
                    <a:pt x="764" y="560"/>
                  </a:lnTo>
                  <a:lnTo>
                    <a:pt x="762" y="558"/>
                  </a:lnTo>
                  <a:lnTo>
                    <a:pt x="758" y="556"/>
                  </a:lnTo>
                  <a:lnTo>
                    <a:pt x="754" y="554"/>
                  </a:lnTo>
                  <a:lnTo>
                    <a:pt x="752" y="550"/>
                  </a:lnTo>
                  <a:lnTo>
                    <a:pt x="752" y="548"/>
                  </a:lnTo>
                  <a:lnTo>
                    <a:pt x="752" y="546"/>
                  </a:lnTo>
                  <a:lnTo>
                    <a:pt x="752" y="544"/>
                  </a:lnTo>
                  <a:lnTo>
                    <a:pt x="752" y="542"/>
                  </a:lnTo>
                  <a:lnTo>
                    <a:pt x="750" y="540"/>
                  </a:lnTo>
                  <a:lnTo>
                    <a:pt x="748" y="534"/>
                  </a:lnTo>
                  <a:lnTo>
                    <a:pt x="746" y="530"/>
                  </a:lnTo>
                  <a:lnTo>
                    <a:pt x="746" y="524"/>
                  </a:lnTo>
                  <a:lnTo>
                    <a:pt x="744" y="522"/>
                  </a:lnTo>
                  <a:lnTo>
                    <a:pt x="744" y="520"/>
                  </a:lnTo>
                  <a:lnTo>
                    <a:pt x="744" y="510"/>
                  </a:lnTo>
                  <a:lnTo>
                    <a:pt x="742" y="504"/>
                  </a:lnTo>
                  <a:lnTo>
                    <a:pt x="738" y="500"/>
                  </a:lnTo>
                  <a:lnTo>
                    <a:pt x="736" y="496"/>
                  </a:lnTo>
                  <a:lnTo>
                    <a:pt x="732" y="494"/>
                  </a:lnTo>
                  <a:lnTo>
                    <a:pt x="730" y="492"/>
                  </a:lnTo>
                  <a:lnTo>
                    <a:pt x="728" y="492"/>
                  </a:lnTo>
                  <a:lnTo>
                    <a:pt x="726" y="492"/>
                  </a:lnTo>
                  <a:lnTo>
                    <a:pt x="726" y="492"/>
                  </a:lnTo>
                  <a:lnTo>
                    <a:pt x="714" y="490"/>
                  </a:lnTo>
                  <a:lnTo>
                    <a:pt x="702" y="490"/>
                  </a:lnTo>
                  <a:lnTo>
                    <a:pt x="690" y="492"/>
                  </a:lnTo>
                  <a:lnTo>
                    <a:pt x="686" y="492"/>
                  </a:lnTo>
                  <a:lnTo>
                    <a:pt x="670" y="488"/>
                  </a:lnTo>
                  <a:lnTo>
                    <a:pt x="660" y="478"/>
                  </a:lnTo>
                  <a:lnTo>
                    <a:pt x="652" y="468"/>
                  </a:lnTo>
                  <a:lnTo>
                    <a:pt x="650" y="458"/>
                  </a:lnTo>
                  <a:lnTo>
                    <a:pt x="650" y="456"/>
                  </a:lnTo>
                  <a:lnTo>
                    <a:pt x="644" y="446"/>
                  </a:lnTo>
                  <a:lnTo>
                    <a:pt x="640" y="440"/>
                  </a:lnTo>
                  <a:lnTo>
                    <a:pt x="636" y="434"/>
                  </a:lnTo>
                  <a:lnTo>
                    <a:pt x="630" y="430"/>
                  </a:lnTo>
                  <a:lnTo>
                    <a:pt x="628" y="428"/>
                  </a:lnTo>
                  <a:lnTo>
                    <a:pt x="624" y="428"/>
                  </a:lnTo>
                  <a:lnTo>
                    <a:pt x="624" y="428"/>
                  </a:lnTo>
                  <a:lnTo>
                    <a:pt x="622" y="420"/>
                  </a:lnTo>
                  <a:lnTo>
                    <a:pt x="620" y="416"/>
                  </a:lnTo>
                  <a:lnTo>
                    <a:pt x="618" y="412"/>
                  </a:lnTo>
                  <a:lnTo>
                    <a:pt x="618" y="412"/>
                  </a:lnTo>
                  <a:lnTo>
                    <a:pt x="616" y="410"/>
                  </a:lnTo>
                  <a:lnTo>
                    <a:pt x="608" y="412"/>
                  </a:lnTo>
                  <a:lnTo>
                    <a:pt x="602" y="410"/>
                  </a:lnTo>
                  <a:lnTo>
                    <a:pt x="598" y="408"/>
                  </a:lnTo>
                  <a:lnTo>
                    <a:pt x="594" y="402"/>
                  </a:lnTo>
                  <a:lnTo>
                    <a:pt x="592" y="398"/>
                  </a:lnTo>
                  <a:lnTo>
                    <a:pt x="592" y="392"/>
                  </a:lnTo>
                  <a:lnTo>
                    <a:pt x="590" y="388"/>
                  </a:lnTo>
                  <a:lnTo>
                    <a:pt x="590" y="386"/>
                  </a:lnTo>
                  <a:lnTo>
                    <a:pt x="590" y="384"/>
                  </a:lnTo>
                  <a:lnTo>
                    <a:pt x="592" y="372"/>
                  </a:lnTo>
                  <a:lnTo>
                    <a:pt x="598" y="358"/>
                  </a:lnTo>
                  <a:lnTo>
                    <a:pt x="608" y="342"/>
                  </a:lnTo>
                  <a:lnTo>
                    <a:pt x="618" y="330"/>
                  </a:lnTo>
                  <a:lnTo>
                    <a:pt x="624" y="320"/>
                  </a:lnTo>
                  <a:lnTo>
                    <a:pt x="628" y="318"/>
                  </a:lnTo>
                  <a:lnTo>
                    <a:pt x="634" y="316"/>
                  </a:lnTo>
                  <a:lnTo>
                    <a:pt x="638" y="312"/>
                  </a:lnTo>
                  <a:lnTo>
                    <a:pt x="642" y="308"/>
                  </a:lnTo>
                  <a:lnTo>
                    <a:pt x="644" y="306"/>
                  </a:lnTo>
                  <a:lnTo>
                    <a:pt x="644" y="304"/>
                  </a:lnTo>
                  <a:lnTo>
                    <a:pt x="646" y="302"/>
                  </a:lnTo>
                  <a:lnTo>
                    <a:pt x="644" y="298"/>
                  </a:lnTo>
                  <a:lnTo>
                    <a:pt x="644" y="296"/>
                  </a:lnTo>
                  <a:lnTo>
                    <a:pt x="646" y="294"/>
                  </a:lnTo>
                  <a:lnTo>
                    <a:pt x="646" y="292"/>
                  </a:lnTo>
                  <a:lnTo>
                    <a:pt x="648" y="292"/>
                  </a:lnTo>
                  <a:lnTo>
                    <a:pt x="650" y="292"/>
                  </a:lnTo>
                  <a:lnTo>
                    <a:pt x="652" y="290"/>
                  </a:lnTo>
                  <a:lnTo>
                    <a:pt x="656" y="292"/>
                  </a:lnTo>
                  <a:lnTo>
                    <a:pt x="662" y="292"/>
                  </a:lnTo>
                  <a:lnTo>
                    <a:pt x="666" y="294"/>
                  </a:lnTo>
                  <a:lnTo>
                    <a:pt x="670" y="296"/>
                  </a:lnTo>
                  <a:lnTo>
                    <a:pt x="672" y="296"/>
                  </a:lnTo>
                  <a:lnTo>
                    <a:pt x="674" y="298"/>
                  </a:lnTo>
                  <a:lnTo>
                    <a:pt x="678" y="292"/>
                  </a:lnTo>
                  <a:lnTo>
                    <a:pt x="682" y="282"/>
                  </a:lnTo>
                  <a:lnTo>
                    <a:pt x="682" y="270"/>
                  </a:lnTo>
                  <a:lnTo>
                    <a:pt x="682" y="266"/>
                  </a:lnTo>
                  <a:lnTo>
                    <a:pt x="684" y="250"/>
                  </a:lnTo>
                  <a:lnTo>
                    <a:pt x="690" y="238"/>
                  </a:lnTo>
                  <a:lnTo>
                    <a:pt x="698" y="230"/>
                  </a:lnTo>
                  <a:lnTo>
                    <a:pt x="700" y="226"/>
                  </a:lnTo>
                  <a:lnTo>
                    <a:pt x="702" y="220"/>
                  </a:lnTo>
                  <a:lnTo>
                    <a:pt x="704" y="218"/>
                  </a:lnTo>
                  <a:lnTo>
                    <a:pt x="704" y="216"/>
                  </a:lnTo>
                  <a:lnTo>
                    <a:pt x="702" y="214"/>
                  </a:lnTo>
                  <a:lnTo>
                    <a:pt x="702" y="214"/>
                  </a:lnTo>
                  <a:lnTo>
                    <a:pt x="700" y="214"/>
                  </a:lnTo>
                  <a:lnTo>
                    <a:pt x="700" y="214"/>
                  </a:lnTo>
                  <a:lnTo>
                    <a:pt x="698" y="216"/>
                  </a:lnTo>
                  <a:lnTo>
                    <a:pt x="668" y="200"/>
                  </a:lnTo>
                  <a:lnTo>
                    <a:pt x="668" y="196"/>
                  </a:lnTo>
                  <a:lnTo>
                    <a:pt x="670" y="196"/>
                  </a:lnTo>
                  <a:lnTo>
                    <a:pt x="672" y="194"/>
                  </a:lnTo>
                  <a:lnTo>
                    <a:pt x="676" y="194"/>
                  </a:lnTo>
                  <a:lnTo>
                    <a:pt x="680" y="194"/>
                  </a:lnTo>
                  <a:lnTo>
                    <a:pt x="684" y="196"/>
                  </a:lnTo>
                  <a:lnTo>
                    <a:pt x="688" y="196"/>
                  </a:lnTo>
                  <a:lnTo>
                    <a:pt x="692" y="196"/>
                  </a:lnTo>
                  <a:lnTo>
                    <a:pt x="694" y="198"/>
                  </a:lnTo>
                  <a:lnTo>
                    <a:pt x="696" y="198"/>
                  </a:lnTo>
                  <a:lnTo>
                    <a:pt x="700" y="196"/>
                  </a:lnTo>
                  <a:lnTo>
                    <a:pt x="704" y="196"/>
                  </a:lnTo>
                  <a:lnTo>
                    <a:pt x="710" y="198"/>
                  </a:lnTo>
                  <a:lnTo>
                    <a:pt x="716" y="198"/>
                  </a:lnTo>
                  <a:lnTo>
                    <a:pt x="720" y="200"/>
                  </a:lnTo>
                  <a:lnTo>
                    <a:pt x="724" y="200"/>
                  </a:lnTo>
                  <a:lnTo>
                    <a:pt x="726" y="202"/>
                  </a:lnTo>
                  <a:lnTo>
                    <a:pt x="732" y="190"/>
                  </a:lnTo>
                  <a:lnTo>
                    <a:pt x="738" y="194"/>
                  </a:lnTo>
                  <a:lnTo>
                    <a:pt x="744" y="194"/>
                  </a:lnTo>
                  <a:lnTo>
                    <a:pt x="748" y="194"/>
                  </a:lnTo>
                  <a:lnTo>
                    <a:pt x="752" y="192"/>
                  </a:lnTo>
                  <a:lnTo>
                    <a:pt x="754" y="190"/>
                  </a:lnTo>
                  <a:lnTo>
                    <a:pt x="756" y="190"/>
                  </a:lnTo>
                  <a:lnTo>
                    <a:pt x="756" y="190"/>
                  </a:lnTo>
                  <a:lnTo>
                    <a:pt x="758" y="186"/>
                  </a:lnTo>
                  <a:lnTo>
                    <a:pt x="760" y="182"/>
                  </a:lnTo>
                  <a:lnTo>
                    <a:pt x="762" y="178"/>
                  </a:lnTo>
                  <a:lnTo>
                    <a:pt x="764" y="174"/>
                  </a:lnTo>
                  <a:lnTo>
                    <a:pt x="766" y="170"/>
                  </a:lnTo>
                  <a:lnTo>
                    <a:pt x="770" y="168"/>
                  </a:lnTo>
                  <a:lnTo>
                    <a:pt x="770" y="168"/>
                  </a:lnTo>
                  <a:lnTo>
                    <a:pt x="772" y="166"/>
                  </a:lnTo>
                  <a:lnTo>
                    <a:pt x="772" y="162"/>
                  </a:lnTo>
                  <a:lnTo>
                    <a:pt x="774" y="156"/>
                  </a:lnTo>
                  <a:lnTo>
                    <a:pt x="774" y="152"/>
                  </a:lnTo>
                  <a:lnTo>
                    <a:pt x="772" y="146"/>
                  </a:lnTo>
                  <a:lnTo>
                    <a:pt x="770" y="140"/>
                  </a:lnTo>
                  <a:lnTo>
                    <a:pt x="770" y="140"/>
                  </a:lnTo>
                  <a:lnTo>
                    <a:pt x="768" y="138"/>
                  </a:lnTo>
                  <a:lnTo>
                    <a:pt x="764" y="136"/>
                  </a:lnTo>
                  <a:lnTo>
                    <a:pt x="762" y="134"/>
                  </a:lnTo>
                  <a:lnTo>
                    <a:pt x="758" y="132"/>
                  </a:lnTo>
                  <a:lnTo>
                    <a:pt x="756" y="128"/>
                  </a:lnTo>
                  <a:lnTo>
                    <a:pt x="756" y="124"/>
                  </a:lnTo>
                  <a:lnTo>
                    <a:pt x="756" y="120"/>
                  </a:lnTo>
                  <a:lnTo>
                    <a:pt x="758" y="118"/>
                  </a:lnTo>
                  <a:lnTo>
                    <a:pt x="764" y="114"/>
                  </a:lnTo>
                  <a:lnTo>
                    <a:pt x="764" y="114"/>
                  </a:lnTo>
                  <a:lnTo>
                    <a:pt x="766" y="114"/>
                  </a:lnTo>
                  <a:lnTo>
                    <a:pt x="768" y="114"/>
                  </a:lnTo>
                  <a:lnTo>
                    <a:pt x="770" y="114"/>
                  </a:lnTo>
                  <a:lnTo>
                    <a:pt x="772" y="112"/>
                  </a:lnTo>
                  <a:lnTo>
                    <a:pt x="774" y="110"/>
                  </a:lnTo>
                  <a:lnTo>
                    <a:pt x="774" y="106"/>
                  </a:lnTo>
                  <a:lnTo>
                    <a:pt x="774" y="102"/>
                  </a:lnTo>
                  <a:lnTo>
                    <a:pt x="772" y="100"/>
                  </a:lnTo>
                  <a:lnTo>
                    <a:pt x="772" y="100"/>
                  </a:lnTo>
                  <a:lnTo>
                    <a:pt x="770" y="98"/>
                  </a:lnTo>
                  <a:lnTo>
                    <a:pt x="766" y="96"/>
                  </a:lnTo>
                  <a:lnTo>
                    <a:pt x="764" y="94"/>
                  </a:lnTo>
                  <a:lnTo>
                    <a:pt x="762" y="94"/>
                  </a:lnTo>
                  <a:lnTo>
                    <a:pt x="760" y="96"/>
                  </a:lnTo>
                  <a:lnTo>
                    <a:pt x="758" y="72"/>
                  </a:lnTo>
                  <a:lnTo>
                    <a:pt x="754" y="74"/>
                  </a:lnTo>
                  <a:lnTo>
                    <a:pt x="750" y="74"/>
                  </a:lnTo>
                  <a:lnTo>
                    <a:pt x="744" y="74"/>
                  </a:lnTo>
                  <a:lnTo>
                    <a:pt x="740" y="72"/>
                  </a:lnTo>
                  <a:lnTo>
                    <a:pt x="736" y="70"/>
                  </a:lnTo>
                  <a:lnTo>
                    <a:pt x="732" y="70"/>
                  </a:lnTo>
                  <a:lnTo>
                    <a:pt x="730" y="70"/>
                  </a:lnTo>
                  <a:lnTo>
                    <a:pt x="734" y="100"/>
                  </a:lnTo>
                  <a:lnTo>
                    <a:pt x="734" y="100"/>
                  </a:lnTo>
                  <a:lnTo>
                    <a:pt x="732" y="102"/>
                  </a:lnTo>
                  <a:lnTo>
                    <a:pt x="728" y="106"/>
                  </a:lnTo>
                  <a:lnTo>
                    <a:pt x="726" y="112"/>
                  </a:lnTo>
                  <a:lnTo>
                    <a:pt x="722" y="120"/>
                  </a:lnTo>
                  <a:lnTo>
                    <a:pt x="718" y="132"/>
                  </a:lnTo>
                  <a:lnTo>
                    <a:pt x="718" y="132"/>
                  </a:lnTo>
                  <a:lnTo>
                    <a:pt x="718" y="134"/>
                  </a:lnTo>
                  <a:lnTo>
                    <a:pt x="716" y="136"/>
                  </a:lnTo>
                  <a:lnTo>
                    <a:pt x="714" y="138"/>
                  </a:lnTo>
                  <a:lnTo>
                    <a:pt x="714" y="138"/>
                  </a:lnTo>
                  <a:lnTo>
                    <a:pt x="710" y="140"/>
                  </a:lnTo>
                  <a:lnTo>
                    <a:pt x="708" y="138"/>
                  </a:lnTo>
                  <a:lnTo>
                    <a:pt x="704" y="136"/>
                  </a:lnTo>
                  <a:lnTo>
                    <a:pt x="700" y="132"/>
                  </a:lnTo>
                  <a:lnTo>
                    <a:pt x="696" y="98"/>
                  </a:lnTo>
                  <a:lnTo>
                    <a:pt x="696" y="98"/>
                  </a:lnTo>
                  <a:lnTo>
                    <a:pt x="694" y="96"/>
                  </a:lnTo>
                  <a:lnTo>
                    <a:pt x="694" y="94"/>
                  </a:lnTo>
                  <a:lnTo>
                    <a:pt x="694" y="94"/>
                  </a:lnTo>
                  <a:lnTo>
                    <a:pt x="692" y="92"/>
                  </a:lnTo>
                  <a:lnTo>
                    <a:pt x="692" y="94"/>
                  </a:lnTo>
                  <a:lnTo>
                    <a:pt x="690" y="96"/>
                  </a:lnTo>
                  <a:lnTo>
                    <a:pt x="688" y="102"/>
                  </a:lnTo>
                  <a:lnTo>
                    <a:pt x="688" y="102"/>
                  </a:lnTo>
                  <a:lnTo>
                    <a:pt x="686" y="104"/>
                  </a:lnTo>
                  <a:lnTo>
                    <a:pt x="686" y="106"/>
                  </a:lnTo>
                  <a:lnTo>
                    <a:pt x="682" y="110"/>
                  </a:lnTo>
                  <a:lnTo>
                    <a:pt x="680" y="112"/>
                  </a:lnTo>
                  <a:lnTo>
                    <a:pt x="678" y="114"/>
                  </a:lnTo>
                  <a:lnTo>
                    <a:pt x="676" y="116"/>
                  </a:lnTo>
                  <a:lnTo>
                    <a:pt x="674" y="116"/>
                  </a:lnTo>
                  <a:lnTo>
                    <a:pt x="672" y="114"/>
                  </a:lnTo>
                  <a:lnTo>
                    <a:pt x="670" y="110"/>
                  </a:lnTo>
                  <a:lnTo>
                    <a:pt x="670" y="106"/>
                  </a:lnTo>
                  <a:lnTo>
                    <a:pt x="670" y="100"/>
                  </a:lnTo>
                  <a:lnTo>
                    <a:pt x="670" y="98"/>
                  </a:lnTo>
                  <a:lnTo>
                    <a:pt x="668" y="96"/>
                  </a:lnTo>
                  <a:lnTo>
                    <a:pt x="666" y="96"/>
                  </a:lnTo>
                  <a:lnTo>
                    <a:pt x="664" y="98"/>
                  </a:lnTo>
                  <a:lnTo>
                    <a:pt x="662" y="98"/>
                  </a:lnTo>
                  <a:lnTo>
                    <a:pt x="660" y="100"/>
                  </a:lnTo>
                  <a:lnTo>
                    <a:pt x="658" y="100"/>
                  </a:lnTo>
                  <a:lnTo>
                    <a:pt x="654" y="100"/>
                  </a:lnTo>
                  <a:lnTo>
                    <a:pt x="652" y="98"/>
                  </a:lnTo>
                  <a:lnTo>
                    <a:pt x="648" y="96"/>
                  </a:lnTo>
                  <a:lnTo>
                    <a:pt x="646" y="94"/>
                  </a:lnTo>
                  <a:lnTo>
                    <a:pt x="644" y="92"/>
                  </a:lnTo>
                  <a:lnTo>
                    <a:pt x="644" y="90"/>
                  </a:lnTo>
                  <a:lnTo>
                    <a:pt x="646" y="88"/>
                  </a:lnTo>
                  <a:lnTo>
                    <a:pt x="648" y="82"/>
                  </a:lnTo>
                  <a:lnTo>
                    <a:pt x="650" y="76"/>
                  </a:lnTo>
                  <a:lnTo>
                    <a:pt x="650" y="70"/>
                  </a:lnTo>
                  <a:lnTo>
                    <a:pt x="650" y="64"/>
                  </a:lnTo>
                  <a:lnTo>
                    <a:pt x="650" y="60"/>
                  </a:lnTo>
                  <a:lnTo>
                    <a:pt x="650" y="58"/>
                  </a:lnTo>
                  <a:lnTo>
                    <a:pt x="648" y="56"/>
                  </a:lnTo>
                  <a:lnTo>
                    <a:pt x="646" y="52"/>
                  </a:lnTo>
                  <a:lnTo>
                    <a:pt x="644" y="48"/>
                  </a:lnTo>
                  <a:lnTo>
                    <a:pt x="644" y="44"/>
                  </a:lnTo>
                  <a:lnTo>
                    <a:pt x="644" y="42"/>
                  </a:lnTo>
                  <a:lnTo>
                    <a:pt x="644" y="42"/>
                  </a:lnTo>
                  <a:lnTo>
                    <a:pt x="642" y="34"/>
                  </a:lnTo>
                  <a:lnTo>
                    <a:pt x="638" y="26"/>
                  </a:lnTo>
                  <a:lnTo>
                    <a:pt x="632" y="16"/>
                  </a:lnTo>
                  <a:lnTo>
                    <a:pt x="626" y="10"/>
                  </a:lnTo>
                  <a:lnTo>
                    <a:pt x="624" y="8"/>
                  </a:lnTo>
                  <a:lnTo>
                    <a:pt x="622" y="2"/>
                  </a:lnTo>
                  <a:lnTo>
                    <a:pt x="620" y="0"/>
                  </a:lnTo>
                  <a:lnTo>
                    <a:pt x="618" y="0"/>
                  </a:lnTo>
                  <a:lnTo>
                    <a:pt x="616" y="0"/>
                  </a:lnTo>
                  <a:lnTo>
                    <a:pt x="614" y="0"/>
                  </a:lnTo>
                  <a:lnTo>
                    <a:pt x="612" y="2"/>
                  </a:lnTo>
                  <a:lnTo>
                    <a:pt x="610" y="4"/>
                  </a:lnTo>
                  <a:lnTo>
                    <a:pt x="610" y="4"/>
                  </a:lnTo>
                  <a:lnTo>
                    <a:pt x="608" y="4"/>
                  </a:lnTo>
                  <a:lnTo>
                    <a:pt x="604" y="6"/>
                  </a:lnTo>
                  <a:lnTo>
                    <a:pt x="604" y="10"/>
                  </a:lnTo>
                  <a:lnTo>
                    <a:pt x="602" y="14"/>
                  </a:lnTo>
                  <a:lnTo>
                    <a:pt x="602" y="20"/>
                  </a:lnTo>
                  <a:lnTo>
                    <a:pt x="600" y="22"/>
                  </a:lnTo>
                  <a:lnTo>
                    <a:pt x="600" y="24"/>
                  </a:lnTo>
                  <a:lnTo>
                    <a:pt x="594" y="28"/>
                  </a:lnTo>
                  <a:lnTo>
                    <a:pt x="590" y="34"/>
                  </a:lnTo>
                  <a:lnTo>
                    <a:pt x="588" y="40"/>
                  </a:lnTo>
                  <a:lnTo>
                    <a:pt x="588" y="44"/>
                  </a:lnTo>
                  <a:lnTo>
                    <a:pt x="588" y="48"/>
                  </a:lnTo>
                  <a:lnTo>
                    <a:pt x="588" y="50"/>
                  </a:lnTo>
                  <a:lnTo>
                    <a:pt x="588" y="52"/>
                  </a:lnTo>
                  <a:lnTo>
                    <a:pt x="590" y="68"/>
                  </a:lnTo>
                  <a:lnTo>
                    <a:pt x="598" y="78"/>
                  </a:lnTo>
                  <a:lnTo>
                    <a:pt x="606" y="84"/>
                  </a:lnTo>
                  <a:lnTo>
                    <a:pt x="612" y="86"/>
                  </a:lnTo>
                  <a:lnTo>
                    <a:pt x="616" y="88"/>
                  </a:lnTo>
                  <a:lnTo>
                    <a:pt x="610" y="92"/>
                  </a:lnTo>
                  <a:lnTo>
                    <a:pt x="608" y="98"/>
                  </a:lnTo>
                  <a:lnTo>
                    <a:pt x="608" y="102"/>
                  </a:lnTo>
                  <a:lnTo>
                    <a:pt x="610" y="106"/>
                  </a:lnTo>
                  <a:lnTo>
                    <a:pt x="612" y="108"/>
                  </a:lnTo>
                  <a:lnTo>
                    <a:pt x="616" y="112"/>
                  </a:lnTo>
                  <a:lnTo>
                    <a:pt x="618" y="114"/>
                  </a:lnTo>
                  <a:lnTo>
                    <a:pt x="622" y="114"/>
                  </a:lnTo>
                  <a:lnTo>
                    <a:pt x="624" y="116"/>
                  </a:lnTo>
                  <a:lnTo>
                    <a:pt x="624" y="116"/>
                  </a:lnTo>
                  <a:lnTo>
                    <a:pt x="628" y="118"/>
                  </a:lnTo>
                  <a:lnTo>
                    <a:pt x="630" y="120"/>
                  </a:lnTo>
                  <a:lnTo>
                    <a:pt x="630" y="122"/>
                  </a:lnTo>
                  <a:lnTo>
                    <a:pt x="630" y="124"/>
                  </a:lnTo>
                  <a:lnTo>
                    <a:pt x="630" y="128"/>
                  </a:lnTo>
                  <a:lnTo>
                    <a:pt x="628" y="130"/>
                  </a:lnTo>
                  <a:lnTo>
                    <a:pt x="628" y="130"/>
                  </a:lnTo>
                  <a:lnTo>
                    <a:pt x="624" y="134"/>
                  </a:lnTo>
                  <a:lnTo>
                    <a:pt x="614" y="140"/>
                  </a:lnTo>
                  <a:lnTo>
                    <a:pt x="606" y="146"/>
                  </a:lnTo>
                  <a:lnTo>
                    <a:pt x="598" y="150"/>
                  </a:lnTo>
                  <a:lnTo>
                    <a:pt x="594" y="152"/>
                  </a:lnTo>
                  <a:lnTo>
                    <a:pt x="588" y="150"/>
                  </a:lnTo>
                  <a:lnTo>
                    <a:pt x="584" y="150"/>
                  </a:lnTo>
                  <a:lnTo>
                    <a:pt x="582" y="150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2" y="148"/>
                  </a:lnTo>
                  <a:lnTo>
                    <a:pt x="584" y="124"/>
                  </a:lnTo>
                  <a:lnTo>
                    <a:pt x="568" y="124"/>
                  </a:lnTo>
                  <a:lnTo>
                    <a:pt x="562" y="124"/>
                  </a:lnTo>
                  <a:lnTo>
                    <a:pt x="558" y="124"/>
                  </a:lnTo>
                  <a:lnTo>
                    <a:pt x="556" y="124"/>
                  </a:lnTo>
                  <a:lnTo>
                    <a:pt x="554" y="126"/>
                  </a:lnTo>
                  <a:lnTo>
                    <a:pt x="554" y="126"/>
                  </a:lnTo>
                  <a:lnTo>
                    <a:pt x="552" y="128"/>
                  </a:lnTo>
                  <a:lnTo>
                    <a:pt x="552" y="128"/>
                  </a:lnTo>
                  <a:lnTo>
                    <a:pt x="554" y="138"/>
                  </a:lnTo>
                  <a:lnTo>
                    <a:pt x="554" y="144"/>
                  </a:lnTo>
                  <a:lnTo>
                    <a:pt x="552" y="148"/>
                  </a:lnTo>
                  <a:lnTo>
                    <a:pt x="552" y="152"/>
                  </a:lnTo>
                  <a:lnTo>
                    <a:pt x="550" y="152"/>
                  </a:lnTo>
                  <a:lnTo>
                    <a:pt x="548" y="152"/>
                  </a:lnTo>
                  <a:lnTo>
                    <a:pt x="546" y="152"/>
                  </a:lnTo>
                  <a:lnTo>
                    <a:pt x="544" y="152"/>
                  </a:lnTo>
                  <a:lnTo>
                    <a:pt x="544" y="150"/>
                  </a:lnTo>
                  <a:lnTo>
                    <a:pt x="542" y="150"/>
                  </a:lnTo>
                  <a:lnTo>
                    <a:pt x="542" y="150"/>
                  </a:lnTo>
                  <a:lnTo>
                    <a:pt x="536" y="146"/>
                  </a:lnTo>
                  <a:lnTo>
                    <a:pt x="532" y="144"/>
                  </a:lnTo>
                  <a:lnTo>
                    <a:pt x="528" y="144"/>
                  </a:lnTo>
                  <a:lnTo>
                    <a:pt x="526" y="144"/>
                  </a:lnTo>
                  <a:lnTo>
                    <a:pt x="524" y="146"/>
                  </a:lnTo>
                  <a:lnTo>
                    <a:pt x="522" y="148"/>
                  </a:lnTo>
                  <a:lnTo>
                    <a:pt x="522" y="148"/>
                  </a:lnTo>
                  <a:lnTo>
                    <a:pt x="516" y="152"/>
                  </a:lnTo>
                  <a:lnTo>
                    <a:pt x="512" y="154"/>
                  </a:lnTo>
                  <a:lnTo>
                    <a:pt x="508" y="154"/>
                  </a:lnTo>
                  <a:lnTo>
                    <a:pt x="506" y="154"/>
                  </a:lnTo>
                  <a:lnTo>
                    <a:pt x="504" y="152"/>
                  </a:lnTo>
                  <a:lnTo>
                    <a:pt x="502" y="150"/>
                  </a:lnTo>
                  <a:lnTo>
                    <a:pt x="500" y="148"/>
                  </a:lnTo>
                  <a:lnTo>
                    <a:pt x="500" y="146"/>
                  </a:lnTo>
                  <a:lnTo>
                    <a:pt x="500" y="146"/>
                  </a:lnTo>
                  <a:lnTo>
                    <a:pt x="498" y="140"/>
                  </a:lnTo>
                  <a:lnTo>
                    <a:pt x="494" y="136"/>
                  </a:lnTo>
                  <a:lnTo>
                    <a:pt x="492" y="134"/>
                  </a:lnTo>
                  <a:lnTo>
                    <a:pt x="488" y="134"/>
                  </a:lnTo>
                  <a:lnTo>
                    <a:pt x="486" y="134"/>
                  </a:lnTo>
                  <a:lnTo>
                    <a:pt x="484" y="134"/>
                  </a:lnTo>
                  <a:lnTo>
                    <a:pt x="482" y="136"/>
                  </a:lnTo>
                  <a:lnTo>
                    <a:pt x="482" y="136"/>
                  </a:lnTo>
                  <a:lnTo>
                    <a:pt x="474" y="132"/>
                  </a:lnTo>
                  <a:lnTo>
                    <a:pt x="468" y="130"/>
                  </a:lnTo>
                  <a:lnTo>
                    <a:pt x="466" y="126"/>
                  </a:lnTo>
                  <a:lnTo>
                    <a:pt x="464" y="124"/>
                  </a:lnTo>
                  <a:lnTo>
                    <a:pt x="464" y="122"/>
                  </a:lnTo>
                  <a:lnTo>
                    <a:pt x="464" y="120"/>
                  </a:lnTo>
                  <a:lnTo>
                    <a:pt x="464" y="120"/>
                  </a:lnTo>
                  <a:lnTo>
                    <a:pt x="462" y="114"/>
                  </a:lnTo>
                  <a:lnTo>
                    <a:pt x="460" y="110"/>
                  </a:lnTo>
                  <a:lnTo>
                    <a:pt x="458" y="108"/>
                  </a:lnTo>
                  <a:lnTo>
                    <a:pt x="456" y="108"/>
                  </a:lnTo>
                  <a:lnTo>
                    <a:pt x="452" y="108"/>
                  </a:lnTo>
                  <a:lnTo>
                    <a:pt x="450" y="110"/>
                  </a:lnTo>
                  <a:lnTo>
                    <a:pt x="448" y="110"/>
                  </a:lnTo>
                  <a:lnTo>
                    <a:pt x="448" y="110"/>
                  </a:lnTo>
                  <a:lnTo>
                    <a:pt x="440" y="110"/>
                  </a:lnTo>
                  <a:lnTo>
                    <a:pt x="434" y="112"/>
                  </a:lnTo>
                  <a:lnTo>
                    <a:pt x="430" y="114"/>
                  </a:lnTo>
                  <a:lnTo>
                    <a:pt x="426" y="116"/>
                  </a:lnTo>
                  <a:lnTo>
                    <a:pt x="424" y="120"/>
                  </a:lnTo>
                  <a:lnTo>
                    <a:pt x="424" y="124"/>
                  </a:lnTo>
                  <a:lnTo>
                    <a:pt x="424" y="128"/>
                  </a:lnTo>
                  <a:lnTo>
                    <a:pt x="424" y="130"/>
                  </a:lnTo>
                  <a:lnTo>
                    <a:pt x="424" y="134"/>
                  </a:lnTo>
                  <a:lnTo>
                    <a:pt x="424" y="134"/>
                  </a:lnTo>
                  <a:lnTo>
                    <a:pt x="424" y="136"/>
                  </a:lnTo>
                  <a:lnTo>
                    <a:pt x="428" y="138"/>
                  </a:lnTo>
                  <a:lnTo>
                    <a:pt x="430" y="142"/>
                  </a:lnTo>
                  <a:lnTo>
                    <a:pt x="430" y="144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6" y="152"/>
                  </a:lnTo>
                  <a:lnTo>
                    <a:pt x="424" y="152"/>
                  </a:lnTo>
                  <a:lnTo>
                    <a:pt x="424" y="178"/>
                  </a:lnTo>
                  <a:lnTo>
                    <a:pt x="422" y="182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20" y="186"/>
                  </a:lnTo>
                  <a:lnTo>
                    <a:pt x="414" y="172"/>
                  </a:lnTo>
                  <a:lnTo>
                    <a:pt x="406" y="158"/>
                  </a:lnTo>
                  <a:lnTo>
                    <a:pt x="400" y="144"/>
                  </a:lnTo>
                  <a:lnTo>
                    <a:pt x="394" y="138"/>
                  </a:lnTo>
                  <a:lnTo>
                    <a:pt x="392" y="136"/>
                  </a:lnTo>
                  <a:lnTo>
                    <a:pt x="390" y="138"/>
                  </a:lnTo>
                  <a:lnTo>
                    <a:pt x="388" y="140"/>
                  </a:lnTo>
                  <a:lnTo>
                    <a:pt x="386" y="144"/>
                  </a:lnTo>
                  <a:lnTo>
                    <a:pt x="386" y="148"/>
                  </a:lnTo>
                  <a:lnTo>
                    <a:pt x="384" y="150"/>
                  </a:lnTo>
                  <a:lnTo>
                    <a:pt x="384" y="152"/>
                  </a:lnTo>
                  <a:lnTo>
                    <a:pt x="380" y="148"/>
                  </a:lnTo>
                  <a:lnTo>
                    <a:pt x="376" y="148"/>
                  </a:lnTo>
                  <a:lnTo>
                    <a:pt x="370" y="148"/>
                  </a:lnTo>
                  <a:lnTo>
                    <a:pt x="366" y="148"/>
                  </a:lnTo>
                  <a:lnTo>
                    <a:pt x="362" y="148"/>
                  </a:lnTo>
                  <a:lnTo>
                    <a:pt x="358" y="150"/>
                  </a:lnTo>
                  <a:lnTo>
                    <a:pt x="358" y="150"/>
                  </a:lnTo>
                  <a:lnTo>
                    <a:pt x="348" y="150"/>
                  </a:lnTo>
                  <a:lnTo>
                    <a:pt x="342" y="148"/>
                  </a:lnTo>
                  <a:lnTo>
                    <a:pt x="340" y="148"/>
                  </a:lnTo>
                  <a:lnTo>
                    <a:pt x="338" y="146"/>
                  </a:lnTo>
                  <a:lnTo>
                    <a:pt x="336" y="144"/>
                  </a:lnTo>
                  <a:lnTo>
                    <a:pt x="336" y="142"/>
                  </a:lnTo>
                  <a:lnTo>
                    <a:pt x="338" y="140"/>
                  </a:lnTo>
                  <a:lnTo>
                    <a:pt x="340" y="140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2" y="138"/>
                  </a:lnTo>
                  <a:lnTo>
                    <a:pt x="346" y="130"/>
                  </a:lnTo>
                  <a:lnTo>
                    <a:pt x="350" y="124"/>
                  </a:lnTo>
                  <a:lnTo>
                    <a:pt x="350" y="120"/>
                  </a:lnTo>
                  <a:lnTo>
                    <a:pt x="350" y="116"/>
                  </a:lnTo>
                  <a:lnTo>
                    <a:pt x="348" y="112"/>
                  </a:lnTo>
                  <a:lnTo>
                    <a:pt x="346" y="110"/>
                  </a:lnTo>
                  <a:lnTo>
                    <a:pt x="344" y="108"/>
                  </a:lnTo>
                  <a:lnTo>
                    <a:pt x="342" y="108"/>
                  </a:lnTo>
                  <a:lnTo>
                    <a:pt x="340" y="106"/>
                  </a:lnTo>
                  <a:lnTo>
                    <a:pt x="340" y="106"/>
                  </a:lnTo>
                  <a:lnTo>
                    <a:pt x="334" y="102"/>
                  </a:lnTo>
                  <a:lnTo>
                    <a:pt x="332" y="100"/>
                  </a:lnTo>
                  <a:lnTo>
                    <a:pt x="330" y="98"/>
                  </a:lnTo>
                  <a:lnTo>
                    <a:pt x="328" y="98"/>
                  </a:lnTo>
                  <a:lnTo>
                    <a:pt x="328" y="100"/>
                  </a:lnTo>
                  <a:lnTo>
                    <a:pt x="326" y="100"/>
                  </a:lnTo>
                  <a:lnTo>
                    <a:pt x="326" y="102"/>
                  </a:lnTo>
                  <a:lnTo>
                    <a:pt x="326" y="104"/>
                  </a:lnTo>
                  <a:lnTo>
                    <a:pt x="328" y="104"/>
                  </a:lnTo>
                  <a:lnTo>
                    <a:pt x="328" y="106"/>
                  </a:lnTo>
                  <a:lnTo>
                    <a:pt x="328" y="110"/>
                  </a:lnTo>
                  <a:lnTo>
                    <a:pt x="326" y="112"/>
                  </a:lnTo>
                  <a:lnTo>
                    <a:pt x="326" y="114"/>
                  </a:lnTo>
                  <a:lnTo>
                    <a:pt x="324" y="114"/>
                  </a:lnTo>
                  <a:lnTo>
                    <a:pt x="322" y="112"/>
                  </a:lnTo>
                  <a:lnTo>
                    <a:pt x="320" y="112"/>
                  </a:lnTo>
                  <a:lnTo>
                    <a:pt x="318" y="110"/>
                  </a:lnTo>
                  <a:lnTo>
                    <a:pt x="316" y="108"/>
                  </a:lnTo>
                  <a:lnTo>
                    <a:pt x="316" y="108"/>
                  </a:lnTo>
                  <a:lnTo>
                    <a:pt x="298" y="94"/>
                  </a:lnTo>
                  <a:lnTo>
                    <a:pt x="282" y="84"/>
                  </a:lnTo>
                  <a:lnTo>
                    <a:pt x="268" y="78"/>
                  </a:lnTo>
                  <a:lnTo>
                    <a:pt x="262" y="76"/>
                  </a:lnTo>
                  <a:lnTo>
                    <a:pt x="252" y="74"/>
                  </a:lnTo>
                  <a:lnTo>
                    <a:pt x="244" y="72"/>
                  </a:lnTo>
                  <a:lnTo>
                    <a:pt x="240" y="70"/>
                  </a:lnTo>
                  <a:lnTo>
                    <a:pt x="236" y="68"/>
                  </a:lnTo>
                  <a:lnTo>
                    <a:pt x="234" y="66"/>
                  </a:lnTo>
                  <a:lnTo>
                    <a:pt x="232" y="66"/>
                  </a:lnTo>
                  <a:lnTo>
                    <a:pt x="232" y="66"/>
                  </a:lnTo>
                  <a:lnTo>
                    <a:pt x="228" y="62"/>
                  </a:lnTo>
                  <a:lnTo>
                    <a:pt x="224" y="62"/>
                  </a:lnTo>
                  <a:lnTo>
                    <a:pt x="222" y="62"/>
                  </a:lnTo>
                  <a:lnTo>
                    <a:pt x="222" y="64"/>
                  </a:lnTo>
                  <a:lnTo>
                    <a:pt x="220" y="66"/>
                  </a:lnTo>
                  <a:lnTo>
                    <a:pt x="220" y="68"/>
                  </a:lnTo>
                  <a:lnTo>
                    <a:pt x="220" y="72"/>
                  </a:lnTo>
                  <a:lnTo>
                    <a:pt x="222" y="74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0" y="80"/>
                  </a:lnTo>
                  <a:lnTo>
                    <a:pt x="218" y="82"/>
                  </a:lnTo>
                  <a:lnTo>
                    <a:pt x="216" y="84"/>
                  </a:lnTo>
                  <a:lnTo>
                    <a:pt x="214" y="82"/>
                  </a:lnTo>
                  <a:lnTo>
                    <a:pt x="212" y="82"/>
                  </a:lnTo>
                  <a:lnTo>
                    <a:pt x="212" y="80"/>
                  </a:lnTo>
                  <a:lnTo>
                    <a:pt x="212" y="80"/>
                  </a:lnTo>
                  <a:lnTo>
                    <a:pt x="208" y="72"/>
                  </a:lnTo>
                  <a:lnTo>
                    <a:pt x="200" y="60"/>
                  </a:lnTo>
                  <a:lnTo>
                    <a:pt x="194" y="52"/>
                  </a:lnTo>
                  <a:lnTo>
                    <a:pt x="190" y="48"/>
                  </a:lnTo>
                  <a:lnTo>
                    <a:pt x="186" y="44"/>
                  </a:lnTo>
                  <a:lnTo>
                    <a:pt x="182" y="44"/>
                  </a:lnTo>
                  <a:lnTo>
                    <a:pt x="180" y="44"/>
                  </a:lnTo>
                  <a:lnTo>
                    <a:pt x="180" y="44"/>
                  </a:lnTo>
                  <a:lnTo>
                    <a:pt x="178" y="46"/>
                  </a:lnTo>
                  <a:lnTo>
                    <a:pt x="180" y="48"/>
                  </a:lnTo>
                  <a:lnTo>
                    <a:pt x="180" y="50"/>
                  </a:lnTo>
                  <a:lnTo>
                    <a:pt x="180" y="52"/>
                  </a:lnTo>
                  <a:lnTo>
                    <a:pt x="182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0" y="62"/>
                  </a:lnTo>
                  <a:lnTo>
                    <a:pt x="178" y="66"/>
                  </a:lnTo>
                  <a:lnTo>
                    <a:pt x="176" y="68"/>
                  </a:lnTo>
                  <a:lnTo>
                    <a:pt x="174" y="68"/>
                  </a:lnTo>
                  <a:lnTo>
                    <a:pt x="170" y="66"/>
                  </a:lnTo>
                  <a:lnTo>
                    <a:pt x="168" y="64"/>
                  </a:lnTo>
                  <a:lnTo>
                    <a:pt x="166" y="62"/>
                  </a:lnTo>
                  <a:lnTo>
                    <a:pt x="166" y="62"/>
                  </a:lnTo>
                  <a:lnTo>
                    <a:pt x="166" y="60"/>
                  </a:lnTo>
                  <a:lnTo>
                    <a:pt x="162" y="58"/>
                  </a:lnTo>
                  <a:lnTo>
                    <a:pt x="158" y="58"/>
                  </a:lnTo>
                  <a:lnTo>
                    <a:pt x="156" y="58"/>
                  </a:lnTo>
                  <a:lnTo>
                    <a:pt x="152" y="60"/>
                  </a:lnTo>
                  <a:lnTo>
                    <a:pt x="150" y="6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6"/>
                  </a:lnTo>
                  <a:lnTo>
                    <a:pt x="144" y="68"/>
                  </a:lnTo>
                  <a:lnTo>
                    <a:pt x="142" y="72"/>
                  </a:lnTo>
                  <a:lnTo>
                    <a:pt x="138" y="74"/>
                  </a:lnTo>
                  <a:lnTo>
                    <a:pt x="136" y="76"/>
                  </a:lnTo>
                  <a:lnTo>
                    <a:pt x="134" y="76"/>
                  </a:lnTo>
                  <a:lnTo>
                    <a:pt x="124" y="78"/>
                  </a:lnTo>
                  <a:lnTo>
                    <a:pt x="112" y="84"/>
                  </a:lnTo>
                  <a:lnTo>
                    <a:pt x="102" y="92"/>
                  </a:lnTo>
                  <a:lnTo>
                    <a:pt x="96" y="98"/>
                  </a:lnTo>
                  <a:lnTo>
                    <a:pt x="92" y="100"/>
                  </a:lnTo>
                  <a:lnTo>
                    <a:pt x="86" y="104"/>
                  </a:lnTo>
                  <a:lnTo>
                    <a:pt x="80" y="108"/>
                  </a:lnTo>
                  <a:lnTo>
                    <a:pt x="76" y="108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6" y="106"/>
                  </a:lnTo>
                  <a:lnTo>
                    <a:pt x="60" y="100"/>
                  </a:lnTo>
                  <a:lnTo>
                    <a:pt x="52" y="94"/>
                  </a:lnTo>
                  <a:lnTo>
                    <a:pt x="42" y="88"/>
                  </a:lnTo>
                  <a:lnTo>
                    <a:pt x="34" y="84"/>
                  </a:lnTo>
                  <a:lnTo>
                    <a:pt x="32" y="82"/>
                  </a:lnTo>
                  <a:lnTo>
                    <a:pt x="22" y="80"/>
                  </a:lnTo>
                  <a:lnTo>
                    <a:pt x="12" y="76"/>
                  </a:lnTo>
                  <a:lnTo>
                    <a:pt x="2" y="72"/>
                  </a:lnTo>
                  <a:lnTo>
                    <a:pt x="0" y="72"/>
                  </a:lnTo>
                  <a:lnTo>
                    <a:pt x="0" y="364"/>
                  </a:lnTo>
                  <a:lnTo>
                    <a:pt x="12" y="364"/>
                  </a:lnTo>
                  <a:lnTo>
                    <a:pt x="20" y="370"/>
                  </a:lnTo>
                  <a:lnTo>
                    <a:pt x="30" y="376"/>
                  </a:lnTo>
                  <a:lnTo>
                    <a:pt x="40" y="384"/>
                  </a:lnTo>
                  <a:lnTo>
                    <a:pt x="50" y="392"/>
                  </a:lnTo>
                  <a:lnTo>
                    <a:pt x="58" y="398"/>
                  </a:lnTo>
                  <a:lnTo>
                    <a:pt x="60" y="400"/>
                  </a:lnTo>
                  <a:lnTo>
                    <a:pt x="64" y="400"/>
                  </a:lnTo>
                  <a:lnTo>
                    <a:pt x="70" y="396"/>
                  </a:lnTo>
                  <a:lnTo>
                    <a:pt x="74" y="394"/>
                  </a:lnTo>
                  <a:lnTo>
                    <a:pt x="78" y="390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8" y="392"/>
                  </a:lnTo>
                  <a:lnTo>
                    <a:pt x="96" y="402"/>
                  </a:lnTo>
                  <a:lnTo>
                    <a:pt x="106" y="414"/>
                  </a:lnTo>
                  <a:lnTo>
                    <a:pt x="116" y="428"/>
                  </a:lnTo>
                  <a:lnTo>
                    <a:pt x="124" y="440"/>
                  </a:lnTo>
                  <a:lnTo>
                    <a:pt x="130" y="448"/>
                  </a:lnTo>
                  <a:lnTo>
                    <a:pt x="132" y="452"/>
                  </a:lnTo>
                  <a:lnTo>
                    <a:pt x="136" y="460"/>
                  </a:lnTo>
                  <a:lnTo>
                    <a:pt x="140" y="466"/>
                  </a:lnTo>
                  <a:lnTo>
                    <a:pt x="146" y="472"/>
                  </a:lnTo>
                  <a:lnTo>
                    <a:pt x="150" y="476"/>
                  </a:lnTo>
                  <a:lnTo>
                    <a:pt x="152" y="478"/>
                  </a:lnTo>
                  <a:lnTo>
                    <a:pt x="154" y="478"/>
                  </a:lnTo>
                  <a:lnTo>
                    <a:pt x="154" y="486"/>
                  </a:lnTo>
                  <a:lnTo>
                    <a:pt x="152" y="496"/>
                  </a:lnTo>
                  <a:lnTo>
                    <a:pt x="150" y="508"/>
                  </a:lnTo>
                  <a:lnTo>
                    <a:pt x="148" y="516"/>
                  </a:lnTo>
                  <a:lnTo>
                    <a:pt x="146" y="520"/>
                  </a:lnTo>
                  <a:lnTo>
                    <a:pt x="146" y="526"/>
                  </a:lnTo>
                  <a:lnTo>
                    <a:pt x="146" y="532"/>
                  </a:lnTo>
                  <a:lnTo>
                    <a:pt x="148" y="536"/>
                  </a:lnTo>
                  <a:lnTo>
                    <a:pt x="150" y="538"/>
                  </a:lnTo>
                  <a:lnTo>
                    <a:pt x="150" y="540"/>
                  </a:lnTo>
                  <a:lnTo>
                    <a:pt x="156" y="542"/>
                  </a:lnTo>
                  <a:lnTo>
                    <a:pt x="160" y="548"/>
                  </a:lnTo>
                  <a:lnTo>
                    <a:pt x="164" y="552"/>
                  </a:lnTo>
                  <a:lnTo>
                    <a:pt x="166" y="558"/>
                  </a:lnTo>
                  <a:lnTo>
                    <a:pt x="168" y="562"/>
                  </a:lnTo>
                  <a:lnTo>
                    <a:pt x="170" y="568"/>
                  </a:lnTo>
                  <a:lnTo>
                    <a:pt x="172" y="570"/>
                  </a:lnTo>
                  <a:lnTo>
                    <a:pt x="172" y="572"/>
                  </a:lnTo>
                  <a:lnTo>
                    <a:pt x="188" y="584"/>
                  </a:lnTo>
                  <a:lnTo>
                    <a:pt x="200" y="594"/>
                  </a:lnTo>
                  <a:lnTo>
                    <a:pt x="210" y="598"/>
                  </a:lnTo>
                  <a:lnTo>
                    <a:pt x="214" y="600"/>
                  </a:lnTo>
                  <a:lnTo>
                    <a:pt x="220" y="606"/>
                  </a:lnTo>
                  <a:lnTo>
                    <a:pt x="224" y="612"/>
                  </a:lnTo>
                  <a:lnTo>
                    <a:pt x="228" y="618"/>
                  </a:lnTo>
                  <a:lnTo>
                    <a:pt x="230" y="622"/>
                  </a:lnTo>
                  <a:lnTo>
                    <a:pt x="230" y="626"/>
                  </a:lnTo>
                  <a:lnTo>
                    <a:pt x="230" y="626"/>
                  </a:lnTo>
                  <a:lnTo>
                    <a:pt x="592" y="626"/>
                  </a:lnTo>
                  <a:lnTo>
                    <a:pt x="604" y="636"/>
                  </a:lnTo>
                  <a:lnTo>
                    <a:pt x="628" y="638"/>
                  </a:lnTo>
                  <a:lnTo>
                    <a:pt x="630" y="642"/>
                  </a:lnTo>
                  <a:lnTo>
                    <a:pt x="634" y="644"/>
                  </a:lnTo>
                  <a:lnTo>
                    <a:pt x="638" y="646"/>
                  </a:lnTo>
                  <a:lnTo>
                    <a:pt x="642" y="646"/>
                  </a:lnTo>
                  <a:lnTo>
                    <a:pt x="644" y="646"/>
                  </a:lnTo>
                  <a:lnTo>
                    <a:pt x="646" y="646"/>
                  </a:lnTo>
                  <a:lnTo>
                    <a:pt x="652" y="644"/>
                  </a:lnTo>
                  <a:lnTo>
                    <a:pt x="658" y="642"/>
                  </a:lnTo>
                  <a:lnTo>
                    <a:pt x="662" y="640"/>
                  </a:lnTo>
                  <a:lnTo>
                    <a:pt x="666" y="638"/>
                  </a:lnTo>
                  <a:lnTo>
                    <a:pt x="668" y="636"/>
                  </a:lnTo>
                  <a:lnTo>
                    <a:pt x="668" y="634"/>
                  </a:lnTo>
                  <a:lnTo>
                    <a:pt x="682" y="632"/>
                  </a:lnTo>
                  <a:lnTo>
                    <a:pt x="694" y="634"/>
                  </a:lnTo>
                  <a:lnTo>
                    <a:pt x="702" y="638"/>
                  </a:lnTo>
                  <a:lnTo>
                    <a:pt x="706" y="644"/>
                  </a:lnTo>
                  <a:lnTo>
                    <a:pt x="708" y="646"/>
                  </a:lnTo>
                  <a:lnTo>
                    <a:pt x="716" y="646"/>
                  </a:lnTo>
                  <a:lnTo>
                    <a:pt x="720" y="648"/>
                  </a:lnTo>
                  <a:lnTo>
                    <a:pt x="724" y="650"/>
                  </a:lnTo>
                  <a:lnTo>
                    <a:pt x="726" y="652"/>
                  </a:lnTo>
                  <a:lnTo>
                    <a:pt x="726" y="654"/>
                  </a:lnTo>
                  <a:lnTo>
                    <a:pt x="726" y="656"/>
                  </a:lnTo>
                  <a:lnTo>
                    <a:pt x="724" y="658"/>
                  </a:lnTo>
                  <a:lnTo>
                    <a:pt x="724" y="660"/>
                  </a:lnTo>
                  <a:lnTo>
                    <a:pt x="724" y="660"/>
                  </a:lnTo>
                  <a:lnTo>
                    <a:pt x="726" y="668"/>
                  </a:lnTo>
                  <a:lnTo>
                    <a:pt x="728" y="674"/>
                  </a:lnTo>
                  <a:lnTo>
                    <a:pt x="730" y="674"/>
                  </a:lnTo>
                  <a:lnTo>
                    <a:pt x="734" y="674"/>
                  </a:lnTo>
                  <a:lnTo>
                    <a:pt x="738" y="674"/>
                  </a:lnTo>
                  <a:lnTo>
                    <a:pt x="744" y="674"/>
                  </a:lnTo>
                  <a:lnTo>
                    <a:pt x="748" y="674"/>
                  </a:lnTo>
                  <a:lnTo>
                    <a:pt x="752" y="672"/>
                  </a:lnTo>
                  <a:lnTo>
                    <a:pt x="756" y="672"/>
                  </a:lnTo>
                  <a:lnTo>
                    <a:pt x="762" y="672"/>
                  </a:lnTo>
                  <a:lnTo>
                    <a:pt x="768" y="674"/>
                  </a:lnTo>
                  <a:lnTo>
                    <a:pt x="772" y="676"/>
                  </a:lnTo>
                  <a:lnTo>
                    <a:pt x="776" y="678"/>
                  </a:lnTo>
                  <a:lnTo>
                    <a:pt x="780" y="682"/>
                  </a:lnTo>
                  <a:lnTo>
                    <a:pt x="784" y="684"/>
                  </a:lnTo>
                  <a:lnTo>
                    <a:pt x="788" y="688"/>
                  </a:lnTo>
                  <a:lnTo>
                    <a:pt x="790" y="690"/>
                  </a:lnTo>
                  <a:lnTo>
                    <a:pt x="790" y="692"/>
                  </a:lnTo>
                  <a:lnTo>
                    <a:pt x="788" y="694"/>
                  </a:lnTo>
                  <a:lnTo>
                    <a:pt x="788" y="694"/>
                  </a:lnTo>
                  <a:lnTo>
                    <a:pt x="790" y="698"/>
                  </a:lnTo>
                  <a:lnTo>
                    <a:pt x="790" y="698"/>
                  </a:lnTo>
                  <a:lnTo>
                    <a:pt x="788" y="700"/>
                  </a:lnTo>
                  <a:lnTo>
                    <a:pt x="786" y="702"/>
                  </a:lnTo>
                  <a:lnTo>
                    <a:pt x="784" y="704"/>
                  </a:lnTo>
                  <a:lnTo>
                    <a:pt x="780" y="704"/>
                  </a:lnTo>
                  <a:lnTo>
                    <a:pt x="778" y="702"/>
                  </a:lnTo>
                  <a:lnTo>
                    <a:pt x="774" y="702"/>
                  </a:lnTo>
                  <a:lnTo>
                    <a:pt x="772" y="702"/>
                  </a:lnTo>
                  <a:lnTo>
                    <a:pt x="770" y="702"/>
                  </a:lnTo>
                  <a:lnTo>
                    <a:pt x="764" y="696"/>
                  </a:lnTo>
                  <a:lnTo>
                    <a:pt x="764" y="696"/>
                  </a:lnTo>
                  <a:lnTo>
                    <a:pt x="766" y="700"/>
                  </a:lnTo>
                  <a:lnTo>
                    <a:pt x="766" y="702"/>
                  </a:lnTo>
                  <a:lnTo>
                    <a:pt x="768" y="706"/>
                  </a:lnTo>
                  <a:lnTo>
                    <a:pt x="766" y="712"/>
                  </a:lnTo>
                  <a:lnTo>
                    <a:pt x="766" y="716"/>
                  </a:lnTo>
                  <a:lnTo>
                    <a:pt x="762" y="718"/>
                  </a:lnTo>
                  <a:lnTo>
                    <a:pt x="760" y="718"/>
                  </a:lnTo>
                  <a:lnTo>
                    <a:pt x="756" y="720"/>
                  </a:lnTo>
                  <a:lnTo>
                    <a:pt x="752" y="722"/>
                  </a:lnTo>
                  <a:lnTo>
                    <a:pt x="750" y="724"/>
                  </a:lnTo>
                  <a:lnTo>
                    <a:pt x="750" y="726"/>
                  </a:lnTo>
                  <a:lnTo>
                    <a:pt x="752" y="728"/>
                  </a:lnTo>
                  <a:lnTo>
                    <a:pt x="752" y="730"/>
                  </a:lnTo>
                  <a:lnTo>
                    <a:pt x="752" y="732"/>
                  </a:lnTo>
                  <a:lnTo>
                    <a:pt x="752" y="730"/>
                  </a:lnTo>
                  <a:lnTo>
                    <a:pt x="754" y="730"/>
                  </a:lnTo>
                  <a:lnTo>
                    <a:pt x="754" y="730"/>
                  </a:lnTo>
                  <a:lnTo>
                    <a:pt x="756" y="732"/>
                  </a:lnTo>
                  <a:lnTo>
                    <a:pt x="758" y="736"/>
                  </a:lnTo>
                  <a:lnTo>
                    <a:pt x="756" y="738"/>
                  </a:lnTo>
                  <a:lnTo>
                    <a:pt x="756" y="740"/>
                  </a:lnTo>
                  <a:lnTo>
                    <a:pt x="754" y="740"/>
                  </a:lnTo>
                  <a:lnTo>
                    <a:pt x="752" y="742"/>
                  </a:lnTo>
                  <a:lnTo>
                    <a:pt x="752" y="742"/>
                  </a:lnTo>
                  <a:lnTo>
                    <a:pt x="750" y="744"/>
                  </a:lnTo>
                  <a:lnTo>
                    <a:pt x="748" y="746"/>
                  </a:lnTo>
                  <a:lnTo>
                    <a:pt x="748" y="746"/>
                  </a:lnTo>
                  <a:lnTo>
                    <a:pt x="752" y="746"/>
                  </a:lnTo>
                  <a:lnTo>
                    <a:pt x="754" y="746"/>
                  </a:lnTo>
                  <a:lnTo>
                    <a:pt x="760" y="744"/>
                  </a:lnTo>
                  <a:lnTo>
                    <a:pt x="764" y="740"/>
                  </a:lnTo>
                  <a:lnTo>
                    <a:pt x="768" y="736"/>
                  </a:lnTo>
                  <a:lnTo>
                    <a:pt x="770" y="734"/>
                  </a:lnTo>
                  <a:lnTo>
                    <a:pt x="770" y="730"/>
                  </a:lnTo>
                  <a:lnTo>
                    <a:pt x="772" y="728"/>
                  </a:lnTo>
                  <a:lnTo>
                    <a:pt x="774" y="724"/>
                  </a:lnTo>
                  <a:lnTo>
                    <a:pt x="776" y="722"/>
                  </a:lnTo>
                  <a:lnTo>
                    <a:pt x="782" y="722"/>
                  </a:lnTo>
                  <a:lnTo>
                    <a:pt x="788" y="722"/>
                  </a:lnTo>
                  <a:lnTo>
                    <a:pt x="794" y="722"/>
                  </a:lnTo>
                  <a:lnTo>
                    <a:pt x="798" y="722"/>
                  </a:lnTo>
                  <a:lnTo>
                    <a:pt x="802" y="722"/>
                  </a:lnTo>
                  <a:lnTo>
                    <a:pt x="802" y="722"/>
                  </a:lnTo>
                  <a:lnTo>
                    <a:pt x="800" y="722"/>
                  </a:lnTo>
                  <a:lnTo>
                    <a:pt x="798" y="720"/>
                  </a:lnTo>
                  <a:lnTo>
                    <a:pt x="798" y="718"/>
                  </a:lnTo>
                  <a:lnTo>
                    <a:pt x="798" y="714"/>
                  </a:lnTo>
                  <a:lnTo>
                    <a:pt x="800" y="712"/>
                  </a:lnTo>
                  <a:lnTo>
                    <a:pt x="804" y="708"/>
                  </a:lnTo>
                  <a:lnTo>
                    <a:pt x="806" y="704"/>
                  </a:lnTo>
                  <a:lnTo>
                    <a:pt x="810" y="700"/>
                  </a:lnTo>
                  <a:lnTo>
                    <a:pt x="814" y="698"/>
                  </a:lnTo>
                  <a:lnTo>
                    <a:pt x="820" y="696"/>
                  </a:lnTo>
                  <a:lnTo>
                    <a:pt x="826" y="696"/>
                  </a:lnTo>
                  <a:lnTo>
                    <a:pt x="832" y="696"/>
                  </a:lnTo>
                  <a:lnTo>
                    <a:pt x="838" y="696"/>
                  </a:lnTo>
                  <a:lnTo>
                    <a:pt x="840" y="698"/>
                  </a:lnTo>
                  <a:lnTo>
                    <a:pt x="842" y="698"/>
                  </a:lnTo>
                  <a:lnTo>
                    <a:pt x="846" y="700"/>
                  </a:lnTo>
                  <a:lnTo>
                    <a:pt x="848" y="700"/>
                  </a:lnTo>
                  <a:lnTo>
                    <a:pt x="850" y="702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5" name="Freeform 557">
              <a:extLst>
                <a:ext uri="{FF2B5EF4-FFF2-40B4-BE49-F238E27FC236}">
                  <a16:creationId xmlns:a16="http://schemas.microsoft.com/office/drawing/2014/main" xmlns="" id="{10FF0D22-5706-4259-A2D6-D83B9A2016AD}"/>
                </a:ext>
              </a:extLst>
            </p:cNvPr>
            <p:cNvSpPr>
              <a:spLocks/>
            </p:cNvSpPr>
            <p:nvPr/>
          </p:nvSpPr>
          <p:spPr bwMode="gray">
            <a:xfrm>
              <a:off x="5345160" y="2263782"/>
              <a:ext cx="910887" cy="921375"/>
            </a:xfrm>
            <a:custGeom>
              <a:avLst/>
              <a:gdLst>
                <a:gd name="T0" fmla="*/ 318 w 492"/>
                <a:gd name="T1" fmla="*/ 44 h 498"/>
                <a:gd name="T2" fmla="*/ 282 w 492"/>
                <a:gd name="T3" fmla="*/ 40 h 498"/>
                <a:gd name="T4" fmla="*/ 262 w 492"/>
                <a:gd name="T5" fmla="*/ 32 h 498"/>
                <a:gd name="T6" fmla="*/ 242 w 492"/>
                <a:gd name="T7" fmla="*/ 24 h 498"/>
                <a:gd name="T8" fmla="*/ 230 w 492"/>
                <a:gd name="T9" fmla="*/ 28 h 498"/>
                <a:gd name="T10" fmla="*/ 220 w 492"/>
                <a:gd name="T11" fmla="*/ 32 h 498"/>
                <a:gd name="T12" fmla="*/ 176 w 492"/>
                <a:gd name="T13" fmla="*/ 4 h 498"/>
                <a:gd name="T14" fmla="*/ 118 w 492"/>
                <a:gd name="T15" fmla="*/ 12 h 498"/>
                <a:gd name="T16" fmla="*/ 100 w 492"/>
                <a:gd name="T17" fmla="*/ 14 h 498"/>
                <a:gd name="T18" fmla="*/ 68 w 492"/>
                <a:gd name="T19" fmla="*/ 60 h 498"/>
                <a:gd name="T20" fmla="*/ 18 w 492"/>
                <a:gd name="T21" fmla="*/ 98 h 498"/>
                <a:gd name="T22" fmla="*/ 60 w 492"/>
                <a:gd name="T23" fmla="*/ 144 h 498"/>
                <a:gd name="T24" fmla="*/ 58 w 492"/>
                <a:gd name="T25" fmla="*/ 178 h 498"/>
                <a:gd name="T26" fmla="*/ 8 w 492"/>
                <a:gd name="T27" fmla="*/ 182 h 498"/>
                <a:gd name="T28" fmla="*/ 62 w 492"/>
                <a:gd name="T29" fmla="*/ 228 h 498"/>
                <a:gd name="T30" fmla="*/ 86 w 492"/>
                <a:gd name="T31" fmla="*/ 220 h 498"/>
                <a:gd name="T32" fmla="*/ 86 w 492"/>
                <a:gd name="T33" fmla="*/ 236 h 498"/>
                <a:gd name="T34" fmla="*/ 76 w 492"/>
                <a:gd name="T35" fmla="*/ 260 h 498"/>
                <a:gd name="T36" fmla="*/ 52 w 492"/>
                <a:gd name="T37" fmla="*/ 284 h 498"/>
                <a:gd name="T38" fmla="*/ 18 w 492"/>
                <a:gd name="T39" fmla="*/ 308 h 498"/>
                <a:gd name="T40" fmla="*/ 28 w 492"/>
                <a:gd name="T41" fmla="*/ 328 h 498"/>
                <a:gd name="T42" fmla="*/ 38 w 492"/>
                <a:gd name="T43" fmla="*/ 352 h 498"/>
                <a:gd name="T44" fmla="*/ 68 w 492"/>
                <a:gd name="T45" fmla="*/ 362 h 498"/>
                <a:gd name="T46" fmla="*/ 74 w 492"/>
                <a:gd name="T47" fmla="*/ 386 h 498"/>
                <a:gd name="T48" fmla="*/ 92 w 492"/>
                <a:gd name="T49" fmla="*/ 382 h 498"/>
                <a:gd name="T50" fmla="*/ 102 w 492"/>
                <a:gd name="T51" fmla="*/ 394 h 498"/>
                <a:gd name="T52" fmla="*/ 124 w 492"/>
                <a:gd name="T53" fmla="*/ 390 h 498"/>
                <a:gd name="T54" fmla="*/ 138 w 492"/>
                <a:gd name="T55" fmla="*/ 384 h 498"/>
                <a:gd name="T56" fmla="*/ 104 w 492"/>
                <a:gd name="T57" fmla="*/ 434 h 498"/>
                <a:gd name="T58" fmla="*/ 68 w 492"/>
                <a:gd name="T59" fmla="*/ 464 h 498"/>
                <a:gd name="T60" fmla="*/ 86 w 492"/>
                <a:gd name="T61" fmla="*/ 466 h 498"/>
                <a:gd name="T62" fmla="*/ 160 w 492"/>
                <a:gd name="T63" fmla="*/ 412 h 498"/>
                <a:gd name="T64" fmla="*/ 186 w 492"/>
                <a:gd name="T65" fmla="*/ 390 h 498"/>
                <a:gd name="T66" fmla="*/ 178 w 492"/>
                <a:gd name="T67" fmla="*/ 374 h 498"/>
                <a:gd name="T68" fmla="*/ 206 w 492"/>
                <a:gd name="T69" fmla="*/ 326 h 498"/>
                <a:gd name="T70" fmla="*/ 250 w 492"/>
                <a:gd name="T71" fmla="*/ 322 h 498"/>
                <a:gd name="T72" fmla="*/ 212 w 492"/>
                <a:gd name="T73" fmla="*/ 346 h 498"/>
                <a:gd name="T74" fmla="*/ 206 w 492"/>
                <a:gd name="T75" fmla="*/ 364 h 498"/>
                <a:gd name="T76" fmla="*/ 220 w 492"/>
                <a:gd name="T77" fmla="*/ 376 h 498"/>
                <a:gd name="T78" fmla="*/ 246 w 492"/>
                <a:gd name="T79" fmla="*/ 356 h 498"/>
                <a:gd name="T80" fmla="*/ 254 w 492"/>
                <a:gd name="T81" fmla="*/ 338 h 498"/>
                <a:gd name="T82" fmla="*/ 274 w 492"/>
                <a:gd name="T83" fmla="*/ 338 h 498"/>
                <a:gd name="T84" fmla="*/ 312 w 492"/>
                <a:gd name="T85" fmla="*/ 354 h 498"/>
                <a:gd name="T86" fmla="*/ 350 w 492"/>
                <a:gd name="T87" fmla="*/ 368 h 498"/>
                <a:gd name="T88" fmla="*/ 372 w 492"/>
                <a:gd name="T89" fmla="*/ 372 h 498"/>
                <a:gd name="T90" fmla="*/ 426 w 492"/>
                <a:gd name="T91" fmla="*/ 388 h 498"/>
                <a:gd name="T92" fmla="*/ 452 w 492"/>
                <a:gd name="T93" fmla="*/ 428 h 498"/>
                <a:gd name="T94" fmla="*/ 462 w 492"/>
                <a:gd name="T95" fmla="*/ 454 h 498"/>
                <a:gd name="T96" fmla="*/ 472 w 492"/>
                <a:gd name="T97" fmla="*/ 462 h 498"/>
                <a:gd name="T98" fmla="*/ 480 w 492"/>
                <a:gd name="T99" fmla="*/ 474 h 498"/>
                <a:gd name="T100" fmla="*/ 480 w 492"/>
                <a:gd name="T101" fmla="*/ 496 h 498"/>
                <a:gd name="T102" fmla="*/ 490 w 492"/>
                <a:gd name="T103" fmla="*/ 456 h 498"/>
                <a:gd name="T104" fmla="*/ 462 w 492"/>
                <a:gd name="T105" fmla="*/ 418 h 498"/>
                <a:gd name="T106" fmla="*/ 416 w 492"/>
                <a:gd name="T107" fmla="*/ 368 h 498"/>
                <a:gd name="T108" fmla="*/ 378 w 492"/>
                <a:gd name="T109" fmla="*/ 36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2" h="498">
                  <a:moveTo>
                    <a:pt x="338" y="50"/>
                  </a:moveTo>
                  <a:lnTo>
                    <a:pt x="336" y="48"/>
                  </a:lnTo>
                  <a:lnTo>
                    <a:pt x="334" y="46"/>
                  </a:lnTo>
                  <a:lnTo>
                    <a:pt x="332" y="46"/>
                  </a:lnTo>
                  <a:lnTo>
                    <a:pt x="328" y="44"/>
                  </a:lnTo>
                  <a:lnTo>
                    <a:pt x="324" y="44"/>
                  </a:lnTo>
                  <a:lnTo>
                    <a:pt x="318" y="44"/>
                  </a:lnTo>
                  <a:lnTo>
                    <a:pt x="310" y="48"/>
                  </a:lnTo>
                  <a:lnTo>
                    <a:pt x="310" y="48"/>
                  </a:lnTo>
                  <a:lnTo>
                    <a:pt x="306" y="48"/>
                  </a:lnTo>
                  <a:lnTo>
                    <a:pt x="300" y="48"/>
                  </a:lnTo>
                  <a:lnTo>
                    <a:pt x="294" y="46"/>
                  </a:lnTo>
                  <a:lnTo>
                    <a:pt x="288" y="44"/>
                  </a:lnTo>
                  <a:lnTo>
                    <a:pt x="282" y="40"/>
                  </a:lnTo>
                  <a:lnTo>
                    <a:pt x="282" y="40"/>
                  </a:lnTo>
                  <a:lnTo>
                    <a:pt x="280" y="40"/>
                  </a:lnTo>
                  <a:lnTo>
                    <a:pt x="276" y="40"/>
                  </a:lnTo>
                  <a:lnTo>
                    <a:pt x="272" y="40"/>
                  </a:lnTo>
                  <a:lnTo>
                    <a:pt x="268" y="38"/>
                  </a:lnTo>
                  <a:lnTo>
                    <a:pt x="264" y="36"/>
                  </a:lnTo>
                  <a:lnTo>
                    <a:pt x="262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4" y="28"/>
                  </a:lnTo>
                  <a:lnTo>
                    <a:pt x="250" y="26"/>
                  </a:lnTo>
                  <a:lnTo>
                    <a:pt x="246" y="26"/>
                  </a:lnTo>
                  <a:lnTo>
                    <a:pt x="244" y="26"/>
                  </a:lnTo>
                  <a:lnTo>
                    <a:pt x="242" y="24"/>
                  </a:lnTo>
                  <a:lnTo>
                    <a:pt x="240" y="24"/>
                  </a:lnTo>
                  <a:lnTo>
                    <a:pt x="236" y="22"/>
                  </a:lnTo>
                  <a:lnTo>
                    <a:pt x="234" y="20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28" y="26"/>
                  </a:lnTo>
                  <a:lnTo>
                    <a:pt x="230" y="28"/>
                  </a:lnTo>
                  <a:lnTo>
                    <a:pt x="230" y="30"/>
                  </a:lnTo>
                  <a:lnTo>
                    <a:pt x="230" y="34"/>
                  </a:lnTo>
                  <a:lnTo>
                    <a:pt x="230" y="36"/>
                  </a:lnTo>
                  <a:lnTo>
                    <a:pt x="230" y="36"/>
                  </a:lnTo>
                  <a:lnTo>
                    <a:pt x="228" y="36"/>
                  </a:lnTo>
                  <a:lnTo>
                    <a:pt x="224" y="36"/>
                  </a:lnTo>
                  <a:lnTo>
                    <a:pt x="220" y="32"/>
                  </a:lnTo>
                  <a:lnTo>
                    <a:pt x="216" y="28"/>
                  </a:lnTo>
                  <a:lnTo>
                    <a:pt x="212" y="24"/>
                  </a:lnTo>
                  <a:lnTo>
                    <a:pt x="208" y="20"/>
                  </a:lnTo>
                  <a:lnTo>
                    <a:pt x="198" y="16"/>
                  </a:lnTo>
                  <a:lnTo>
                    <a:pt x="188" y="10"/>
                  </a:lnTo>
                  <a:lnTo>
                    <a:pt x="180" y="6"/>
                  </a:lnTo>
                  <a:lnTo>
                    <a:pt x="176" y="4"/>
                  </a:lnTo>
                  <a:lnTo>
                    <a:pt x="172" y="4"/>
                  </a:lnTo>
                  <a:lnTo>
                    <a:pt x="164" y="0"/>
                  </a:lnTo>
                  <a:lnTo>
                    <a:pt x="150" y="0"/>
                  </a:lnTo>
                  <a:lnTo>
                    <a:pt x="134" y="4"/>
                  </a:lnTo>
                  <a:lnTo>
                    <a:pt x="128" y="8"/>
                  </a:lnTo>
                  <a:lnTo>
                    <a:pt x="122" y="10"/>
                  </a:lnTo>
                  <a:lnTo>
                    <a:pt x="118" y="12"/>
                  </a:lnTo>
                  <a:lnTo>
                    <a:pt x="116" y="12"/>
                  </a:lnTo>
                  <a:lnTo>
                    <a:pt x="114" y="12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08" y="12"/>
                  </a:lnTo>
                  <a:lnTo>
                    <a:pt x="104" y="12"/>
                  </a:lnTo>
                  <a:lnTo>
                    <a:pt x="100" y="14"/>
                  </a:lnTo>
                  <a:lnTo>
                    <a:pt x="94" y="16"/>
                  </a:lnTo>
                  <a:lnTo>
                    <a:pt x="88" y="20"/>
                  </a:lnTo>
                  <a:lnTo>
                    <a:pt x="86" y="22"/>
                  </a:lnTo>
                  <a:lnTo>
                    <a:pt x="84" y="28"/>
                  </a:lnTo>
                  <a:lnTo>
                    <a:pt x="80" y="36"/>
                  </a:lnTo>
                  <a:lnTo>
                    <a:pt x="74" y="48"/>
                  </a:lnTo>
                  <a:lnTo>
                    <a:pt x="68" y="60"/>
                  </a:lnTo>
                  <a:lnTo>
                    <a:pt x="58" y="70"/>
                  </a:lnTo>
                  <a:lnTo>
                    <a:pt x="50" y="74"/>
                  </a:lnTo>
                  <a:lnTo>
                    <a:pt x="38" y="76"/>
                  </a:lnTo>
                  <a:lnTo>
                    <a:pt x="28" y="78"/>
                  </a:lnTo>
                  <a:lnTo>
                    <a:pt x="20" y="84"/>
                  </a:lnTo>
                  <a:lnTo>
                    <a:pt x="18" y="92"/>
                  </a:lnTo>
                  <a:lnTo>
                    <a:pt x="18" y="98"/>
                  </a:lnTo>
                  <a:lnTo>
                    <a:pt x="20" y="102"/>
                  </a:lnTo>
                  <a:lnTo>
                    <a:pt x="22" y="106"/>
                  </a:lnTo>
                  <a:lnTo>
                    <a:pt x="26" y="110"/>
                  </a:lnTo>
                  <a:lnTo>
                    <a:pt x="32" y="114"/>
                  </a:lnTo>
                  <a:lnTo>
                    <a:pt x="38" y="120"/>
                  </a:lnTo>
                  <a:lnTo>
                    <a:pt x="48" y="130"/>
                  </a:lnTo>
                  <a:lnTo>
                    <a:pt x="60" y="144"/>
                  </a:lnTo>
                  <a:lnTo>
                    <a:pt x="70" y="156"/>
                  </a:lnTo>
                  <a:lnTo>
                    <a:pt x="76" y="168"/>
                  </a:lnTo>
                  <a:lnTo>
                    <a:pt x="72" y="178"/>
                  </a:lnTo>
                  <a:lnTo>
                    <a:pt x="68" y="180"/>
                  </a:lnTo>
                  <a:lnTo>
                    <a:pt x="64" y="180"/>
                  </a:lnTo>
                  <a:lnTo>
                    <a:pt x="62" y="180"/>
                  </a:lnTo>
                  <a:lnTo>
                    <a:pt x="58" y="178"/>
                  </a:lnTo>
                  <a:lnTo>
                    <a:pt x="54" y="176"/>
                  </a:lnTo>
                  <a:lnTo>
                    <a:pt x="52" y="172"/>
                  </a:lnTo>
                  <a:lnTo>
                    <a:pt x="50" y="170"/>
                  </a:lnTo>
                  <a:lnTo>
                    <a:pt x="46" y="168"/>
                  </a:lnTo>
                  <a:lnTo>
                    <a:pt x="34" y="168"/>
                  </a:lnTo>
                  <a:lnTo>
                    <a:pt x="20" y="172"/>
                  </a:lnTo>
                  <a:lnTo>
                    <a:pt x="8" y="182"/>
                  </a:lnTo>
                  <a:lnTo>
                    <a:pt x="2" y="192"/>
                  </a:lnTo>
                  <a:lnTo>
                    <a:pt x="0" y="200"/>
                  </a:lnTo>
                  <a:lnTo>
                    <a:pt x="0" y="208"/>
                  </a:lnTo>
                  <a:lnTo>
                    <a:pt x="8" y="216"/>
                  </a:lnTo>
                  <a:lnTo>
                    <a:pt x="26" y="226"/>
                  </a:lnTo>
                  <a:lnTo>
                    <a:pt x="44" y="232"/>
                  </a:lnTo>
                  <a:lnTo>
                    <a:pt x="62" y="228"/>
                  </a:lnTo>
                  <a:lnTo>
                    <a:pt x="64" y="228"/>
                  </a:lnTo>
                  <a:lnTo>
                    <a:pt x="66" y="226"/>
                  </a:lnTo>
                  <a:lnTo>
                    <a:pt x="70" y="224"/>
                  </a:lnTo>
                  <a:lnTo>
                    <a:pt x="74" y="222"/>
                  </a:lnTo>
                  <a:lnTo>
                    <a:pt x="78" y="222"/>
                  </a:lnTo>
                  <a:lnTo>
                    <a:pt x="82" y="220"/>
                  </a:lnTo>
                  <a:lnTo>
                    <a:pt x="86" y="220"/>
                  </a:lnTo>
                  <a:lnTo>
                    <a:pt x="88" y="222"/>
                  </a:lnTo>
                  <a:lnTo>
                    <a:pt x="90" y="224"/>
                  </a:lnTo>
                  <a:lnTo>
                    <a:pt x="88" y="226"/>
                  </a:lnTo>
                  <a:lnTo>
                    <a:pt x="86" y="228"/>
                  </a:lnTo>
                  <a:lnTo>
                    <a:pt x="86" y="230"/>
                  </a:lnTo>
                  <a:lnTo>
                    <a:pt x="84" y="234"/>
                  </a:lnTo>
                  <a:lnTo>
                    <a:pt x="86" y="236"/>
                  </a:lnTo>
                  <a:lnTo>
                    <a:pt x="88" y="240"/>
                  </a:lnTo>
                  <a:lnTo>
                    <a:pt x="90" y="242"/>
                  </a:lnTo>
                  <a:lnTo>
                    <a:pt x="92" y="246"/>
                  </a:lnTo>
                  <a:lnTo>
                    <a:pt x="92" y="248"/>
                  </a:lnTo>
                  <a:lnTo>
                    <a:pt x="90" y="252"/>
                  </a:lnTo>
                  <a:lnTo>
                    <a:pt x="86" y="256"/>
                  </a:lnTo>
                  <a:lnTo>
                    <a:pt x="76" y="260"/>
                  </a:lnTo>
                  <a:lnTo>
                    <a:pt x="64" y="266"/>
                  </a:lnTo>
                  <a:lnTo>
                    <a:pt x="56" y="274"/>
                  </a:lnTo>
                  <a:lnTo>
                    <a:pt x="52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4" y="284"/>
                  </a:lnTo>
                  <a:lnTo>
                    <a:pt x="52" y="284"/>
                  </a:lnTo>
                  <a:lnTo>
                    <a:pt x="52" y="286"/>
                  </a:lnTo>
                  <a:lnTo>
                    <a:pt x="48" y="288"/>
                  </a:lnTo>
                  <a:lnTo>
                    <a:pt x="44" y="290"/>
                  </a:lnTo>
                  <a:lnTo>
                    <a:pt x="36" y="296"/>
                  </a:lnTo>
                  <a:lnTo>
                    <a:pt x="28" y="300"/>
                  </a:lnTo>
                  <a:lnTo>
                    <a:pt x="22" y="304"/>
                  </a:lnTo>
                  <a:lnTo>
                    <a:pt x="18" y="308"/>
                  </a:lnTo>
                  <a:lnTo>
                    <a:pt x="16" y="312"/>
                  </a:lnTo>
                  <a:lnTo>
                    <a:pt x="14" y="316"/>
                  </a:lnTo>
                  <a:lnTo>
                    <a:pt x="16" y="320"/>
                  </a:lnTo>
                  <a:lnTo>
                    <a:pt x="22" y="324"/>
                  </a:lnTo>
                  <a:lnTo>
                    <a:pt x="22" y="326"/>
                  </a:lnTo>
                  <a:lnTo>
                    <a:pt x="24" y="326"/>
                  </a:lnTo>
                  <a:lnTo>
                    <a:pt x="28" y="328"/>
                  </a:lnTo>
                  <a:lnTo>
                    <a:pt x="34" y="330"/>
                  </a:lnTo>
                  <a:lnTo>
                    <a:pt x="38" y="332"/>
                  </a:lnTo>
                  <a:lnTo>
                    <a:pt x="38" y="332"/>
                  </a:lnTo>
                  <a:lnTo>
                    <a:pt x="38" y="336"/>
                  </a:lnTo>
                  <a:lnTo>
                    <a:pt x="38" y="340"/>
                  </a:lnTo>
                  <a:lnTo>
                    <a:pt x="38" y="346"/>
                  </a:lnTo>
                  <a:lnTo>
                    <a:pt x="38" y="352"/>
                  </a:lnTo>
                  <a:lnTo>
                    <a:pt x="42" y="358"/>
                  </a:lnTo>
                  <a:lnTo>
                    <a:pt x="48" y="362"/>
                  </a:lnTo>
                  <a:lnTo>
                    <a:pt x="50" y="362"/>
                  </a:lnTo>
                  <a:lnTo>
                    <a:pt x="54" y="362"/>
                  </a:lnTo>
                  <a:lnTo>
                    <a:pt x="58" y="362"/>
                  </a:lnTo>
                  <a:lnTo>
                    <a:pt x="64" y="362"/>
                  </a:lnTo>
                  <a:lnTo>
                    <a:pt x="68" y="362"/>
                  </a:lnTo>
                  <a:lnTo>
                    <a:pt x="68" y="364"/>
                  </a:lnTo>
                  <a:lnTo>
                    <a:pt x="70" y="366"/>
                  </a:lnTo>
                  <a:lnTo>
                    <a:pt x="70" y="370"/>
                  </a:lnTo>
                  <a:lnTo>
                    <a:pt x="72" y="374"/>
                  </a:lnTo>
                  <a:lnTo>
                    <a:pt x="74" y="380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6" y="388"/>
                  </a:lnTo>
                  <a:lnTo>
                    <a:pt x="80" y="388"/>
                  </a:lnTo>
                  <a:lnTo>
                    <a:pt x="82" y="388"/>
                  </a:lnTo>
                  <a:lnTo>
                    <a:pt x="86" y="386"/>
                  </a:lnTo>
                  <a:lnTo>
                    <a:pt x="90" y="382"/>
                  </a:lnTo>
                  <a:lnTo>
                    <a:pt x="90" y="382"/>
                  </a:lnTo>
                  <a:lnTo>
                    <a:pt x="92" y="382"/>
                  </a:lnTo>
                  <a:lnTo>
                    <a:pt x="94" y="382"/>
                  </a:lnTo>
                  <a:lnTo>
                    <a:pt x="96" y="382"/>
                  </a:lnTo>
                  <a:lnTo>
                    <a:pt x="98" y="384"/>
                  </a:lnTo>
                  <a:lnTo>
                    <a:pt x="98" y="388"/>
                  </a:lnTo>
                  <a:lnTo>
                    <a:pt x="100" y="390"/>
                  </a:lnTo>
                  <a:lnTo>
                    <a:pt x="100" y="392"/>
                  </a:lnTo>
                  <a:lnTo>
                    <a:pt x="102" y="394"/>
                  </a:lnTo>
                  <a:lnTo>
                    <a:pt x="104" y="396"/>
                  </a:lnTo>
                  <a:lnTo>
                    <a:pt x="106" y="398"/>
                  </a:lnTo>
                  <a:lnTo>
                    <a:pt x="110" y="398"/>
                  </a:lnTo>
                  <a:lnTo>
                    <a:pt x="116" y="396"/>
                  </a:lnTo>
                  <a:lnTo>
                    <a:pt x="120" y="392"/>
                  </a:lnTo>
                  <a:lnTo>
                    <a:pt x="122" y="392"/>
                  </a:lnTo>
                  <a:lnTo>
                    <a:pt x="124" y="390"/>
                  </a:lnTo>
                  <a:lnTo>
                    <a:pt x="126" y="388"/>
                  </a:lnTo>
                  <a:lnTo>
                    <a:pt x="128" y="384"/>
                  </a:lnTo>
                  <a:lnTo>
                    <a:pt x="130" y="382"/>
                  </a:lnTo>
                  <a:lnTo>
                    <a:pt x="134" y="380"/>
                  </a:lnTo>
                  <a:lnTo>
                    <a:pt x="136" y="380"/>
                  </a:lnTo>
                  <a:lnTo>
                    <a:pt x="138" y="380"/>
                  </a:lnTo>
                  <a:lnTo>
                    <a:pt x="138" y="384"/>
                  </a:lnTo>
                  <a:lnTo>
                    <a:pt x="138" y="388"/>
                  </a:lnTo>
                  <a:lnTo>
                    <a:pt x="136" y="396"/>
                  </a:lnTo>
                  <a:lnTo>
                    <a:pt x="132" y="408"/>
                  </a:lnTo>
                  <a:lnTo>
                    <a:pt x="126" y="418"/>
                  </a:lnTo>
                  <a:lnTo>
                    <a:pt x="122" y="420"/>
                  </a:lnTo>
                  <a:lnTo>
                    <a:pt x="114" y="426"/>
                  </a:lnTo>
                  <a:lnTo>
                    <a:pt x="104" y="434"/>
                  </a:lnTo>
                  <a:lnTo>
                    <a:pt x="94" y="444"/>
                  </a:lnTo>
                  <a:lnTo>
                    <a:pt x="86" y="454"/>
                  </a:lnTo>
                  <a:lnTo>
                    <a:pt x="84" y="456"/>
                  </a:lnTo>
                  <a:lnTo>
                    <a:pt x="82" y="456"/>
                  </a:lnTo>
                  <a:lnTo>
                    <a:pt x="78" y="458"/>
                  </a:lnTo>
                  <a:lnTo>
                    <a:pt x="74" y="462"/>
                  </a:lnTo>
                  <a:lnTo>
                    <a:pt x="68" y="464"/>
                  </a:lnTo>
                  <a:lnTo>
                    <a:pt x="64" y="470"/>
                  </a:lnTo>
                  <a:lnTo>
                    <a:pt x="62" y="474"/>
                  </a:lnTo>
                  <a:lnTo>
                    <a:pt x="64" y="474"/>
                  </a:lnTo>
                  <a:lnTo>
                    <a:pt x="66" y="472"/>
                  </a:lnTo>
                  <a:lnTo>
                    <a:pt x="72" y="470"/>
                  </a:lnTo>
                  <a:lnTo>
                    <a:pt x="78" y="468"/>
                  </a:lnTo>
                  <a:lnTo>
                    <a:pt x="86" y="466"/>
                  </a:lnTo>
                  <a:lnTo>
                    <a:pt x="94" y="464"/>
                  </a:lnTo>
                  <a:lnTo>
                    <a:pt x="106" y="458"/>
                  </a:lnTo>
                  <a:lnTo>
                    <a:pt x="120" y="450"/>
                  </a:lnTo>
                  <a:lnTo>
                    <a:pt x="134" y="436"/>
                  </a:lnTo>
                  <a:lnTo>
                    <a:pt x="148" y="424"/>
                  </a:lnTo>
                  <a:lnTo>
                    <a:pt x="160" y="412"/>
                  </a:lnTo>
                  <a:lnTo>
                    <a:pt x="160" y="412"/>
                  </a:lnTo>
                  <a:lnTo>
                    <a:pt x="164" y="410"/>
                  </a:lnTo>
                  <a:lnTo>
                    <a:pt x="168" y="408"/>
                  </a:lnTo>
                  <a:lnTo>
                    <a:pt x="172" y="404"/>
                  </a:lnTo>
                  <a:lnTo>
                    <a:pt x="176" y="402"/>
                  </a:lnTo>
                  <a:lnTo>
                    <a:pt x="180" y="398"/>
                  </a:lnTo>
                  <a:lnTo>
                    <a:pt x="184" y="394"/>
                  </a:lnTo>
                  <a:lnTo>
                    <a:pt x="186" y="390"/>
                  </a:lnTo>
                  <a:lnTo>
                    <a:pt x="184" y="386"/>
                  </a:lnTo>
                  <a:lnTo>
                    <a:pt x="182" y="382"/>
                  </a:lnTo>
                  <a:lnTo>
                    <a:pt x="180" y="382"/>
                  </a:lnTo>
                  <a:lnTo>
                    <a:pt x="178" y="380"/>
                  </a:lnTo>
                  <a:lnTo>
                    <a:pt x="178" y="378"/>
                  </a:lnTo>
                  <a:lnTo>
                    <a:pt x="176" y="376"/>
                  </a:lnTo>
                  <a:lnTo>
                    <a:pt x="178" y="374"/>
                  </a:lnTo>
                  <a:lnTo>
                    <a:pt x="182" y="372"/>
                  </a:lnTo>
                  <a:lnTo>
                    <a:pt x="184" y="368"/>
                  </a:lnTo>
                  <a:lnTo>
                    <a:pt x="188" y="360"/>
                  </a:lnTo>
                  <a:lnTo>
                    <a:pt x="194" y="350"/>
                  </a:lnTo>
                  <a:lnTo>
                    <a:pt x="200" y="340"/>
                  </a:lnTo>
                  <a:lnTo>
                    <a:pt x="204" y="328"/>
                  </a:lnTo>
                  <a:lnTo>
                    <a:pt x="206" y="326"/>
                  </a:lnTo>
                  <a:lnTo>
                    <a:pt x="214" y="322"/>
                  </a:lnTo>
                  <a:lnTo>
                    <a:pt x="226" y="318"/>
                  </a:lnTo>
                  <a:lnTo>
                    <a:pt x="244" y="318"/>
                  </a:lnTo>
                  <a:lnTo>
                    <a:pt x="244" y="318"/>
                  </a:lnTo>
                  <a:lnTo>
                    <a:pt x="246" y="320"/>
                  </a:lnTo>
                  <a:lnTo>
                    <a:pt x="248" y="322"/>
                  </a:lnTo>
                  <a:lnTo>
                    <a:pt x="250" y="322"/>
                  </a:lnTo>
                  <a:lnTo>
                    <a:pt x="252" y="324"/>
                  </a:lnTo>
                  <a:lnTo>
                    <a:pt x="252" y="326"/>
                  </a:lnTo>
                  <a:lnTo>
                    <a:pt x="248" y="328"/>
                  </a:lnTo>
                  <a:lnTo>
                    <a:pt x="244" y="328"/>
                  </a:lnTo>
                  <a:lnTo>
                    <a:pt x="232" y="332"/>
                  </a:lnTo>
                  <a:lnTo>
                    <a:pt x="220" y="336"/>
                  </a:lnTo>
                  <a:lnTo>
                    <a:pt x="212" y="346"/>
                  </a:lnTo>
                  <a:lnTo>
                    <a:pt x="212" y="348"/>
                  </a:lnTo>
                  <a:lnTo>
                    <a:pt x="212" y="350"/>
                  </a:lnTo>
                  <a:lnTo>
                    <a:pt x="210" y="354"/>
                  </a:lnTo>
                  <a:lnTo>
                    <a:pt x="208" y="358"/>
                  </a:lnTo>
                  <a:lnTo>
                    <a:pt x="206" y="360"/>
                  </a:lnTo>
                  <a:lnTo>
                    <a:pt x="206" y="362"/>
                  </a:lnTo>
                  <a:lnTo>
                    <a:pt x="206" y="364"/>
                  </a:lnTo>
                  <a:lnTo>
                    <a:pt x="206" y="366"/>
                  </a:lnTo>
                  <a:lnTo>
                    <a:pt x="206" y="370"/>
                  </a:lnTo>
                  <a:lnTo>
                    <a:pt x="208" y="372"/>
                  </a:lnTo>
                  <a:lnTo>
                    <a:pt x="208" y="376"/>
                  </a:lnTo>
                  <a:lnTo>
                    <a:pt x="212" y="376"/>
                  </a:lnTo>
                  <a:lnTo>
                    <a:pt x="214" y="376"/>
                  </a:lnTo>
                  <a:lnTo>
                    <a:pt x="220" y="376"/>
                  </a:lnTo>
                  <a:lnTo>
                    <a:pt x="220" y="374"/>
                  </a:lnTo>
                  <a:lnTo>
                    <a:pt x="224" y="372"/>
                  </a:lnTo>
                  <a:lnTo>
                    <a:pt x="228" y="370"/>
                  </a:lnTo>
                  <a:lnTo>
                    <a:pt x="232" y="368"/>
                  </a:lnTo>
                  <a:lnTo>
                    <a:pt x="236" y="364"/>
                  </a:lnTo>
                  <a:lnTo>
                    <a:pt x="242" y="360"/>
                  </a:lnTo>
                  <a:lnTo>
                    <a:pt x="246" y="356"/>
                  </a:lnTo>
                  <a:lnTo>
                    <a:pt x="248" y="354"/>
                  </a:lnTo>
                  <a:lnTo>
                    <a:pt x="250" y="350"/>
                  </a:lnTo>
                  <a:lnTo>
                    <a:pt x="250" y="348"/>
                  </a:lnTo>
                  <a:lnTo>
                    <a:pt x="250" y="346"/>
                  </a:lnTo>
                  <a:lnTo>
                    <a:pt x="252" y="344"/>
                  </a:lnTo>
                  <a:lnTo>
                    <a:pt x="252" y="340"/>
                  </a:lnTo>
                  <a:lnTo>
                    <a:pt x="254" y="338"/>
                  </a:lnTo>
                  <a:lnTo>
                    <a:pt x="256" y="334"/>
                  </a:lnTo>
                  <a:lnTo>
                    <a:pt x="258" y="334"/>
                  </a:lnTo>
                  <a:lnTo>
                    <a:pt x="262" y="332"/>
                  </a:lnTo>
                  <a:lnTo>
                    <a:pt x="266" y="334"/>
                  </a:lnTo>
                  <a:lnTo>
                    <a:pt x="270" y="338"/>
                  </a:lnTo>
                  <a:lnTo>
                    <a:pt x="272" y="338"/>
                  </a:lnTo>
                  <a:lnTo>
                    <a:pt x="274" y="338"/>
                  </a:lnTo>
                  <a:lnTo>
                    <a:pt x="280" y="338"/>
                  </a:lnTo>
                  <a:lnTo>
                    <a:pt x="284" y="340"/>
                  </a:lnTo>
                  <a:lnTo>
                    <a:pt x="290" y="342"/>
                  </a:lnTo>
                  <a:lnTo>
                    <a:pt x="294" y="346"/>
                  </a:lnTo>
                  <a:lnTo>
                    <a:pt x="296" y="350"/>
                  </a:lnTo>
                  <a:lnTo>
                    <a:pt x="300" y="352"/>
                  </a:lnTo>
                  <a:lnTo>
                    <a:pt x="312" y="354"/>
                  </a:lnTo>
                  <a:lnTo>
                    <a:pt x="330" y="358"/>
                  </a:lnTo>
                  <a:lnTo>
                    <a:pt x="332" y="358"/>
                  </a:lnTo>
                  <a:lnTo>
                    <a:pt x="336" y="358"/>
                  </a:lnTo>
                  <a:lnTo>
                    <a:pt x="340" y="362"/>
                  </a:lnTo>
                  <a:lnTo>
                    <a:pt x="344" y="364"/>
                  </a:lnTo>
                  <a:lnTo>
                    <a:pt x="348" y="370"/>
                  </a:lnTo>
                  <a:lnTo>
                    <a:pt x="350" y="368"/>
                  </a:lnTo>
                  <a:lnTo>
                    <a:pt x="350" y="366"/>
                  </a:lnTo>
                  <a:lnTo>
                    <a:pt x="354" y="364"/>
                  </a:lnTo>
                  <a:lnTo>
                    <a:pt x="356" y="362"/>
                  </a:lnTo>
                  <a:lnTo>
                    <a:pt x="360" y="362"/>
                  </a:lnTo>
                  <a:lnTo>
                    <a:pt x="364" y="362"/>
                  </a:lnTo>
                  <a:lnTo>
                    <a:pt x="366" y="366"/>
                  </a:lnTo>
                  <a:lnTo>
                    <a:pt x="372" y="372"/>
                  </a:lnTo>
                  <a:lnTo>
                    <a:pt x="380" y="382"/>
                  </a:lnTo>
                  <a:lnTo>
                    <a:pt x="390" y="392"/>
                  </a:lnTo>
                  <a:lnTo>
                    <a:pt x="398" y="402"/>
                  </a:lnTo>
                  <a:lnTo>
                    <a:pt x="406" y="408"/>
                  </a:lnTo>
                  <a:lnTo>
                    <a:pt x="408" y="410"/>
                  </a:lnTo>
                  <a:lnTo>
                    <a:pt x="424" y="386"/>
                  </a:lnTo>
                  <a:lnTo>
                    <a:pt x="426" y="388"/>
                  </a:lnTo>
                  <a:lnTo>
                    <a:pt x="432" y="398"/>
                  </a:lnTo>
                  <a:lnTo>
                    <a:pt x="438" y="408"/>
                  </a:lnTo>
                  <a:lnTo>
                    <a:pt x="442" y="418"/>
                  </a:lnTo>
                  <a:lnTo>
                    <a:pt x="444" y="418"/>
                  </a:lnTo>
                  <a:lnTo>
                    <a:pt x="446" y="420"/>
                  </a:lnTo>
                  <a:lnTo>
                    <a:pt x="448" y="424"/>
                  </a:lnTo>
                  <a:lnTo>
                    <a:pt x="452" y="428"/>
                  </a:lnTo>
                  <a:lnTo>
                    <a:pt x="456" y="432"/>
                  </a:lnTo>
                  <a:lnTo>
                    <a:pt x="458" y="436"/>
                  </a:lnTo>
                  <a:lnTo>
                    <a:pt x="458" y="436"/>
                  </a:lnTo>
                  <a:lnTo>
                    <a:pt x="458" y="440"/>
                  </a:lnTo>
                  <a:lnTo>
                    <a:pt x="458" y="444"/>
                  </a:lnTo>
                  <a:lnTo>
                    <a:pt x="460" y="450"/>
                  </a:lnTo>
                  <a:lnTo>
                    <a:pt x="462" y="454"/>
                  </a:lnTo>
                  <a:lnTo>
                    <a:pt x="466" y="458"/>
                  </a:lnTo>
                  <a:lnTo>
                    <a:pt x="466" y="460"/>
                  </a:lnTo>
                  <a:lnTo>
                    <a:pt x="466" y="460"/>
                  </a:lnTo>
                  <a:lnTo>
                    <a:pt x="466" y="462"/>
                  </a:lnTo>
                  <a:lnTo>
                    <a:pt x="468" y="462"/>
                  </a:lnTo>
                  <a:lnTo>
                    <a:pt x="470" y="462"/>
                  </a:lnTo>
                  <a:lnTo>
                    <a:pt x="472" y="462"/>
                  </a:lnTo>
                  <a:lnTo>
                    <a:pt x="476" y="458"/>
                  </a:lnTo>
                  <a:lnTo>
                    <a:pt x="476" y="458"/>
                  </a:lnTo>
                  <a:lnTo>
                    <a:pt x="476" y="460"/>
                  </a:lnTo>
                  <a:lnTo>
                    <a:pt x="478" y="460"/>
                  </a:lnTo>
                  <a:lnTo>
                    <a:pt x="478" y="464"/>
                  </a:lnTo>
                  <a:lnTo>
                    <a:pt x="478" y="468"/>
                  </a:lnTo>
                  <a:lnTo>
                    <a:pt x="480" y="474"/>
                  </a:lnTo>
                  <a:lnTo>
                    <a:pt x="478" y="474"/>
                  </a:lnTo>
                  <a:lnTo>
                    <a:pt x="478" y="476"/>
                  </a:lnTo>
                  <a:lnTo>
                    <a:pt x="476" y="480"/>
                  </a:lnTo>
                  <a:lnTo>
                    <a:pt x="476" y="484"/>
                  </a:lnTo>
                  <a:lnTo>
                    <a:pt x="476" y="488"/>
                  </a:lnTo>
                  <a:lnTo>
                    <a:pt x="478" y="494"/>
                  </a:lnTo>
                  <a:lnTo>
                    <a:pt x="480" y="496"/>
                  </a:lnTo>
                  <a:lnTo>
                    <a:pt x="484" y="498"/>
                  </a:lnTo>
                  <a:lnTo>
                    <a:pt x="486" y="494"/>
                  </a:lnTo>
                  <a:lnTo>
                    <a:pt x="488" y="486"/>
                  </a:lnTo>
                  <a:lnTo>
                    <a:pt x="490" y="474"/>
                  </a:lnTo>
                  <a:lnTo>
                    <a:pt x="492" y="464"/>
                  </a:lnTo>
                  <a:lnTo>
                    <a:pt x="492" y="456"/>
                  </a:lnTo>
                  <a:lnTo>
                    <a:pt x="490" y="456"/>
                  </a:lnTo>
                  <a:lnTo>
                    <a:pt x="488" y="454"/>
                  </a:lnTo>
                  <a:lnTo>
                    <a:pt x="484" y="450"/>
                  </a:lnTo>
                  <a:lnTo>
                    <a:pt x="478" y="444"/>
                  </a:lnTo>
                  <a:lnTo>
                    <a:pt x="474" y="438"/>
                  </a:lnTo>
                  <a:lnTo>
                    <a:pt x="470" y="430"/>
                  </a:lnTo>
                  <a:lnTo>
                    <a:pt x="468" y="426"/>
                  </a:lnTo>
                  <a:lnTo>
                    <a:pt x="462" y="418"/>
                  </a:lnTo>
                  <a:lnTo>
                    <a:pt x="454" y="406"/>
                  </a:lnTo>
                  <a:lnTo>
                    <a:pt x="444" y="392"/>
                  </a:lnTo>
                  <a:lnTo>
                    <a:pt x="434" y="380"/>
                  </a:lnTo>
                  <a:lnTo>
                    <a:pt x="426" y="370"/>
                  </a:lnTo>
                  <a:lnTo>
                    <a:pt x="420" y="366"/>
                  </a:lnTo>
                  <a:lnTo>
                    <a:pt x="418" y="366"/>
                  </a:lnTo>
                  <a:lnTo>
                    <a:pt x="416" y="368"/>
                  </a:lnTo>
                  <a:lnTo>
                    <a:pt x="412" y="372"/>
                  </a:lnTo>
                  <a:lnTo>
                    <a:pt x="408" y="374"/>
                  </a:lnTo>
                  <a:lnTo>
                    <a:pt x="402" y="378"/>
                  </a:lnTo>
                  <a:lnTo>
                    <a:pt x="398" y="378"/>
                  </a:lnTo>
                  <a:lnTo>
                    <a:pt x="396" y="376"/>
                  </a:lnTo>
                  <a:lnTo>
                    <a:pt x="388" y="370"/>
                  </a:lnTo>
                  <a:lnTo>
                    <a:pt x="378" y="362"/>
                  </a:lnTo>
                  <a:lnTo>
                    <a:pt x="368" y="354"/>
                  </a:lnTo>
                  <a:lnTo>
                    <a:pt x="358" y="348"/>
                  </a:lnTo>
                  <a:lnTo>
                    <a:pt x="350" y="342"/>
                  </a:lnTo>
                  <a:lnTo>
                    <a:pt x="338" y="342"/>
                  </a:lnTo>
                  <a:lnTo>
                    <a:pt x="338" y="50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6" name="Freeform 558">
              <a:extLst>
                <a:ext uri="{FF2B5EF4-FFF2-40B4-BE49-F238E27FC236}">
                  <a16:creationId xmlns:a16="http://schemas.microsoft.com/office/drawing/2014/main" xmlns="" id="{24BB85C4-70E6-4E3C-B3CC-32598A5391A3}"/>
                </a:ext>
              </a:extLst>
            </p:cNvPr>
            <p:cNvSpPr>
              <a:spLocks/>
            </p:cNvSpPr>
            <p:nvPr/>
          </p:nvSpPr>
          <p:spPr bwMode="gray">
            <a:xfrm>
              <a:off x="6363428" y="3381272"/>
              <a:ext cx="1366331" cy="747460"/>
            </a:xfrm>
            <a:custGeom>
              <a:avLst/>
              <a:gdLst>
                <a:gd name="T0" fmla="*/ 704 w 738"/>
                <a:gd name="T1" fmla="*/ 42 h 404"/>
                <a:gd name="T2" fmla="*/ 724 w 738"/>
                <a:gd name="T3" fmla="*/ 30 h 404"/>
                <a:gd name="T4" fmla="*/ 724 w 738"/>
                <a:gd name="T5" fmla="*/ 64 h 404"/>
                <a:gd name="T6" fmla="*/ 738 w 738"/>
                <a:gd name="T7" fmla="*/ 74 h 404"/>
                <a:gd name="T8" fmla="*/ 726 w 738"/>
                <a:gd name="T9" fmla="*/ 82 h 404"/>
                <a:gd name="T10" fmla="*/ 702 w 738"/>
                <a:gd name="T11" fmla="*/ 96 h 404"/>
                <a:gd name="T12" fmla="*/ 684 w 738"/>
                <a:gd name="T13" fmla="*/ 114 h 404"/>
                <a:gd name="T14" fmla="*/ 688 w 738"/>
                <a:gd name="T15" fmla="*/ 126 h 404"/>
                <a:gd name="T16" fmla="*/ 696 w 738"/>
                <a:gd name="T17" fmla="*/ 136 h 404"/>
                <a:gd name="T18" fmla="*/ 668 w 738"/>
                <a:gd name="T19" fmla="*/ 140 h 404"/>
                <a:gd name="T20" fmla="*/ 644 w 738"/>
                <a:gd name="T21" fmla="*/ 142 h 404"/>
                <a:gd name="T22" fmla="*/ 646 w 738"/>
                <a:gd name="T23" fmla="*/ 162 h 404"/>
                <a:gd name="T24" fmla="*/ 642 w 738"/>
                <a:gd name="T25" fmla="*/ 192 h 404"/>
                <a:gd name="T26" fmla="*/ 630 w 738"/>
                <a:gd name="T27" fmla="*/ 184 h 404"/>
                <a:gd name="T28" fmla="*/ 622 w 738"/>
                <a:gd name="T29" fmla="*/ 186 h 404"/>
                <a:gd name="T30" fmla="*/ 626 w 738"/>
                <a:gd name="T31" fmla="*/ 204 h 404"/>
                <a:gd name="T32" fmla="*/ 616 w 738"/>
                <a:gd name="T33" fmla="*/ 218 h 404"/>
                <a:gd name="T34" fmla="*/ 624 w 738"/>
                <a:gd name="T35" fmla="*/ 234 h 404"/>
                <a:gd name="T36" fmla="*/ 610 w 738"/>
                <a:gd name="T37" fmla="*/ 240 h 404"/>
                <a:gd name="T38" fmla="*/ 556 w 738"/>
                <a:gd name="T39" fmla="*/ 296 h 404"/>
                <a:gd name="T40" fmla="*/ 550 w 738"/>
                <a:gd name="T41" fmla="*/ 320 h 404"/>
                <a:gd name="T42" fmla="*/ 572 w 738"/>
                <a:gd name="T43" fmla="*/ 368 h 404"/>
                <a:gd name="T44" fmla="*/ 566 w 738"/>
                <a:gd name="T45" fmla="*/ 404 h 404"/>
                <a:gd name="T46" fmla="*/ 528 w 738"/>
                <a:gd name="T47" fmla="*/ 348 h 404"/>
                <a:gd name="T48" fmla="*/ 516 w 738"/>
                <a:gd name="T49" fmla="*/ 326 h 404"/>
                <a:gd name="T50" fmla="*/ 446 w 738"/>
                <a:gd name="T51" fmla="*/ 324 h 404"/>
                <a:gd name="T52" fmla="*/ 382 w 738"/>
                <a:gd name="T53" fmla="*/ 334 h 404"/>
                <a:gd name="T54" fmla="*/ 344 w 738"/>
                <a:gd name="T55" fmla="*/ 376 h 404"/>
                <a:gd name="T56" fmla="*/ 308 w 738"/>
                <a:gd name="T57" fmla="*/ 350 h 404"/>
                <a:gd name="T58" fmla="*/ 288 w 738"/>
                <a:gd name="T59" fmla="*/ 336 h 404"/>
                <a:gd name="T60" fmla="*/ 262 w 738"/>
                <a:gd name="T61" fmla="*/ 334 h 404"/>
                <a:gd name="T62" fmla="*/ 228 w 738"/>
                <a:gd name="T63" fmla="*/ 296 h 404"/>
                <a:gd name="T64" fmla="*/ 176 w 738"/>
                <a:gd name="T65" fmla="*/ 306 h 404"/>
                <a:gd name="T66" fmla="*/ 112 w 738"/>
                <a:gd name="T67" fmla="*/ 288 h 404"/>
                <a:gd name="T68" fmla="*/ 84 w 738"/>
                <a:gd name="T69" fmla="*/ 272 h 404"/>
                <a:gd name="T70" fmla="*/ 52 w 738"/>
                <a:gd name="T71" fmla="*/ 252 h 404"/>
                <a:gd name="T72" fmla="*/ 2 w 738"/>
                <a:gd name="T73" fmla="*/ 156 h 404"/>
                <a:gd name="T74" fmla="*/ 6 w 738"/>
                <a:gd name="T75" fmla="*/ 102 h 404"/>
                <a:gd name="T76" fmla="*/ 6 w 738"/>
                <a:gd name="T77" fmla="*/ 62 h 404"/>
                <a:gd name="T78" fmla="*/ 14 w 738"/>
                <a:gd name="T79" fmla="*/ 22 h 404"/>
                <a:gd name="T80" fmla="*/ 416 w 738"/>
                <a:gd name="T81" fmla="*/ 12 h 404"/>
                <a:gd name="T82" fmla="*/ 432 w 738"/>
                <a:gd name="T83" fmla="*/ 22 h 404"/>
                <a:gd name="T84" fmla="*/ 416 w 738"/>
                <a:gd name="T85" fmla="*/ 40 h 404"/>
                <a:gd name="T86" fmla="*/ 454 w 738"/>
                <a:gd name="T87" fmla="*/ 42 h 404"/>
                <a:gd name="T88" fmla="*/ 484 w 738"/>
                <a:gd name="T89" fmla="*/ 42 h 404"/>
                <a:gd name="T90" fmla="*/ 502 w 738"/>
                <a:gd name="T91" fmla="*/ 44 h 404"/>
                <a:gd name="T92" fmla="*/ 490 w 738"/>
                <a:gd name="T93" fmla="*/ 60 h 404"/>
                <a:gd name="T94" fmla="*/ 472 w 738"/>
                <a:gd name="T95" fmla="*/ 66 h 404"/>
                <a:gd name="T96" fmla="*/ 476 w 738"/>
                <a:gd name="T97" fmla="*/ 84 h 404"/>
                <a:gd name="T98" fmla="*/ 472 w 738"/>
                <a:gd name="T99" fmla="*/ 134 h 404"/>
                <a:gd name="T100" fmla="*/ 490 w 738"/>
                <a:gd name="T101" fmla="*/ 108 h 404"/>
                <a:gd name="T102" fmla="*/ 504 w 738"/>
                <a:gd name="T103" fmla="*/ 64 h 404"/>
                <a:gd name="T104" fmla="*/ 520 w 738"/>
                <a:gd name="T105" fmla="*/ 64 h 404"/>
                <a:gd name="T106" fmla="*/ 518 w 738"/>
                <a:gd name="T107" fmla="*/ 90 h 404"/>
                <a:gd name="T108" fmla="*/ 530 w 738"/>
                <a:gd name="T109" fmla="*/ 92 h 404"/>
                <a:gd name="T110" fmla="*/ 536 w 738"/>
                <a:gd name="T111" fmla="*/ 120 h 404"/>
                <a:gd name="T112" fmla="*/ 546 w 738"/>
                <a:gd name="T113" fmla="*/ 128 h 404"/>
                <a:gd name="T114" fmla="*/ 586 w 738"/>
                <a:gd name="T115" fmla="*/ 114 h 404"/>
                <a:gd name="T116" fmla="*/ 596 w 738"/>
                <a:gd name="T117" fmla="*/ 94 h 404"/>
                <a:gd name="T118" fmla="*/ 634 w 738"/>
                <a:gd name="T119" fmla="*/ 8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8" h="404">
                  <a:moveTo>
                    <a:pt x="640" y="76"/>
                  </a:moveTo>
                  <a:lnTo>
                    <a:pt x="650" y="64"/>
                  </a:lnTo>
                  <a:lnTo>
                    <a:pt x="664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698" y="52"/>
                  </a:lnTo>
                  <a:lnTo>
                    <a:pt x="704" y="42"/>
                  </a:lnTo>
                  <a:lnTo>
                    <a:pt x="708" y="36"/>
                  </a:lnTo>
                  <a:lnTo>
                    <a:pt x="712" y="32"/>
                  </a:lnTo>
                  <a:lnTo>
                    <a:pt x="716" y="30"/>
                  </a:lnTo>
                  <a:lnTo>
                    <a:pt x="720" y="28"/>
                  </a:lnTo>
                  <a:lnTo>
                    <a:pt x="722" y="28"/>
                  </a:lnTo>
                  <a:lnTo>
                    <a:pt x="724" y="30"/>
                  </a:lnTo>
                  <a:lnTo>
                    <a:pt x="724" y="30"/>
                  </a:lnTo>
                  <a:lnTo>
                    <a:pt x="726" y="30"/>
                  </a:lnTo>
                  <a:lnTo>
                    <a:pt x="732" y="32"/>
                  </a:lnTo>
                  <a:lnTo>
                    <a:pt x="734" y="40"/>
                  </a:lnTo>
                  <a:lnTo>
                    <a:pt x="732" y="48"/>
                  </a:lnTo>
                  <a:lnTo>
                    <a:pt x="728" y="56"/>
                  </a:lnTo>
                  <a:lnTo>
                    <a:pt x="726" y="62"/>
                  </a:lnTo>
                  <a:lnTo>
                    <a:pt x="724" y="64"/>
                  </a:lnTo>
                  <a:lnTo>
                    <a:pt x="724" y="64"/>
                  </a:lnTo>
                  <a:lnTo>
                    <a:pt x="726" y="66"/>
                  </a:lnTo>
                  <a:lnTo>
                    <a:pt x="728" y="68"/>
                  </a:lnTo>
                  <a:lnTo>
                    <a:pt x="732" y="70"/>
                  </a:lnTo>
                  <a:lnTo>
                    <a:pt x="734" y="72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4"/>
                  </a:lnTo>
                  <a:lnTo>
                    <a:pt x="738" y="76"/>
                  </a:lnTo>
                  <a:lnTo>
                    <a:pt x="736" y="76"/>
                  </a:lnTo>
                  <a:lnTo>
                    <a:pt x="734" y="78"/>
                  </a:lnTo>
                  <a:lnTo>
                    <a:pt x="730" y="80"/>
                  </a:lnTo>
                  <a:lnTo>
                    <a:pt x="730" y="82"/>
                  </a:lnTo>
                  <a:lnTo>
                    <a:pt x="726" y="82"/>
                  </a:lnTo>
                  <a:lnTo>
                    <a:pt x="722" y="84"/>
                  </a:lnTo>
                  <a:lnTo>
                    <a:pt x="718" y="86"/>
                  </a:lnTo>
                  <a:lnTo>
                    <a:pt x="712" y="86"/>
                  </a:lnTo>
                  <a:lnTo>
                    <a:pt x="708" y="88"/>
                  </a:lnTo>
                  <a:lnTo>
                    <a:pt x="706" y="90"/>
                  </a:lnTo>
                  <a:lnTo>
                    <a:pt x="704" y="92"/>
                  </a:lnTo>
                  <a:lnTo>
                    <a:pt x="702" y="96"/>
                  </a:lnTo>
                  <a:lnTo>
                    <a:pt x="698" y="100"/>
                  </a:lnTo>
                  <a:lnTo>
                    <a:pt x="696" y="104"/>
                  </a:lnTo>
                  <a:lnTo>
                    <a:pt x="692" y="106"/>
                  </a:lnTo>
                  <a:lnTo>
                    <a:pt x="692" y="108"/>
                  </a:lnTo>
                  <a:lnTo>
                    <a:pt x="690" y="108"/>
                  </a:lnTo>
                  <a:lnTo>
                    <a:pt x="688" y="110"/>
                  </a:lnTo>
                  <a:lnTo>
                    <a:pt x="684" y="114"/>
                  </a:lnTo>
                  <a:lnTo>
                    <a:pt x="682" y="116"/>
                  </a:lnTo>
                  <a:lnTo>
                    <a:pt x="680" y="118"/>
                  </a:lnTo>
                  <a:lnTo>
                    <a:pt x="680" y="122"/>
                  </a:lnTo>
                  <a:lnTo>
                    <a:pt x="680" y="124"/>
                  </a:lnTo>
                  <a:lnTo>
                    <a:pt x="684" y="124"/>
                  </a:lnTo>
                  <a:lnTo>
                    <a:pt x="686" y="124"/>
                  </a:lnTo>
                  <a:lnTo>
                    <a:pt x="688" y="126"/>
                  </a:lnTo>
                  <a:lnTo>
                    <a:pt x="692" y="126"/>
                  </a:lnTo>
                  <a:lnTo>
                    <a:pt x="694" y="126"/>
                  </a:lnTo>
                  <a:lnTo>
                    <a:pt x="698" y="128"/>
                  </a:lnTo>
                  <a:lnTo>
                    <a:pt x="700" y="130"/>
                  </a:lnTo>
                  <a:lnTo>
                    <a:pt x="702" y="132"/>
                  </a:lnTo>
                  <a:lnTo>
                    <a:pt x="700" y="134"/>
                  </a:lnTo>
                  <a:lnTo>
                    <a:pt x="696" y="136"/>
                  </a:lnTo>
                  <a:lnTo>
                    <a:pt x="692" y="138"/>
                  </a:lnTo>
                  <a:lnTo>
                    <a:pt x="688" y="138"/>
                  </a:lnTo>
                  <a:lnTo>
                    <a:pt x="682" y="138"/>
                  </a:lnTo>
                  <a:lnTo>
                    <a:pt x="676" y="138"/>
                  </a:lnTo>
                  <a:lnTo>
                    <a:pt x="676" y="138"/>
                  </a:lnTo>
                  <a:lnTo>
                    <a:pt x="672" y="138"/>
                  </a:lnTo>
                  <a:lnTo>
                    <a:pt x="668" y="140"/>
                  </a:lnTo>
                  <a:lnTo>
                    <a:pt x="662" y="142"/>
                  </a:lnTo>
                  <a:lnTo>
                    <a:pt x="656" y="142"/>
                  </a:lnTo>
                  <a:lnTo>
                    <a:pt x="650" y="142"/>
                  </a:lnTo>
                  <a:lnTo>
                    <a:pt x="646" y="140"/>
                  </a:lnTo>
                  <a:lnTo>
                    <a:pt x="646" y="142"/>
                  </a:lnTo>
                  <a:lnTo>
                    <a:pt x="644" y="142"/>
                  </a:lnTo>
                  <a:lnTo>
                    <a:pt x="644" y="142"/>
                  </a:lnTo>
                  <a:lnTo>
                    <a:pt x="642" y="144"/>
                  </a:lnTo>
                  <a:lnTo>
                    <a:pt x="642" y="146"/>
                  </a:lnTo>
                  <a:lnTo>
                    <a:pt x="642" y="150"/>
                  </a:lnTo>
                  <a:lnTo>
                    <a:pt x="646" y="152"/>
                  </a:lnTo>
                  <a:lnTo>
                    <a:pt x="646" y="154"/>
                  </a:lnTo>
                  <a:lnTo>
                    <a:pt x="646" y="158"/>
                  </a:lnTo>
                  <a:lnTo>
                    <a:pt x="646" y="162"/>
                  </a:lnTo>
                  <a:lnTo>
                    <a:pt x="646" y="168"/>
                  </a:lnTo>
                  <a:lnTo>
                    <a:pt x="646" y="174"/>
                  </a:lnTo>
                  <a:lnTo>
                    <a:pt x="646" y="178"/>
                  </a:lnTo>
                  <a:lnTo>
                    <a:pt x="646" y="182"/>
                  </a:lnTo>
                  <a:lnTo>
                    <a:pt x="644" y="186"/>
                  </a:lnTo>
                  <a:lnTo>
                    <a:pt x="644" y="190"/>
                  </a:lnTo>
                  <a:lnTo>
                    <a:pt x="642" y="192"/>
                  </a:lnTo>
                  <a:lnTo>
                    <a:pt x="640" y="194"/>
                  </a:lnTo>
                  <a:lnTo>
                    <a:pt x="638" y="192"/>
                  </a:lnTo>
                  <a:lnTo>
                    <a:pt x="638" y="188"/>
                  </a:lnTo>
                  <a:lnTo>
                    <a:pt x="638" y="184"/>
                  </a:lnTo>
                  <a:lnTo>
                    <a:pt x="638" y="184"/>
                  </a:lnTo>
                  <a:lnTo>
                    <a:pt x="634" y="176"/>
                  </a:lnTo>
                  <a:lnTo>
                    <a:pt x="630" y="184"/>
                  </a:lnTo>
                  <a:lnTo>
                    <a:pt x="620" y="176"/>
                  </a:lnTo>
                  <a:lnTo>
                    <a:pt x="620" y="176"/>
                  </a:lnTo>
                  <a:lnTo>
                    <a:pt x="620" y="178"/>
                  </a:lnTo>
                  <a:lnTo>
                    <a:pt x="620" y="178"/>
                  </a:lnTo>
                  <a:lnTo>
                    <a:pt x="620" y="180"/>
                  </a:lnTo>
                  <a:lnTo>
                    <a:pt x="620" y="182"/>
                  </a:lnTo>
                  <a:lnTo>
                    <a:pt x="622" y="186"/>
                  </a:lnTo>
                  <a:lnTo>
                    <a:pt x="622" y="186"/>
                  </a:lnTo>
                  <a:lnTo>
                    <a:pt x="624" y="188"/>
                  </a:lnTo>
                  <a:lnTo>
                    <a:pt x="626" y="192"/>
                  </a:lnTo>
                  <a:lnTo>
                    <a:pt x="628" y="196"/>
                  </a:lnTo>
                  <a:lnTo>
                    <a:pt x="628" y="202"/>
                  </a:lnTo>
                  <a:lnTo>
                    <a:pt x="626" y="202"/>
                  </a:lnTo>
                  <a:lnTo>
                    <a:pt x="626" y="204"/>
                  </a:lnTo>
                  <a:lnTo>
                    <a:pt x="624" y="204"/>
                  </a:lnTo>
                  <a:lnTo>
                    <a:pt x="620" y="206"/>
                  </a:lnTo>
                  <a:lnTo>
                    <a:pt x="612" y="206"/>
                  </a:lnTo>
                  <a:lnTo>
                    <a:pt x="612" y="208"/>
                  </a:lnTo>
                  <a:lnTo>
                    <a:pt x="614" y="210"/>
                  </a:lnTo>
                  <a:lnTo>
                    <a:pt x="614" y="214"/>
                  </a:lnTo>
                  <a:lnTo>
                    <a:pt x="616" y="218"/>
                  </a:lnTo>
                  <a:lnTo>
                    <a:pt x="618" y="226"/>
                  </a:lnTo>
                  <a:lnTo>
                    <a:pt x="618" y="226"/>
                  </a:lnTo>
                  <a:lnTo>
                    <a:pt x="620" y="228"/>
                  </a:lnTo>
                  <a:lnTo>
                    <a:pt x="622" y="228"/>
                  </a:lnTo>
                  <a:lnTo>
                    <a:pt x="624" y="230"/>
                  </a:lnTo>
                  <a:lnTo>
                    <a:pt x="624" y="232"/>
                  </a:lnTo>
                  <a:lnTo>
                    <a:pt x="624" y="234"/>
                  </a:lnTo>
                  <a:lnTo>
                    <a:pt x="622" y="234"/>
                  </a:lnTo>
                  <a:lnTo>
                    <a:pt x="618" y="236"/>
                  </a:lnTo>
                  <a:lnTo>
                    <a:pt x="618" y="236"/>
                  </a:lnTo>
                  <a:lnTo>
                    <a:pt x="616" y="236"/>
                  </a:lnTo>
                  <a:lnTo>
                    <a:pt x="614" y="236"/>
                  </a:lnTo>
                  <a:lnTo>
                    <a:pt x="612" y="238"/>
                  </a:lnTo>
                  <a:lnTo>
                    <a:pt x="610" y="240"/>
                  </a:lnTo>
                  <a:lnTo>
                    <a:pt x="610" y="246"/>
                  </a:lnTo>
                  <a:lnTo>
                    <a:pt x="606" y="250"/>
                  </a:lnTo>
                  <a:lnTo>
                    <a:pt x="602" y="252"/>
                  </a:lnTo>
                  <a:lnTo>
                    <a:pt x="594" y="260"/>
                  </a:lnTo>
                  <a:lnTo>
                    <a:pt x="582" y="270"/>
                  </a:lnTo>
                  <a:lnTo>
                    <a:pt x="570" y="284"/>
                  </a:lnTo>
                  <a:lnTo>
                    <a:pt x="556" y="296"/>
                  </a:lnTo>
                  <a:lnTo>
                    <a:pt x="556" y="296"/>
                  </a:lnTo>
                  <a:lnTo>
                    <a:pt x="554" y="300"/>
                  </a:lnTo>
                  <a:lnTo>
                    <a:pt x="552" y="304"/>
                  </a:lnTo>
                  <a:lnTo>
                    <a:pt x="552" y="308"/>
                  </a:lnTo>
                  <a:lnTo>
                    <a:pt x="550" y="316"/>
                  </a:lnTo>
                  <a:lnTo>
                    <a:pt x="550" y="316"/>
                  </a:lnTo>
                  <a:lnTo>
                    <a:pt x="550" y="320"/>
                  </a:lnTo>
                  <a:lnTo>
                    <a:pt x="550" y="324"/>
                  </a:lnTo>
                  <a:lnTo>
                    <a:pt x="552" y="332"/>
                  </a:lnTo>
                  <a:lnTo>
                    <a:pt x="554" y="338"/>
                  </a:lnTo>
                  <a:lnTo>
                    <a:pt x="558" y="346"/>
                  </a:lnTo>
                  <a:lnTo>
                    <a:pt x="560" y="348"/>
                  </a:lnTo>
                  <a:lnTo>
                    <a:pt x="566" y="356"/>
                  </a:lnTo>
                  <a:lnTo>
                    <a:pt x="572" y="368"/>
                  </a:lnTo>
                  <a:lnTo>
                    <a:pt x="574" y="382"/>
                  </a:lnTo>
                  <a:lnTo>
                    <a:pt x="572" y="398"/>
                  </a:lnTo>
                  <a:lnTo>
                    <a:pt x="572" y="400"/>
                  </a:lnTo>
                  <a:lnTo>
                    <a:pt x="570" y="400"/>
                  </a:lnTo>
                  <a:lnTo>
                    <a:pt x="570" y="402"/>
                  </a:lnTo>
                  <a:lnTo>
                    <a:pt x="568" y="404"/>
                  </a:lnTo>
                  <a:lnTo>
                    <a:pt x="566" y="404"/>
                  </a:lnTo>
                  <a:lnTo>
                    <a:pt x="562" y="404"/>
                  </a:lnTo>
                  <a:lnTo>
                    <a:pt x="558" y="400"/>
                  </a:lnTo>
                  <a:lnTo>
                    <a:pt x="554" y="394"/>
                  </a:lnTo>
                  <a:lnTo>
                    <a:pt x="550" y="392"/>
                  </a:lnTo>
                  <a:lnTo>
                    <a:pt x="542" y="384"/>
                  </a:lnTo>
                  <a:lnTo>
                    <a:pt x="532" y="368"/>
                  </a:lnTo>
                  <a:lnTo>
                    <a:pt x="528" y="348"/>
                  </a:lnTo>
                  <a:lnTo>
                    <a:pt x="528" y="346"/>
                  </a:lnTo>
                  <a:lnTo>
                    <a:pt x="528" y="344"/>
                  </a:lnTo>
                  <a:lnTo>
                    <a:pt x="528" y="340"/>
                  </a:lnTo>
                  <a:lnTo>
                    <a:pt x="526" y="336"/>
                  </a:lnTo>
                  <a:lnTo>
                    <a:pt x="524" y="332"/>
                  </a:lnTo>
                  <a:lnTo>
                    <a:pt x="520" y="330"/>
                  </a:lnTo>
                  <a:lnTo>
                    <a:pt x="516" y="326"/>
                  </a:lnTo>
                  <a:lnTo>
                    <a:pt x="510" y="326"/>
                  </a:lnTo>
                  <a:lnTo>
                    <a:pt x="504" y="324"/>
                  </a:lnTo>
                  <a:lnTo>
                    <a:pt x="490" y="324"/>
                  </a:lnTo>
                  <a:lnTo>
                    <a:pt x="472" y="322"/>
                  </a:lnTo>
                  <a:lnTo>
                    <a:pt x="456" y="322"/>
                  </a:lnTo>
                  <a:lnTo>
                    <a:pt x="446" y="324"/>
                  </a:lnTo>
                  <a:lnTo>
                    <a:pt x="446" y="324"/>
                  </a:lnTo>
                  <a:lnTo>
                    <a:pt x="444" y="328"/>
                  </a:lnTo>
                  <a:lnTo>
                    <a:pt x="438" y="330"/>
                  </a:lnTo>
                  <a:lnTo>
                    <a:pt x="426" y="332"/>
                  </a:lnTo>
                  <a:lnTo>
                    <a:pt x="406" y="332"/>
                  </a:lnTo>
                  <a:lnTo>
                    <a:pt x="402" y="332"/>
                  </a:lnTo>
                  <a:lnTo>
                    <a:pt x="394" y="332"/>
                  </a:lnTo>
                  <a:lnTo>
                    <a:pt x="382" y="334"/>
                  </a:lnTo>
                  <a:lnTo>
                    <a:pt x="372" y="340"/>
                  </a:lnTo>
                  <a:lnTo>
                    <a:pt x="354" y="348"/>
                  </a:lnTo>
                  <a:lnTo>
                    <a:pt x="342" y="366"/>
                  </a:lnTo>
                  <a:lnTo>
                    <a:pt x="342" y="368"/>
                  </a:lnTo>
                  <a:lnTo>
                    <a:pt x="344" y="370"/>
                  </a:lnTo>
                  <a:lnTo>
                    <a:pt x="344" y="372"/>
                  </a:lnTo>
                  <a:lnTo>
                    <a:pt x="344" y="376"/>
                  </a:lnTo>
                  <a:lnTo>
                    <a:pt x="344" y="378"/>
                  </a:lnTo>
                  <a:lnTo>
                    <a:pt x="344" y="382"/>
                  </a:lnTo>
                  <a:lnTo>
                    <a:pt x="340" y="382"/>
                  </a:lnTo>
                  <a:lnTo>
                    <a:pt x="338" y="382"/>
                  </a:lnTo>
                  <a:lnTo>
                    <a:pt x="330" y="376"/>
                  </a:lnTo>
                  <a:lnTo>
                    <a:pt x="320" y="366"/>
                  </a:lnTo>
                  <a:lnTo>
                    <a:pt x="308" y="350"/>
                  </a:lnTo>
                  <a:lnTo>
                    <a:pt x="308" y="350"/>
                  </a:lnTo>
                  <a:lnTo>
                    <a:pt x="306" y="348"/>
                  </a:lnTo>
                  <a:lnTo>
                    <a:pt x="304" y="344"/>
                  </a:lnTo>
                  <a:lnTo>
                    <a:pt x="300" y="342"/>
                  </a:lnTo>
                  <a:lnTo>
                    <a:pt x="296" y="338"/>
                  </a:lnTo>
                  <a:lnTo>
                    <a:pt x="292" y="336"/>
                  </a:lnTo>
                  <a:lnTo>
                    <a:pt x="288" y="336"/>
                  </a:lnTo>
                  <a:lnTo>
                    <a:pt x="286" y="338"/>
                  </a:lnTo>
                  <a:lnTo>
                    <a:pt x="284" y="338"/>
                  </a:lnTo>
                  <a:lnTo>
                    <a:pt x="282" y="340"/>
                  </a:lnTo>
                  <a:lnTo>
                    <a:pt x="278" y="340"/>
                  </a:lnTo>
                  <a:lnTo>
                    <a:pt x="272" y="340"/>
                  </a:lnTo>
                  <a:lnTo>
                    <a:pt x="266" y="336"/>
                  </a:lnTo>
                  <a:lnTo>
                    <a:pt x="262" y="334"/>
                  </a:lnTo>
                  <a:lnTo>
                    <a:pt x="254" y="328"/>
                  </a:lnTo>
                  <a:lnTo>
                    <a:pt x="246" y="316"/>
                  </a:lnTo>
                  <a:lnTo>
                    <a:pt x="242" y="300"/>
                  </a:lnTo>
                  <a:lnTo>
                    <a:pt x="240" y="298"/>
                  </a:lnTo>
                  <a:lnTo>
                    <a:pt x="238" y="298"/>
                  </a:lnTo>
                  <a:lnTo>
                    <a:pt x="234" y="296"/>
                  </a:lnTo>
                  <a:lnTo>
                    <a:pt x="228" y="296"/>
                  </a:lnTo>
                  <a:lnTo>
                    <a:pt x="224" y="296"/>
                  </a:lnTo>
                  <a:lnTo>
                    <a:pt x="218" y="296"/>
                  </a:lnTo>
                  <a:lnTo>
                    <a:pt x="214" y="300"/>
                  </a:lnTo>
                  <a:lnTo>
                    <a:pt x="210" y="302"/>
                  </a:lnTo>
                  <a:lnTo>
                    <a:pt x="198" y="306"/>
                  </a:lnTo>
                  <a:lnTo>
                    <a:pt x="180" y="306"/>
                  </a:lnTo>
                  <a:lnTo>
                    <a:pt x="176" y="306"/>
                  </a:lnTo>
                  <a:lnTo>
                    <a:pt x="166" y="304"/>
                  </a:lnTo>
                  <a:lnTo>
                    <a:pt x="152" y="300"/>
                  </a:lnTo>
                  <a:lnTo>
                    <a:pt x="140" y="296"/>
                  </a:lnTo>
                  <a:lnTo>
                    <a:pt x="130" y="290"/>
                  </a:lnTo>
                  <a:lnTo>
                    <a:pt x="128" y="288"/>
                  </a:lnTo>
                  <a:lnTo>
                    <a:pt x="124" y="286"/>
                  </a:lnTo>
                  <a:lnTo>
                    <a:pt x="112" y="288"/>
                  </a:lnTo>
                  <a:lnTo>
                    <a:pt x="98" y="296"/>
                  </a:lnTo>
                  <a:lnTo>
                    <a:pt x="96" y="294"/>
                  </a:lnTo>
                  <a:lnTo>
                    <a:pt x="96" y="292"/>
                  </a:lnTo>
                  <a:lnTo>
                    <a:pt x="94" y="288"/>
                  </a:lnTo>
                  <a:lnTo>
                    <a:pt x="90" y="282"/>
                  </a:lnTo>
                  <a:lnTo>
                    <a:pt x="88" y="276"/>
                  </a:lnTo>
                  <a:lnTo>
                    <a:pt x="84" y="272"/>
                  </a:lnTo>
                  <a:lnTo>
                    <a:pt x="80" y="268"/>
                  </a:lnTo>
                  <a:lnTo>
                    <a:pt x="74" y="266"/>
                  </a:lnTo>
                  <a:lnTo>
                    <a:pt x="74" y="266"/>
                  </a:lnTo>
                  <a:lnTo>
                    <a:pt x="70" y="264"/>
                  </a:lnTo>
                  <a:lnTo>
                    <a:pt x="66" y="262"/>
                  </a:lnTo>
                  <a:lnTo>
                    <a:pt x="60" y="258"/>
                  </a:lnTo>
                  <a:lnTo>
                    <a:pt x="52" y="252"/>
                  </a:lnTo>
                  <a:lnTo>
                    <a:pt x="46" y="242"/>
                  </a:lnTo>
                  <a:lnTo>
                    <a:pt x="42" y="240"/>
                  </a:lnTo>
                  <a:lnTo>
                    <a:pt x="36" y="230"/>
                  </a:lnTo>
                  <a:lnTo>
                    <a:pt x="26" y="216"/>
                  </a:lnTo>
                  <a:lnTo>
                    <a:pt x="16" y="200"/>
                  </a:lnTo>
                  <a:lnTo>
                    <a:pt x="8" y="180"/>
                  </a:lnTo>
                  <a:lnTo>
                    <a:pt x="2" y="156"/>
                  </a:lnTo>
                  <a:lnTo>
                    <a:pt x="2" y="152"/>
                  </a:lnTo>
                  <a:lnTo>
                    <a:pt x="0" y="140"/>
                  </a:lnTo>
                  <a:lnTo>
                    <a:pt x="0" y="124"/>
                  </a:lnTo>
                  <a:lnTo>
                    <a:pt x="0" y="110"/>
                  </a:lnTo>
                  <a:lnTo>
                    <a:pt x="4" y="104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0"/>
                  </a:lnTo>
                  <a:lnTo>
                    <a:pt x="10" y="96"/>
                  </a:lnTo>
                  <a:lnTo>
                    <a:pt x="10" y="92"/>
                  </a:lnTo>
                  <a:lnTo>
                    <a:pt x="10" y="86"/>
                  </a:lnTo>
                  <a:lnTo>
                    <a:pt x="8" y="80"/>
                  </a:lnTo>
                  <a:lnTo>
                    <a:pt x="8" y="76"/>
                  </a:lnTo>
                  <a:lnTo>
                    <a:pt x="6" y="62"/>
                  </a:lnTo>
                  <a:lnTo>
                    <a:pt x="6" y="46"/>
                  </a:lnTo>
                  <a:lnTo>
                    <a:pt x="4" y="30"/>
                  </a:lnTo>
                  <a:lnTo>
                    <a:pt x="4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8" y="18"/>
                  </a:lnTo>
                  <a:lnTo>
                    <a:pt x="18" y="14"/>
                  </a:lnTo>
                  <a:lnTo>
                    <a:pt x="18" y="0"/>
                  </a:lnTo>
                  <a:lnTo>
                    <a:pt x="380" y="0"/>
                  </a:lnTo>
                  <a:lnTo>
                    <a:pt x="392" y="10"/>
                  </a:lnTo>
                  <a:lnTo>
                    <a:pt x="416" y="12"/>
                  </a:lnTo>
                  <a:lnTo>
                    <a:pt x="418" y="16"/>
                  </a:lnTo>
                  <a:lnTo>
                    <a:pt x="422" y="18"/>
                  </a:lnTo>
                  <a:lnTo>
                    <a:pt x="426" y="20"/>
                  </a:lnTo>
                  <a:lnTo>
                    <a:pt x="430" y="20"/>
                  </a:lnTo>
                  <a:lnTo>
                    <a:pt x="432" y="20"/>
                  </a:lnTo>
                  <a:lnTo>
                    <a:pt x="434" y="20"/>
                  </a:lnTo>
                  <a:lnTo>
                    <a:pt x="432" y="22"/>
                  </a:lnTo>
                  <a:lnTo>
                    <a:pt x="432" y="24"/>
                  </a:lnTo>
                  <a:lnTo>
                    <a:pt x="428" y="28"/>
                  </a:lnTo>
                  <a:lnTo>
                    <a:pt x="424" y="32"/>
                  </a:lnTo>
                  <a:lnTo>
                    <a:pt x="422" y="34"/>
                  </a:lnTo>
                  <a:lnTo>
                    <a:pt x="420" y="36"/>
                  </a:lnTo>
                  <a:lnTo>
                    <a:pt x="416" y="38"/>
                  </a:lnTo>
                  <a:lnTo>
                    <a:pt x="416" y="40"/>
                  </a:lnTo>
                  <a:lnTo>
                    <a:pt x="416" y="42"/>
                  </a:lnTo>
                  <a:lnTo>
                    <a:pt x="418" y="42"/>
                  </a:lnTo>
                  <a:lnTo>
                    <a:pt x="422" y="44"/>
                  </a:lnTo>
                  <a:lnTo>
                    <a:pt x="428" y="44"/>
                  </a:lnTo>
                  <a:lnTo>
                    <a:pt x="432" y="44"/>
                  </a:lnTo>
                  <a:lnTo>
                    <a:pt x="442" y="44"/>
                  </a:lnTo>
                  <a:lnTo>
                    <a:pt x="454" y="42"/>
                  </a:lnTo>
                  <a:lnTo>
                    <a:pt x="464" y="38"/>
                  </a:lnTo>
                  <a:lnTo>
                    <a:pt x="464" y="38"/>
                  </a:lnTo>
                  <a:lnTo>
                    <a:pt x="466" y="40"/>
                  </a:lnTo>
                  <a:lnTo>
                    <a:pt x="468" y="40"/>
                  </a:lnTo>
                  <a:lnTo>
                    <a:pt x="470" y="42"/>
                  </a:lnTo>
                  <a:lnTo>
                    <a:pt x="476" y="42"/>
                  </a:lnTo>
                  <a:lnTo>
                    <a:pt x="484" y="42"/>
                  </a:lnTo>
                  <a:lnTo>
                    <a:pt x="484" y="42"/>
                  </a:lnTo>
                  <a:lnTo>
                    <a:pt x="486" y="42"/>
                  </a:lnTo>
                  <a:lnTo>
                    <a:pt x="490" y="40"/>
                  </a:lnTo>
                  <a:lnTo>
                    <a:pt x="492" y="40"/>
                  </a:lnTo>
                  <a:lnTo>
                    <a:pt x="496" y="40"/>
                  </a:lnTo>
                  <a:lnTo>
                    <a:pt x="500" y="42"/>
                  </a:lnTo>
                  <a:lnTo>
                    <a:pt x="502" y="44"/>
                  </a:lnTo>
                  <a:lnTo>
                    <a:pt x="502" y="46"/>
                  </a:lnTo>
                  <a:lnTo>
                    <a:pt x="502" y="48"/>
                  </a:lnTo>
                  <a:lnTo>
                    <a:pt x="502" y="50"/>
                  </a:lnTo>
                  <a:lnTo>
                    <a:pt x="502" y="52"/>
                  </a:lnTo>
                  <a:lnTo>
                    <a:pt x="498" y="56"/>
                  </a:lnTo>
                  <a:lnTo>
                    <a:pt x="496" y="58"/>
                  </a:lnTo>
                  <a:lnTo>
                    <a:pt x="490" y="60"/>
                  </a:lnTo>
                  <a:lnTo>
                    <a:pt x="490" y="58"/>
                  </a:lnTo>
                  <a:lnTo>
                    <a:pt x="488" y="58"/>
                  </a:lnTo>
                  <a:lnTo>
                    <a:pt x="484" y="58"/>
                  </a:lnTo>
                  <a:lnTo>
                    <a:pt x="482" y="58"/>
                  </a:lnTo>
                  <a:lnTo>
                    <a:pt x="478" y="58"/>
                  </a:lnTo>
                  <a:lnTo>
                    <a:pt x="476" y="62"/>
                  </a:lnTo>
                  <a:lnTo>
                    <a:pt x="472" y="66"/>
                  </a:lnTo>
                  <a:lnTo>
                    <a:pt x="470" y="72"/>
                  </a:lnTo>
                  <a:lnTo>
                    <a:pt x="472" y="72"/>
                  </a:lnTo>
                  <a:lnTo>
                    <a:pt x="472" y="72"/>
                  </a:lnTo>
                  <a:lnTo>
                    <a:pt x="474" y="74"/>
                  </a:lnTo>
                  <a:lnTo>
                    <a:pt x="476" y="76"/>
                  </a:lnTo>
                  <a:lnTo>
                    <a:pt x="476" y="80"/>
                  </a:lnTo>
                  <a:lnTo>
                    <a:pt x="476" y="84"/>
                  </a:lnTo>
                  <a:lnTo>
                    <a:pt x="474" y="90"/>
                  </a:lnTo>
                  <a:lnTo>
                    <a:pt x="472" y="92"/>
                  </a:lnTo>
                  <a:lnTo>
                    <a:pt x="470" y="102"/>
                  </a:lnTo>
                  <a:lnTo>
                    <a:pt x="468" y="114"/>
                  </a:lnTo>
                  <a:lnTo>
                    <a:pt x="468" y="126"/>
                  </a:lnTo>
                  <a:lnTo>
                    <a:pt x="472" y="134"/>
                  </a:lnTo>
                  <a:lnTo>
                    <a:pt x="472" y="134"/>
                  </a:lnTo>
                  <a:lnTo>
                    <a:pt x="474" y="134"/>
                  </a:lnTo>
                  <a:lnTo>
                    <a:pt x="478" y="132"/>
                  </a:lnTo>
                  <a:lnTo>
                    <a:pt x="480" y="130"/>
                  </a:lnTo>
                  <a:lnTo>
                    <a:pt x="484" y="126"/>
                  </a:lnTo>
                  <a:lnTo>
                    <a:pt x="486" y="122"/>
                  </a:lnTo>
                  <a:lnTo>
                    <a:pt x="488" y="116"/>
                  </a:lnTo>
                  <a:lnTo>
                    <a:pt x="490" y="108"/>
                  </a:lnTo>
                  <a:lnTo>
                    <a:pt x="494" y="82"/>
                  </a:lnTo>
                  <a:lnTo>
                    <a:pt x="500" y="78"/>
                  </a:lnTo>
                  <a:lnTo>
                    <a:pt x="500" y="78"/>
                  </a:lnTo>
                  <a:lnTo>
                    <a:pt x="500" y="74"/>
                  </a:lnTo>
                  <a:lnTo>
                    <a:pt x="500" y="72"/>
                  </a:lnTo>
                  <a:lnTo>
                    <a:pt x="502" y="68"/>
                  </a:lnTo>
                  <a:lnTo>
                    <a:pt x="504" y="64"/>
                  </a:lnTo>
                  <a:lnTo>
                    <a:pt x="506" y="62"/>
                  </a:lnTo>
                  <a:lnTo>
                    <a:pt x="508" y="62"/>
                  </a:lnTo>
                  <a:lnTo>
                    <a:pt x="508" y="62"/>
                  </a:lnTo>
                  <a:lnTo>
                    <a:pt x="510" y="62"/>
                  </a:lnTo>
                  <a:lnTo>
                    <a:pt x="514" y="62"/>
                  </a:lnTo>
                  <a:lnTo>
                    <a:pt x="516" y="64"/>
                  </a:lnTo>
                  <a:lnTo>
                    <a:pt x="520" y="64"/>
                  </a:lnTo>
                  <a:lnTo>
                    <a:pt x="522" y="68"/>
                  </a:lnTo>
                  <a:lnTo>
                    <a:pt x="524" y="72"/>
                  </a:lnTo>
                  <a:lnTo>
                    <a:pt x="524" y="76"/>
                  </a:lnTo>
                  <a:lnTo>
                    <a:pt x="520" y="86"/>
                  </a:lnTo>
                  <a:lnTo>
                    <a:pt x="520" y="88"/>
                  </a:lnTo>
                  <a:lnTo>
                    <a:pt x="520" y="88"/>
                  </a:lnTo>
                  <a:lnTo>
                    <a:pt x="518" y="90"/>
                  </a:lnTo>
                  <a:lnTo>
                    <a:pt x="518" y="92"/>
                  </a:lnTo>
                  <a:lnTo>
                    <a:pt x="520" y="92"/>
                  </a:lnTo>
                  <a:lnTo>
                    <a:pt x="524" y="92"/>
                  </a:lnTo>
                  <a:lnTo>
                    <a:pt x="526" y="90"/>
                  </a:lnTo>
                  <a:lnTo>
                    <a:pt x="528" y="88"/>
                  </a:lnTo>
                  <a:lnTo>
                    <a:pt x="528" y="90"/>
                  </a:lnTo>
                  <a:lnTo>
                    <a:pt x="530" y="92"/>
                  </a:lnTo>
                  <a:lnTo>
                    <a:pt x="534" y="96"/>
                  </a:lnTo>
                  <a:lnTo>
                    <a:pt x="536" y="100"/>
                  </a:lnTo>
                  <a:lnTo>
                    <a:pt x="536" y="104"/>
                  </a:lnTo>
                  <a:lnTo>
                    <a:pt x="536" y="108"/>
                  </a:lnTo>
                  <a:lnTo>
                    <a:pt x="536" y="114"/>
                  </a:lnTo>
                  <a:lnTo>
                    <a:pt x="536" y="118"/>
                  </a:lnTo>
                  <a:lnTo>
                    <a:pt x="536" y="120"/>
                  </a:lnTo>
                  <a:lnTo>
                    <a:pt x="534" y="122"/>
                  </a:lnTo>
                  <a:lnTo>
                    <a:pt x="534" y="124"/>
                  </a:lnTo>
                  <a:lnTo>
                    <a:pt x="534" y="126"/>
                  </a:lnTo>
                  <a:lnTo>
                    <a:pt x="536" y="126"/>
                  </a:lnTo>
                  <a:lnTo>
                    <a:pt x="536" y="128"/>
                  </a:lnTo>
                  <a:lnTo>
                    <a:pt x="540" y="128"/>
                  </a:lnTo>
                  <a:lnTo>
                    <a:pt x="546" y="128"/>
                  </a:lnTo>
                  <a:lnTo>
                    <a:pt x="554" y="128"/>
                  </a:lnTo>
                  <a:lnTo>
                    <a:pt x="560" y="128"/>
                  </a:lnTo>
                  <a:lnTo>
                    <a:pt x="568" y="126"/>
                  </a:lnTo>
                  <a:lnTo>
                    <a:pt x="572" y="124"/>
                  </a:lnTo>
                  <a:lnTo>
                    <a:pt x="576" y="122"/>
                  </a:lnTo>
                  <a:lnTo>
                    <a:pt x="582" y="118"/>
                  </a:lnTo>
                  <a:lnTo>
                    <a:pt x="586" y="114"/>
                  </a:lnTo>
                  <a:lnTo>
                    <a:pt x="590" y="110"/>
                  </a:lnTo>
                  <a:lnTo>
                    <a:pt x="592" y="106"/>
                  </a:lnTo>
                  <a:lnTo>
                    <a:pt x="594" y="104"/>
                  </a:lnTo>
                  <a:lnTo>
                    <a:pt x="592" y="102"/>
                  </a:lnTo>
                  <a:lnTo>
                    <a:pt x="592" y="98"/>
                  </a:lnTo>
                  <a:lnTo>
                    <a:pt x="594" y="96"/>
                  </a:lnTo>
                  <a:lnTo>
                    <a:pt x="596" y="94"/>
                  </a:lnTo>
                  <a:lnTo>
                    <a:pt x="600" y="92"/>
                  </a:lnTo>
                  <a:lnTo>
                    <a:pt x="606" y="90"/>
                  </a:lnTo>
                  <a:lnTo>
                    <a:pt x="614" y="90"/>
                  </a:lnTo>
                  <a:lnTo>
                    <a:pt x="620" y="90"/>
                  </a:lnTo>
                  <a:lnTo>
                    <a:pt x="626" y="88"/>
                  </a:lnTo>
                  <a:lnTo>
                    <a:pt x="630" y="86"/>
                  </a:lnTo>
                  <a:lnTo>
                    <a:pt x="634" y="82"/>
                  </a:lnTo>
                  <a:lnTo>
                    <a:pt x="638" y="78"/>
                  </a:lnTo>
                  <a:lnTo>
                    <a:pt x="640" y="76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7" name="Freeform 559">
              <a:extLst>
                <a:ext uri="{FF2B5EF4-FFF2-40B4-BE49-F238E27FC236}">
                  <a16:creationId xmlns:a16="http://schemas.microsoft.com/office/drawing/2014/main" xmlns="" id="{A858EC3D-D5BC-495F-84A3-ADD6ADC5356D}"/>
                </a:ext>
              </a:extLst>
            </p:cNvPr>
            <p:cNvSpPr>
              <a:spLocks/>
            </p:cNvSpPr>
            <p:nvPr/>
          </p:nvSpPr>
          <p:spPr bwMode="gray">
            <a:xfrm>
              <a:off x="8490682" y="2670815"/>
              <a:ext cx="251790" cy="181315"/>
            </a:xfrm>
            <a:custGeom>
              <a:avLst/>
              <a:gdLst>
                <a:gd name="T0" fmla="*/ 0 w 136"/>
                <a:gd name="T1" fmla="*/ 32 h 98"/>
                <a:gd name="T2" fmla="*/ 22 w 136"/>
                <a:gd name="T3" fmla="*/ 48 h 98"/>
                <a:gd name="T4" fmla="*/ 6 w 136"/>
                <a:gd name="T5" fmla="*/ 54 h 98"/>
                <a:gd name="T6" fmla="*/ 2 w 136"/>
                <a:gd name="T7" fmla="*/ 54 h 98"/>
                <a:gd name="T8" fmla="*/ 0 w 136"/>
                <a:gd name="T9" fmla="*/ 58 h 98"/>
                <a:gd name="T10" fmla="*/ 2 w 136"/>
                <a:gd name="T11" fmla="*/ 64 h 98"/>
                <a:gd name="T12" fmla="*/ 20 w 136"/>
                <a:gd name="T13" fmla="*/ 68 h 98"/>
                <a:gd name="T14" fmla="*/ 56 w 136"/>
                <a:gd name="T15" fmla="*/ 98 h 98"/>
                <a:gd name="T16" fmla="*/ 60 w 136"/>
                <a:gd name="T17" fmla="*/ 96 h 98"/>
                <a:gd name="T18" fmla="*/ 70 w 136"/>
                <a:gd name="T19" fmla="*/ 92 h 98"/>
                <a:gd name="T20" fmla="*/ 76 w 136"/>
                <a:gd name="T21" fmla="*/ 88 h 98"/>
                <a:gd name="T22" fmla="*/ 86 w 136"/>
                <a:gd name="T23" fmla="*/ 86 h 98"/>
                <a:gd name="T24" fmla="*/ 94 w 136"/>
                <a:gd name="T25" fmla="*/ 88 h 98"/>
                <a:gd name="T26" fmla="*/ 100 w 136"/>
                <a:gd name="T27" fmla="*/ 86 h 98"/>
                <a:gd name="T28" fmla="*/ 122 w 136"/>
                <a:gd name="T29" fmla="*/ 72 h 98"/>
                <a:gd name="T30" fmla="*/ 136 w 136"/>
                <a:gd name="T31" fmla="*/ 44 h 98"/>
                <a:gd name="T32" fmla="*/ 134 w 136"/>
                <a:gd name="T33" fmla="*/ 40 h 98"/>
                <a:gd name="T34" fmla="*/ 130 w 136"/>
                <a:gd name="T35" fmla="*/ 32 h 98"/>
                <a:gd name="T36" fmla="*/ 124 w 136"/>
                <a:gd name="T37" fmla="*/ 24 h 98"/>
                <a:gd name="T38" fmla="*/ 118 w 136"/>
                <a:gd name="T39" fmla="*/ 22 h 98"/>
                <a:gd name="T40" fmla="*/ 118 w 136"/>
                <a:gd name="T41" fmla="*/ 20 h 98"/>
                <a:gd name="T42" fmla="*/ 118 w 136"/>
                <a:gd name="T43" fmla="*/ 16 h 98"/>
                <a:gd name="T44" fmla="*/ 114 w 136"/>
                <a:gd name="T45" fmla="*/ 10 h 98"/>
                <a:gd name="T46" fmla="*/ 106 w 136"/>
                <a:gd name="T47" fmla="*/ 8 h 98"/>
                <a:gd name="T48" fmla="*/ 102 w 136"/>
                <a:gd name="T49" fmla="*/ 10 h 98"/>
                <a:gd name="T50" fmla="*/ 94 w 136"/>
                <a:gd name="T51" fmla="*/ 14 h 98"/>
                <a:gd name="T52" fmla="*/ 86 w 136"/>
                <a:gd name="T53" fmla="*/ 18 h 98"/>
                <a:gd name="T54" fmla="*/ 82 w 136"/>
                <a:gd name="T55" fmla="*/ 22 h 98"/>
                <a:gd name="T56" fmla="*/ 76 w 136"/>
                <a:gd name="T57" fmla="*/ 20 h 98"/>
                <a:gd name="T58" fmla="*/ 70 w 136"/>
                <a:gd name="T59" fmla="*/ 16 h 98"/>
                <a:gd name="T60" fmla="*/ 68 w 136"/>
                <a:gd name="T61" fmla="*/ 12 h 98"/>
                <a:gd name="T62" fmla="*/ 60 w 136"/>
                <a:gd name="T63" fmla="*/ 6 h 98"/>
                <a:gd name="T64" fmla="*/ 50 w 136"/>
                <a:gd name="T65" fmla="*/ 8 h 98"/>
                <a:gd name="T66" fmla="*/ 44 w 136"/>
                <a:gd name="T67" fmla="*/ 16 h 98"/>
                <a:gd name="T68" fmla="*/ 44 w 136"/>
                <a:gd name="T69" fmla="*/ 24 h 98"/>
                <a:gd name="T70" fmla="*/ 44 w 136"/>
                <a:gd name="T71" fmla="*/ 28 h 98"/>
                <a:gd name="T72" fmla="*/ 40 w 136"/>
                <a:gd name="T73" fmla="*/ 28 h 98"/>
                <a:gd name="T74" fmla="*/ 34 w 136"/>
                <a:gd name="T75" fmla="*/ 22 h 98"/>
                <a:gd name="T76" fmla="*/ 32 w 136"/>
                <a:gd name="T77" fmla="*/ 16 h 98"/>
                <a:gd name="T78" fmla="*/ 26 w 136"/>
                <a:gd name="T79" fmla="*/ 8 h 98"/>
                <a:gd name="T80" fmla="*/ 18 w 136"/>
                <a:gd name="T81" fmla="*/ 0 h 98"/>
                <a:gd name="T82" fmla="*/ 14 w 136"/>
                <a:gd name="T8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6" h="98">
                  <a:moveTo>
                    <a:pt x="12" y="4"/>
                  </a:moveTo>
                  <a:lnTo>
                    <a:pt x="0" y="32"/>
                  </a:lnTo>
                  <a:lnTo>
                    <a:pt x="16" y="36"/>
                  </a:lnTo>
                  <a:lnTo>
                    <a:pt x="22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4" y="54"/>
                  </a:lnTo>
                  <a:lnTo>
                    <a:pt x="2" y="54"/>
                  </a:lnTo>
                  <a:lnTo>
                    <a:pt x="2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20" y="68"/>
                  </a:lnTo>
                  <a:lnTo>
                    <a:pt x="38" y="86"/>
                  </a:lnTo>
                  <a:lnTo>
                    <a:pt x="56" y="98"/>
                  </a:lnTo>
                  <a:lnTo>
                    <a:pt x="58" y="98"/>
                  </a:lnTo>
                  <a:lnTo>
                    <a:pt x="60" y="96"/>
                  </a:lnTo>
                  <a:lnTo>
                    <a:pt x="66" y="94"/>
                  </a:lnTo>
                  <a:lnTo>
                    <a:pt x="70" y="92"/>
                  </a:lnTo>
                  <a:lnTo>
                    <a:pt x="74" y="90"/>
                  </a:lnTo>
                  <a:lnTo>
                    <a:pt x="76" y="88"/>
                  </a:lnTo>
                  <a:lnTo>
                    <a:pt x="82" y="86"/>
                  </a:lnTo>
                  <a:lnTo>
                    <a:pt x="86" y="86"/>
                  </a:lnTo>
                  <a:lnTo>
                    <a:pt x="90" y="86"/>
                  </a:lnTo>
                  <a:lnTo>
                    <a:pt x="94" y="88"/>
                  </a:lnTo>
                  <a:lnTo>
                    <a:pt x="96" y="88"/>
                  </a:lnTo>
                  <a:lnTo>
                    <a:pt x="100" y="86"/>
                  </a:lnTo>
                  <a:lnTo>
                    <a:pt x="110" y="80"/>
                  </a:lnTo>
                  <a:lnTo>
                    <a:pt x="122" y="72"/>
                  </a:lnTo>
                  <a:lnTo>
                    <a:pt x="132" y="58"/>
                  </a:lnTo>
                  <a:lnTo>
                    <a:pt x="136" y="44"/>
                  </a:lnTo>
                  <a:lnTo>
                    <a:pt x="136" y="42"/>
                  </a:lnTo>
                  <a:lnTo>
                    <a:pt x="134" y="40"/>
                  </a:lnTo>
                  <a:lnTo>
                    <a:pt x="132" y="36"/>
                  </a:lnTo>
                  <a:lnTo>
                    <a:pt x="130" y="32"/>
                  </a:lnTo>
                  <a:lnTo>
                    <a:pt x="126" y="28"/>
                  </a:lnTo>
                  <a:lnTo>
                    <a:pt x="124" y="24"/>
                  </a:lnTo>
                  <a:lnTo>
                    <a:pt x="120" y="22"/>
                  </a:lnTo>
                  <a:lnTo>
                    <a:pt x="118" y="22"/>
                  </a:lnTo>
                  <a:lnTo>
                    <a:pt x="118" y="20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6"/>
                  </a:lnTo>
                  <a:lnTo>
                    <a:pt x="118" y="12"/>
                  </a:lnTo>
                  <a:lnTo>
                    <a:pt x="114" y="10"/>
                  </a:lnTo>
                  <a:lnTo>
                    <a:pt x="112" y="10"/>
                  </a:lnTo>
                  <a:lnTo>
                    <a:pt x="106" y="8"/>
                  </a:lnTo>
                  <a:lnTo>
                    <a:pt x="104" y="10"/>
                  </a:lnTo>
                  <a:lnTo>
                    <a:pt x="102" y="10"/>
                  </a:lnTo>
                  <a:lnTo>
                    <a:pt x="98" y="12"/>
                  </a:lnTo>
                  <a:lnTo>
                    <a:pt x="94" y="14"/>
                  </a:lnTo>
                  <a:lnTo>
                    <a:pt x="90" y="16"/>
                  </a:lnTo>
                  <a:lnTo>
                    <a:pt x="86" y="18"/>
                  </a:lnTo>
                  <a:lnTo>
                    <a:pt x="84" y="20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6" y="20"/>
                  </a:lnTo>
                  <a:lnTo>
                    <a:pt x="72" y="18"/>
                  </a:lnTo>
                  <a:lnTo>
                    <a:pt x="70" y="16"/>
                  </a:lnTo>
                  <a:lnTo>
                    <a:pt x="70" y="14"/>
                  </a:lnTo>
                  <a:lnTo>
                    <a:pt x="68" y="12"/>
                  </a:lnTo>
                  <a:lnTo>
                    <a:pt x="64" y="8"/>
                  </a:lnTo>
                  <a:lnTo>
                    <a:pt x="60" y="6"/>
                  </a:lnTo>
                  <a:lnTo>
                    <a:pt x="56" y="6"/>
                  </a:lnTo>
                  <a:lnTo>
                    <a:pt x="50" y="8"/>
                  </a:lnTo>
                  <a:lnTo>
                    <a:pt x="46" y="12"/>
                  </a:lnTo>
                  <a:lnTo>
                    <a:pt x="44" y="16"/>
                  </a:lnTo>
                  <a:lnTo>
                    <a:pt x="44" y="20"/>
                  </a:lnTo>
                  <a:lnTo>
                    <a:pt x="44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2" y="28"/>
                  </a:lnTo>
                  <a:lnTo>
                    <a:pt x="40" y="28"/>
                  </a:lnTo>
                  <a:lnTo>
                    <a:pt x="38" y="24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32" y="16"/>
                  </a:lnTo>
                  <a:lnTo>
                    <a:pt x="28" y="12"/>
                  </a:lnTo>
                  <a:lnTo>
                    <a:pt x="26" y="8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2" y="4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8C6D7E01-E5E5-46F7-8ACF-1A87BD97D931}"/>
              </a:ext>
            </a:extLst>
          </p:cNvPr>
          <p:cNvGrpSpPr/>
          <p:nvPr/>
        </p:nvGrpSpPr>
        <p:grpSpPr>
          <a:xfrm>
            <a:off x="1897206" y="2827023"/>
            <a:ext cx="2549524" cy="2549524"/>
            <a:chOff x="1897206" y="2827023"/>
            <a:chExt cx="2549524" cy="2549524"/>
          </a:xfrm>
        </p:grpSpPr>
        <p:sp>
          <p:nvSpPr>
            <p:cNvPr id="188" name="PA_椭圆 7">
              <a:extLst>
                <a:ext uri="{FF2B5EF4-FFF2-40B4-BE49-F238E27FC236}">
                  <a16:creationId xmlns:a16="http://schemas.microsoft.com/office/drawing/2014/main" xmlns="" id="{8604CACA-7BBA-4E89-8BA2-DC9FA8D13898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 rot="17100000">
              <a:off x="1897206" y="2827023"/>
              <a:ext cx="2549524" cy="2549524"/>
            </a:xfrm>
            <a:prstGeom prst="ellipse">
              <a:avLst/>
            </a:prstGeom>
            <a:gradFill>
              <a:gsLst>
                <a:gs pos="50000">
                  <a:srgbClr val="167DF2">
                    <a:alpha val="80000"/>
                  </a:srgbClr>
                </a:gs>
                <a:gs pos="100000">
                  <a:srgbClr val="2658DD">
                    <a:alpha val="80000"/>
                  </a:srgbClr>
                </a:gs>
                <a:gs pos="0">
                  <a:srgbClr val="0FDED2">
                    <a:alpha val="8000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89" name="矩形 188">
              <a:extLst>
                <a:ext uri="{FF2B5EF4-FFF2-40B4-BE49-F238E27FC236}">
                  <a16:creationId xmlns:a16="http://schemas.microsoft.com/office/drawing/2014/main" xmlns="" id="{E6BB070C-C63C-45A4-B67F-0D8626C8A858}"/>
                </a:ext>
              </a:extLst>
            </p:cNvPr>
            <p:cNvSpPr/>
            <p:nvPr/>
          </p:nvSpPr>
          <p:spPr>
            <a:xfrm>
              <a:off x="2246269" y="3260497"/>
              <a:ext cx="125867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CHINA</a:t>
              </a:r>
              <a:endParaRPr lang="zh-CN" altLang="en-US" sz="2400" spc="3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195" name="矩形 194">
              <a:extLst>
                <a:ext uri="{FF2B5EF4-FFF2-40B4-BE49-F238E27FC236}">
                  <a16:creationId xmlns:a16="http://schemas.microsoft.com/office/drawing/2014/main" xmlns="" id="{6346DE1F-6D72-4AB7-996F-A0239E3F56AA}"/>
                </a:ext>
              </a:extLst>
            </p:cNvPr>
            <p:cNvSpPr/>
            <p:nvPr/>
          </p:nvSpPr>
          <p:spPr>
            <a:xfrm>
              <a:off x="2258130" y="3663055"/>
              <a:ext cx="15895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9634057</a:t>
              </a:r>
              <a:endParaRPr lang="en-US" altLang="zh-CN" spc="3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square kilometers</a:t>
              </a:r>
            </a:p>
          </p:txBody>
        </p:sp>
        <p:sp>
          <p:nvSpPr>
            <p:cNvPr id="198" name="矩形 197">
              <a:extLst>
                <a:ext uri="{FF2B5EF4-FFF2-40B4-BE49-F238E27FC236}">
                  <a16:creationId xmlns:a16="http://schemas.microsoft.com/office/drawing/2014/main" xmlns="" id="{3C199416-563D-4AE6-9870-6DDEFCFD9208}"/>
                </a:ext>
              </a:extLst>
            </p:cNvPr>
            <p:cNvSpPr/>
            <p:nvPr/>
          </p:nvSpPr>
          <p:spPr>
            <a:xfrm>
              <a:off x="2252623" y="4193671"/>
              <a:ext cx="1984787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Is the design, content, content is designed, the radical young banner</a:t>
              </a:r>
              <a:endParaRPr lang="zh-CN" altLang="en-US" sz="1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59D45FFE-013E-4267-91C7-01989125B1D6}"/>
              </a:ext>
            </a:extLst>
          </p:cNvPr>
          <p:cNvGrpSpPr/>
          <p:nvPr/>
        </p:nvGrpSpPr>
        <p:grpSpPr>
          <a:xfrm>
            <a:off x="4334926" y="588557"/>
            <a:ext cx="2059033" cy="1992305"/>
            <a:chOff x="4334926" y="588557"/>
            <a:chExt cx="2059033" cy="1992305"/>
          </a:xfrm>
        </p:grpSpPr>
        <p:sp>
          <p:nvSpPr>
            <p:cNvPr id="191" name="PA_椭圆 3">
              <a:extLst>
                <a:ext uri="{FF2B5EF4-FFF2-40B4-BE49-F238E27FC236}">
                  <a16:creationId xmlns:a16="http://schemas.microsoft.com/office/drawing/2014/main" xmlns="" id="{3CD17352-7C06-410F-8F98-B17AB318A26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4334926" y="588557"/>
              <a:ext cx="1992305" cy="1992305"/>
            </a:xfrm>
            <a:prstGeom prst="ellipse">
              <a:avLst/>
            </a:prstGeom>
            <a:gradFill>
              <a:gsLst>
                <a:gs pos="0">
                  <a:srgbClr val="B376EE">
                    <a:alpha val="80000"/>
                  </a:srgbClr>
                </a:gs>
                <a:gs pos="49000">
                  <a:srgbClr val="6D67E6">
                    <a:alpha val="80000"/>
                  </a:srgbClr>
                </a:gs>
                <a:gs pos="100000">
                  <a:srgbClr val="2658DD">
                    <a:alpha val="80000"/>
                  </a:srgbClr>
                </a:gs>
              </a:gsLst>
              <a:lin ang="18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7A83D825-A539-4268-A31B-C6A36BE2E607}"/>
                </a:ext>
              </a:extLst>
            </p:cNvPr>
            <p:cNvSpPr/>
            <p:nvPr/>
          </p:nvSpPr>
          <p:spPr>
            <a:xfrm>
              <a:off x="4507450" y="888953"/>
              <a:ext cx="120097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RUSSIA</a:t>
              </a:r>
              <a:endParaRPr lang="zh-CN" altLang="en-US" sz="2000" spc="3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197" name="矩形 196">
              <a:extLst>
                <a:ext uri="{FF2B5EF4-FFF2-40B4-BE49-F238E27FC236}">
                  <a16:creationId xmlns:a16="http://schemas.microsoft.com/office/drawing/2014/main" xmlns="" id="{933022AD-92DF-4E61-A9AE-9AE04C82478C}"/>
                </a:ext>
              </a:extLst>
            </p:cNvPr>
            <p:cNvSpPr/>
            <p:nvPr/>
          </p:nvSpPr>
          <p:spPr>
            <a:xfrm>
              <a:off x="4521385" y="1209688"/>
              <a:ext cx="158953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17098200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square kilometers</a:t>
              </a:r>
            </a:p>
          </p:txBody>
        </p:sp>
        <p:sp>
          <p:nvSpPr>
            <p:cNvPr id="199" name="矩形 198">
              <a:extLst>
                <a:ext uri="{FF2B5EF4-FFF2-40B4-BE49-F238E27FC236}">
                  <a16:creationId xmlns:a16="http://schemas.microsoft.com/office/drawing/2014/main" xmlns="" id="{E2E6B225-CE28-49E2-8045-50831337BE5D}"/>
                </a:ext>
              </a:extLst>
            </p:cNvPr>
            <p:cNvSpPr/>
            <p:nvPr/>
          </p:nvSpPr>
          <p:spPr>
            <a:xfrm>
              <a:off x="4520450" y="1672704"/>
              <a:ext cx="1873509" cy="5246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Is the design, content, content is designed</a:t>
              </a:r>
              <a:endParaRPr lang="zh-CN" altLang="en-US" sz="1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E7864674-802E-43E0-9C0D-01FFC882A259}"/>
              </a:ext>
            </a:extLst>
          </p:cNvPr>
          <p:cNvGrpSpPr/>
          <p:nvPr/>
        </p:nvGrpSpPr>
        <p:grpSpPr>
          <a:xfrm>
            <a:off x="7800061" y="1490468"/>
            <a:ext cx="1679012" cy="1679014"/>
            <a:chOff x="7800061" y="1490468"/>
            <a:chExt cx="1679012" cy="1679014"/>
          </a:xfrm>
        </p:grpSpPr>
        <p:sp>
          <p:nvSpPr>
            <p:cNvPr id="190" name="PA_椭圆 13">
              <a:extLst>
                <a:ext uri="{FF2B5EF4-FFF2-40B4-BE49-F238E27FC236}">
                  <a16:creationId xmlns:a16="http://schemas.microsoft.com/office/drawing/2014/main" xmlns="" id="{4FF53E59-87B2-404D-A814-C1034325B775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9900000">
              <a:off x="7800061" y="1490468"/>
              <a:ext cx="1679012" cy="1679014"/>
            </a:xfrm>
            <a:prstGeom prst="ellipse">
              <a:avLst/>
            </a:prstGeom>
            <a:gradFill>
              <a:gsLst>
                <a:gs pos="55000">
                  <a:srgbClr val="7EFBB8">
                    <a:lumMod val="93000"/>
                    <a:alpha val="80000"/>
                  </a:srgbClr>
                </a:gs>
                <a:gs pos="21000">
                  <a:srgbClr val="0AFFBD">
                    <a:alpha val="80000"/>
                  </a:srgbClr>
                </a:gs>
                <a:gs pos="100000">
                  <a:srgbClr val="92D050">
                    <a:alpha val="80000"/>
                  </a:srgbClr>
                </a:gs>
              </a:gsLst>
              <a:lin ang="18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94" name="矩形 193">
              <a:extLst>
                <a:ext uri="{FF2B5EF4-FFF2-40B4-BE49-F238E27FC236}">
                  <a16:creationId xmlns:a16="http://schemas.microsoft.com/office/drawing/2014/main" xmlns="" id="{F96D3143-7CA6-4BA1-98D0-775F1EFD049E}"/>
                </a:ext>
              </a:extLst>
            </p:cNvPr>
            <p:cNvSpPr/>
            <p:nvPr/>
          </p:nvSpPr>
          <p:spPr>
            <a:xfrm>
              <a:off x="7984292" y="1704432"/>
              <a:ext cx="1377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AMERICA</a:t>
              </a:r>
              <a:endParaRPr lang="zh-CN" altLang="en-US" spc="3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  <a:sym typeface="Segoe UI Light" panose="020B0502040204020203" pitchFamily="34" charset="0"/>
              </a:endParaRPr>
            </a:p>
          </p:txBody>
        </p:sp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1CDF134E-BD5A-440C-8974-40A1E2846FD9}"/>
                </a:ext>
              </a:extLst>
            </p:cNvPr>
            <p:cNvSpPr/>
            <p:nvPr/>
          </p:nvSpPr>
          <p:spPr>
            <a:xfrm>
              <a:off x="7977679" y="1977042"/>
              <a:ext cx="138467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b="1" spc="3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9631420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Segoe UI" panose="020B0502040204020203" pitchFamily="34" charset="0"/>
                  <a:ea typeface="微软雅黑" panose="020B0503020204020204" pitchFamily="34" charset="-122"/>
                  <a:cs typeface="Segoe UI" panose="020B0502040204020203" pitchFamily="34" charset="0"/>
                  <a:sym typeface="Segoe UI Light" panose="020B0502040204020203" pitchFamily="34" charset="0"/>
                </a:rPr>
                <a:t>square kilometers</a:t>
              </a:r>
            </a:p>
          </p:txBody>
        </p:sp>
        <p:sp>
          <p:nvSpPr>
            <p:cNvPr id="200" name="矩形 199">
              <a:extLst>
                <a:ext uri="{FF2B5EF4-FFF2-40B4-BE49-F238E27FC236}">
                  <a16:creationId xmlns:a16="http://schemas.microsoft.com/office/drawing/2014/main" xmlns="" id="{B2F34BA6-0F0A-4AE4-9039-A8878F924D4C}"/>
                </a:ext>
              </a:extLst>
            </p:cNvPr>
            <p:cNvSpPr/>
            <p:nvPr/>
          </p:nvSpPr>
          <p:spPr>
            <a:xfrm>
              <a:off x="7981001" y="2425187"/>
              <a:ext cx="1330076" cy="4382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Is the design, content, content is designed</a:t>
              </a:r>
              <a:endParaRPr lang="zh-CN" altLang="en-US" sz="8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187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椭圆 3">
            <a:extLst>
              <a:ext uri="{FF2B5EF4-FFF2-40B4-BE49-F238E27FC236}">
                <a16:creationId xmlns:a16="http://schemas.microsoft.com/office/drawing/2014/main" xmlns="" id="{9724250F-D251-42EC-A71F-94BFE62D367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962471" y="344534"/>
            <a:ext cx="1030626" cy="1030626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3" name="PA_椭圆 8">
            <a:extLst>
              <a:ext uri="{FF2B5EF4-FFF2-40B4-BE49-F238E27FC236}">
                <a16:creationId xmlns:a16="http://schemas.microsoft.com/office/drawing/2014/main" xmlns="" id="{27D8537E-48B2-457D-8C02-8C136E8D87E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818519" y="2582646"/>
            <a:ext cx="439491" cy="439491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4" name="PA_椭圆 8">
            <a:extLst>
              <a:ext uri="{FF2B5EF4-FFF2-40B4-BE49-F238E27FC236}">
                <a16:creationId xmlns:a16="http://schemas.microsoft.com/office/drawing/2014/main" xmlns="" id="{95967892-C413-4804-9630-45DB8EABA59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363267" y="1869079"/>
            <a:ext cx="568102" cy="568102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PA_椭圆 8">
            <a:extLst>
              <a:ext uri="{FF2B5EF4-FFF2-40B4-BE49-F238E27FC236}">
                <a16:creationId xmlns:a16="http://schemas.microsoft.com/office/drawing/2014/main" xmlns="" id="{CCE10D98-C030-478A-B28E-08548B488A6B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845746" y="811239"/>
            <a:ext cx="897648" cy="897648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7" name="PA_椭圆 8">
            <a:extLst>
              <a:ext uri="{FF2B5EF4-FFF2-40B4-BE49-F238E27FC236}">
                <a16:creationId xmlns:a16="http://schemas.microsoft.com/office/drawing/2014/main" xmlns="" id="{CEA87D23-7771-48F1-9EE8-5DCEB63CA12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757931" y="1612808"/>
            <a:ext cx="670583" cy="670583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8" name="PA_椭圆 8">
            <a:extLst>
              <a:ext uri="{FF2B5EF4-FFF2-40B4-BE49-F238E27FC236}">
                <a16:creationId xmlns:a16="http://schemas.microsoft.com/office/drawing/2014/main" xmlns="" id="{B96F1392-18D4-4347-B982-728FE2A611D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700766" y="2951004"/>
            <a:ext cx="361665" cy="361665"/>
          </a:xfrm>
          <a:prstGeom prst="ellipse">
            <a:avLst/>
          </a:prstGeom>
          <a:solidFill>
            <a:srgbClr val="167D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xmlns="" id="{C7026F86-3389-4D00-8967-F4563942D177}"/>
              </a:ext>
            </a:extLst>
          </p:cNvPr>
          <p:cNvGraphicFramePr/>
          <p:nvPr/>
        </p:nvGraphicFramePr>
        <p:xfrm>
          <a:off x="0" y="0"/>
          <a:ext cx="12192000" cy="4711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98A96027-13B3-4830-975B-A646BB8C20AA}"/>
              </a:ext>
            </a:extLst>
          </p:cNvPr>
          <p:cNvGrpSpPr/>
          <p:nvPr/>
        </p:nvGrpSpPr>
        <p:grpSpPr>
          <a:xfrm>
            <a:off x="908339" y="5230955"/>
            <a:ext cx="2522651" cy="618437"/>
            <a:chOff x="908339" y="5230955"/>
            <a:chExt cx="2522651" cy="61843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E07F23D1-A7D6-4F99-B8DE-9A976126ADAB}"/>
                </a:ext>
              </a:extLst>
            </p:cNvPr>
            <p:cNvGrpSpPr/>
            <p:nvPr/>
          </p:nvGrpSpPr>
          <p:grpSpPr>
            <a:xfrm>
              <a:off x="908339" y="5230955"/>
              <a:ext cx="618437" cy="618437"/>
              <a:chOff x="1316071" y="3949831"/>
              <a:chExt cx="876840" cy="876840"/>
            </a:xfrm>
          </p:grpSpPr>
          <p:sp>
            <p:nvSpPr>
              <p:cNvPr id="5" name="PA_椭圆 8">
                <a:extLst>
                  <a:ext uri="{FF2B5EF4-FFF2-40B4-BE49-F238E27FC236}">
                    <a16:creationId xmlns:a16="http://schemas.microsoft.com/office/drawing/2014/main" xmlns="" id="{F44445C2-F2E0-4B1A-8834-E83245FC9331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316071" y="3949831"/>
                <a:ext cx="876840" cy="876840"/>
              </a:xfrm>
              <a:prstGeom prst="ellipse">
                <a:avLst/>
              </a:prstGeom>
              <a:solidFill>
                <a:srgbClr val="167D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6" name="photo-camera_64051">
                <a:extLst>
                  <a:ext uri="{FF2B5EF4-FFF2-40B4-BE49-F238E27FC236}">
                    <a16:creationId xmlns:a16="http://schemas.microsoft.com/office/drawing/2014/main" xmlns="" id="{885D1365-8889-426A-B48F-E1F2EF4B83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55424" y="4228282"/>
                <a:ext cx="398136" cy="31994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08627" h="489089">
                    <a:moveTo>
                      <a:pt x="304313" y="219741"/>
                    </a:moveTo>
                    <a:cubicBezTo>
                      <a:pt x="345955" y="219741"/>
                      <a:pt x="379712" y="253435"/>
                      <a:pt x="379712" y="294999"/>
                    </a:cubicBezTo>
                    <a:cubicBezTo>
                      <a:pt x="379712" y="336563"/>
                      <a:pt x="345955" y="370257"/>
                      <a:pt x="304313" y="370257"/>
                    </a:cubicBezTo>
                    <a:cubicBezTo>
                      <a:pt x="262671" y="370257"/>
                      <a:pt x="228914" y="336563"/>
                      <a:pt x="228914" y="294999"/>
                    </a:cubicBezTo>
                    <a:cubicBezTo>
                      <a:pt x="228914" y="253435"/>
                      <a:pt x="262671" y="219741"/>
                      <a:pt x="304313" y="219741"/>
                    </a:cubicBezTo>
                    <a:close/>
                    <a:moveTo>
                      <a:pt x="304313" y="165887"/>
                    </a:moveTo>
                    <a:cubicBezTo>
                      <a:pt x="232879" y="165887"/>
                      <a:pt x="174996" y="223681"/>
                      <a:pt x="174996" y="295006"/>
                    </a:cubicBezTo>
                    <a:cubicBezTo>
                      <a:pt x="174996" y="366332"/>
                      <a:pt x="232879" y="424125"/>
                      <a:pt x="304313" y="424125"/>
                    </a:cubicBezTo>
                    <a:cubicBezTo>
                      <a:pt x="375748" y="424125"/>
                      <a:pt x="433631" y="366332"/>
                      <a:pt x="433631" y="295006"/>
                    </a:cubicBezTo>
                    <a:cubicBezTo>
                      <a:pt x="433631" y="223681"/>
                      <a:pt x="375748" y="165887"/>
                      <a:pt x="304313" y="165887"/>
                    </a:cubicBezTo>
                    <a:close/>
                    <a:moveTo>
                      <a:pt x="174025" y="0"/>
                    </a:moveTo>
                    <a:lnTo>
                      <a:pt x="438220" y="0"/>
                    </a:lnTo>
                    <a:cubicBezTo>
                      <a:pt x="455768" y="0"/>
                      <a:pt x="470779" y="12561"/>
                      <a:pt x="473695" y="29813"/>
                    </a:cubicBezTo>
                    <a:lnTo>
                      <a:pt x="485951" y="100923"/>
                    </a:lnTo>
                    <a:lnTo>
                      <a:pt x="572613" y="100923"/>
                    </a:lnTo>
                    <a:cubicBezTo>
                      <a:pt x="592483" y="100923"/>
                      <a:pt x="608627" y="117043"/>
                      <a:pt x="608627" y="136882"/>
                    </a:cubicBezTo>
                    <a:lnTo>
                      <a:pt x="608627" y="453130"/>
                    </a:lnTo>
                    <a:cubicBezTo>
                      <a:pt x="608627" y="472969"/>
                      <a:pt x="592483" y="489089"/>
                      <a:pt x="572613" y="489089"/>
                    </a:cubicBezTo>
                    <a:lnTo>
                      <a:pt x="36014" y="489089"/>
                    </a:lnTo>
                    <a:cubicBezTo>
                      <a:pt x="16144" y="489089"/>
                      <a:pt x="0" y="472969"/>
                      <a:pt x="0" y="453130"/>
                    </a:cubicBezTo>
                    <a:lnTo>
                      <a:pt x="0" y="136936"/>
                    </a:lnTo>
                    <a:cubicBezTo>
                      <a:pt x="0" y="117097"/>
                      <a:pt x="16144" y="100977"/>
                      <a:pt x="36014" y="100977"/>
                    </a:cubicBezTo>
                    <a:lnTo>
                      <a:pt x="125267" y="100977"/>
                    </a:lnTo>
                    <a:lnTo>
                      <a:pt x="138604" y="29382"/>
                    </a:lnTo>
                    <a:cubicBezTo>
                      <a:pt x="141736" y="12346"/>
                      <a:pt x="156638" y="0"/>
                      <a:pt x="1740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05658193-79B4-42F4-9B12-732D47D17802}"/>
                </a:ext>
              </a:extLst>
            </p:cNvPr>
            <p:cNvSpPr txBox="1"/>
            <p:nvPr/>
          </p:nvSpPr>
          <p:spPr>
            <a:xfrm>
              <a:off x="1526776" y="5340118"/>
              <a:ext cx="19042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1239 Km</a:t>
              </a:r>
              <a:endPara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B08E221-6EDF-4C8E-BC06-2B120CAD258C}"/>
              </a:ext>
            </a:extLst>
          </p:cNvPr>
          <p:cNvSpPr/>
          <p:nvPr/>
        </p:nvSpPr>
        <p:spPr>
          <a:xfrm>
            <a:off x="817851" y="6045784"/>
            <a:ext cx="11035422" cy="611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procedure, with a more direct way to design the content itself. Is the design, content, content is designed, the radical young banner, bright saturated colors, showing young crisp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9E08848-9E7C-46CF-B50D-BE1B6D5634A4}"/>
              </a:ext>
            </a:extLst>
          </p:cNvPr>
          <p:cNvGrpSpPr/>
          <p:nvPr/>
        </p:nvGrpSpPr>
        <p:grpSpPr>
          <a:xfrm>
            <a:off x="3363267" y="5230955"/>
            <a:ext cx="2732732" cy="618437"/>
            <a:chOff x="3887208" y="5230955"/>
            <a:chExt cx="2732732" cy="61843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43C942CE-DD6B-4954-8E2F-FC0432E57552}"/>
                </a:ext>
              </a:extLst>
            </p:cNvPr>
            <p:cNvSpPr txBox="1"/>
            <p:nvPr/>
          </p:nvSpPr>
          <p:spPr>
            <a:xfrm>
              <a:off x="4505643" y="5340118"/>
              <a:ext cx="21142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rPr>
                <a:t>2468 Steps</a:t>
              </a:r>
              <a:endParaRPr lang="zh-CN" altLang="en-US" sz="2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6237B12C-AAEA-44EA-B3B3-57D43E9DD9CB}"/>
                </a:ext>
              </a:extLst>
            </p:cNvPr>
            <p:cNvGrpSpPr/>
            <p:nvPr/>
          </p:nvGrpSpPr>
          <p:grpSpPr>
            <a:xfrm>
              <a:off x="3887208" y="5230955"/>
              <a:ext cx="618437" cy="618437"/>
              <a:chOff x="3887208" y="5230955"/>
              <a:chExt cx="618437" cy="618437"/>
            </a:xfrm>
          </p:grpSpPr>
          <p:sp>
            <p:nvSpPr>
              <p:cNvPr id="8" name="PA_椭圆 8">
                <a:extLst>
                  <a:ext uri="{FF2B5EF4-FFF2-40B4-BE49-F238E27FC236}">
                    <a16:creationId xmlns:a16="http://schemas.microsoft.com/office/drawing/2014/main" xmlns="" id="{B25034BB-6778-4888-809D-FCA497BA05A1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3887208" y="5230955"/>
                <a:ext cx="618437" cy="618437"/>
              </a:xfrm>
              <a:prstGeom prst="ellipse">
                <a:avLst/>
              </a:prstGeom>
              <a:solidFill>
                <a:srgbClr val="167D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UI Light" panose="020B0502040204020203" pitchFamily="34" charset="0"/>
                  <a:ea typeface="微软雅黑" panose="020B0503020204020204" pitchFamily="34" charset="-122"/>
                  <a:sym typeface="Segoe UI Light" panose="020B0502040204020203" pitchFamily="34" charset="0"/>
                </a:endParaRPr>
              </a:p>
            </p:txBody>
          </p:sp>
          <p:sp>
            <p:nvSpPr>
              <p:cNvPr id="19" name="game-controller_337656">
                <a:extLst>
                  <a:ext uri="{FF2B5EF4-FFF2-40B4-BE49-F238E27FC236}">
                    <a16:creationId xmlns:a16="http://schemas.microsoft.com/office/drawing/2014/main" xmlns="" id="{A7A527D8-D6ED-47EE-8B3F-8DB17B5B39A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041712" y="5385692"/>
                <a:ext cx="309428" cy="308962"/>
              </a:xfrm>
              <a:custGeom>
                <a:avLst/>
                <a:gdLst>
                  <a:gd name="T0" fmla="*/ 325000 h 606722"/>
                  <a:gd name="T1" fmla="*/ 325000 h 606722"/>
                  <a:gd name="T2" fmla="*/ 325000 h 606722"/>
                  <a:gd name="T3" fmla="*/ 325000 h 606722"/>
                  <a:gd name="T4" fmla="*/ 325000 h 606722"/>
                  <a:gd name="T5" fmla="*/ 325000 h 606722"/>
                  <a:gd name="T6" fmla="*/ 325000 h 606722"/>
                  <a:gd name="T7" fmla="*/ 325000 h 606722"/>
                  <a:gd name="T8" fmla="*/ 325000 h 606722"/>
                  <a:gd name="T9" fmla="*/ 325000 h 606722"/>
                  <a:gd name="T10" fmla="*/ 325000 h 606722"/>
                  <a:gd name="T11" fmla="*/ 325000 h 606722"/>
                  <a:gd name="T12" fmla="*/ 325000 h 606722"/>
                  <a:gd name="T13" fmla="*/ 325000 h 606722"/>
                  <a:gd name="T14" fmla="*/ 325000 h 606722"/>
                  <a:gd name="T15" fmla="*/ 325000 h 606722"/>
                  <a:gd name="T16" fmla="*/ 325000 h 606722"/>
                  <a:gd name="T17" fmla="*/ 325000 h 606722"/>
                  <a:gd name="T18" fmla="*/ 325000 h 606722"/>
                  <a:gd name="T19" fmla="*/ 325000 h 606722"/>
                  <a:gd name="T20" fmla="*/ 325000 h 606722"/>
                  <a:gd name="T21" fmla="*/ 325000 h 606722"/>
                  <a:gd name="T22" fmla="*/ 325000 h 606722"/>
                  <a:gd name="T23" fmla="*/ 325000 h 606722"/>
                  <a:gd name="T24" fmla="*/ 325000 h 606722"/>
                  <a:gd name="T25" fmla="*/ 325000 h 606722"/>
                  <a:gd name="T26" fmla="*/ 325000 h 606722"/>
                  <a:gd name="T27" fmla="*/ 325000 h 606722"/>
                  <a:gd name="T28" fmla="*/ 325000 h 606722"/>
                  <a:gd name="T29" fmla="*/ 325000 h 606722"/>
                  <a:gd name="T30" fmla="*/ 325000 h 606722"/>
                  <a:gd name="T31" fmla="*/ 325000 h 606722"/>
                  <a:gd name="T32" fmla="*/ 325000 h 606722"/>
                  <a:gd name="T33" fmla="*/ 325000 h 606722"/>
                  <a:gd name="T34" fmla="*/ 325000 h 606722"/>
                  <a:gd name="T35" fmla="*/ 325000 h 606722"/>
                  <a:gd name="T36" fmla="*/ 325000 h 606722"/>
                  <a:gd name="T37" fmla="*/ 325000 h 606722"/>
                  <a:gd name="T38" fmla="*/ 325000 h 606722"/>
                  <a:gd name="T39" fmla="*/ 325000 h 606722"/>
                  <a:gd name="T40" fmla="*/ 325000 h 606722"/>
                  <a:gd name="T41" fmla="*/ 325000 h 606722"/>
                  <a:gd name="T42" fmla="*/ 325000 h 606722"/>
                  <a:gd name="T43" fmla="*/ 325000 h 606722"/>
                  <a:gd name="T44" fmla="*/ 325000 h 606722"/>
                  <a:gd name="T45" fmla="*/ 325000 h 606722"/>
                  <a:gd name="T46" fmla="*/ 325000 h 606722"/>
                  <a:gd name="T47" fmla="*/ 325000 h 606722"/>
                  <a:gd name="T48" fmla="*/ 325000 h 606722"/>
                  <a:gd name="T49" fmla="*/ 325000 h 606722"/>
                  <a:gd name="T50" fmla="*/ 325000 h 606722"/>
                  <a:gd name="T51" fmla="*/ 325000 h 606722"/>
                  <a:gd name="T52" fmla="*/ 325000 h 606722"/>
                  <a:gd name="T53" fmla="*/ 325000 h 606722"/>
                  <a:gd name="T54" fmla="*/ 325000 h 606722"/>
                  <a:gd name="T55" fmla="*/ 325000 h 606722"/>
                  <a:gd name="T56" fmla="*/ 325000 h 606722"/>
                  <a:gd name="T57" fmla="*/ 325000 h 606722"/>
                  <a:gd name="T58" fmla="*/ 325000 h 606722"/>
                  <a:gd name="T59" fmla="*/ 325000 h 606722"/>
                  <a:gd name="T60" fmla="*/ 325000 h 606722"/>
                  <a:gd name="T61" fmla="*/ 325000 h 606722"/>
                  <a:gd name="T62" fmla="*/ 325000 h 606722"/>
                  <a:gd name="T63" fmla="*/ 325000 h 606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27" h="6827">
                    <a:moveTo>
                      <a:pt x="5032" y="2844"/>
                    </a:moveTo>
                    <a:lnTo>
                      <a:pt x="3698" y="2844"/>
                    </a:lnTo>
                    <a:lnTo>
                      <a:pt x="3698" y="1138"/>
                    </a:lnTo>
                    <a:cubicBezTo>
                      <a:pt x="3698" y="981"/>
                      <a:pt x="3825" y="853"/>
                      <a:pt x="3982" y="853"/>
                    </a:cubicBezTo>
                    <a:cubicBezTo>
                      <a:pt x="4139" y="853"/>
                      <a:pt x="4267" y="981"/>
                      <a:pt x="4267" y="1138"/>
                    </a:cubicBezTo>
                    <a:lnTo>
                      <a:pt x="4267" y="1422"/>
                    </a:lnTo>
                    <a:cubicBezTo>
                      <a:pt x="4267" y="1893"/>
                      <a:pt x="4650" y="2276"/>
                      <a:pt x="5120" y="2276"/>
                    </a:cubicBezTo>
                    <a:cubicBezTo>
                      <a:pt x="5590" y="2276"/>
                      <a:pt x="5973" y="1893"/>
                      <a:pt x="5973" y="1422"/>
                    </a:cubicBezTo>
                    <a:lnTo>
                      <a:pt x="5973" y="284"/>
                    </a:lnTo>
                    <a:cubicBezTo>
                      <a:pt x="5973" y="127"/>
                      <a:pt x="5846" y="0"/>
                      <a:pt x="5689" y="0"/>
                    </a:cubicBezTo>
                    <a:cubicBezTo>
                      <a:pt x="5532" y="0"/>
                      <a:pt x="5404" y="127"/>
                      <a:pt x="5404" y="284"/>
                    </a:cubicBezTo>
                    <a:lnTo>
                      <a:pt x="5404" y="1422"/>
                    </a:lnTo>
                    <a:cubicBezTo>
                      <a:pt x="5404" y="1579"/>
                      <a:pt x="5277" y="1707"/>
                      <a:pt x="5120" y="1707"/>
                    </a:cubicBezTo>
                    <a:cubicBezTo>
                      <a:pt x="4963" y="1707"/>
                      <a:pt x="4836" y="1579"/>
                      <a:pt x="4836" y="1422"/>
                    </a:cubicBezTo>
                    <a:lnTo>
                      <a:pt x="4836" y="1138"/>
                    </a:lnTo>
                    <a:cubicBezTo>
                      <a:pt x="4836" y="667"/>
                      <a:pt x="4453" y="284"/>
                      <a:pt x="3982" y="284"/>
                    </a:cubicBezTo>
                    <a:cubicBezTo>
                      <a:pt x="3512" y="284"/>
                      <a:pt x="3129" y="667"/>
                      <a:pt x="3129" y="1138"/>
                    </a:cubicBezTo>
                    <a:lnTo>
                      <a:pt x="3129" y="2844"/>
                    </a:lnTo>
                    <a:lnTo>
                      <a:pt x="1818" y="2844"/>
                    </a:lnTo>
                    <a:cubicBezTo>
                      <a:pt x="816" y="2844"/>
                      <a:pt x="0" y="3738"/>
                      <a:pt x="0" y="4836"/>
                    </a:cubicBezTo>
                    <a:cubicBezTo>
                      <a:pt x="0" y="5786"/>
                      <a:pt x="641" y="6813"/>
                      <a:pt x="1595" y="6827"/>
                    </a:cubicBezTo>
                    <a:lnTo>
                      <a:pt x="1623" y="6827"/>
                    </a:lnTo>
                    <a:cubicBezTo>
                      <a:pt x="1873" y="6827"/>
                      <a:pt x="2280" y="6781"/>
                      <a:pt x="2705" y="6652"/>
                    </a:cubicBezTo>
                    <a:cubicBezTo>
                      <a:pt x="3150" y="6516"/>
                      <a:pt x="3702" y="6516"/>
                      <a:pt x="4145" y="6651"/>
                    </a:cubicBezTo>
                    <a:cubicBezTo>
                      <a:pt x="4601" y="6791"/>
                      <a:pt x="5088" y="6825"/>
                      <a:pt x="5257" y="6827"/>
                    </a:cubicBezTo>
                    <a:cubicBezTo>
                      <a:pt x="6226" y="6808"/>
                      <a:pt x="6827" y="5779"/>
                      <a:pt x="6827" y="4836"/>
                    </a:cubicBezTo>
                    <a:cubicBezTo>
                      <a:pt x="6827" y="3738"/>
                      <a:pt x="6022" y="2844"/>
                      <a:pt x="5032" y="2844"/>
                    </a:cubicBezTo>
                    <a:close/>
                    <a:moveTo>
                      <a:pt x="2560" y="5120"/>
                    </a:moveTo>
                    <a:lnTo>
                      <a:pt x="2276" y="5120"/>
                    </a:lnTo>
                    <a:lnTo>
                      <a:pt x="2276" y="5404"/>
                    </a:lnTo>
                    <a:cubicBezTo>
                      <a:pt x="2276" y="5561"/>
                      <a:pt x="2148" y="5689"/>
                      <a:pt x="1991" y="5689"/>
                    </a:cubicBezTo>
                    <a:cubicBezTo>
                      <a:pt x="1834" y="5689"/>
                      <a:pt x="1707" y="5561"/>
                      <a:pt x="1707" y="5404"/>
                    </a:cubicBezTo>
                    <a:lnTo>
                      <a:pt x="1707" y="5120"/>
                    </a:lnTo>
                    <a:lnTo>
                      <a:pt x="1422" y="5120"/>
                    </a:lnTo>
                    <a:cubicBezTo>
                      <a:pt x="1265" y="5120"/>
                      <a:pt x="1138" y="4993"/>
                      <a:pt x="1138" y="4836"/>
                    </a:cubicBezTo>
                    <a:cubicBezTo>
                      <a:pt x="1138" y="4679"/>
                      <a:pt x="1265" y="4551"/>
                      <a:pt x="1422" y="4551"/>
                    </a:cubicBezTo>
                    <a:lnTo>
                      <a:pt x="1707" y="4551"/>
                    </a:lnTo>
                    <a:lnTo>
                      <a:pt x="1707" y="4267"/>
                    </a:lnTo>
                    <a:cubicBezTo>
                      <a:pt x="1707" y="4110"/>
                      <a:pt x="1834" y="3982"/>
                      <a:pt x="1991" y="3982"/>
                    </a:cubicBezTo>
                    <a:cubicBezTo>
                      <a:pt x="2148" y="3982"/>
                      <a:pt x="2276" y="4110"/>
                      <a:pt x="2276" y="4267"/>
                    </a:cubicBezTo>
                    <a:lnTo>
                      <a:pt x="2276" y="4551"/>
                    </a:lnTo>
                    <a:lnTo>
                      <a:pt x="2560" y="4551"/>
                    </a:lnTo>
                    <a:cubicBezTo>
                      <a:pt x="2717" y="4551"/>
                      <a:pt x="2844" y="4679"/>
                      <a:pt x="2844" y="4836"/>
                    </a:cubicBezTo>
                    <a:cubicBezTo>
                      <a:pt x="2844" y="4993"/>
                      <a:pt x="2717" y="5120"/>
                      <a:pt x="2560" y="5120"/>
                    </a:cubicBezTo>
                    <a:close/>
                    <a:moveTo>
                      <a:pt x="4836" y="3982"/>
                    </a:moveTo>
                    <a:cubicBezTo>
                      <a:pt x="4993" y="3982"/>
                      <a:pt x="5120" y="4110"/>
                      <a:pt x="5120" y="4267"/>
                    </a:cubicBezTo>
                    <a:cubicBezTo>
                      <a:pt x="5120" y="4424"/>
                      <a:pt x="4993" y="4551"/>
                      <a:pt x="4836" y="4551"/>
                    </a:cubicBezTo>
                    <a:cubicBezTo>
                      <a:pt x="4679" y="4551"/>
                      <a:pt x="4551" y="4424"/>
                      <a:pt x="4551" y="4267"/>
                    </a:cubicBezTo>
                    <a:cubicBezTo>
                      <a:pt x="4551" y="4110"/>
                      <a:pt x="4679" y="3982"/>
                      <a:pt x="4836" y="3982"/>
                    </a:cubicBezTo>
                    <a:close/>
                    <a:moveTo>
                      <a:pt x="4267" y="5120"/>
                    </a:moveTo>
                    <a:cubicBezTo>
                      <a:pt x="4110" y="5120"/>
                      <a:pt x="3982" y="4993"/>
                      <a:pt x="3982" y="4836"/>
                    </a:cubicBezTo>
                    <a:cubicBezTo>
                      <a:pt x="3982" y="4679"/>
                      <a:pt x="4110" y="4551"/>
                      <a:pt x="4267" y="4551"/>
                    </a:cubicBezTo>
                    <a:cubicBezTo>
                      <a:pt x="4424" y="4551"/>
                      <a:pt x="4551" y="4679"/>
                      <a:pt x="4551" y="4836"/>
                    </a:cubicBezTo>
                    <a:cubicBezTo>
                      <a:pt x="4551" y="4993"/>
                      <a:pt x="4424" y="5120"/>
                      <a:pt x="4267" y="5120"/>
                    </a:cubicBezTo>
                    <a:close/>
                    <a:moveTo>
                      <a:pt x="4836" y="5689"/>
                    </a:moveTo>
                    <a:cubicBezTo>
                      <a:pt x="4679" y="5689"/>
                      <a:pt x="4551" y="5561"/>
                      <a:pt x="4551" y="5404"/>
                    </a:cubicBezTo>
                    <a:cubicBezTo>
                      <a:pt x="4551" y="5247"/>
                      <a:pt x="4679" y="5120"/>
                      <a:pt x="4836" y="5120"/>
                    </a:cubicBezTo>
                    <a:cubicBezTo>
                      <a:pt x="4993" y="5120"/>
                      <a:pt x="5120" y="5247"/>
                      <a:pt x="5120" y="5404"/>
                    </a:cubicBezTo>
                    <a:cubicBezTo>
                      <a:pt x="5120" y="5561"/>
                      <a:pt x="4993" y="5689"/>
                      <a:pt x="4836" y="5689"/>
                    </a:cubicBezTo>
                    <a:close/>
                    <a:moveTo>
                      <a:pt x="5404" y="5120"/>
                    </a:moveTo>
                    <a:cubicBezTo>
                      <a:pt x="5247" y="5120"/>
                      <a:pt x="5120" y="4993"/>
                      <a:pt x="5120" y="4836"/>
                    </a:cubicBezTo>
                    <a:cubicBezTo>
                      <a:pt x="5120" y="4679"/>
                      <a:pt x="5247" y="4551"/>
                      <a:pt x="5404" y="4551"/>
                    </a:cubicBezTo>
                    <a:cubicBezTo>
                      <a:pt x="5561" y="4551"/>
                      <a:pt x="5689" y="4679"/>
                      <a:pt x="5689" y="4836"/>
                    </a:cubicBezTo>
                    <a:cubicBezTo>
                      <a:pt x="5689" y="4993"/>
                      <a:pt x="5561" y="5120"/>
                      <a:pt x="5404" y="51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82288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_椭圆 7">
            <a:extLst>
              <a:ext uri="{FF2B5EF4-FFF2-40B4-BE49-F238E27FC236}">
                <a16:creationId xmlns:a16="http://schemas.microsoft.com/office/drawing/2014/main" xmlns="" id="{D6CF8BAC-6D93-4F67-9559-58108475BDB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7100000">
            <a:off x="6931616" y="514717"/>
            <a:ext cx="5826608" cy="5826608"/>
          </a:xfrm>
          <a:prstGeom prst="ellipse">
            <a:avLst/>
          </a:prstGeom>
          <a:gradFill>
            <a:gsLst>
              <a:gs pos="50000">
                <a:srgbClr val="167DF2"/>
              </a:gs>
              <a:gs pos="100000">
                <a:srgbClr val="2658DD"/>
              </a:gs>
              <a:gs pos="0">
                <a:srgbClr val="0FDED2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cxnSp>
        <p:nvCxnSpPr>
          <p:cNvPr id="4" name="直接连接符 3"/>
          <p:cNvCxnSpPr>
            <a:cxnSpLocks/>
          </p:cNvCxnSpPr>
          <p:nvPr/>
        </p:nvCxnSpPr>
        <p:spPr>
          <a:xfrm>
            <a:off x="733088" y="1332825"/>
            <a:ext cx="0" cy="5525175"/>
          </a:xfrm>
          <a:prstGeom prst="line">
            <a:avLst/>
          </a:prstGeom>
          <a:ln w="12700">
            <a:solidFill>
              <a:srgbClr val="C1D0D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椭圆 3">
            <a:extLst>
              <a:ext uri="{FF2B5EF4-FFF2-40B4-BE49-F238E27FC236}">
                <a16:creationId xmlns:a16="http://schemas.microsoft.com/office/drawing/2014/main" xmlns="" id="{66D06708-0D2B-48B0-841C-33F3C404B61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23987" y="133351"/>
            <a:ext cx="1218195" cy="1218195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5" name="PA_椭圆 7"/>
          <p:cNvSpPr/>
          <p:nvPr>
            <p:custDataLst>
              <p:tags r:id="rId3"/>
            </p:custDataLst>
          </p:nvPr>
        </p:nvSpPr>
        <p:spPr>
          <a:xfrm rot="11700000">
            <a:off x="557092" y="2062763"/>
            <a:ext cx="351990" cy="351990"/>
          </a:xfrm>
          <a:prstGeom prst="ellipse">
            <a:avLst/>
          </a:prstGeom>
          <a:solidFill>
            <a:srgbClr val="265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" name="PA_椭圆 7"/>
          <p:cNvSpPr/>
          <p:nvPr>
            <p:custDataLst>
              <p:tags r:id="rId4"/>
            </p:custDataLst>
          </p:nvPr>
        </p:nvSpPr>
        <p:spPr>
          <a:xfrm rot="11700000">
            <a:off x="557090" y="4724937"/>
            <a:ext cx="351990" cy="351990"/>
          </a:xfrm>
          <a:prstGeom prst="ellipse">
            <a:avLst/>
          </a:prstGeom>
          <a:solidFill>
            <a:srgbClr val="0AF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" name="PA_椭圆 7"/>
          <p:cNvSpPr/>
          <p:nvPr>
            <p:custDataLst>
              <p:tags r:id="rId5"/>
            </p:custDataLst>
          </p:nvPr>
        </p:nvSpPr>
        <p:spPr>
          <a:xfrm rot="11700000">
            <a:off x="557090" y="5909425"/>
            <a:ext cx="351990" cy="351990"/>
          </a:xfrm>
          <a:prstGeom prst="ellipse">
            <a:avLst/>
          </a:prstGeom>
          <a:solidFill>
            <a:srgbClr val="A963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3571" y="2023209"/>
            <a:ext cx="5842691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3571" y="3323729"/>
            <a:ext cx="5842691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3571" y="4665837"/>
            <a:ext cx="5842691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3571" y="5854587"/>
            <a:ext cx="5842691" cy="611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flyme system, excellent content is the soul of the design. We break the normal procedure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79B0ADC-3672-4829-9AB4-45670DABDC5E}"/>
              </a:ext>
            </a:extLst>
          </p:cNvPr>
          <p:cNvSpPr txBox="1"/>
          <p:nvPr/>
        </p:nvSpPr>
        <p:spPr>
          <a:xfrm>
            <a:off x="554859" y="844024"/>
            <a:ext cx="2381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TITLE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HERE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xmlns="" id="{7BCA4DC9-DA26-4409-A9EB-7B7A0473144A}"/>
              </a:ext>
            </a:extLst>
          </p:cNvPr>
          <p:cNvGraphicFramePr/>
          <p:nvPr/>
        </p:nvGraphicFramePr>
        <p:xfrm>
          <a:off x="7393996" y="1205260"/>
          <a:ext cx="4389561" cy="2926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9" name="KSO_Shape">
            <a:extLst>
              <a:ext uri="{FF2B5EF4-FFF2-40B4-BE49-F238E27FC236}">
                <a16:creationId xmlns:a16="http://schemas.microsoft.com/office/drawing/2014/main" xmlns="" id="{0E042F48-6671-45DD-9916-727E7DAA2750}"/>
              </a:ext>
            </a:extLst>
          </p:cNvPr>
          <p:cNvSpPr>
            <a:spLocks/>
          </p:cNvSpPr>
          <p:nvPr/>
        </p:nvSpPr>
        <p:spPr bwMode="auto">
          <a:xfrm>
            <a:off x="8175509" y="4558550"/>
            <a:ext cx="468522" cy="515804"/>
          </a:xfrm>
          <a:custGeom>
            <a:avLst/>
            <a:gdLst>
              <a:gd name="T0" fmla="*/ 1478682 w 5929"/>
              <a:gd name="T1" fmla="*/ 292493 h 6526"/>
              <a:gd name="T2" fmla="*/ 1443934 w 5929"/>
              <a:gd name="T3" fmla="*/ 257756 h 6526"/>
              <a:gd name="T4" fmla="*/ 395074 w 5929"/>
              <a:gd name="T5" fmla="*/ 34445 h 6526"/>
              <a:gd name="T6" fmla="*/ 274187 w 5929"/>
              <a:gd name="T7" fmla="*/ 203169 h 6526"/>
              <a:gd name="T8" fmla="*/ 195931 w 5929"/>
              <a:gd name="T9" fmla="*/ 389115 h 6526"/>
              <a:gd name="T10" fmla="*/ 160307 w 5929"/>
              <a:gd name="T11" fmla="*/ 585570 h 6526"/>
              <a:gd name="T12" fmla="*/ 167315 w 5929"/>
              <a:gd name="T13" fmla="*/ 784068 h 6526"/>
              <a:gd name="T14" fmla="*/ 217247 w 5929"/>
              <a:gd name="T15" fmla="*/ 977896 h 6526"/>
              <a:gd name="T16" fmla="*/ 309811 w 5929"/>
              <a:gd name="T17" fmla="*/ 1158880 h 6526"/>
              <a:gd name="T18" fmla="*/ 427778 w 5929"/>
              <a:gd name="T19" fmla="*/ 1303667 h 6526"/>
              <a:gd name="T20" fmla="*/ 591882 w 5929"/>
              <a:gd name="T21" fmla="*/ 1434150 h 6526"/>
              <a:gd name="T22" fmla="*/ 774673 w 5929"/>
              <a:gd name="T23" fmla="*/ 1521723 h 6526"/>
              <a:gd name="T24" fmla="*/ 969436 w 5929"/>
              <a:gd name="T25" fmla="*/ 1566677 h 6526"/>
              <a:gd name="T26" fmla="*/ 1167995 w 5929"/>
              <a:gd name="T27" fmla="*/ 1569012 h 6526"/>
              <a:gd name="T28" fmla="*/ 1363342 w 5929"/>
              <a:gd name="T29" fmla="*/ 1528729 h 6526"/>
              <a:gd name="T30" fmla="*/ 1548178 w 5929"/>
              <a:gd name="T31" fmla="*/ 1445827 h 6526"/>
              <a:gd name="T32" fmla="*/ 1714617 w 5929"/>
              <a:gd name="T33" fmla="*/ 1320014 h 6526"/>
              <a:gd name="T34" fmla="*/ 284991 w 5929"/>
              <a:gd name="T35" fmla="*/ 957754 h 6526"/>
              <a:gd name="T36" fmla="*/ 228635 w 5929"/>
              <a:gd name="T37" fmla="*/ 742033 h 6526"/>
              <a:gd name="T38" fmla="*/ 228051 w 5929"/>
              <a:gd name="T39" fmla="*/ 552292 h 6526"/>
              <a:gd name="T40" fmla="*/ 264843 w 5929"/>
              <a:gd name="T41" fmla="*/ 392326 h 6526"/>
              <a:gd name="T42" fmla="*/ 320323 w 5929"/>
              <a:gd name="T43" fmla="*/ 266221 h 6526"/>
              <a:gd name="T44" fmla="*/ 405002 w 5929"/>
              <a:gd name="T45" fmla="*/ 140992 h 6526"/>
              <a:gd name="T46" fmla="*/ 467782 w 5929"/>
              <a:gd name="T47" fmla="*/ 237030 h 6526"/>
              <a:gd name="T48" fmla="*/ 387190 w 5929"/>
              <a:gd name="T49" fmla="*/ 363719 h 6526"/>
              <a:gd name="T50" fmla="*/ 338427 w 5929"/>
              <a:gd name="T51" fmla="*/ 486029 h 6526"/>
              <a:gd name="T52" fmla="*/ 305723 w 5929"/>
              <a:gd name="T53" fmla="*/ 643076 h 6526"/>
              <a:gd name="T54" fmla="*/ 301635 w 5929"/>
              <a:gd name="T55" fmla="*/ 834569 h 6526"/>
              <a:gd name="T56" fmla="*/ 339887 w 5929"/>
              <a:gd name="T57" fmla="*/ 1060215 h 6526"/>
              <a:gd name="T58" fmla="*/ 566186 w 5929"/>
              <a:gd name="T59" fmla="*/ 1663591 h 6526"/>
              <a:gd name="T60" fmla="*/ 553922 w 5929"/>
              <a:gd name="T61" fmla="*/ 1538946 h 6526"/>
              <a:gd name="T62" fmla="*/ 519466 w 5929"/>
              <a:gd name="T63" fmla="*/ 1472099 h 6526"/>
              <a:gd name="T64" fmla="*/ 482966 w 5929"/>
              <a:gd name="T65" fmla="*/ 1447870 h 6526"/>
              <a:gd name="T66" fmla="*/ 430406 w 5929"/>
              <a:gd name="T67" fmla="*/ 1436778 h 6526"/>
              <a:gd name="T68" fmla="*/ 375802 w 5929"/>
              <a:gd name="T69" fmla="*/ 1439989 h 6526"/>
              <a:gd name="T70" fmla="*/ 330251 w 5929"/>
              <a:gd name="T71" fmla="*/ 1457503 h 6526"/>
              <a:gd name="T72" fmla="*/ 294919 w 5929"/>
              <a:gd name="T73" fmla="*/ 1494576 h 6526"/>
              <a:gd name="T74" fmla="*/ 270683 w 5929"/>
              <a:gd name="T75" fmla="*/ 1579229 h 6526"/>
              <a:gd name="T76" fmla="*/ 256083 w 5929"/>
              <a:gd name="T77" fmla="*/ 1702123 h 6526"/>
              <a:gd name="T78" fmla="*/ 212283 w 5929"/>
              <a:gd name="T79" fmla="*/ 1758462 h 6526"/>
              <a:gd name="T80" fmla="*/ 163811 w 5929"/>
              <a:gd name="T81" fmla="*/ 1784150 h 6526"/>
              <a:gd name="T82" fmla="*/ 70956 w 5929"/>
              <a:gd name="T83" fmla="*/ 1795826 h 6526"/>
              <a:gd name="T84" fmla="*/ 27448 w 5929"/>
              <a:gd name="T85" fmla="*/ 1814216 h 6526"/>
              <a:gd name="T86" fmla="*/ 5840 w 5929"/>
              <a:gd name="T87" fmla="*/ 1856251 h 6526"/>
              <a:gd name="T88" fmla="*/ 831905 w 5929"/>
              <a:gd name="T89" fmla="*/ 1895367 h 6526"/>
              <a:gd name="T90" fmla="*/ 818765 w 5929"/>
              <a:gd name="T91" fmla="*/ 1833190 h 6526"/>
              <a:gd name="T92" fmla="*/ 790733 w 5929"/>
              <a:gd name="T93" fmla="*/ 1804291 h 6526"/>
              <a:gd name="T94" fmla="*/ 711601 w 5929"/>
              <a:gd name="T95" fmla="*/ 1791739 h 6526"/>
              <a:gd name="T96" fmla="*/ 646485 w 5929"/>
              <a:gd name="T97" fmla="*/ 1775976 h 6526"/>
              <a:gd name="T98" fmla="*/ 599766 w 5929"/>
              <a:gd name="T99" fmla="*/ 1738028 h 6526"/>
              <a:gd name="T100" fmla="*/ 299299 w 5929"/>
              <a:gd name="T101" fmla="*/ 1676727 h 6526"/>
              <a:gd name="T102" fmla="*/ 297255 w 5929"/>
              <a:gd name="T103" fmla="*/ 1599663 h 6526"/>
              <a:gd name="T104" fmla="*/ 311563 w 5929"/>
              <a:gd name="T105" fmla="*/ 1537486 h 6526"/>
              <a:gd name="T106" fmla="*/ 336967 w 5929"/>
              <a:gd name="T107" fmla="*/ 1496619 h 6526"/>
              <a:gd name="T108" fmla="*/ 397702 w 5929"/>
              <a:gd name="T109" fmla="*/ 1461590 h 6526"/>
              <a:gd name="T110" fmla="*/ 430990 w 5929"/>
              <a:gd name="T111" fmla="*/ 1461006 h 6526"/>
              <a:gd name="T112" fmla="*/ 366751 w 5929"/>
              <a:gd name="T113" fmla="*/ 1534859 h 6526"/>
              <a:gd name="T114" fmla="*/ 315359 w 5929"/>
              <a:gd name="T115" fmla="*/ 1632941 h 652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5929" h="6526">
                <a:moveTo>
                  <a:pt x="5068" y="3604"/>
                </a:moveTo>
                <a:lnTo>
                  <a:pt x="5081" y="1083"/>
                </a:lnTo>
                <a:lnTo>
                  <a:pt x="5080" y="1071"/>
                </a:lnTo>
                <a:lnTo>
                  <a:pt x="5079" y="1061"/>
                </a:lnTo>
                <a:lnTo>
                  <a:pt x="5075" y="1041"/>
                </a:lnTo>
                <a:lnTo>
                  <a:pt x="5071" y="1022"/>
                </a:lnTo>
                <a:lnTo>
                  <a:pt x="5064" y="1002"/>
                </a:lnTo>
                <a:lnTo>
                  <a:pt x="5056" y="986"/>
                </a:lnTo>
                <a:lnTo>
                  <a:pt x="5047" y="969"/>
                </a:lnTo>
                <a:lnTo>
                  <a:pt x="5036" y="953"/>
                </a:lnTo>
                <a:lnTo>
                  <a:pt x="5024" y="937"/>
                </a:lnTo>
                <a:lnTo>
                  <a:pt x="5010" y="923"/>
                </a:lnTo>
                <a:lnTo>
                  <a:pt x="4995" y="911"/>
                </a:lnTo>
                <a:lnTo>
                  <a:pt x="4980" y="901"/>
                </a:lnTo>
                <a:lnTo>
                  <a:pt x="4963" y="891"/>
                </a:lnTo>
                <a:lnTo>
                  <a:pt x="4945" y="883"/>
                </a:lnTo>
                <a:lnTo>
                  <a:pt x="4925" y="876"/>
                </a:lnTo>
                <a:lnTo>
                  <a:pt x="4906" y="872"/>
                </a:lnTo>
                <a:lnTo>
                  <a:pt x="4887" y="869"/>
                </a:lnTo>
                <a:lnTo>
                  <a:pt x="4866" y="868"/>
                </a:lnTo>
                <a:lnTo>
                  <a:pt x="2333" y="868"/>
                </a:lnTo>
                <a:lnTo>
                  <a:pt x="1465" y="0"/>
                </a:lnTo>
                <a:lnTo>
                  <a:pt x="1409" y="58"/>
                </a:lnTo>
                <a:lnTo>
                  <a:pt x="1353" y="118"/>
                </a:lnTo>
                <a:lnTo>
                  <a:pt x="1300" y="179"/>
                </a:lnTo>
                <a:lnTo>
                  <a:pt x="1249" y="240"/>
                </a:lnTo>
                <a:lnTo>
                  <a:pt x="1199" y="302"/>
                </a:lnTo>
                <a:lnTo>
                  <a:pt x="1152" y="366"/>
                </a:lnTo>
                <a:lnTo>
                  <a:pt x="1105" y="430"/>
                </a:lnTo>
                <a:lnTo>
                  <a:pt x="1061" y="495"/>
                </a:lnTo>
                <a:lnTo>
                  <a:pt x="1018" y="561"/>
                </a:lnTo>
                <a:lnTo>
                  <a:pt x="978" y="628"/>
                </a:lnTo>
                <a:lnTo>
                  <a:pt x="939" y="696"/>
                </a:lnTo>
                <a:lnTo>
                  <a:pt x="902" y="764"/>
                </a:lnTo>
                <a:lnTo>
                  <a:pt x="867" y="833"/>
                </a:lnTo>
                <a:lnTo>
                  <a:pt x="833" y="903"/>
                </a:lnTo>
                <a:lnTo>
                  <a:pt x="802" y="973"/>
                </a:lnTo>
                <a:lnTo>
                  <a:pt x="772" y="1044"/>
                </a:lnTo>
                <a:lnTo>
                  <a:pt x="744" y="1116"/>
                </a:lnTo>
                <a:lnTo>
                  <a:pt x="718" y="1188"/>
                </a:lnTo>
                <a:lnTo>
                  <a:pt x="693" y="1261"/>
                </a:lnTo>
                <a:lnTo>
                  <a:pt x="671" y="1333"/>
                </a:lnTo>
                <a:lnTo>
                  <a:pt x="651" y="1406"/>
                </a:lnTo>
                <a:lnTo>
                  <a:pt x="631" y="1481"/>
                </a:lnTo>
                <a:lnTo>
                  <a:pt x="614" y="1555"/>
                </a:lnTo>
                <a:lnTo>
                  <a:pt x="599" y="1630"/>
                </a:lnTo>
                <a:lnTo>
                  <a:pt x="585" y="1704"/>
                </a:lnTo>
                <a:lnTo>
                  <a:pt x="573" y="1779"/>
                </a:lnTo>
                <a:lnTo>
                  <a:pt x="564" y="1854"/>
                </a:lnTo>
                <a:lnTo>
                  <a:pt x="555" y="1930"/>
                </a:lnTo>
                <a:lnTo>
                  <a:pt x="549" y="2006"/>
                </a:lnTo>
                <a:lnTo>
                  <a:pt x="545" y="2081"/>
                </a:lnTo>
                <a:lnTo>
                  <a:pt x="541" y="2157"/>
                </a:lnTo>
                <a:lnTo>
                  <a:pt x="541" y="2232"/>
                </a:lnTo>
                <a:lnTo>
                  <a:pt x="541" y="2308"/>
                </a:lnTo>
                <a:lnTo>
                  <a:pt x="545" y="2384"/>
                </a:lnTo>
                <a:lnTo>
                  <a:pt x="549" y="2459"/>
                </a:lnTo>
                <a:lnTo>
                  <a:pt x="555" y="2535"/>
                </a:lnTo>
                <a:lnTo>
                  <a:pt x="564" y="2610"/>
                </a:lnTo>
                <a:lnTo>
                  <a:pt x="573" y="2686"/>
                </a:lnTo>
                <a:lnTo>
                  <a:pt x="585" y="2761"/>
                </a:lnTo>
                <a:lnTo>
                  <a:pt x="599" y="2835"/>
                </a:lnTo>
                <a:lnTo>
                  <a:pt x="614" y="2910"/>
                </a:lnTo>
                <a:lnTo>
                  <a:pt x="631" y="2984"/>
                </a:lnTo>
                <a:lnTo>
                  <a:pt x="651" y="3058"/>
                </a:lnTo>
                <a:lnTo>
                  <a:pt x="671" y="3132"/>
                </a:lnTo>
                <a:lnTo>
                  <a:pt x="693" y="3204"/>
                </a:lnTo>
                <a:lnTo>
                  <a:pt x="718" y="3277"/>
                </a:lnTo>
                <a:lnTo>
                  <a:pt x="744" y="3350"/>
                </a:lnTo>
                <a:lnTo>
                  <a:pt x="772" y="3421"/>
                </a:lnTo>
                <a:lnTo>
                  <a:pt x="802" y="3492"/>
                </a:lnTo>
                <a:lnTo>
                  <a:pt x="833" y="3562"/>
                </a:lnTo>
                <a:lnTo>
                  <a:pt x="867" y="3632"/>
                </a:lnTo>
                <a:lnTo>
                  <a:pt x="902" y="3701"/>
                </a:lnTo>
                <a:lnTo>
                  <a:pt x="939" y="3769"/>
                </a:lnTo>
                <a:lnTo>
                  <a:pt x="978" y="3837"/>
                </a:lnTo>
                <a:lnTo>
                  <a:pt x="1018" y="3904"/>
                </a:lnTo>
                <a:lnTo>
                  <a:pt x="1061" y="3970"/>
                </a:lnTo>
                <a:lnTo>
                  <a:pt x="1105" y="4036"/>
                </a:lnTo>
                <a:lnTo>
                  <a:pt x="1152" y="4100"/>
                </a:lnTo>
                <a:lnTo>
                  <a:pt x="1199" y="4163"/>
                </a:lnTo>
                <a:lnTo>
                  <a:pt x="1249" y="4225"/>
                </a:lnTo>
                <a:lnTo>
                  <a:pt x="1300" y="4287"/>
                </a:lnTo>
                <a:lnTo>
                  <a:pt x="1353" y="4347"/>
                </a:lnTo>
                <a:lnTo>
                  <a:pt x="1409" y="4407"/>
                </a:lnTo>
                <a:lnTo>
                  <a:pt x="1465" y="4466"/>
                </a:lnTo>
                <a:lnTo>
                  <a:pt x="1524" y="4522"/>
                </a:lnTo>
                <a:lnTo>
                  <a:pt x="1584" y="4577"/>
                </a:lnTo>
                <a:lnTo>
                  <a:pt x="1643" y="4630"/>
                </a:lnTo>
                <a:lnTo>
                  <a:pt x="1705" y="4682"/>
                </a:lnTo>
                <a:lnTo>
                  <a:pt x="1768" y="4732"/>
                </a:lnTo>
                <a:lnTo>
                  <a:pt x="1831" y="4779"/>
                </a:lnTo>
                <a:lnTo>
                  <a:pt x="1895" y="4826"/>
                </a:lnTo>
                <a:lnTo>
                  <a:pt x="1960" y="4870"/>
                </a:lnTo>
                <a:lnTo>
                  <a:pt x="2027" y="4913"/>
                </a:lnTo>
                <a:lnTo>
                  <a:pt x="2094" y="4953"/>
                </a:lnTo>
                <a:lnTo>
                  <a:pt x="2161" y="4991"/>
                </a:lnTo>
                <a:lnTo>
                  <a:pt x="2230" y="5029"/>
                </a:lnTo>
                <a:lnTo>
                  <a:pt x="2299" y="5064"/>
                </a:lnTo>
                <a:lnTo>
                  <a:pt x="2369" y="5098"/>
                </a:lnTo>
                <a:lnTo>
                  <a:pt x="2439" y="5129"/>
                </a:lnTo>
                <a:lnTo>
                  <a:pt x="2510" y="5159"/>
                </a:lnTo>
                <a:lnTo>
                  <a:pt x="2581" y="5187"/>
                </a:lnTo>
                <a:lnTo>
                  <a:pt x="2653" y="5213"/>
                </a:lnTo>
                <a:lnTo>
                  <a:pt x="2725" y="5237"/>
                </a:lnTo>
                <a:lnTo>
                  <a:pt x="2799" y="5260"/>
                </a:lnTo>
                <a:lnTo>
                  <a:pt x="2872" y="5280"/>
                </a:lnTo>
                <a:lnTo>
                  <a:pt x="2947" y="5300"/>
                </a:lnTo>
                <a:lnTo>
                  <a:pt x="3020" y="5316"/>
                </a:lnTo>
                <a:lnTo>
                  <a:pt x="3094" y="5332"/>
                </a:lnTo>
                <a:lnTo>
                  <a:pt x="3170" y="5346"/>
                </a:lnTo>
                <a:lnTo>
                  <a:pt x="3244" y="5357"/>
                </a:lnTo>
                <a:lnTo>
                  <a:pt x="3320" y="5367"/>
                </a:lnTo>
                <a:lnTo>
                  <a:pt x="3396" y="5375"/>
                </a:lnTo>
                <a:lnTo>
                  <a:pt x="3471" y="5382"/>
                </a:lnTo>
                <a:lnTo>
                  <a:pt x="3547" y="5386"/>
                </a:lnTo>
                <a:lnTo>
                  <a:pt x="3622" y="5389"/>
                </a:lnTo>
                <a:lnTo>
                  <a:pt x="3698" y="5390"/>
                </a:lnTo>
                <a:lnTo>
                  <a:pt x="3773" y="5389"/>
                </a:lnTo>
                <a:lnTo>
                  <a:pt x="3849" y="5386"/>
                </a:lnTo>
                <a:lnTo>
                  <a:pt x="3925" y="5382"/>
                </a:lnTo>
                <a:lnTo>
                  <a:pt x="4000" y="5375"/>
                </a:lnTo>
                <a:lnTo>
                  <a:pt x="4076" y="5367"/>
                </a:lnTo>
                <a:lnTo>
                  <a:pt x="4151" y="5357"/>
                </a:lnTo>
                <a:lnTo>
                  <a:pt x="4226" y="5346"/>
                </a:lnTo>
                <a:lnTo>
                  <a:pt x="4300" y="5332"/>
                </a:lnTo>
                <a:lnTo>
                  <a:pt x="4375" y="5316"/>
                </a:lnTo>
                <a:lnTo>
                  <a:pt x="4449" y="5300"/>
                </a:lnTo>
                <a:lnTo>
                  <a:pt x="4523" y="5280"/>
                </a:lnTo>
                <a:lnTo>
                  <a:pt x="4596" y="5260"/>
                </a:lnTo>
                <a:lnTo>
                  <a:pt x="4669" y="5237"/>
                </a:lnTo>
                <a:lnTo>
                  <a:pt x="4741" y="5213"/>
                </a:lnTo>
                <a:lnTo>
                  <a:pt x="4814" y="5187"/>
                </a:lnTo>
                <a:lnTo>
                  <a:pt x="4886" y="5159"/>
                </a:lnTo>
                <a:lnTo>
                  <a:pt x="4957" y="5129"/>
                </a:lnTo>
                <a:lnTo>
                  <a:pt x="5027" y="5098"/>
                </a:lnTo>
                <a:lnTo>
                  <a:pt x="5097" y="5064"/>
                </a:lnTo>
                <a:lnTo>
                  <a:pt x="5166" y="5029"/>
                </a:lnTo>
                <a:lnTo>
                  <a:pt x="5235" y="4991"/>
                </a:lnTo>
                <a:lnTo>
                  <a:pt x="5302" y="4953"/>
                </a:lnTo>
                <a:lnTo>
                  <a:pt x="5369" y="4913"/>
                </a:lnTo>
                <a:lnTo>
                  <a:pt x="5434" y="4870"/>
                </a:lnTo>
                <a:lnTo>
                  <a:pt x="5500" y="4826"/>
                </a:lnTo>
                <a:lnTo>
                  <a:pt x="5564" y="4779"/>
                </a:lnTo>
                <a:lnTo>
                  <a:pt x="5627" y="4732"/>
                </a:lnTo>
                <a:lnTo>
                  <a:pt x="5690" y="4682"/>
                </a:lnTo>
                <a:lnTo>
                  <a:pt x="5751" y="4630"/>
                </a:lnTo>
                <a:lnTo>
                  <a:pt x="5812" y="4577"/>
                </a:lnTo>
                <a:lnTo>
                  <a:pt x="5872" y="4522"/>
                </a:lnTo>
                <a:lnTo>
                  <a:pt x="5929" y="4466"/>
                </a:lnTo>
                <a:lnTo>
                  <a:pt x="5068" y="3604"/>
                </a:lnTo>
                <a:close/>
                <a:moveTo>
                  <a:pt x="1189" y="3725"/>
                </a:moveTo>
                <a:lnTo>
                  <a:pt x="1189" y="3725"/>
                </a:lnTo>
                <a:lnTo>
                  <a:pt x="1139" y="3634"/>
                </a:lnTo>
                <a:lnTo>
                  <a:pt x="1094" y="3545"/>
                </a:lnTo>
                <a:lnTo>
                  <a:pt x="1051" y="3456"/>
                </a:lnTo>
                <a:lnTo>
                  <a:pt x="1012" y="3368"/>
                </a:lnTo>
                <a:lnTo>
                  <a:pt x="976" y="3281"/>
                </a:lnTo>
                <a:lnTo>
                  <a:pt x="943" y="3195"/>
                </a:lnTo>
                <a:lnTo>
                  <a:pt x="913" y="3109"/>
                </a:lnTo>
                <a:lnTo>
                  <a:pt x="886" y="3026"/>
                </a:lnTo>
                <a:lnTo>
                  <a:pt x="863" y="2942"/>
                </a:lnTo>
                <a:lnTo>
                  <a:pt x="841" y="2860"/>
                </a:lnTo>
                <a:lnTo>
                  <a:pt x="823" y="2779"/>
                </a:lnTo>
                <a:lnTo>
                  <a:pt x="807" y="2698"/>
                </a:lnTo>
                <a:lnTo>
                  <a:pt x="794" y="2620"/>
                </a:lnTo>
                <a:lnTo>
                  <a:pt x="783" y="2542"/>
                </a:lnTo>
                <a:lnTo>
                  <a:pt x="775" y="2465"/>
                </a:lnTo>
                <a:lnTo>
                  <a:pt x="768" y="2389"/>
                </a:lnTo>
                <a:lnTo>
                  <a:pt x="765" y="2315"/>
                </a:lnTo>
                <a:lnTo>
                  <a:pt x="762" y="2241"/>
                </a:lnTo>
                <a:lnTo>
                  <a:pt x="762" y="2169"/>
                </a:lnTo>
                <a:lnTo>
                  <a:pt x="765" y="2098"/>
                </a:lnTo>
                <a:lnTo>
                  <a:pt x="768" y="2028"/>
                </a:lnTo>
                <a:lnTo>
                  <a:pt x="774" y="1959"/>
                </a:lnTo>
                <a:lnTo>
                  <a:pt x="781" y="1892"/>
                </a:lnTo>
                <a:lnTo>
                  <a:pt x="789" y="1826"/>
                </a:lnTo>
                <a:lnTo>
                  <a:pt x="801" y="1761"/>
                </a:lnTo>
                <a:lnTo>
                  <a:pt x="812" y="1698"/>
                </a:lnTo>
                <a:lnTo>
                  <a:pt x="824" y="1636"/>
                </a:lnTo>
                <a:lnTo>
                  <a:pt x="839" y="1575"/>
                </a:lnTo>
                <a:lnTo>
                  <a:pt x="855" y="1515"/>
                </a:lnTo>
                <a:lnTo>
                  <a:pt x="871" y="1456"/>
                </a:lnTo>
                <a:lnTo>
                  <a:pt x="889" y="1400"/>
                </a:lnTo>
                <a:lnTo>
                  <a:pt x="907" y="1344"/>
                </a:lnTo>
                <a:lnTo>
                  <a:pt x="926" y="1290"/>
                </a:lnTo>
                <a:lnTo>
                  <a:pt x="946" y="1238"/>
                </a:lnTo>
                <a:lnTo>
                  <a:pt x="966" y="1186"/>
                </a:lnTo>
                <a:lnTo>
                  <a:pt x="987" y="1137"/>
                </a:lnTo>
                <a:lnTo>
                  <a:pt x="1008" y="1089"/>
                </a:lnTo>
                <a:lnTo>
                  <a:pt x="1031" y="1043"/>
                </a:lnTo>
                <a:lnTo>
                  <a:pt x="1052" y="998"/>
                </a:lnTo>
                <a:lnTo>
                  <a:pt x="1075" y="954"/>
                </a:lnTo>
                <a:lnTo>
                  <a:pt x="1097" y="912"/>
                </a:lnTo>
                <a:lnTo>
                  <a:pt x="1120" y="872"/>
                </a:lnTo>
                <a:lnTo>
                  <a:pt x="1142" y="833"/>
                </a:lnTo>
                <a:lnTo>
                  <a:pt x="1164" y="796"/>
                </a:lnTo>
                <a:lnTo>
                  <a:pt x="1208" y="727"/>
                </a:lnTo>
                <a:lnTo>
                  <a:pt x="1250" y="664"/>
                </a:lnTo>
                <a:lnTo>
                  <a:pt x="1289" y="609"/>
                </a:lnTo>
                <a:lnTo>
                  <a:pt x="1326" y="559"/>
                </a:lnTo>
                <a:lnTo>
                  <a:pt x="1359" y="517"/>
                </a:lnTo>
                <a:lnTo>
                  <a:pt x="1387" y="483"/>
                </a:lnTo>
                <a:lnTo>
                  <a:pt x="1411" y="456"/>
                </a:lnTo>
                <a:lnTo>
                  <a:pt x="1428" y="437"/>
                </a:lnTo>
                <a:lnTo>
                  <a:pt x="1443" y="421"/>
                </a:lnTo>
                <a:lnTo>
                  <a:pt x="1698" y="705"/>
                </a:lnTo>
                <a:lnTo>
                  <a:pt x="1685" y="717"/>
                </a:lnTo>
                <a:lnTo>
                  <a:pt x="1652" y="753"/>
                </a:lnTo>
                <a:lnTo>
                  <a:pt x="1629" y="779"/>
                </a:lnTo>
                <a:lnTo>
                  <a:pt x="1602" y="812"/>
                </a:lnTo>
                <a:lnTo>
                  <a:pt x="1571" y="850"/>
                </a:lnTo>
                <a:lnTo>
                  <a:pt x="1537" y="895"/>
                </a:lnTo>
                <a:lnTo>
                  <a:pt x="1502" y="946"/>
                </a:lnTo>
                <a:lnTo>
                  <a:pt x="1465" y="1002"/>
                </a:lnTo>
                <a:lnTo>
                  <a:pt x="1426" y="1065"/>
                </a:lnTo>
                <a:lnTo>
                  <a:pt x="1386" y="1132"/>
                </a:lnTo>
                <a:lnTo>
                  <a:pt x="1367" y="1168"/>
                </a:lnTo>
                <a:lnTo>
                  <a:pt x="1347" y="1207"/>
                </a:lnTo>
                <a:lnTo>
                  <a:pt x="1326" y="1246"/>
                </a:lnTo>
                <a:lnTo>
                  <a:pt x="1307" y="1287"/>
                </a:lnTo>
                <a:lnTo>
                  <a:pt x="1287" y="1329"/>
                </a:lnTo>
                <a:lnTo>
                  <a:pt x="1268" y="1373"/>
                </a:lnTo>
                <a:lnTo>
                  <a:pt x="1249" y="1418"/>
                </a:lnTo>
                <a:lnTo>
                  <a:pt x="1230" y="1464"/>
                </a:lnTo>
                <a:lnTo>
                  <a:pt x="1211" y="1511"/>
                </a:lnTo>
                <a:lnTo>
                  <a:pt x="1194" y="1561"/>
                </a:lnTo>
                <a:lnTo>
                  <a:pt x="1176" y="1612"/>
                </a:lnTo>
                <a:lnTo>
                  <a:pt x="1159" y="1665"/>
                </a:lnTo>
                <a:lnTo>
                  <a:pt x="1144" y="1719"/>
                </a:lnTo>
                <a:lnTo>
                  <a:pt x="1128" y="1774"/>
                </a:lnTo>
                <a:lnTo>
                  <a:pt x="1114" y="1831"/>
                </a:lnTo>
                <a:lnTo>
                  <a:pt x="1100" y="1889"/>
                </a:lnTo>
                <a:lnTo>
                  <a:pt x="1087" y="1949"/>
                </a:lnTo>
                <a:lnTo>
                  <a:pt x="1076" y="2010"/>
                </a:lnTo>
                <a:lnTo>
                  <a:pt x="1065" y="2073"/>
                </a:lnTo>
                <a:lnTo>
                  <a:pt x="1056" y="2137"/>
                </a:lnTo>
                <a:lnTo>
                  <a:pt x="1047" y="2203"/>
                </a:lnTo>
                <a:lnTo>
                  <a:pt x="1040" y="2270"/>
                </a:lnTo>
                <a:lnTo>
                  <a:pt x="1033" y="2339"/>
                </a:lnTo>
                <a:lnTo>
                  <a:pt x="1029" y="2408"/>
                </a:lnTo>
                <a:lnTo>
                  <a:pt x="1025" y="2480"/>
                </a:lnTo>
                <a:lnTo>
                  <a:pt x="1024" y="2553"/>
                </a:lnTo>
                <a:lnTo>
                  <a:pt x="1024" y="2626"/>
                </a:lnTo>
                <a:lnTo>
                  <a:pt x="1025" y="2703"/>
                </a:lnTo>
                <a:lnTo>
                  <a:pt x="1029" y="2780"/>
                </a:lnTo>
                <a:lnTo>
                  <a:pt x="1033" y="2859"/>
                </a:lnTo>
                <a:lnTo>
                  <a:pt x="1040" y="2939"/>
                </a:lnTo>
                <a:lnTo>
                  <a:pt x="1048" y="3020"/>
                </a:lnTo>
                <a:lnTo>
                  <a:pt x="1058" y="3104"/>
                </a:lnTo>
                <a:lnTo>
                  <a:pt x="1070" y="3188"/>
                </a:lnTo>
                <a:lnTo>
                  <a:pt x="1085" y="3274"/>
                </a:lnTo>
                <a:lnTo>
                  <a:pt x="1101" y="3361"/>
                </a:lnTo>
                <a:lnTo>
                  <a:pt x="1120" y="3450"/>
                </a:lnTo>
                <a:lnTo>
                  <a:pt x="1140" y="3540"/>
                </a:lnTo>
                <a:lnTo>
                  <a:pt x="1164" y="3632"/>
                </a:lnTo>
                <a:lnTo>
                  <a:pt x="1189" y="3725"/>
                </a:lnTo>
                <a:close/>
                <a:moveTo>
                  <a:pt x="4632" y="3167"/>
                </a:moveTo>
                <a:lnTo>
                  <a:pt x="2763" y="1298"/>
                </a:lnTo>
                <a:lnTo>
                  <a:pt x="4632" y="1298"/>
                </a:lnTo>
                <a:lnTo>
                  <a:pt x="4632" y="3167"/>
                </a:lnTo>
                <a:close/>
                <a:moveTo>
                  <a:pt x="1942" y="5769"/>
                </a:moveTo>
                <a:lnTo>
                  <a:pt x="1942" y="5769"/>
                </a:lnTo>
                <a:lnTo>
                  <a:pt x="1939" y="5699"/>
                </a:lnTo>
                <a:lnTo>
                  <a:pt x="1937" y="5628"/>
                </a:lnTo>
                <a:lnTo>
                  <a:pt x="1933" y="5555"/>
                </a:lnTo>
                <a:lnTo>
                  <a:pt x="1929" y="5482"/>
                </a:lnTo>
                <a:lnTo>
                  <a:pt x="1925" y="5446"/>
                </a:lnTo>
                <a:lnTo>
                  <a:pt x="1921" y="5410"/>
                </a:lnTo>
                <a:lnTo>
                  <a:pt x="1916" y="5375"/>
                </a:lnTo>
                <a:lnTo>
                  <a:pt x="1911" y="5340"/>
                </a:lnTo>
                <a:lnTo>
                  <a:pt x="1904" y="5306"/>
                </a:lnTo>
                <a:lnTo>
                  <a:pt x="1897" y="5272"/>
                </a:lnTo>
                <a:lnTo>
                  <a:pt x="1887" y="5240"/>
                </a:lnTo>
                <a:lnTo>
                  <a:pt x="1877" y="5208"/>
                </a:lnTo>
                <a:lnTo>
                  <a:pt x="1866" y="5178"/>
                </a:lnTo>
                <a:lnTo>
                  <a:pt x="1852" y="5148"/>
                </a:lnTo>
                <a:lnTo>
                  <a:pt x="1836" y="5120"/>
                </a:lnTo>
                <a:lnTo>
                  <a:pt x="1819" y="5093"/>
                </a:lnTo>
                <a:lnTo>
                  <a:pt x="1800" y="5067"/>
                </a:lnTo>
                <a:lnTo>
                  <a:pt x="1789" y="5056"/>
                </a:lnTo>
                <a:lnTo>
                  <a:pt x="1779" y="5043"/>
                </a:lnTo>
                <a:lnTo>
                  <a:pt x="1768" y="5033"/>
                </a:lnTo>
                <a:lnTo>
                  <a:pt x="1755" y="5022"/>
                </a:lnTo>
                <a:lnTo>
                  <a:pt x="1743" y="5012"/>
                </a:lnTo>
                <a:lnTo>
                  <a:pt x="1729" y="5002"/>
                </a:lnTo>
                <a:lnTo>
                  <a:pt x="1716" y="4993"/>
                </a:lnTo>
                <a:lnTo>
                  <a:pt x="1701" y="4984"/>
                </a:lnTo>
                <a:lnTo>
                  <a:pt x="1686" y="4976"/>
                </a:lnTo>
                <a:lnTo>
                  <a:pt x="1670" y="4968"/>
                </a:lnTo>
                <a:lnTo>
                  <a:pt x="1654" y="4960"/>
                </a:lnTo>
                <a:lnTo>
                  <a:pt x="1637" y="4954"/>
                </a:lnTo>
                <a:lnTo>
                  <a:pt x="1619" y="4947"/>
                </a:lnTo>
                <a:lnTo>
                  <a:pt x="1601" y="4942"/>
                </a:lnTo>
                <a:lnTo>
                  <a:pt x="1581" y="4937"/>
                </a:lnTo>
                <a:lnTo>
                  <a:pt x="1561" y="4933"/>
                </a:lnTo>
                <a:lnTo>
                  <a:pt x="1541" y="4929"/>
                </a:lnTo>
                <a:lnTo>
                  <a:pt x="1519" y="4926"/>
                </a:lnTo>
                <a:lnTo>
                  <a:pt x="1497" y="4924"/>
                </a:lnTo>
                <a:lnTo>
                  <a:pt x="1474" y="4922"/>
                </a:lnTo>
                <a:lnTo>
                  <a:pt x="1450" y="4922"/>
                </a:lnTo>
                <a:lnTo>
                  <a:pt x="1426" y="4920"/>
                </a:lnTo>
                <a:lnTo>
                  <a:pt x="1400" y="4922"/>
                </a:lnTo>
                <a:lnTo>
                  <a:pt x="1376" y="4922"/>
                </a:lnTo>
                <a:lnTo>
                  <a:pt x="1352" y="4924"/>
                </a:lnTo>
                <a:lnTo>
                  <a:pt x="1330" y="4926"/>
                </a:lnTo>
                <a:lnTo>
                  <a:pt x="1308" y="4929"/>
                </a:lnTo>
                <a:lnTo>
                  <a:pt x="1287" y="4933"/>
                </a:lnTo>
                <a:lnTo>
                  <a:pt x="1267" y="4937"/>
                </a:lnTo>
                <a:lnTo>
                  <a:pt x="1247" y="4942"/>
                </a:lnTo>
                <a:lnTo>
                  <a:pt x="1228" y="4947"/>
                </a:lnTo>
                <a:lnTo>
                  <a:pt x="1210" y="4954"/>
                </a:lnTo>
                <a:lnTo>
                  <a:pt x="1193" y="4960"/>
                </a:lnTo>
                <a:lnTo>
                  <a:pt x="1176" y="4968"/>
                </a:lnTo>
                <a:lnTo>
                  <a:pt x="1161" y="4976"/>
                </a:lnTo>
                <a:lnTo>
                  <a:pt x="1146" y="4984"/>
                </a:lnTo>
                <a:lnTo>
                  <a:pt x="1131" y="4993"/>
                </a:lnTo>
                <a:lnTo>
                  <a:pt x="1118" y="5002"/>
                </a:lnTo>
                <a:lnTo>
                  <a:pt x="1104" y="5012"/>
                </a:lnTo>
                <a:lnTo>
                  <a:pt x="1092" y="5022"/>
                </a:lnTo>
                <a:lnTo>
                  <a:pt x="1079" y="5033"/>
                </a:lnTo>
                <a:lnTo>
                  <a:pt x="1068" y="5043"/>
                </a:lnTo>
                <a:lnTo>
                  <a:pt x="1057" y="5056"/>
                </a:lnTo>
                <a:lnTo>
                  <a:pt x="1047" y="5067"/>
                </a:lnTo>
                <a:lnTo>
                  <a:pt x="1027" y="5093"/>
                </a:lnTo>
                <a:lnTo>
                  <a:pt x="1010" y="5120"/>
                </a:lnTo>
                <a:lnTo>
                  <a:pt x="995" y="5148"/>
                </a:lnTo>
                <a:lnTo>
                  <a:pt x="981" y="5178"/>
                </a:lnTo>
                <a:lnTo>
                  <a:pt x="970" y="5208"/>
                </a:lnTo>
                <a:lnTo>
                  <a:pt x="960" y="5240"/>
                </a:lnTo>
                <a:lnTo>
                  <a:pt x="951" y="5272"/>
                </a:lnTo>
                <a:lnTo>
                  <a:pt x="943" y="5306"/>
                </a:lnTo>
                <a:lnTo>
                  <a:pt x="937" y="5340"/>
                </a:lnTo>
                <a:lnTo>
                  <a:pt x="932" y="5375"/>
                </a:lnTo>
                <a:lnTo>
                  <a:pt x="927" y="5410"/>
                </a:lnTo>
                <a:lnTo>
                  <a:pt x="924" y="5446"/>
                </a:lnTo>
                <a:lnTo>
                  <a:pt x="921" y="5482"/>
                </a:lnTo>
                <a:lnTo>
                  <a:pt x="917" y="5555"/>
                </a:lnTo>
                <a:lnTo>
                  <a:pt x="913" y="5628"/>
                </a:lnTo>
                <a:lnTo>
                  <a:pt x="911" y="5699"/>
                </a:lnTo>
                <a:lnTo>
                  <a:pt x="908" y="5769"/>
                </a:lnTo>
                <a:lnTo>
                  <a:pt x="893" y="5801"/>
                </a:lnTo>
                <a:lnTo>
                  <a:pt x="877" y="5831"/>
                </a:lnTo>
                <a:lnTo>
                  <a:pt x="863" y="5859"/>
                </a:lnTo>
                <a:lnTo>
                  <a:pt x="846" y="5885"/>
                </a:lnTo>
                <a:lnTo>
                  <a:pt x="830" y="5910"/>
                </a:lnTo>
                <a:lnTo>
                  <a:pt x="813" y="5933"/>
                </a:lnTo>
                <a:lnTo>
                  <a:pt x="796" y="5954"/>
                </a:lnTo>
                <a:lnTo>
                  <a:pt x="779" y="5974"/>
                </a:lnTo>
                <a:lnTo>
                  <a:pt x="762" y="5992"/>
                </a:lnTo>
                <a:lnTo>
                  <a:pt x="744" y="6009"/>
                </a:lnTo>
                <a:lnTo>
                  <a:pt x="727" y="6024"/>
                </a:lnTo>
                <a:lnTo>
                  <a:pt x="709" y="6039"/>
                </a:lnTo>
                <a:lnTo>
                  <a:pt x="691" y="6051"/>
                </a:lnTo>
                <a:lnTo>
                  <a:pt x="673" y="6064"/>
                </a:lnTo>
                <a:lnTo>
                  <a:pt x="654" y="6074"/>
                </a:lnTo>
                <a:lnTo>
                  <a:pt x="636" y="6084"/>
                </a:lnTo>
                <a:lnTo>
                  <a:pt x="618" y="6092"/>
                </a:lnTo>
                <a:lnTo>
                  <a:pt x="599" y="6100"/>
                </a:lnTo>
                <a:lnTo>
                  <a:pt x="581" y="6106"/>
                </a:lnTo>
                <a:lnTo>
                  <a:pt x="561" y="6112"/>
                </a:lnTo>
                <a:lnTo>
                  <a:pt x="543" y="6118"/>
                </a:lnTo>
                <a:lnTo>
                  <a:pt x="524" y="6122"/>
                </a:lnTo>
                <a:lnTo>
                  <a:pt x="487" y="6129"/>
                </a:lnTo>
                <a:lnTo>
                  <a:pt x="451" y="6133"/>
                </a:lnTo>
                <a:lnTo>
                  <a:pt x="415" y="6138"/>
                </a:lnTo>
                <a:lnTo>
                  <a:pt x="344" y="6143"/>
                </a:lnTo>
                <a:lnTo>
                  <a:pt x="309" y="6145"/>
                </a:lnTo>
                <a:lnTo>
                  <a:pt x="276" y="6148"/>
                </a:lnTo>
                <a:lnTo>
                  <a:pt x="243" y="6152"/>
                </a:lnTo>
                <a:lnTo>
                  <a:pt x="213" y="6157"/>
                </a:lnTo>
                <a:lnTo>
                  <a:pt x="184" y="6165"/>
                </a:lnTo>
                <a:lnTo>
                  <a:pt x="170" y="6170"/>
                </a:lnTo>
                <a:lnTo>
                  <a:pt x="156" y="6174"/>
                </a:lnTo>
                <a:lnTo>
                  <a:pt x="143" y="6181"/>
                </a:lnTo>
                <a:lnTo>
                  <a:pt x="130" y="6188"/>
                </a:lnTo>
                <a:lnTo>
                  <a:pt x="118" y="6196"/>
                </a:lnTo>
                <a:lnTo>
                  <a:pt x="106" y="6205"/>
                </a:lnTo>
                <a:lnTo>
                  <a:pt x="94" y="6215"/>
                </a:lnTo>
                <a:lnTo>
                  <a:pt x="84" y="6225"/>
                </a:lnTo>
                <a:lnTo>
                  <a:pt x="74" y="6237"/>
                </a:lnTo>
                <a:lnTo>
                  <a:pt x="64" y="6251"/>
                </a:lnTo>
                <a:lnTo>
                  <a:pt x="55" y="6264"/>
                </a:lnTo>
                <a:lnTo>
                  <a:pt x="47" y="6280"/>
                </a:lnTo>
                <a:lnTo>
                  <a:pt x="39" y="6298"/>
                </a:lnTo>
                <a:lnTo>
                  <a:pt x="31" y="6316"/>
                </a:lnTo>
                <a:lnTo>
                  <a:pt x="26" y="6337"/>
                </a:lnTo>
                <a:lnTo>
                  <a:pt x="20" y="6359"/>
                </a:lnTo>
                <a:lnTo>
                  <a:pt x="14" y="6382"/>
                </a:lnTo>
                <a:lnTo>
                  <a:pt x="10" y="6408"/>
                </a:lnTo>
                <a:lnTo>
                  <a:pt x="6" y="6434"/>
                </a:lnTo>
                <a:lnTo>
                  <a:pt x="3" y="6463"/>
                </a:lnTo>
                <a:lnTo>
                  <a:pt x="1" y="6493"/>
                </a:lnTo>
                <a:lnTo>
                  <a:pt x="0" y="6526"/>
                </a:lnTo>
                <a:lnTo>
                  <a:pt x="2852" y="6526"/>
                </a:lnTo>
                <a:lnTo>
                  <a:pt x="2849" y="6493"/>
                </a:lnTo>
                <a:lnTo>
                  <a:pt x="2847" y="6463"/>
                </a:lnTo>
                <a:lnTo>
                  <a:pt x="2845" y="6434"/>
                </a:lnTo>
                <a:lnTo>
                  <a:pt x="2842" y="6408"/>
                </a:lnTo>
                <a:lnTo>
                  <a:pt x="2837" y="6382"/>
                </a:lnTo>
                <a:lnTo>
                  <a:pt x="2831" y="6359"/>
                </a:lnTo>
                <a:lnTo>
                  <a:pt x="2826" y="6337"/>
                </a:lnTo>
                <a:lnTo>
                  <a:pt x="2819" y="6316"/>
                </a:lnTo>
                <a:lnTo>
                  <a:pt x="2812" y="6298"/>
                </a:lnTo>
                <a:lnTo>
                  <a:pt x="2804" y="6280"/>
                </a:lnTo>
                <a:lnTo>
                  <a:pt x="2796" y="6264"/>
                </a:lnTo>
                <a:lnTo>
                  <a:pt x="2787" y="6251"/>
                </a:lnTo>
                <a:lnTo>
                  <a:pt x="2777" y="6237"/>
                </a:lnTo>
                <a:lnTo>
                  <a:pt x="2767" y="6225"/>
                </a:lnTo>
                <a:lnTo>
                  <a:pt x="2756" y="6215"/>
                </a:lnTo>
                <a:lnTo>
                  <a:pt x="2745" y="6205"/>
                </a:lnTo>
                <a:lnTo>
                  <a:pt x="2733" y="6196"/>
                </a:lnTo>
                <a:lnTo>
                  <a:pt x="2721" y="6188"/>
                </a:lnTo>
                <a:lnTo>
                  <a:pt x="2708" y="6181"/>
                </a:lnTo>
                <a:lnTo>
                  <a:pt x="2695" y="6174"/>
                </a:lnTo>
                <a:lnTo>
                  <a:pt x="2681" y="6170"/>
                </a:lnTo>
                <a:lnTo>
                  <a:pt x="2668" y="6165"/>
                </a:lnTo>
                <a:lnTo>
                  <a:pt x="2638" y="6157"/>
                </a:lnTo>
                <a:lnTo>
                  <a:pt x="2607" y="6152"/>
                </a:lnTo>
                <a:lnTo>
                  <a:pt x="2575" y="6148"/>
                </a:lnTo>
                <a:lnTo>
                  <a:pt x="2541" y="6145"/>
                </a:lnTo>
                <a:lnTo>
                  <a:pt x="2508" y="6143"/>
                </a:lnTo>
                <a:lnTo>
                  <a:pt x="2437" y="6138"/>
                </a:lnTo>
                <a:lnTo>
                  <a:pt x="2400" y="6133"/>
                </a:lnTo>
                <a:lnTo>
                  <a:pt x="2363" y="6129"/>
                </a:lnTo>
                <a:lnTo>
                  <a:pt x="2326" y="6122"/>
                </a:lnTo>
                <a:lnTo>
                  <a:pt x="2308" y="6118"/>
                </a:lnTo>
                <a:lnTo>
                  <a:pt x="2289" y="6112"/>
                </a:lnTo>
                <a:lnTo>
                  <a:pt x="2271" y="6106"/>
                </a:lnTo>
                <a:lnTo>
                  <a:pt x="2252" y="6100"/>
                </a:lnTo>
                <a:lnTo>
                  <a:pt x="2233" y="6092"/>
                </a:lnTo>
                <a:lnTo>
                  <a:pt x="2214" y="6084"/>
                </a:lnTo>
                <a:lnTo>
                  <a:pt x="2196" y="6074"/>
                </a:lnTo>
                <a:lnTo>
                  <a:pt x="2178" y="6064"/>
                </a:lnTo>
                <a:lnTo>
                  <a:pt x="2160" y="6051"/>
                </a:lnTo>
                <a:lnTo>
                  <a:pt x="2142" y="6039"/>
                </a:lnTo>
                <a:lnTo>
                  <a:pt x="2124" y="6024"/>
                </a:lnTo>
                <a:lnTo>
                  <a:pt x="2106" y="6009"/>
                </a:lnTo>
                <a:lnTo>
                  <a:pt x="2089" y="5992"/>
                </a:lnTo>
                <a:lnTo>
                  <a:pt x="2071" y="5974"/>
                </a:lnTo>
                <a:lnTo>
                  <a:pt x="2054" y="5954"/>
                </a:lnTo>
                <a:lnTo>
                  <a:pt x="2037" y="5933"/>
                </a:lnTo>
                <a:lnTo>
                  <a:pt x="2021" y="5910"/>
                </a:lnTo>
                <a:lnTo>
                  <a:pt x="2004" y="5885"/>
                </a:lnTo>
                <a:lnTo>
                  <a:pt x="1989" y="5859"/>
                </a:lnTo>
                <a:lnTo>
                  <a:pt x="1973" y="5831"/>
                </a:lnTo>
                <a:lnTo>
                  <a:pt x="1958" y="5801"/>
                </a:lnTo>
                <a:lnTo>
                  <a:pt x="1942" y="5769"/>
                </a:lnTo>
                <a:close/>
                <a:moveTo>
                  <a:pt x="1025" y="5744"/>
                </a:moveTo>
                <a:lnTo>
                  <a:pt x="1025" y="5744"/>
                </a:lnTo>
                <a:lnTo>
                  <a:pt x="1021" y="5707"/>
                </a:lnTo>
                <a:lnTo>
                  <a:pt x="1018" y="5671"/>
                </a:lnTo>
                <a:lnTo>
                  <a:pt x="1016" y="5636"/>
                </a:lnTo>
                <a:lnTo>
                  <a:pt x="1015" y="5602"/>
                </a:lnTo>
                <a:lnTo>
                  <a:pt x="1015" y="5570"/>
                </a:lnTo>
                <a:lnTo>
                  <a:pt x="1015" y="5539"/>
                </a:lnTo>
                <a:lnTo>
                  <a:pt x="1016" y="5508"/>
                </a:lnTo>
                <a:lnTo>
                  <a:pt x="1018" y="5480"/>
                </a:lnTo>
                <a:lnTo>
                  <a:pt x="1022" y="5452"/>
                </a:lnTo>
                <a:lnTo>
                  <a:pt x="1025" y="5425"/>
                </a:lnTo>
                <a:lnTo>
                  <a:pt x="1030" y="5400"/>
                </a:lnTo>
                <a:lnTo>
                  <a:pt x="1034" y="5375"/>
                </a:lnTo>
                <a:lnTo>
                  <a:pt x="1040" y="5351"/>
                </a:lnTo>
                <a:lnTo>
                  <a:pt x="1045" y="5329"/>
                </a:lnTo>
                <a:lnTo>
                  <a:pt x="1052" y="5307"/>
                </a:lnTo>
                <a:lnTo>
                  <a:pt x="1059" y="5286"/>
                </a:lnTo>
                <a:lnTo>
                  <a:pt x="1067" y="5267"/>
                </a:lnTo>
                <a:lnTo>
                  <a:pt x="1075" y="5248"/>
                </a:lnTo>
                <a:lnTo>
                  <a:pt x="1084" y="5230"/>
                </a:lnTo>
                <a:lnTo>
                  <a:pt x="1092" y="5213"/>
                </a:lnTo>
                <a:lnTo>
                  <a:pt x="1102" y="5196"/>
                </a:lnTo>
                <a:lnTo>
                  <a:pt x="1111" y="5181"/>
                </a:lnTo>
                <a:lnTo>
                  <a:pt x="1121" y="5166"/>
                </a:lnTo>
                <a:lnTo>
                  <a:pt x="1131" y="5153"/>
                </a:lnTo>
                <a:lnTo>
                  <a:pt x="1142" y="5139"/>
                </a:lnTo>
                <a:lnTo>
                  <a:pt x="1154" y="5127"/>
                </a:lnTo>
                <a:lnTo>
                  <a:pt x="1175" y="5104"/>
                </a:lnTo>
                <a:lnTo>
                  <a:pt x="1199" y="5084"/>
                </a:lnTo>
                <a:lnTo>
                  <a:pt x="1223" y="5067"/>
                </a:lnTo>
                <a:lnTo>
                  <a:pt x="1246" y="5052"/>
                </a:lnTo>
                <a:lnTo>
                  <a:pt x="1270" y="5039"/>
                </a:lnTo>
                <a:lnTo>
                  <a:pt x="1295" y="5029"/>
                </a:lnTo>
                <a:lnTo>
                  <a:pt x="1317" y="5020"/>
                </a:lnTo>
                <a:lnTo>
                  <a:pt x="1341" y="5013"/>
                </a:lnTo>
                <a:lnTo>
                  <a:pt x="1362" y="5007"/>
                </a:lnTo>
                <a:lnTo>
                  <a:pt x="1384" y="5003"/>
                </a:lnTo>
                <a:lnTo>
                  <a:pt x="1403" y="4999"/>
                </a:lnTo>
                <a:lnTo>
                  <a:pt x="1421" y="4997"/>
                </a:lnTo>
                <a:lnTo>
                  <a:pt x="1438" y="4996"/>
                </a:lnTo>
                <a:lnTo>
                  <a:pt x="1464" y="4995"/>
                </a:lnTo>
                <a:lnTo>
                  <a:pt x="1482" y="4996"/>
                </a:lnTo>
                <a:lnTo>
                  <a:pt x="1488" y="4996"/>
                </a:lnTo>
                <a:lnTo>
                  <a:pt x="1476" y="5005"/>
                </a:lnTo>
                <a:lnTo>
                  <a:pt x="1462" y="5016"/>
                </a:lnTo>
                <a:lnTo>
                  <a:pt x="1443" y="5033"/>
                </a:lnTo>
                <a:lnTo>
                  <a:pt x="1420" y="5055"/>
                </a:lnTo>
                <a:lnTo>
                  <a:pt x="1393" y="5083"/>
                </a:lnTo>
                <a:lnTo>
                  <a:pt x="1362" y="5117"/>
                </a:lnTo>
                <a:lnTo>
                  <a:pt x="1330" y="5157"/>
                </a:lnTo>
                <a:lnTo>
                  <a:pt x="1294" y="5204"/>
                </a:lnTo>
                <a:lnTo>
                  <a:pt x="1276" y="5230"/>
                </a:lnTo>
                <a:lnTo>
                  <a:pt x="1256" y="5258"/>
                </a:lnTo>
                <a:lnTo>
                  <a:pt x="1237" y="5287"/>
                </a:lnTo>
                <a:lnTo>
                  <a:pt x="1218" y="5319"/>
                </a:lnTo>
                <a:lnTo>
                  <a:pt x="1199" y="5351"/>
                </a:lnTo>
                <a:lnTo>
                  <a:pt x="1179" y="5388"/>
                </a:lnTo>
                <a:lnTo>
                  <a:pt x="1159" y="5425"/>
                </a:lnTo>
                <a:lnTo>
                  <a:pt x="1139" y="5464"/>
                </a:lnTo>
                <a:lnTo>
                  <a:pt x="1120" y="5505"/>
                </a:lnTo>
                <a:lnTo>
                  <a:pt x="1101" y="5549"/>
                </a:lnTo>
                <a:lnTo>
                  <a:pt x="1080" y="5594"/>
                </a:lnTo>
                <a:lnTo>
                  <a:pt x="1062" y="5641"/>
                </a:lnTo>
                <a:lnTo>
                  <a:pt x="1043" y="5691"/>
                </a:lnTo>
                <a:lnTo>
                  <a:pt x="1025" y="57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xmlns="" id="{1FF90663-007C-406A-9DE0-1FCA1AA67BE2}"/>
              </a:ext>
            </a:extLst>
          </p:cNvPr>
          <p:cNvSpPr/>
          <p:nvPr/>
        </p:nvSpPr>
        <p:spPr>
          <a:xfrm>
            <a:off x="9244310" y="4609239"/>
            <a:ext cx="500324" cy="444455"/>
          </a:xfrm>
          <a:custGeom>
            <a:avLst/>
            <a:gdLst/>
            <a:ahLst/>
            <a:cxnLst/>
            <a:rect l="l" t="t" r="r" b="b"/>
            <a:pathLst>
              <a:path w="1916638" h="1703474">
                <a:moveTo>
                  <a:pt x="1388994" y="1007638"/>
                </a:moveTo>
                <a:lnTo>
                  <a:pt x="1629018" y="1007638"/>
                </a:lnTo>
                <a:cubicBezTo>
                  <a:pt x="1662160" y="1007638"/>
                  <a:pt x="1689026" y="1034504"/>
                  <a:pt x="1689026" y="1067646"/>
                </a:cubicBezTo>
                <a:lnTo>
                  <a:pt x="1689026" y="1643466"/>
                </a:lnTo>
                <a:cubicBezTo>
                  <a:pt x="1689026" y="1676608"/>
                  <a:pt x="1662160" y="1703474"/>
                  <a:pt x="1629018" y="1703474"/>
                </a:cubicBezTo>
                <a:lnTo>
                  <a:pt x="1388994" y="1703474"/>
                </a:lnTo>
                <a:cubicBezTo>
                  <a:pt x="1355852" y="1703474"/>
                  <a:pt x="1328986" y="1676608"/>
                  <a:pt x="1328986" y="1643466"/>
                </a:cubicBezTo>
                <a:lnTo>
                  <a:pt x="1328986" y="1067646"/>
                </a:lnTo>
                <a:cubicBezTo>
                  <a:pt x="1328986" y="1034504"/>
                  <a:pt x="1355852" y="1007638"/>
                  <a:pt x="1388994" y="1007638"/>
                </a:cubicBezTo>
                <a:close/>
                <a:moveTo>
                  <a:pt x="278330" y="1005944"/>
                </a:moveTo>
                <a:lnTo>
                  <a:pt x="518354" y="1005944"/>
                </a:lnTo>
                <a:cubicBezTo>
                  <a:pt x="551496" y="1005944"/>
                  <a:pt x="578362" y="1032810"/>
                  <a:pt x="578362" y="1065952"/>
                </a:cubicBezTo>
                <a:lnTo>
                  <a:pt x="578362" y="1641772"/>
                </a:lnTo>
                <a:cubicBezTo>
                  <a:pt x="578362" y="1674914"/>
                  <a:pt x="551496" y="1701780"/>
                  <a:pt x="518354" y="1701780"/>
                </a:cubicBezTo>
                <a:lnTo>
                  <a:pt x="278330" y="1701780"/>
                </a:lnTo>
                <a:cubicBezTo>
                  <a:pt x="245188" y="1701780"/>
                  <a:pt x="218322" y="1674914"/>
                  <a:pt x="218322" y="1641772"/>
                </a:cubicBezTo>
                <a:lnTo>
                  <a:pt x="218322" y="1065952"/>
                </a:lnTo>
                <a:cubicBezTo>
                  <a:pt x="218322" y="1032810"/>
                  <a:pt x="245188" y="1005944"/>
                  <a:pt x="278330" y="1005944"/>
                </a:cubicBezTo>
                <a:close/>
                <a:moveTo>
                  <a:pt x="958319" y="0"/>
                </a:moveTo>
                <a:cubicBezTo>
                  <a:pt x="1487584" y="0"/>
                  <a:pt x="1916638" y="409484"/>
                  <a:pt x="1916638" y="914608"/>
                </a:cubicBezTo>
                <a:lnTo>
                  <a:pt x="1916638" y="1416309"/>
                </a:lnTo>
                <a:lnTo>
                  <a:pt x="1775274" y="1416309"/>
                </a:lnTo>
                <a:lnTo>
                  <a:pt x="1775274" y="914608"/>
                </a:lnTo>
                <a:lnTo>
                  <a:pt x="1776026" y="914608"/>
                </a:lnTo>
                <a:cubicBezTo>
                  <a:pt x="1776026" y="487142"/>
                  <a:pt x="1409926" y="140612"/>
                  <a:pt x="958319" y="140612"/>
                </a:cubicBezTo>
                <a:cubicBezTo>
                  <a:pt x="506712" y="140612"/>
                  <a:pt x="140612" y="487142"/>
                  <a:pt x="140612" y="914608"/>
                </a:cubicBezTo>
                <a:lnTo>
                  <a:pt x="141364" y="914608"/>
                </a:lnTo>
                <a:lnTo>
                  <a:pt x="141364" y="1416309"/>
                </a:lnTo>
                <a:lnTo>
                  <a:pt x="0" y="1416309"/>
                </a:lnTo>
                <a:lnTo>
                  <a:pt x="0" y="914608"/>
                </a:lnTo>
                <a:cubicBezTo>
                  <a:pt x="0" y="409484"/>
                  <a:pt x="429054" y="0"/>
                  <a:pt x="958319" y="0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xmlns="" id="{3BEB1ECA-73E6-4FC1-AF08-CE6F182C0A6D}"/>
              </a:ext>
            </a:extLst>
          </p:cNvPr>
          <p:cNvSpPr>
            <a:spLocks/>
          </p:cNvSpPr>
          <p:nvPr/>
        </p:nvSpPr>
        <p:spPr bwMode="auto">
          <a:xfrm>
            <a:off x="10304366" y="4614849"/>
            <a:ext cx="590371" cy="459505"/>
          </a:xfrm>
          <a:custGeom>
            <a:avLst/>
            <a:gdLst>
              <a:gd name="T0" fmla="*/ 1055979 w 1565275"/>
              <a:gd name="T1" fmla="*/ 493267 h 1217613"/>
              <a:gd name="T2" fmla="*/ 1161228 w 1565275"/>
              <a:gd name="T3" fmla="*/ 547049 h 1217613"/>
              <a:gd name="T4" fmla="*/ 1242015 w 1565275"/>
              <a:gd name="T5" fmla="*/ 632068 h 1217613"/>
              <a:gd name="T6" fmla="*/ 1291260 w 1565275"/>
              <a:gd name="T7" fmla="*/ 740597 h 1217613"/>
              <a:gd name="T8" fmla="*/ 1300271 w 1565275"/>
              <a:gd name="T9" fmla="*/ 863940 h 1217613"/>
              <a:gd name="T10" fmla="*/ 1267763 w 1565275"/>
              <a:gd name="T11" fmla="*/ 980198 h 1217613"/>
              <a:gd name="T12" fmla="*/ 1199529 w 1565275"/>
              <a:gd name="T13" fmla="*/ 1076166 h 1217613"/>
              <a:gd name="T14" fmla="*/ 1103937 w 1565275"/>
              <a:gd name="T15" fmla="*/ 1144439 h 1217613"/>
              <a:gd name="T16" fmla="*/ 987422 w 1565275"/>
              <a:gd name="T17" fmla="*/ 1177288 h 1217613"/>
              <a:gd name="T18" fmla="*/ 864150 w 1565275"/>
              <a:gd name="T19" fmla="*/ 1167949 h 1217613"/>
              <a:gd name="T20" fmla="*/ 756005 w 1565275"/>
              <a:gd name="T21" fmla="*/ 1118999 h 1217613"/>
              <a:gd name="T22" fmla="*/ 670712 w 1565275"/>
              <a:gd name="T23" fmla="*/ 1037843 h 1217613"/>
              <a:gd name="T24" fmla="*/ 616639 w 1565275"/>
              <a:gd name="T25" fmla="*/ 932213 h 1217613"/>
              <a:gd name="T26" fmla="*/ 601512 w 1565275"/>
              <a:gd name="T27" fmla="*/ 810159 h 1217613"/>
              <a:gd name="T28" fmla="*/ 628869 w 1565275"/>
              <a:gd name="T29" fmla="*/ 691646 h 1217613"/>
              <a:gd name="T30" fmla="*/ 692276 w 1565275"/>
              <a:gd name="T31" fmla="*/ 592135 h 1217613"/>
              <a:gd name="T32" fmla="*/ 784650 w 1565275"/>
              <a:gd name="T33" fmla="*/ 519675 h 1217613"/>
              <a:gd name="T34" fmla="*/ 898589 w 1565275"/>
              <a:gd name="T35" fmla="*/ 481673 h 1217613"/>
              <a:gd name="T36" fmla="*/ 912431 w 1565275"/>
              <a:gd name="T37" fmla="*/ 317221 h 1217613"/>
              <a:gd name="T38" fmla="*/ 823602 w 1565275"/>
              <a:gd name="T39" fmla="*/ 331714 h 1217613"/>
              <a:gd name="T40" fmla="*/ 740887 w 1565275"/>
              <a:gd name="T41" fmla="*/ 361019 h 1217613"/>
              <a:gd name="T42" fmla="*/ 665254 w 1565275"/>
              <a:gd name="T43" fmla="*/ 403530 h 1217613"/>
              <a:gd name="T44" fmla="*/ 598310 w 1565275"/>
              <a:gd name="T45" fmla="*/ 457313 h 1217613"/>
              <a:gd name="T46" fmla="*/ 541344 w 1565275"/>
              <a:gd name="T47" fmla="*/ 521723 h 1217613"/>
              <a:gd name="T48" fmla="*/ 495320 w 1565275"/>
              <a:gd name="T49" fmla="*/ 595151 h 1217613"/>
              <a:gd name="T50" fmla="*/ 462813 w 1565275"/>
              <a:gd name="T51" fmla="*/ 675987 h 1217613"/>
              <a:gd name="T52" fmla="*/ 443825 w 1565275"/>
              <a:gd name="T53" fmla="*/ 763263 h 1217613"/>
              <a:gd name="T54" fmla="*/ 440284 w 1565275"/>
              <a:gd name="T55" fmla="*/ 854725 h 1217613"/>
              <a:gd name="T56" fmla="*/ 452514 w 1565275"/>
              <a:gd name="T57" fmla="*/ 943933 h 1217613"/>
              <a:gd name="T58" fmla="*/ 479550 w 1565275"/>
              <a:gd name="T59" fmla="*/ 1027666 h 1217613"/>
              <a:gd name="T60" fmla="*/ 520101 w 1565275"/>
              <a:gd name="T61" fmla="*/ 1104315 h 1217613"/>
              <a:gd name="T62" fmla="*/ 572562 w 1565275"/>
              <a:gd name="T63" fmla="*/ 1172911 h 1217613"/>
              <a:gd name="T64" fmla="*/ 635322 w 1565275"/>
              <a:gd name="T65" fmla="*/ 1231525 h 1217613"/>
              <a:gd name="T66" fmla="*/ 707737 w 1565275"/>
              <a:gd name="T67" fmla="*/ 1279189 h 1217613"/>
              <a:gd name="T68" fmla="*/ 787554 w 1565275"/>
              <a:gd name="T69" fmla="*/ 1313648 h 1217613"/>
              <a:gd name="T70" fmla="*/ 873809 w 1565275"/>
              <a:gd name="T71" fmla="*/ 1334903 h 1217613"/>
              <a:gd name="T72" fmla="*/ 965213 w 1565275"/>
              <a:gd name="T73" fmla="*/ 1340701 h 1217613"/>
              <a:gd name="T74" fmla="*/ 1055008 w 1565275"/>
              <a:gd name="T75" fmla="*/ 1330395 h 1217613"/>
              <a:gd name="T76" fmla="*/ 1139653 w 1565275"/>
              <a:gd name="T77" fmla="*/ 1305275 h 1217613"/>
              <a:gd name="T78" fmla="*/ 1217540 w 1565275"/>
              <a:gd name="T79" fmla="*/ 1266629 h 1217613"/>
              <a:gd name="T80" fmla="*/ 1286736 w 1565275"/>
              <a:gd name="T81" fmla="*/ 1215745 h 1217613"/>
              <a:gd name="T82" fmla="*/ 1346921 w 1565275"/>
              <a:gd name="T83" fmla="*/ 1154232 h 1217613"/>
              <a:gd name="T84" fmla="*/ 1395841 w 1565275"/>
              <a:gd name="T85" fmla="*/ 1083060 h 1217613"/>
              <a:gd name="T86" fmla="*/ 1432854 w 1565275"/>
              <a:gd name="T87" fmla="*/ 1004478 h 1217613"/>
              <a:gd name="T88" fmla="*/ 1456026 w 1565275"/>
              <a:gd name="T89" fmla="*/ 918813 h 1217613"/>
              <a:gd name="T90" fmla="*/ 1464072 w 1565275"/>
              <a:gd name="T91" fmla="*/ 828316 h 1217613"/>
              <a:gd name="T92" fmla="*/ 1456026 w 1565275"/>
              <a:gd name="T93" fmla="*/ 737821 h 1217613"/>
              <a:gd name="T94" fmla="*/ 1432854 w 1565275"/>
              <a:gd name="T95" fmla="*/ 652155 h 1217613"/>
              <a:gd name="T96" fmla="*/ 1395841 w 1565275"/>
              <a:gd name="T97" fmla="*/ 573252 h 1217613"/>
              <a:gd name="T98" fmla="*/ 1346921 w 1565275"/>
              <a:gd name="T99" fmla="*/ 502079 h 1217613"/>
              <a:gd name="T100" fmla="*/ 1286736 w 1565275"/>
              <a:gd name="T101" fmla="*/ 440889 h 1217613"/>
              <a:gd name="T102" fmla="*/ 1217540 w 1565275"/>
              <a:gd name="T103" fmla="*/ 390005 h 1217613"/>
              <a:gd name="T104" fmla="*/ 1139653 w 1565275"/>
              <a:gd name="T105" fmla="*/ 351358 h 1217613"/>
              <a:gd name="T106" fmla="*/ 1055008 w 1565275"/>
              <a:gd name="T107" fmla="*/ 325916 h 1217613"/>
              <a:gd name="T108" fmla="*/ 965213 w 1565275"/>
              <a:gd name="T109" fmla="*/ 315933 h 1217613"/>
              <a:gd name="T110" fmla="*/ 79215 w 1565275"/>
              <a:gd name="T111" fmla="*/ 78563 h 1217613"/>
              <a:gd name="T112" fmla="*/ 1903712 w 1565275"/>
              <a:gd name="T113" fmla="*/ 246370 h 1217613"/>
              <a:gd name="T114" fmla="*/ 1903712 w 1565275"/>
              <a:gd name="T115" fmla="*/ 1482725 h 1217613"/>
              <a:gd name="T116" fmla="*/ 323 w 1565275"/>
              <a:gd name="T117" fmla="*/ 415447 h 1217613"/>
              <a:gd name="T118" fmla="*/ 454446 w 1565275"/>
              <a:gd name="T119" fmla="*/ 170044 h 1217613"/>
              <a:gd name="T120" fmla="*/ 533942 w 1565275"/>
              <a:gd name="T121" fmla="*/ 159416 h 121761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565275" h="1217613">
                <a:moveTo>
                  <a:pt x="781977" y="392112"/>
                </a:moveTo>
                <a:lnTo>
                  <a:pt x="796787" y="392377"/>
                </a:lnTo>
                <a:lnTo>
                  <a:pt x="811332" y="393699"/>
                </a:lnTo>
                <a:lnTo>
                  <a:pt x="825878" y="395550"/>
                </a:lnTo>
                <a:lnTo>
                  <a:pt x="840159" y="397930"/>
                </a:lnTo>
                <a:lnTo>
                  <a:pt x="854175" y="401104"/>
                </a:lnTo>
                <a:lnTo>
                  <a:pt x="867663" y="405071"/>
                </a:lnTo>
                <a:lnTo>
                  <a:pt x="881150" y="409302"/>
                </a:lnTo>
                <a:lnTo>
                  <a:pt x="894109" y="414856"/>
                </a:lnTo>
                <a:lnTo>
                  <a:pt x="907068" y="420410"/>
                </a:lnTo>
                <a:lnTo>
                  <a:pt x="919233" y="426757"/>
                </a:lnTo>
                <a:lnTo>
                  <a:pt x="931398" y="433897"/>
                </a:lnTo>
                <a:lnTo>
                  <a:pt x="943034" y="441302"/>
                </a:lnTo>
                <a:lnTo>
                  <a:pt x="954142" y="449236"/>
                </a:lnTo>
                <a:lnTo>
                  <a:pt x="965249" y="457963"/>
                </a:lnTo>
                <a:lnTo>
                  <a:pt x="975563" y="466955"/>
                </a:lnTo>
                <a:lnTo>
                  <a:pt x="985613" y="476476"/>
                </a:lnTo>
                <a:lnTo>
                  <a:pt x="995398" y="486261"/>
                </a:lnTo>
                <a:lnTo>
                  <a:pt x="1004125" y="496839"/>
                </a:lnTo>
                <a:lnTo>
                  <a:pt x="1012852" y="507947"/>
                </a:lnTo>
                <a:lnTo>
                  <a:pt x="1020522" y="519054"/>
                </a:lnTo>
                <a:lnTo>
                  <a:pt x="1028191" y="530690"/>
                </a:lnTo>
                <a:lnTo>
                  <a:pt x="1035332" y="542591"/>
                </a:lnTo>
                <a:lnTo>
                  <a:pt x="1041679" y="555021"/>
                </a:lnTo>
                <a:lnTo>
                  <a:pt x="1047232" y="567979"/>
                </a:lnTo>
                <a:lnTo>
                  <a:pt x="1052522" y="580938"/>
                </a:lnTo>
                <a:lnTo>
                  <a:pt x="1057018" y="594426"/>
                </a:lnTo>
                <a:lnTo>
                  <a:pt x="1060985" y="608178"/>
                </a:lnTo>
                <a:lnTo>
                  <a:pt x="1064158" y="622194"/>
                </a:lnTo>
                <a:lnTo>
                  <a:pt x="1066538" y="636211"/>
                </a:lnTo>
                <a:lnTo>
                  <a:pt x="1068389" y="650756"/>
                </a:lnTo>
                <a:lnTo>
                  <a:pt x="1069712" y="665302"/>
                </a:lnTo>
                <a:lnTo>
                  <a:pt x="1069976" y="680111"/>
                </a:lnTo>
                <a:lnTo>
                  <a:pt x="1069712" y="694921"/>
                </a:lnTo>
                <a:lnTo>
                  <a:pt x="1068389" y="709467"/>
                </a:lnTo>
                <a:lnTo>
                  <a:pt x="1066538" y="723748"/>
                </a:lnTo>
                <a:lnTo>
                  <a:pt x="1064158" y="738029"/>
                </a:lnTo>
                <a:lnTo>
                  <a:pt x="1060985" y="752045"/>
                </a:lnTo>
                <a:lnTo>
                  <a:pt x="1057018" y="765533"/>
                </a:lnTo>
                <a:lnTo>
                  <a:pt x="1052522" y="779285"/>
                </a:lnTo>
                <a:lnTo>
                  <a:pt x="1047232" y="792243"/>
                </a:lnTo>
                <a:lnTo>
                  <a:pt x="1041679" y="804938"/>
                </a:lnTo>
                <a:lnTo>
                  <a:pt x="1035332" y="817632"/>
                </a:lnTo>
                <a:lnTo>
                  <a:pt x="1028191" y="829533"/>
                </a:lnTo>
                <a:lnTo>
                  <a:pt x="1020522" y="841169"/>
                </a:lnTo>
                <a:lnTo>
                  <a:pt x="1012852" y="852276"/>
                </a:lnTo>
                <a:lnTo>
                  <a:pt x="1004125" y="863384"/>
                </a:lnTo>
                <a:lnTo>
                  <a:pt x="995398" y="873962"/>
                </a:lnTo>
                <a:lnTo>
                  <a:pt x="985613" y="883747"/>
                </a:lnTo>
                <a:lnTo>
                  <a:pt x="975563" y="893268"/>
                </a:lnTo>
                <a:lnTo>
                  <a:pt x="965249" y="902524"/>
                </a:lnTo>
                <a:lnTo>
                  <a:pt x="954142" y="910987"/>
                </a:lnTo>
                <a:lnTo>
                  <a:pt x="943034" y="918921"/>
                </a:lnTo>
                <a:lnTo>
                  <a:pt x="931398" y="926590"/>
                </a:lnTo>
                <a:lnTo>
                  <a:pt x="919233" y="933466"/>
                </a:lnTo>
                <a:lnTo>
                  <a:pt x="907068" y="939813"/>
                </a:lnTo>
                <a:lnTo>
                  <a:pt x="894109" y="945367"/>
                </a:lnTo>
                <a:lnTo>
                  <a:pt x="881150" y="950921"/>
                </a:lnTo>
                <a:lnTo>
                  <a:pt x="867663" y="955152"/>
                </a:lnTo>
                <a:lnTo>
                  <a:pt x="854175" y="959119"/>
                </a:lnTo>
                <a:lnTo>
                  <a:pt x="840159" y="962293"/>
                </a:lnTo>
                <a:lnTo>
                  <a:pt x="825878" y="964673"/>
                </a:lnTo>
                <a:lnTo>
                  <a:pt x="811332" y="966788"/>
                </a:lnTo>
                <a:lnTo>
                  <a:pt x="796787" y="967846"/>
                </a:lnTo>
                <a:lnTo>
                  <a:pt x="781977" y="968375"/>
                </a:lnTo>
                <a:lnTo>
                  <a:pt x="767432" y="967846"/>
                </a:lnTo>
                <a:lnTo>
                  <a:pt x="752357" y="966788"/>
                </a:lnTo>
                <a:lnTo>
                  <a:pt x="738341" y="964673"/>
                </a:lnTo>
                <a:lnTo>
                  <a:pt x="724060" y="962293"/>
                </a:lnTo>
                <a:lnTo>
                  <a:pt x="710043" y="959119"/>
                </a:lnTo>
                <a:lnTo>
                  <a:pt x="696556" y="955152"/>
                </a:lnTo>
                <a:lnTo>
                  <a:pt x="682804" y="950921"/>
                </a:lnTo>
                <a:lnTo>
                  <a:pt x="669845" y="945367"/>
                </a:lnTo>
                <a:lnTo>
                  <a:pt x="657151" y="939813"/>
                </a:lnTo>
                <a:lnTo>
                  <a:pt x="644721" y="933466"/>
                </a:lnTo>
                <a:lnTo>
                  <a:pt x="632556" y="926590"/>
                </a:lnTo>
                <a:lnTo>
                  <a:pt x="621184" y="918921"/>
                </a:lnTo>
                <a:lnTo>
                  <a:pt x="609812" y="910987"/>
                </a:lnTo>
                <a:lnTo>
                  <a:pt x="598969" y="902524"/>
                </a:lnTo>
                <a:lnTo>
                  <a:pt x="588126" y="893268"/>
                </a:lnTo>
                <a:lnTo>
                  <a:pt x="578341" y="883747"/>
                </a:lnTo>
                <a:lnTo>
                  <a:pt x="568820" y="873962"/>
                </a:lnTo>
                <a:lnTo>
                  <a:pt x="559564" y="863384"/>
                </a:lnTo>
                <a:lnTo>
                  <a:pt x="551102" y="852276"/>
                </a:lnTo>
                <a:lnTo>
                  <a:pt x="543168" y="841169"/>
                </a:lnTo>
                <a:lnTo>
                  <a:pt x="535498" y="829533"/>
                </a:lnTo>
                <a:lnTo>
                  <a:pt x="528622" y="817632"/>
                </a:lnTo>
                <a:lnTo>
                  <a:pt x="522275" y="804938"/>
                </a:lnTo>
                <a:lnTo>
                  <a:pt x="516721" y="792243"/>
                </a:lnTo>
                <a:lnTo>
                  <a:pt x="511432" y="779285"/>
                </a:lnTo>
                <a:lnTo>
                  <a:pt x="506672" y="765533"/>
                </a:lnTo>
                <a:lnTo>
                  <a:pt x="502969" y="752045"/>
                </a:lnTo>
                <a:lnTo>
                  <a:pt x="499796" y="738029"/>
                </a:lnTo>
                <a:lnTo>
                  <a:pt x="497416" y="723748"/>
                </a:lnTo>
                <a:lnTo>
                  <a:pt x="495300" y="709467"/>
                </a:lnTo>
                <a:lnTo>
                  <a:pt x="494242" y="694921"/>
                </a:lnTo>
                <a:lnTo>
                  <a:pt x="493713" y="680111"/>
                </a:lnTo>
                <a:lnTo>
                  <a:pt x="494242" y="665302"/>
                </a:lnTo>
                <a:lnTo>
                  <a:pt x="495300" y="650756"/>
                </a:lnTo>
                <a:lnTo>
                  <a:pt x="497416" y="636211"/>
                </a:lnTo>
                <a:lnTo>
                  <a:pt x="499796" y="622194"/>
                </a:lnTo>
                <a:lnTo>
                  <a:pt x="502969" y="608178"/>
                </a:lnTo>
                <a:lnTo>
                  <a:pt x="506672" y="594426"/>
                </a:lnTo>
                <a:lnTo>
                  <a:pt x="511432" y="580938"/>
                </a:lnTo>
                <a:lnTo>
                  <a:pt x="516721" y="567979"/>
                </a:lnTo>
                <a:lnTo>
                  <a:pt x="522275" y="555021"/>
                </a:lnTo>
                <a:lnTo>
                  <a:pt x="528622" y="542591"/>
                </a:lnTo>
                <a:lnTo>
                  <a:pt x="535498" y="530690"/>
                </a:lnTo>
                <a:lnTo>
                  <a:pt x="543168" y="519054"/>
                </a:lnTo>
                <a:lnTo>
                  <a:pt x="551102" y="507947"/>
                </a:lnTo>
                <a:lnTo>
                  <a:pt x="559564" y="496839"/>
                </a:lnTo>
                <a:lnTo>
                  <a:pt x="568820" y="486261"/>
                </a:lnTo>
                <a:lnTo>
                  <a:pt x="578341" y="476476"/>
                </a:lnTo>
                <a:lnTo>
                  <a:pt x="588126" y="466955"/>
                </a:lnTo>
                <a:lnTo>
                  <a:pt x="598969" y="457963"/>
                </a:lnTo>
                <a:lnTo>
                  <a:pt x="609812" y="449236"/>
                </a:lnTo>
                <a:lnTo>
                  <a:pt x="621184" y="441302"/>
                </a:lnTo>
                <a:lnTo>
                  <a:pt x="632556" y="433897"/>
                </a:lnTo>
                <a:lnTo>
                  <a:pt x="644721" y="426757"/>
                </a:lnTo>
                <a:lnTo>
                  <a:pt x="657151" y="420410"/>
                </a:lnTo>
                <a:lnTo>
                  <a:pt x="669845" y="414856"/>
                </a:lnTo>
                <a:lnTo>
                  <a:pt x="682804" y="409302"/>
                </a:lnTo>
                <a:lnTo>
                  <a:pt x="696556" y="405071"/>
                </a:lnTo>
                <a:lnTo>
                  <a:pt x="710043" y="401104"/>
                </a:lnTo>
                <a:lnTo>
                  <a:pt x="724060" y="397930"/>
                </a:lnTo>
                <a:lnTo>
                  <a:pt x="738341" y="395550"/>
                </a:lnTo>
                <a:lnTo>
                  <a:pt x="752357" y="393699"/>
                </a:lnTo>
                <a:lnTo>
                  <a:pt x="767432" y="392377"/>
                </a:lnTo>
                <a:lnTo>
                  <a:pt x="781977" y="392112"/>
                </a:lnTo>
                <a:close/>
                <a:moveTo>
                  <a:pt x="781977" y="259179"/>
                </a:moveTo>
                <a:lnTo>
                  <a:pt x="771134" y="259444"/>
                </a:lnTo>
                <a:lnTo>
                  <a:pt x="760292" y="259708"/>
                </a:lnTo>
                <a:lnTo>
                  <a:pt x="749714" y="260502"/>
                </a:lnTo>
                <a:lnTo>
                  <a:pt x="738871" y="261295"/>
                </a:lnTo>
                <a:lnTo>
                  <a:pt x="728293" y="262617"/>
                </a:lnTo>
                <a:lnTo>
                  <a:pt x="717980" y="264204"/>
                </a:lnTo>
                <a:lnTo>
                  <a:pt x="707402" y="265791"/>
                </a:lnTo>
                <a:lnTo>
                  <a:pt x="697088" y="267642"/>
                </a:lnTo>
                <a:lnTo>
                  <a:pt x="687039" y="270287"/>
                </a:lnTo>
                <a:lnTo>
                  <a:pt x="676726" y="272403"/>
                </a:lnTo>
                <a:lnTo>
                  <a:pt x="666677" y="275312"/>
                </a:lnTo>
                <a:lnTo>
                  <a:pt x="656892" y="278221"/>
                </a:lnTo>
                <a:lnTo>
                  <a:pt x="647107" y="281395"/>
                </a:lnTo>
                <a:lnTo>
                  <a:pt x="637323" y="284833"/>
                </a:lnTo>
                <a:lnTo>
                  <a:pt x="627803" y="288535"/>
                </a:lnTo>
                <a:lnTo>
                  <a:pt x="618283" y="292238"/>
                </a:lnTo>
                <a:lnTo>
                  <a:pt x="608762" y="296469"/>
                </a:lnTo>
                <a:lnTo>
                  <a:pt x="599507" y="300965"/>
                </a:lnTo>
                <a:lnTo>
                  <a:pt x="590515" y="305461"/>
                </a:lnTo>
                <a:lnTo>
                  <a:pt x="581524" y="310222"/>
                </a:lnTo>
                <a:lnTo>
                  <a:pt x="572268" y="315247"/>
                </a:lnTo>
                <a:lnTo>
                  <a:pt x="563806" y="320272"/>
                </a:lnTo>
                <a:lnTo>
                  <a:pt x="555344" y="325561"/>
                </a:lnTo>
                <a:lnTo>
                  <a:pt x="546617" y="331379"/>
                </a:lnTo>
                <a:lnTo>
                  <a:pt x="538419" y="336933"/>
                </a:lnTo>
                <a:lnTo>
                  <a:pt x="530221" y="343016"/>
                </a:lnTo>
                <a:lnTo>
                  <a:pt x="522023" y="349099"/>
                </a:lnTo>
                <a:lnTo>
                  <a:pt x="514354" y="355446"/>
                </a:lnTo>
                <a:lnTo>
                  <a:pt x="506421" y="362058"/>
                </a:lnTo>
                <a:lnTo>
                  <a:pt x="499016" y="368669"/>
                </a:lnTo>
                <a:lnTo>
                  <a:pt x="491611" y="375545"/>
                </a:lnTo>
                <a:lnTo>
                  <a:pt x="484207" y="382686"/>
                </a:lnTo>
                <a:lnTo>
                  <a:pt x="477331" y="389827"/>
                </a:lnTo>
                <a:lnTo>
                  <a:pt x="470455" y="397232"/>
                </a:lnTo>
                <a:lnTo>
                  <a:pt x="463844" y="404901"/>
                </a:lnTo>
                <a:lnTo>
                  <a:pt x="457233" y="412307"/>
                </a:lnTo>
                <a:lnTo>
                  <a:pt x="450886" y="420241"/>
                </a:lnTo>
                <a:lnTo>
                  <a:pt x="444804" y="428439"/>
                </a:lnTo>
                <a:lnTo>
                  <a:pt x="438722" y="436373"/>
                </a:lnTo>
                <a:lnTo>
                  <a:pt x="433168" y="445101"/>
                </a:lnTo>
                <a:lnTo>
                  <a:pt x="427350" y="453299"/>
                </a:lnTo>
                <a:lnTo>
                  <a:pt x="422061" y="462027"/>
                </a:lnTo>
                <a:lnTo>
                  <a:pt x="416772" y="470754"/>
                </a:lnTo>
                <a:lnTo>
                  <a:pt x="411748" y="479482"/>
                </a:lnTo>
                <a:lnTo>
                  <a:pt x="406988" y="488738"/>
                </a:lnTo>
                <a:lnTo>
                  <a:pt x="402756" y="497730"/>
                </a:lnTo>
                <a:lnTo>
                  <a:pt x="398261" y="506986"/>
                </a:lnTo>
                <a:lnTo>
                  <a:pt x="394030" y="516243"/>
                </a:lnTo>
                <a:lnTo>
                  <a:pt x="390327" y="525764"/>
                </a:lnTo>
                <a:lnTo>
                  <a:pt x="386889" y="535549"/>
                </a:lnTo>
                <a:lnTo>
                  <a:pt x="383452" y="545334"/>
                </a:lnTo>
                <a:lnTo>
                  <a:pt x="380278" y="555120"/>
                </a:lnTo>
                <a:lnTo>
                  <a:pt x="377105" y="564905"/>
                </a:lnTo>
                <a:lnTo>
                  <a:pt x="374460" y="575219"/>
                </a:lnTo>
                <a:lnTo>
                  <a:pt x="371816" y="585269"/>
                </a:lnTo>
                <a:lnTo>
                  <a:pt x="369700" y="595319"/>
                </a:lnTo>
                <a:lnTo>
                  <a:pt x="367849" y="605898"/>
                </a:lnTo>
                <a:lnTo>
                  <a:pt x="365998" y="615947"/>
                </a:lnTo>
                <a:lnTo>
                  <a:pt x="364676" y="626791"/>
                </a:lnTo>
                <a:lnTo>
                  <a:pt x="363353" y="637105"/>
                </a:lnTo>
                <a:lnTo>
                  <a:pt x="362560" y="647948"/>
                </a:lnTo>
                <a:lnTo>
                  <a:pt x="361767" y="658791"/>
                </a:lnTo>
                <a:lnTo>
                  <a:pt x="361238" y="669370"/>
                </a:lnTo>
                <a:lnTo>
                  <a:pt x="361238" y="680213"/>
                </a:lnTo>
                <a:lnTo>
                  <a:pt x="361238" y="691056"/>
                </a:lnTo>
                <a:lnTo>
                  <a:pt x="361767" y="701900"/>
                </a:lnTo>
                <a:lnTo>
                  <a:pt x="362560" y="712478"/>
                </a:lnTo>
                <a:lnTo>
                  <a:pt x="363353" y="723322"/>
                </a:lnTo>
                <a:lnTo>
                  <a:pt x="364676" y="733636"/>
                </a:lnTo>
                <a:lnTo>
                  <a:pt x="365998" y="744215"/>
                </a:lnTo>
                <a:lnTo>
                  <a:pt x="367849" y="754529"/>
                </a:lnTo>
                <a:lnTo>
                  <a:pt x="369700" y="765108"/>
                </a:lnTo>
                <a:lnTo>
                  <a:pt x="371816" y="775157"/>
                </a:lnTo>
                <a:lnTo>
                  <a:pt x="374460" y="785472"/>
                </a:lnTo>
                <a:lnTo>
                  <a:pt x="377105" y="795521"/>
                </a:lnTo>
                <a:lnTo>
                  <a:pt x="380278" y="805307"/>
                </a:lnTo>
                <a:lnTo>
                  <a:pt x="383452" y="815092"/>
                </a:lnTo>
                <a:lnTo>
                  <a:pt x="386889" y="824877"/>
                </a:lnTo>
                <a:lnTo>
                  <a:pt x="390327" y="834398"/>
                </a:lnTo>
                <a:lnTo>
                  <a:pt x="394030" y="843919"/>
                </a:lnTo>
                <a:lnTo>
                  <a:pt x="398261" y="853440"/>
                </a:lnTo>
                <a:lnTo>
                  <a:pt x="402756" y="862696"/>
                </a:lnTo>
                <a:lnTo>
                  <a:pt x="406988" y="871688"/>
                </a:lnTo>
                <a:lnTo>
                  <a:pt x="411748" y="880680"/>
                </a:lnTo>
                <a:lnTo>
                  <a:pt x="416772" y="889408"/>
                </a:lnTo>
                <a:lnTo>
                  <a:pt x="422061" y="898400"/>
                </a:lnTo>
                <a:lnTo>
                  <a:pt x="427350" y="906863"/>
                </a:lnTo>
                <a:lnTo>
                  <a:pt x="433168" y="915590"/>
                </a:lnTo>
                <a:lnTo>
                  <a:pt x="438722" y="923789"/>
                </a:lnTo>
                <a:lnTo>
                  <a:pt x="444804" y="931987"/>
                </a:lnTo>
                <a:lnTo>
                  <a:pt x="450886" y="940186"/>
                </a:lnTo>
                <a:lnTo>
                  <a:pt x="457233" y="947855"/>
                </a:lnTo>
                <a:lnTo>
                  <a:pt x="463844" y="955789"/>
                </a:lnTo>
                <a:lnTo>
                  <a:pt x="470455" y="963194"/>
                </a:lnTo>
                <a:lnTo>
                  <a:pt x="477331" y="970600"/>
                </a:lnTo>
                <a:lnTo>
                  <a:pt x="484207" y="977740"/>
                </a:lnTo>
                <a:lnTo>
                  <a:pt x="491611" y="984881"/>
                </a:lnTo>
                <a:lnTo>
                  <a:pt x="499016" y="991757"/>
                </a:lnTo>
                <a:lnTo>
                  <a:pt x="506421" y="998369"/>
                </a:lnTo>
                <a:lnTo>
                  <a:pt x="514354" y="1004980"/>
                </a:lnTo>
                <a:lnTo>
                  <a:pt x="522023" y="1011328"/>
                </a:lnTo>
                <a:lnTo>
                  <a:pt x="530221" y="1017410"/>
                </a:lnTo>
                <a:lnTo>
                  <a:pt x="538419" y="1023493"/>
                </a:lnTo>
                <a:lnTo>
                  <a:pt x="546617" y="1029047"/>
                </a:lnTo>
                <a:lnTo>
                  <a:pt x="555344" y="1034865"/>
                </a:lnTo>
                <a:lnTo>
                  <a:pt x="563806" y="1040155"/>
                </a:lnTo>
                <a:lnTo>
                  <a:pt x="572268" y="1045180"/>
                </a:lnTo>
                <a:lnTo>
                  <a:pt x="581524" y="1050469"/>
                </a:lnTo>
                <a:lnTo>
                  <a:pt x="590515" y="1055230"/>
                </a:lnTo>
                <a:lnTo>
                  <a:pt x="599507" y="1059461"/>
                </a:lnTo>
                <a:lnTo>
                  <a:pt x="608762" y="1063957"/>
                </a:lnTo>
                <a:lnTo>
                  <a:pt x="618283" y="1068188"/>
                </a:lnTo>
                <a:lnTo>
                  <a:pt x="627803" y="1071891"/>
                </a:lnTo>
                <a:lnTo>
                  <a:pt x="637323" y="1075329"/>
                </a:lnTo>
                <a:lnTo>
                  <a:pt x="647107" y="1078767"/>
                </a:lnTo>
                <a:lnTo>
                  <a:pt x="656892" y="1081941"/>
                </a:lnTo>
                <a:lnTo>
                  <a:pt x="666677" y="1085114"/>
                </a:lnTo>
                <a:lnTo>
                  <a:pt x="676726" y="1087759"/>
                </a:lnTo>
                <a:lnTo>
                  <a:pt x="687039" y="1090404"/>
                </a:lnTo>
                <a:lnTo>
                  <a:pt x="697088" y="1092520"/>
                </a:lnTo>
                <a:lnTo>
                  <a:pt x="707402" y="1094371"/>
                </a:lnTo>
                <a:lnTo>
                  <a:pt x="717980" y="1096222"/>
                </a:lnTo>
                <a:lnTo>
                  <a:pt x="728293" y="1097544"/>
                </a:lnTo>
                <a:lnTo>
                  <a:pt x="738871" y="1098867"/>
                </a:lnTo>
                <a:lnTo>
                  <a:pt x="749714" y="1099660"/>
                </a:lnTo>
                <a:lnTo>
                  <a:pt x="760292" y="1100454"/>
                </a:lnTo>
                <a:lnTo>
                  <a:pt x="771134" y="1100983"/>
                </a:lnTo>
                <a:lnTo>
                  <a:pt x="781977" y="1100983"/>
                </a:lnTo>
                <a:lnTo>
                  <a:pt x="793083" y="1100983"/>
                </a:lnTo>
                <a:lnTo>
                  <a:pt x="803661" y="1100454"/>
                </a:lnTo>
                <a:lnTo>
                  <a:pt x="814504" y="1099660"/>
                </a:lnTo>
                <a:lnTo>
                  <a:pt x="825082" y="1098867"/>
                </a:lnTo>
                <a:lnTo>
                  <a:pt x="835660" y="1097544"/>
                </a:lnTo>
                <a:lnTo>
                  <a:pt x="846238" y="1096222"/>
                </a:lnTo>
                <a:lnTo>
                  <a:pt x="856551" y="1094371"/>
                </a:lnTo>
                <a:lnTo>
                  <a:pt x="866865" y="1092520"/>
                </a:lnTo>
                <a:lnTo>
                  <a:pt x="876914" y="1090404"/>
                </a:lnTo>
                <a:lnTo>
                  <a:pt x="886963" y="1087759"/>
                </a:lnTo>
                <a:lnTo>
                  <a:pt x="897276" y="1085114"/>
                </a:lnTo>
                <a:lnTo>
                  <a:pt x="907326" y="1081941"/>
                </a:lnTo>
                <a:lnTo>
                  <a:pt x="917110" y="1078767"/>
                </a:lnTo>
                <a:lnTo>
                  <a:pt x="926630" y="1075329"/>
                </a:lnTo>
                <a:lnTo>
                  <a:pt x="936415" y="1071891"/>
                </a:lnTo>
                <a:lnTo>
                  <a:pt x="945935" y="1068188"/>
                </a:lnTo>
                <a:lnTo>
                  <a:pt x="955191" y="1063957"/>
                </a:lnTo>
                <a:lnTo>
                  <a:pt x="964711" y="1059461"/>
                </a:lnTo>
                <a:lnTo>
                  <a:pt x="973438" y="1055230"/>
                </a:lnTo>
                <a:lnTo>
                  <a:pt x="982694" y="1050469"/>
                </a:lnTo>
                <a:lnTo>
                  <a:pt x="991420" y="1045180"/>
                </a:lnTo>
                <a:lnTo>
                  <a:pt x="1000412" y="1040155"/>
                </a:lnTo>
                <a:lnTo>
                  <a:pt x="1008874" y="1034865"/>
                </a:lnTo>
                <a:lnTo>
                  <a:pt x="1017072" y="1029047"/>
                </a:lnTo>
                <a:lnTo>
                  <a:pt x="1025799" y="1023493"/>
                </a:lnTo>
                <a:lnTo>
                  <a:pt x="1033997" y="1017410"/>
                </a:lnTo>
                <a:lnTo>
                  <a:pt x="1041930" y="1011328"/>
                </a:lnTo>
                <a:lnTo>
                  <a:pt x="1049864" y="1004980"/>
                </a:lnTo>
                <a:lnTo>
                  <a:pt x="1057268" y="998369"/>
                </a:lnTo>
                <a:lnTo>
                  <a:pt x="1064937" y="991757"/>
                </a:lnTo>
                <a:lnTo>
                  <a:pt x="1072342" y="984881"/>
                </a:lnTo>
                <a:lnTo>
                  <a:pt x="1079482" y="977740"/>
                </a:lnTo>
                <a:lnTo>
                  <a:pt x="1086622" y="970600"/>
                </a:lnTo>
                <a:lnTo>
                  <a:pt x="1093498" y="963194"/>
                </a:lnTo>
                <a:lnTo>
                  <a:pt x="1100109" y="955789"/>
                </a:lnTo>
                <a:lnTo>
                  <a:pt x="1106720" y="947855"/>
                </a:lnTo>
                <a:lnTo>
                  <a:pt x="1113067" y="940186"/>
                </a:lnTo>
                <a:lnTo>
                  <a:pt x="1119149" y="931987"/>
                </a:lnTo>
                <a:lnTo>
                  <a:pt x="1125231" y="923789"/>
                </a:lnTo>
                <a:lnTo>
                  <a:pt x="1131049" y="915590"/>
                </a:lnTo>
                <a:lnTo>
                  <a:pt x="1136603" y="906863"/>
                </a:lnTo>
                <a:lnTo>
                  <a:pt x="1141892" y="898400"/>
                </a:lnTo>
                <a:lnTo>
                  <a:pt x="1146916" y="889408"/>
                </a:lnTo>
                <a:lnTo>
                  <a:pt x="1151941" y="880680"/>
                </a:lnTo>
                <a:lnTo>
                  <a:pt x="1156701" y="871688"/>
                </a:lnTo>
                <a:lnTo>
                  <a:pt x="1161197" y="862696"/>
                </a:lnTo>
                <a:lnTo>
                  <a:pt x="1165692" y="853440"/>
                </a:lnTo>
                <a:lnTo>
                  <a:pt x="1169659" y="843919"/>
                </a:lnTo>
                <a:lnTo>
                  <a:pt x="1173626" y="834398"/>
                </a:lnTo>
                <a:lnTo>
                  <a:pt x="1177328" y="824877"/>
                </a:lnTo>
                <a:lnTo>
                  <a:pt x="1180766" y="815092"/>
                </a:lnTo>
                <a:lnTo>
                  <a:pt x="1183939" y="805307"/>
                </a:lnTo>
                <a:lnTo>
                  <a:pt x="1186848" y="795521"/>
                </a:lnTo>
                <a:lnTo>
                  <a:pt x="1189757" y="785472"/>
                </a:lnTo>
                <a:lnTo>
                  <a:pt x="1192137" y="775157"/>
                </a:lnTo>
                <a:lnTo>
                  <a:pt x="1194517" y="765108"/>
                </a:lnTo>
                <a:lnTo>
                  <a:pt x="1196368" y="754529"/>
                </a:lnTo>
                <a:lnTo>
                  <a:pt x="1197955" y="744215"/>
                </a:lnTo>
                <a:lnTo>
                  <a:pt x="1199542" y="733636"/>
                </a:lnTo>
                <a:lnTo>
                  <a:pt x="1200864" y="723322"/>
                </a:lnTo>
                <a:lnTo>
                  <a:pt x="1201657" y="712478"/>
                </a:lnTo>
                <a:lnTo>
                  <a:pt x="1202451" y="701900"/>
                </a:lnTo>
                <a:lnTo>
                  <a:pt x="1202715" y="691056"/>
                </a:lnTo>
                <a:lnTo>
                  <a:pt x="1202979" y="680213"/>
                </a:lnTo>
                <a:lnTo>
                  <a:pt x="1202715" y="669370"/>
                </a:lnTo>
                <a:lnTo>
                  <a:pt x="1202451" y="658791"/>
                </a:lnTo>
                <a:lnTo>
                  <a:pt x="1201657" y="647948"/>
                </a:lnTo>
                <a:lnTo>
                  <a:pt x="1200864" y="637105"/>
                </a:lnTo>
                <a:lnTo>
                  <a:pt x="1199542" y="626791"/>
                </a:lnTo>
                <a:lnTo>
                  <a:pt x="1197955" y="615947"/>
                </a:lnTo>
                <a:lnTo>
                  <a:pt x="1196368" y="605898"/>
                </a:lnTo>
                <a:lnTo>
                  <a:pt x="1194517" y="595319"/>
                </a:lnTo>
                <a:lnTo>
                  <a:pt x="1192137" y="585269"/>
                </a:lnTo>
                <a:lnTo>
                  <a:pt x="1189757" y="575219"/>
                </a:lnTo>
                <a:lnTo>
                  <a:pt x="1186848" y="564905"/>
                </a:lnTo>
                <a:lnTo>
                  <a:pt x="1183939" y="555120"/>
                </a:lnTo>
                <a:lnTo>
                  <a:pt x="1180766" y="545334"/>
                </a:lnTo>
                <a:lnTo>
                  <a:pt x="1177328" y="535549"/>
                </a:lnTo>
                <a:lnTo>
                  <a:pt x="1173626" y="525764"/>
                </a:lnTo>
                <a:lnTo>
                  <a:pt x="1169659" y="516243"/>
                </a:lnTo>
                <a:lnTo>
                  <a:pt x="1165692" y="506986"/>
                </a:lnTo>
                <a:lnTo>
                  <a:pt x="1161197" y="497730"/>
                </a:lnTo>
                <a:lnTo>
                  <a:pt x="1156701" y="488738"/>
                </a:lnTo>
                <a:lnTo>
                  <a:pt x="1151941" y="479482"/>
                </a:lnTo>
                <a:lnTo>
                  <a:pt x="1146916" y="470754"/>
                </a:lnTo>
                <a:lnTo>
                  <a:pt x="1141892" y="462027"/>
                </a:lnTo>
                <a:lnTo>
                  <a:pt x="1136603" y="453299"/>
                </a:lnTo>
                <a:lnTo>
                  <a:pt x="1131049" y="445101"/>
                </a:lnTo>
                <a:lnTo>
                  <a:pt x="1125231" y="436373"/>
                </a:lnTo>
                <a:lnTo>
                  <a:pt x="1119149" y="428439"/>
                </a:lnTo>
                <a:lnTo>
                  <a:pt x="1113067" y="420241"/>
                </a:lnTo>
                <a:lnTo>
                  <a:pt x="1106720" y="412307"/>
                </a:lnTo>
                <a:lnTo>
                  <a:pt x="1100109" y="404901"/>
                </a:lnTo>
                <a:lnTo>
                  <a:pt x="1093498" y="397232"/>
                </a:lnTo>
                <a:lnTo>
                  <a:pt x="1086622" y="389827"/>
                </a:lnTo>
                <a:lnTo>
                  <a:pt x="1079482" y="382686"/>
                </a:lnTo>
                <a:lnTo>
                  <a:pt x="1072342" y="375545"/>
                </a:lnTo>
                <a:lnTo>
                  <a:pt x="1064937" y="368669"/>
                </a:lnTo>
                <a:lnTo>
                  <a:pt x="1057268" y="362058"/>
                </a:lnTo>
                <a:lnTo>
                  <a:pt x="1049864" y="355446"/>
                </a:lnTo>
                <a:lnTo>
                  <a:pt x="1041930" y="349099"/>
                </a:lnTo>
                <a:lnTo>
                  <a:pt x="1033997" y="343016"/>
                </a:lnTo>
                <a:lnTo>
                  <a:pt x="1025799" y="336933"/>
                </a:lnTo>
                <a:lnTo>
                  <a:pt x="1017072" y="331379"/>
                </a:lnTo>
                <a:lnTo>
                  <a:pt x="1008874" y="325561"/>
                </a:lnTo>
                <a:lnTo>
                  <a:pt x="1000412" y="320272"/>
                </a:lnTo>
                <a:lnTo>
                  <a:pt x="991420" y="315247"/>
                </a:lnTo>
                <a:lnTo>
                  <a:pt x="982694" y="310222"/>
                </a:lnTo>
                <a:lnTo>
                  <a:pt x="973438" y="305461"/>
                </a:lnTo>
                <a:lnTo>
                  <a:pt x="964711" y="300965"/>
                </a:lnTo>
                <a:lnTo>
                  <a:pt x="955191" y="296469"/>
                </a:lnTo>
                <a:lnTo>
                  <a:pt x="945935" y="292238"/>
                </a:lnTo>
                <a:lnTo>
                  <a:pt x="936415" y="288535"/>
                </a:lnTo>
                <a:lnTo>
                  <a:pt x="926630" y="284833"/>
                </a:lnTo>
                <a:lnTo>
                  <a:pt x="917110" y="281395"/>
                </a:lnTo>
                <a:lnTo>
                  <a:pt x="907326" y="278221"/>
                </a:lnTo>
                <a:lnTo>
                  <a:pt x="897276" y="275312"/>
                </a:lnTo>
                <a:lnTo>
                  <a:pt x="886963" y="272403"/>
                </a:lnTo>
                <a:lnTo>
                  <a:pt x="876914" y="270287"/>
                </a:lnTo>
                <a:lnTo>
                  <a:pt x="866865" y="267642"/>
                </a:lnTo>
                <a:lnTo>
                  <a:pt x="856551" y="265791"/>
                </a:lnTo>
                <a:lnTo>
                  <a:pt x="846238" y="264204"/>
                </a:lnTo>
                <a:lnTo>
                  <a:pt x="835660" y="262617"/>
                </a:lnTo>
                <a:lnTo>
                  <a:pt x="825082" y="261295"/>
                </a:lnTo>
                <a:lnTo>
                  <a:pt x="814504" y="260502"/>
                </a:lnTo>
                <a:lnTo>
                  <a:pt x="803661" y="259708"/>
                </a:lnTo>
                <a:lnTo>
                  <a:pt x="793083" y="259444"/>
                </a:lnTo>
                <a:lnTo>
                  <a:pt x="781977" y="259179"/>
                </a:lnTo>
                <a:close/>
                <a:moveTo>
                  <a:pt x="65088" y="42862"/>
                </a:moveTo>
                <a:lnTo>
                  <a:pt x="315913" y="42862"/>
                </a:lnTo>
                <a:lnTo>
                  <a:pt x="315913" y="64516"/>
                </a:lnTo>
                <a:lnTo>
                  <a:pt x="315913" y="94620"/>
                </a:lnTo>
                <a:lnTo>
                  <a:pt x="65088" y="179387"/>
                </a:lnTo>
                <a:lnTo>
                  <a:pt x="65088" y="64516"/>
                </a:lnTo>
                <a:lnTo>
                  <a:pt x="65088" y="42862"/>
                </a:lnTo>
                <a:close/>
                <a:moveTo>
                  <a:pt x="537097" y="0"/>
                </a:moveTo>
                <a:lnTo>
                  <a:pt x="1032939" y="0"/>
                </a:lnTo>
                <a:lnTo>
                  <a:pt x="1032939" y="71142"/>
                </a:lnTo>
                <a:lnTo>
                  <a:pt x="1032939" y="130912"/>
                </a:lnTo>
                <a:lnTo>
                  <a:pt x="1564217" y="130912"/>
                </a:lnTo>
                <a:lnTo>
                  <a:pt x="1564217" y="202319"/>
                </a:lnTo>
                <a:lnTo>
                  <a:pt x="1564217" y="1145942"/>
                </a:lnTo>
                <a:lnTo>
                  <a:pt x="1564482" y="1173976"/>
                </a:lnTo>
                <a:lnTo>
                  <a:pt x="1565275" y="1196720"/>
                </a:lnTo>
                <a:lnTo>
                  <a:pt x="1565275" y="1212059"/>
                </a:lnTo>
                <a:lnTo>
                  <a:pt x="1564746" y="1216291"/>
                </a:lnTo>
                <a:lnTo>
                  <a:pt x="1564482" y="1217349"/>
                </a:lnTo>
                <a:lnTo>
                  <a:pt x="1564217" y="1217613"/>
                </a:lnTo>
                <a:lnTo>
                  <a:pt x="781712" y="1217613"/>
                </a:lnTo>
                <a:lnTo>
                  <a:pt x="265" y="1217613"/>
                </a:lnTo>
                <a:lnTo>
                  <a:pt x="265" y="1145942"/>
                </a:lnTo>
                <a:lnTo>
                  <a:pt x="0" y="756645"/>
                </a:lnTo>
                <a:lnTo>
                  <a:pt x="0" y="481333"/>
                </a:lnTo>
                <a:lnTo>
                  <a:pt x="265" y="385860"/>
                </a:lnTo>
                <a:lnTo>
                  <a:pt x="265" y="341165"/>
                </a:lnTo>
                <a:lnTo>
                  <a:pt x="794" y="313924"/>
                </a:lnTo>
                <a:lnTo>
                  <a:pt x="529" y="287213"/>
                </a:lnTo>
                <a:lnTo>
                  <a:pt x="265" y="258915"/>
                </a:lnTo>
                <a:lnTo>
                  <a:pt x="342462" y="148367"/>
                </a:lnTo>
                <a:lnTo>
                  <a:pt x="350924" y="145722"/>
                </a:lnTo>
                <a:lnTo>
                  <a:pt x="361238" y="142813"/>
                </a:lnTo>
                <a:lnTo>
                  <a:pt x="373403" y="139640"/>
                </a:lnTo>
                <a:lnTo>
                  <a:pt x="388476" y="136466"/>
                </a:lnTo>
                <a:lnTo>
                  <a:pt x="396410" y="135408"/>
                </a:lnTo>
                <a:lnTo>
                  <a:pt x="404608" y="133821"/>
                </a:lnTo>
                <a:lnTo>
                  <a:pt x="413070" y="132763"/>
                </a:lnTo>
                <a:lnTo>
                  <a:pt x="421532" y="131705"/>
                </a:lnTo>
                <a:lnTo>
                  <a:pt x="430259" y="131177"/>
                </a:lnTo>
                <a:lnTo>
                  <a:pt x="438722" y="130912"/>
                </a:lnTo>
                <a:lnTo>
                  <a:pt x="473364" y="130383"/>
                </a:lnTo>
                <a:lnTo>
                  <a:pt x="504834" y="130383"/>
                </a:lnTo>
                <a:lnTo>
                  <a:pt x="537097" y="130912"/>
                </a:lnTo>
                <a:lnTo>
                  <a:pt x="537097" y="71142"/>
                </a:lnTo>
                <a:lnTo>
                  <a:pt x="53709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B3F96489-1D0D-415A-9EDE-BB8A92B4CE76}"/>
              </a:ext>
            </a:extLst>
          </p:cNvPr>
          <p:cNvSpPr>
            <a:spLocks/>
          </p:cNvSpPr>
          <p:nvPr/>
        </p:nvSpPr>
        <p:spPr bwMode="auto">
          <a:xfrm>
            <a:off x="11382736" y="4605335"/>
            <a:ext cx="477115" cy="496995"/>
          </a:xfrm>
          <a:custGeom>
            <a:avLst/>
            <a:gdLst>
              <a:gd name="T0" fmla="*/ 1608005 w 1311275"/>
              <a:gd name="T1" fmla="*/ 1526530 h 1365250"/>
              <a:gd name="T2" fmla="*/ 1585880 w 1311275"/>
              <a:gd name="T3" fmla="*/ 1615947 h 1365250"/>
              <a:gd name="T4" fmla="*/ 1492076 w 1311275"/>
              <a:gd name="T5" fmla="*/ 1620373 h 1365250"/>
              <a:gd name="T6" fmla="*/ 1461103 w 1311275"/>
              <a:gd name="T7" fmla="*/ 1534055 h 1365250"/>
              <a:gd name="T8" fmla="*/ 1535881 w 1311275"/>
              <a:gd name="T9" fmla="*/ 1479608 h 1365250"/>
              <a:gd name="T10" fmla="*/ 1428359 w 1311275"/>
              <a:gd name="T11" fmla="*/ 1416308 h 1365250"/>
              <a:gd name="T12" fmla="*/ 1364643 w 1311275"/>
              <a:gd name="T13" fmla="*/ 1504397 h 1365250"/>
              <a:gd name="T14" fmla="*/ 1367297 w 1311275"/>
              <a:gd name="T15" fmla="*/ 1616831 h 1365250"/>
              <a:gd name="T16" fmla="*/ 1435882 w 1311275"/>
              <a:gd name="T17" fmla="*/ 1702264 h 1365250"/>
              <a:gd name="T18" fmla="*/ 1544730 w 1311275"/>
              <a:gd name="T19" fmla="*/ 1731922 h 1365250"/>
              <a:gd name="T20" fmla="*/ 1649597 w 1311275"/>
              <a:gd name="T21" fmla="*/ 1692082 h 1365250"/>
              <a:gd name="T22" fmla="*/ 1709331 w 1311275"/>
              <a:gd name="T23" fmla="*/ 1600453 h 1365250"/>
              <a:gd name="T24" fmla="*/ 1700924 w 1311275"/>
              <a:gd name="T25" fmla="*/ 1488904 h 1365250"/>
              <a:gd name="T26" fmla="*/ 1628801 w 1311275"/>
              <a:gd name="T27" fmla="*/ 1407013 h 1365250"/>
              <a:gd name="T28" fmla="*/ 528496 w 1311275"/>
              <a:gd name="T29" fmla="*/ 1146544 h 1365250"/>
              <a:gd name="T30" fmla="*/ 612292 w 1311275"/>
              <a:gd name="T31" fmla="*/ 1174012 h 1365250"/>
              <a:gd name="T32" fmla="*/ 662393 w 1311275"/>
              <a:gd name="T33" fmla="*/ 1242681 h 1365250"/>
              <a:gd name="T34" fmla="*/ 660620 w 1311275"/>
              <a:gd name="T35" fmla="*/ 1330400 h 1365250"/>
              <a:gd name="T36" fmla="*/ 606973 w 1311275"/>
              <a:gd name="T37" fmla="*/ 1397295 h 1365250"/>
              <a:gd name="T38" fmla="*/ 521845 w 1311275"/>
              <a:gd name="T39" fmla="*/ 1420333 h 1365250"/>
              <a:gd name="T40" fmla="*/ 439379 w 1311275"/>
              <a:gd name="T41" fmla="*/ 1389321 h 1365250"/>
              <a:gd name="T42" fmla="*/ 392825 w 1311275"/>
              <a:gd name="T43" fmla="*/ 1317995 h 1365250"/>
              <a:gd name="T44" fmla="*/ 399033 w 1311275"/>
              <a:gd name="T45" fmla="*/ 1230276 h 1365250"/>
              <a:gd name="T46" fmla="*/ 455783 w 1311275"/>
              <a:gd name="T47" fmla="*/ 1166481 h 1365250"/>
              <a:gd name="T48" fmla="*/ 1604022 w 1311275"/>
              <a:gd name="T49" fmla="*/ 1127253 h 1365250"/>
              <a:gd name="T50" fmla="*/ 1656234 w 1311275"/>
              <a:gd name="T51" fmla="*/ 1164437 h 1365250"/>
              <a:gd name="T52" fmla="*/ 1634553 w 1311275"/>
              <a:gd name="T53" fmla="*/ 1224638 h 1365250"/>
              <a:gd name="T54" fmla="*/ 1568624 w 1311275"/>
              <a:gd name="T55" fmla="*/ 1221982 h 1365250"/>
              <a:gd name="T56" fmla="*/ 1553137 w 1311275"/>
              <a:gd name="T57" fmla="*/ 1159567 h 1365250"/>
              <a:gd name="T58" fmla="*/ 1595615 w 1311275"/>
              <a:gd name="T59" fmla="*/ 1101137 h 1365250"/>
              <a:gd name="T60" fmla="*/ 1523934 w 1311275"/>
              <a:gd name="T61" fmla="*/ 1164437 h 1365250"/>
              <a:gd name="T62" fmla="*/ 1565084 w 1311275"/>
              <a:gd name="T63" fmla="*/ 1250312 h 1365250"/>
              <a:gd name="T64" fmla="*/ 1661102 w 1311275"/>
              <a:gd name="T65" fmla="*/ 1236590 h 1365250"/>
              <a:gd name="T66" fmla="*/ 1674818 w 1311275"/>
              <a:gd name="T67" fmla="*/ 1142304 h 1365250"/>
              <a:gd name="T68" fmla="*/ 512092 w 1311275"/>
              <a:gd name="T69" fmla="*/ 971107 h 1365250"/>
              <a:gd name="T70" fmla="*/ 324546 w 1311275"/>
              <a:gd name="T71" fmla="*/ 1041991 h 1365250"/>
              <a:gd name="T72" fmla="*/ 218582 w 1311275"/>
              <a:gd name="T73" fmla="*/ 1205467 h 1365250"/>
              <a:gd name="T74" fmla="*/ 233212 w 1311275"/>
              <a:gd name="T75" fmla="*/ 1404827 h 1365250"/>
              <a:gd name="T76" fmla="*/ 362676 w 1311275"/>
              <a:gd name="T77" fmla="*/ 1550581 h 1365250"/>
              <a:gd name="T78" fmla="*/ 561306 w 1311275"/>
              <a:gd name="T79" fmla="*/ 1594441 h 1365250"/>
              <a:gd name="T80" fmla="*/ 743973 w 1311275"/>
              <a:gd name="T81" fmla="*/ 1514697 h 1365250"/>
              <a:gd name="T82" fmla="*/ 841957 w 1311275"/>
              <a:gd name="T83" fmla="*/ 1346348 h 1365250"/>
              <a:gd name="T84" fmla="*/ 817129 w 1311275"/>
              <a:gd name="T85" fmla="*/ 1147874 h 1365250"/>
              <a:gd name="T86" fmla="*/ 681015 w 1311275"/>
              <a:gd name="T87" fmla="*/ 1008765 h 1365250"/>
              <a:gd name="T88" fmla="*/ 1828800 w 1311275"/>
              <a:gd name="T89" fmla="*/ 1905000 h 1365250"/>
              <a:gd name="T90" fmla="*/ 730672 w 1311275"/>
              <a:gd name="T91" fmla="*/ 558652 h 1365250"/>
              <a:gd name="T92" fmla="*/ 724908 w 1311275"/>
              <a:gd name="T93" fmla="*/ 672509 h 1365250"/>
              <a:gd name="T94" fmla="*/ 611849 w 1311275"/>
              <a:gd name="T95" fmla="*/ 699977 h 1365250"/>
              <a:gd name="T96" fmla="*/ 552438 w 1311275"/>
              <a:gd name="T97" fmla="*/ 602512 h 1365250"/>
              <a:gd name="T98" fmla="*/ 630027 w 1311275"/>
              <a:gd name="T99" fmla="*/ 518780 h 1365250"/>
              <a:gd name="T100" fmla="*/ 580370 w 1311275"/>
              <a:gd name="T101" fmla="*/ 487326 h 1365250"/>
              <a:gd name="T102" fmla="*/ 519185 w 1311275"/>
              <a:gd name="T103" fmla="*/ 550677 h 1365250"/>
              <a:gd name="T104" fmla="*/ 507215 w 1311275"/>
              <a:gd name="T105" fmla="*/ 640612 h 1365250"/>
              <a:gd name="T106" fmla="*/ 552438 w 1311275"/>
              <a:gd name="T107" fmla="*/ 716812 h 1365250"/>
              <a:gd name="T108" fmla="*/ 634461 w 1311275"/>
              <a:gd name="T109" fmla="*/ 753582 h 1365250"/>
              <a:gd name="T110" fmla="*/ 724908 w 1311275"/>
              <a:gd name="T111" fmla="*/ 733203 h 1365250"/>
              <a:gd name="T112" fmla="*/ 783433 w 1311275"/>
              <a:gd name="T113" fmla="*/ 667635 h 1365250"/>
              <a:gd name="T114" fmla="*/ 790527 w 1311275"/>
              <a:gd name="T115" fmla="*/ 576816 h 1365250"/>
              <a:gd name="T116" fmla="*/ 742200 w 1311275"/>
              <a:gd name="T117" fmla="*/ 502831 h 1365250"/>
              <a:gd name="T118" fmla="*/ 657516 w 1311275"/>
              <a:gd name="T119" fmla="*/ 470491 h 136525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311275" h="1365250">
                <a:moveTo>
                  <a:pt x="1101248" y="1060386"/>
                </a:moveTo>
                <a:lnTo>
                  <a:pt x="1106959" y="1060703"/>
                </a:lnTo>
                <a:lnTo>
                  <a:pt x="1112669" y="1061655"/>
                </a:lnTo>
                <a:lnTo>
                  <a:pt x="1117746" y="1063241"/>
                </a:lnTo>
                <a:lnTo>
                  <a:pt x="1123139" y="1065144"/>
                </a:lnTo>
                <a:lnTo>
                  <a:pt x="1128215" y="1067365"/>
                </a:lnTo>
                <a:lnTo>
                  <a:pt x="1132657" y="1069903"/>
                </a:lnTo>
                <a:lnTo>
                  <a:pt x="1137098" y="1073392"/>
                </a:lnTo>
                <a:lnTo>
                  <a:pt x="1140906" y="1076882"/>
                </a:lnTo>
                <a:lnTo>
                  <a:pt x="1144713" y="1080372"/>
                </a:lnTo>
                <a:lnTo>
                  <a:pt x="1147568" y="1085130"/>
                </a:lnTo>
                <a:lnTo>
                  <a:pt x="1150741" y="1089571"/>
                </a:lnTo>
                <a:lnTo>
                  <a:pt x="1152962" y="1094013"/>
                </a:lnTo>
                <a:lnTo>
                  <a:pt x="1154865" y="1099406"/>
                </a:lnTo>
                <a:lnTo>
                  <a:pt x="1156451" y="1104799"/>
                </a:lnTo>
                <a:lnTo>
                  <a:pt x="1157086" y="1109875"/>
                </a:lnTo>
                <a:lnTo>
                  <a:pt x="1157403" y="1115585"/>
                </a:lnTo>
                <a:lnTo>
                  <a:pt x="1157086" y="1121295"/>
                </a:lnTo>
                <a:lnTo>
                  <a:pt x="1156451" y="1126688"/>
                </a:lnTo>
                <a:lnTo>
                  <a:pt x="1154865" y="1131764"/>
                </a:lnTo>
                <a:lnTo>
                  <a:pt x="1152962" y="1137157"/>
                </a:lnTo>
                <a:lnTo>
                  <a:pt x="1150741" y="1142233"/>
                </a:lnTo>
                <a:lnTo>
                  <a:pt x="1147568" y="1146674"/>
                </a:lnTo>
                <a:lnTo>
                  <a:pt x="1144713" y="1150798"/>
                </a:lnTo>
                <a:lnTo>
                  <a:pt x="1140906" y="1154605"/>
                </a:lnTo>
                <a:lnTo>
                  <a:pt x="1137098" y="1158095"/>
                </a:lnTo>
                <a:lnTo>
                  <a:pt x="1132657" y="1161267"/>
                </a:lnTo>
                <a:lnTo>
                  <a:pt x="1128215" y="1164122"/>
                </a:lnTo>
                <a:lnTo>
                  <a:pt x="1123139" y="1166343"/>
                </a:lnTo>
                <a:lnTo>
                  <a:pt x="1117746" y="1168246"/>
                </a:lnTo>
                <a:lnTo>
                  <a:pt x="1112669" y="1169515"/>
                </a:lnTo>
                <a:lnTo>
                  <a:pt x="1106959" y="1170467"/>
                </a:lnTo>
                <a:lnTo>
                  <a:pt x="1101248" y="1170784"/>
                </a:lnTo>
                <a:lnTo>
                  <a:pt x="1095537" y="1170467"/>
                </a:lnTo>
                <a:lnTo>
                  <a:pt x="1089827" y="1169515"/>
                </a:lnTo>
                <a:lnTo>
                  <a:pt x="1084750" y="1168246"/>
                </a:lnTo>
                <a:lnTo>
                  <a:pt x="1079357" y="1166343"/>
                </a:lnTo>
                <a:lnTo>
                  <a:pt x="1074598" y="1164122"/>
                </a:lnTo>
                <a:lnTo>
                  <a:pt x="1069839" y="1161267"/>
                </a:lnTo>
                <a:lnTo>
                  <a:pt x="1065397" y="1158095"/>
                </a:lnTo>
                <a:lnTo>
                  <a:pt x="1061590" y="1154605"/>
                </a:lnTo>
                <a:lnTo>
                  <a:pt x="1057783" y="1150798"/>
                </a:lnTo>
                <a:lnTo>
                  <a:pt x="1054293" y="1146674"/>
                </a:lnTo>
                <a:lnTo>
                  <a:pt x="1051755" y="1142233"/>
                </a:lnTo>
                <a:lnTo>
                  <a:pt x="1049534" y="1137157"/>
                </a:lnTo>
                <a:lnTo>
                  <a:pt x="1047631" y="1131764"/>
                </a:lnTo>
                <a:lnTo>
                  <a:pt x="1046044" y="1126688"/>
                </a:lnTo>
                <a:lnTo>
                  <a:pt x="1045410" y="1121295"/>
                </a:lnTo>
                <a:lnTo>
                  <a:pt x="1045093" y="1115585"/>
                </a:lnTo>
                <a:lnTo>
                  <a:pt x="1045410" y="1109875"/>
                </a:lnTo>
                <a:lnTo>
                  <a:pt x="1046044" y="1104799"/>
                </a:lnTo>
                <a:lnTo>
                  <a:pt x="1047631" y="1099406"/>
                </a:lnTo>
                <a:lnTo>
                  <a:pt x="1049534" y="1094013"/>
                </a:lnTo>
                <a:lnTo>
                  <a:pt x="1051755" y="1089571"/>
                </a:lnTo>
                <a:lnTo>
                  <a:pt x="1054293" y="1085130"/>
                </a:lnTo>
                <a:lnTo>
                  <a:pt x="1057783" y="1080372"/>
                </a:lnTo>
                <a:lnTo>
                  <a:pt x="1061590" y="1076882"/>
                </a:lnTo>
                <a:lnTo>
                  <a:pt x="1065397" y="1073392"/>
                </a:lnTo>
                <a:lnTo>
                  <a:pt x="1069839" y="1069903"/>
                </a:lnTo>
                <a:lnTo>
                  <a:pt x="1074598" y="1067365"/>
                </a:lnTo>
                <a:lnTo>
                  <a:pt x="1079357" y="1065144"/>
                </a:lnTo>
                <a:lnTo>
                  <a:pt x="1084750" y="1063241"/>
                </a:lnTo>
                <a:lnTo>
                  <a:pt x="1089827" y="1061655"/>
                </a:lnTo>
                <a:lnTo>
                  <a:pt x="1095537" y="1060703"/>
                </a:lnTo>
                <a:lnTo>
                  <a:pt x="1101248" y="1060386"/>
                </a:lnTo>
                <a:close/>
                <a:moveTo>
                  <a:pt x="1094585" y="990276"/>
                </a:moveTo>
                <a:lnTo>
                  <a:pt x="1087923" y="990594"/>
                </a:lnTo>
                <a:lnTo>
                  <a:pt x="1081578" y="991228"/>
                </a:lnTo>
                <a:lnTo>
                  <a:pt x="1075232" y="992497"/>
                </a:lnTo>
                <a:lnTo>
                  <a:pt x="1069205" y="994083"/>
                </a:lnTo>
                <a:lnTo>
                  <a:pt x="1063177" y="995987"/>
                </a:lnTo>
                <a:lnTo>
                  <a:pt x="1057149" y="997890"/>
                </a:lnTo>
                <a:lnTo>
                  <a:pt x="1051438" y="1000111"/>
                </a:lnTo>
                <a:lnTo>
                  <a:pt x="1045410" y="1002331"/>
                </a:lnTo>
                <a:lnTo>
                  <a:pt x="1040016" y="1005186"/>
                </a:lnTo>
                <a:lnTo>
                  <a:pt x="1034940" y="1008359"/>
                </a:lnTo>
                <a:lnTo>
                  <a:pt x="1029547" y="1011214"/>
                </a:lnTo>
                <a:lnTo>
                  <a:pt x="1024153" y="1015021"/>
                </a:lnTo>
                <a:lnTo>
                  <a:pt x="1019712" y="1018828"/>
                </a:lnTo>
                <a:lnTo>
                  <a:pt x="1014636" y="1022634"/>
                </a:lnTo>
                <a:lnTo>
                  <a:pt x="1010194" y="1026759"/>
                </a:lnTo>
                <a:lnTo>
                  <a:pt x="1006069" y="1031517"/>
                </a:lnTo>
                <a:lnTo>
                  <a:pt x="1001945" y="1035958"/>
                </a:lnTo>
                <a:lnTo>
                  <a:pt x="998138" y="1040400"/>
                </a:lnTo>
                <a:lnTo>
                  <a:pt x="994648" y="1045476"/>
                </a:lnTo>
                <a:lnTo>
                  <a:pt x="991475" y="1050551"/>
                </a:lnTo>
                <a:lnTo>
                  <a:pt x="988303" y="1055944"/>
                </a:lnTo>
                <a:lnTo>
                  <a:pt x="985447" y="1061337"/>
                </a:lnTo>
                <a:lnTo>
                  <a:pt x="982909" y="1067048"/>
                </a:lnTo>
                <a:lnTo>
                  <a:pt x="980371" y="1072441"/>
                </a:lnTo>
                <a:lnTo>
                  <a:pt x="978468" y="1078151"/>
                </a:lnTo>
                <a:lnTo>
                  <a:pt x="976564" y="1084178"/>
                </a:lnTo>
                <a:lnTo>
                  <a:pt x="975612" y="1090206"/>
                </a:lnTo>
                <a:lnTo>
                  <a:pt x="974343" y="1096868"/>
                </a:lnTo>
                <a:lnTo>
                  <a:pt x="973709" y="1102895"/>
                </a:lnTo>
                <a:lnTo>
                  <a:pt x="972757" y="1109240"/>
                </a:lnTo>
                <a:lnTo>
                  <a:pt x="972757" y="1115585"/>
                </a:lnTo>
                <a:lnTo>
                  <a:pt x="972757" y="1121930"/>
                </a:lnTo>
                <a:lnTo>
                  <a:pt x="973709" y="1128592"/>
                </a:lnTo>
                <a:lnTo>
                  <a:pt x="974343" y="1134936"/>
                </a:lnTo>
                <a:lnTo>
                  <a:pt x="975612" y="1140964"/>
                </a:lnTo>
                <a:lnTo>
                  <a:pt x="976564" y="1146991"/>
                </a:lnTo>
                <a:lnTo>
                  <a:pt x="978468" y="1153019"/>
                </a:lnTo>
                <a:lnTo>
                  <a:pt x="980371" y="1158729"/>
                </a:lnTo>
                <a:lnTo>
                  <a:pt x="982909" y="1164757"/>
                </a:lnTo>
                <a:lnTo>
                  <a:pt x="985447" y="1170150"/>
                </a:lnTo>
                <a:lnTo>
                  <a:pt x="988303" y="1175860"/>
                </a:lnTo>
                <a:lnTo>
                  <a:pt x="991475" y="1180618"/>
                </a:lnTo>
                <a:lnTo>
                  <a:pt x="994648" y="1186011"/>
                </a:lnTo>
                <a:lnTo>
                  <a:pt x="998138" y="1190770"/>
                </a:lnTo>
                <a:lnTo>
                  <a:pt x="1001945" y="1195846"/>
                </a:lnTo>
                <a:lnTo>
                  <a:pt x="1006069" y="1200287"/>
                </a:lnTo>
                <a:lnTo>
                  <a:pt x="1010194" y="1204411"/>
                </a:lnTo>
                <a:lnTo>
                  <a:pt x="1014636" y="1208535"/>
                </a:lnTo>
                <a:lnTo>
                  <a:pt x="1019712" y="1212659"/>
                </a:lnTo>
                <a:lnTo>
                  <a:pt x="1024153" y="1216149"/>
                </a:lnTo>
                <a:lnTo>
                  <a:pt x="1029547" y="1219956"/>
                </a:lnTo>
                <a:lnTo>
                  <a:pt x="1034940" y="1222811"/>
                </a:lnTo>
                <a:lnTo>
                  <a:pt x="1040016" y="1225983"/>
                </a:lnTo>
                <a:lnTo>
                  <a:pt x="1045410" y="1228838"/>
                </a:lnTo>
                <a:lnTo>
                  <a:pt x="1051438" y="1231376"/>
                </a:lnTo>
                <a:lnTo>
                  <a:pt x="1057149" y="1233597"/>
                </a:lnTo>
                <a:lnTo>
                  <a:pt x="1063177" y="1235818"/>
                </a:lnTo>
                <a:lnTo>
                  <a:pt x="1069205" y="1237404"/>
                </a:lnTo>
                <a:lnTo>
                  <a:pt x="1075232" y="1238673"/>
                </a:lnTo>
                <a:lnTo>
                  <a:pt x="1081578" y="1239942"/>
                </a:lnTo>
                <a:lnTo>
                  <a:pt x="1087923" y="1240576"/>
                </a:lnTo>
                <a:lnTo>
                  <a:pt x="1094585" y="1241211"/>
                </a:lnTo>
                <a:lnTo>
                  <a:pt x="1101248" y="1241528"/>
                </a:lnTo>
                <a:lnTo>
                  <a:pt x="1107593" y="1241211"/>
                </a:lnTo>
                <a:lnTo>
                  <a:pt x="1114573" y="1240576"/>
                </a:lnTo>
                <a:lnTo>
                  <a:pt x="1120918" y="1239942"/>
                </a:lnTo>
                <a:lnTo>
                  <a:pt x="1126946" y="1238673"/>
                </a:lnTo>
                <a:lnTo>
                  <a:pt x="1133291" y="1237404"/>
                </a:lnTo>
                <a:lnTo>
                  <a:pt x="1139319" y="1235818"/>
                </a:lnTo>
                <a:lnTo>
                  <a:pt x="1145347" y="1233597"/>
                </a:lnTo>
                <a:lnTo>
                  <a:pt x="1151058" y="1231376"/>
                </a:lnTo>
                <a:lnTo>
                  <a:pt x="1156769" y="1228838"/>
                </a:lnTo>
                <a:lnTo>
                  <a:pt x="1162479" y="1225983"/>
                </a:lnTo>
                <a:lnTo>
                  <a:pt x="1167873" y="1222811"/>
                </a:lnTo>
                <a:lnTo>
                  <a:pt x="1172949" y="1219956"/>
                </a:lnTo>
                <a:lnTo>
                  <a:pt x="1178025" y="1216149"/>
                </a:lnTo>
                <a:lnTo>
                  <a:pt x="1182784" y="1212659"/>
                </a:lnTo>
                <a:lnTo>
                  <a:pt x="1187860" y="1208535"/>
                </a:lnTo>
                <a:lnTo>
                  <a:pt x="1192302" y="1204411"/>
                </a:lnTo>
                <a:lnTo>
                  <a:pt x="1196426" y="1200287"/>
                </a:lnTo>
                <a:lnTo>
                  <a:pt x="1200233" y="1195846"/>
                </a:lnTo>
                <a:lnTo>
                  <a:pt x="1204358" y="1190770"/>
                </a:lnTo>
                <a:lnTo>
                  <a:pt x="1207848" y="1186011"/>
                </a:lnTo>
                <a:lnTo>
                  <a:pt x="1211338" y="1180618"/>
                </a:lnTo>
                <a:lnTo>
                  <a:pt x="1214193" y="1175860"/>
                </a:lnTo>
                <a:lnTo>
                  <a:pt x="1217366" y="1170150"/>
                </a:lnTo>
                <a:lnTo>
                  <a:pt x="1219586" y="1164757"/>
                </a:lnTo>
                <a:lnTo>
                  <a:pt x="1222125" y="1158729"/>
                </a:lnTo>
                <a:lnTo>
                  <a:pt x="1224028" y="1153019"/>
                </a:lnTo>
                <a:lnTo>
                  <a:pt x="1225614" y="1146991"/>
                </a:lnTo>
                <a:lnTo>
                  <a:pt x="1227201" y="1140964"/>
                </a:lnTo>
                <a:lnTo>
                  <a:pt x="1228153" y="1134936"/>
                </a:lnTo>
                <a:lnTo>
                  <a:pt x="1228787" y="1128592"/>
                </a:lnTo>
                <a:lnTo>
                  <a:pt x="1229739" y="1121930"/>
                </a:lnTo>
                <a:lnTo>
                  <a:pt x="1229739" y="1115585"/>
                </a:lnTo>
                <a:lnTo>
                  <a:pt x="1229739" y="1109240"/>
                </a:lnTo>
                <a:lnTo>
                  <a:pt x="1228787" y="1102895"/>
                </a:lnTo>
                <a:lnTo>
                  <a:pt x="1228153" y="1096868"/>
                </a:lnTo>
                <a:lnTo>
                  <a:pt x="1227201" y="1090206"/>
                </a:lnTo>
                <a:lnTo>
                  <a:pt x="1225614" y="1084178"/>
                </a:lnTo>
                <a:lnTo>
                  <a:pt x="1224028" y="1078151"/>
                </a:lnTo>
                <a:lnTo>
                  <a:pt x="1222125" y="1072441"/>
                </a:lnTo>
                <a:lnTo>
                  <a:pt x="1219586" y="1067048"/>
                </a:lnTo>
                <a:lnTo>
                  <a:pt x="1217366" y="1061337"/>
                </a:lnTo>
                <a:lnTo>
                  <a:pt x="1214193" y="1055944"/>
                </a:lnTo>
                <a:lnTo>
                  <a:pt x="1211338" y="1050551"/>
                </a:lnTo>
                <a:lnTo>
                  <a:pt x="1207848" y="1045476"/>
                </a:lnTo>
                <a:lnTo>
                  <a:pt x="1204358" y="1040400"/>
                </a:lnTo>
                <a:lnTo>
                  <a:pt x="1200233" y="1035958"/>
                </a:lnTo>
                <a:lnTo>
                  <a:pt x="1196426" y="1031517"/>
                </a:lnTo>
                <a:lnTo>
                  <a:pt x="1192302" y="1026759"/>
                </a:lnTo>
                <a:lnTo>
                  <a:pt x="1187860" y="1022634"/>
                </a:lnTo>
                <a:lnTo>
                  <a:pt x="1182784" y="1018828"/>
                </a:lnTo>
                <a:lnTo>
                  <a:pt x="1178025" y="1015021"/>
                </a:lnTo>
                <a:lnTo>
                  <a:pt x="1172949" y="1011214"/>
                </a:lnTo>
                <a:lnTo>
                  <a:pt x="1167873" y="1008359"/>
                </a:lnTo>
                <a:lnTo>
                  <a:pt x="1162479" y="1005186"/>
                </a:lnTo>
                <a:lnTo>
                  <a:pt x="1156769" y="1002331"/>
                </a:lnTo>
                <a:lnTo>
                  <a:pt x="1151058" y="1000111"/>
                </a:lnTo>
                <a:lnTo>
                  <a:pt x="1145347" y="997890"/>
                </a:lnTo>
                <a:lnTo>
                  <a:pt x="1139319" y="995987"/>
                </a:lnTo>
                <a:lnTo>
                  <a:pt x="1133291" y="994083"/>
                </a:lnTo>
                <a:lnTo>
                  <a:pt x="1126946" y="992497"/>
                </a:lnTo>
                <a:lnTo>
                  <a:pt x="1120918" y="991228"/>
                </a:lnTo>
                <a:lnTo>
                  <a:pt x="1114573" y="990594"/>
                </a:lnTo>
                <a:lnTo>
                  <a:pt x="1107593" y="990276"/>
                </a:lnTo>
                <a:lnTo>
                  <a:pt x="1101248" y="990276"/>
                </a:lnTo>
                <a:lnTo>
                  <a:pt x="1094585" y="990276"/>
                </a:lnTo>
                <a:close/>
                <a:moveTo>
                  <a:pt x="378939" y="821690"/>
                </a:moveTo>
                <a:lnTo>
                  <a:pt x="384343" y="822008"/>
                </a:lnTo>
                <a:lnTo>
                  <a:pt x="389112" y="822325"/>
                </a:lnTo>
                <a:lnTo>
                  <a:pt x="394516" y="822643"/>
                </a:lnTo>
                <a:lnTo>
                  <a:pt x="399285" y="823595"/>
                </a:lnTo>
                <a:lnTo>
                  <a:pt x="404371" y="824548"/>
                </a:lnTo>
                <a:lnTo>
                  <a:pt x="408822" y="826135"/>
                </a:lnTo>
                <a:lnTo>
                  <a:pt x="413908" y="827723"/>
                </a:lnTo>
                <a:lnTo>
                  <a:pt x="418359" y="829628"/>
                </a:lnTo>
                <a:lnTo>
                  <a:pt x="422491" y="831533"/>
                </a:lnTo>
                <a:lnTo>
                  <a:pt x="426942" y="833438"/>
                </a:lnTo>
                <a:lnTo>
                  <a:pt x="431075" y="835978"/>
                </a:lnTo>
                <a:lnTo>
                  <a:pt x="435208" y="838200"/>
                </a:lnTo>
                <a:lnTo>
                  <a:pt x="439022" y="841375"/>
                </a:lnTo>
                <a:lnTo>
                  <a:pt x="442837" y="843915"/>
                </a:lnTo>
                <a:lnTo>
                  <a:pt x="446652" y="847408"/>
                </a:lnTo>
                <a:lnTo>
                  <a:pt x="450149" y="850265"/>
                </a:lnTo>
                <a:lnTo>
                  <a:pt x="453646" y="853758"/>
                </a:lnTo>
                <a:lnTo>
                  <a:pt x="456507" y="857568"/>
                </a:lnTo>
                <a:lnTo>
                  <a:pt x="459686" y="861060"/>
                </a:lnTo>
                <a:lnTo>
                  <a:pt x="462547" y="865188"/>
                </a:lnTo>
                <a:lnTo>
                  <a:pt x="465090" y="868998"/>
                </a:lnTo>
                <a:lnTo>
                  <a:pt x="467633" y="873125"/>
                </a:lnTo>
                <a:lnTo>
                  <a:pt x="469859" y="877253"/>
                </a:lnTo>
                <a:lnTo>
                  <a:pt x="471766" y="881698"/>
                </a:lnTo>
                <a:lnTo>
                  <a:pt x="473674" y="885825"/>
                </a:lnTo>
                <a:lnTo>
                  <a:pt x="474945" y="890588"/>
                </a:lnTo>
                <a:lnTo>
                  <a:pt x="476535" y="895350"/>
                </a:lnTo>
                <a:lnTo>
                  <a:pt x="477806" y="899795"/>
                </a:lnTo>
                <a:lnTo>
                  <a:pt x="478442" y="904875"/>
                </a:lnTo>
                <a:lnTo>
                  <a:pt x="479396" y="909638"/>
                </a:lnTo>
                <a:lnTo>
                  <a:pt x="479714" y="914718"/>
                </a:lnTo>
                <a:lnTo>
                  <a:pt x="479714" y="919798"/>
                </a:lnTo>
                <a:lnTo>
                  <a:pt x="479714" y="924878"/>
                </a:lnTo>
                <a:lnTo>
                  <a:pt x="479396" y="929640"/>
                </a:lnTo>
                <a:lnTo>
                  <a:pt x="478442" y="934720"/>
                </a:lnTo>
                <a:lnTo>
                  <a:pt x="477806" y="939483"/>
                </a:lnTo>
                <a:lnTo>
                  <a:pt x="476535" y="944563"/>
                </a:lnTo>
                <a:lnTo>
                  <a:pt x="474945" y="949008"/>
                </a:lnTo>
                <a:lnTo>
                  <a:pt x="473674" y="953453"/>
                </a:lnTo>
                <a:lnTo>
                  <a:pt x="471766" y="958215"/>
                </a:lnTo>
                <a:lnTo>
                  <a:pt x="469859" y="962343"/>
                </a:lnTo>
                <a:lnTo>
                  <a:pt x="467633" y="966470"/>
                </a:lnTo>
                <a:lnTo>
                  <a:pt x="465090" y="970598"/>
                </a:lnTo>
                <a:lnTo>
                  <a:pt x="462547" y="974725"/>
                </a:lnTo>
                <a:lnTo>
                  <a:pt x="459686" y="978535"/>
                </a:lnTo>
                <a:lnTo>
                  <a:pt x="456507" y="982345"/>
                </a:lnTo>
                <a:lnTo>
                  <a:pt x="453646" y="985838"/>
                </a:lnTo>
                <a:lnTo>
                  <a:pt x="450149" y="989013"/>
                </a:lnTo>
                <a:lnTo>
                  <a:pt x="446652" y="992505"/>
                </a:lnTo>
                <a:lnTo>
                  <a:pt x="442837" y="995680"/>
                </a:lnTo>
                <a:lnTo>
                  <a:pt x="439022" y="998538"/>
                </a:lnTo>
                <a:lnTo>
                  <a:pt x="435208" y="1001395"/>
                </a:lnTo>
                <a:lnTo>
                  <a:pt x="431075" y="1003935"/>
                </a:lnTo>
                <a:lnTo>
                  <a:pt x="426942" y="1006158"/>
                </a:lnTo>
                <a:lnTo>
                  <a:pt x="422491" y="1008380"/>
                </a:lnTo>
                <a:lnTo>
                  <a:pt x="418359" y="1010285"/>
                </a:lnTo>
                <a:lnTo>
                  <a:pt x="413908" y="1012190"/>
                </a:lnTo>
                <a:lnTo>
                  <a:pt x="408822" y="1013778"/>
                </a:lnTo>
                <a:lnTo>
                  <a:pt x="404371" y="1014730"/>
                </a:lnTo>
                <a:lnTo>
                  <a:pt x="399285" y="1016000"/>
                </a:lnTo>
                <a:lnTo>
                  <a:pt x="394516" y="1016635"/>
                </a:lnTo>
                <a:lnTo>
                  <a:pt x="389112" y="1017588"/>
                </a:lnTo>
                <a:lnTo>
                  <a:pt x="384343" y="1017905"/>
                </a:lnTo>
                <a:lnTo>
                  <a:pt x="378939" y="1017905"/>
                </a:lnTo>
                <a:lnTo>
                  <a:pt x="374170" y="1017905"/>
                </a:lnTo>
                <a:lnTo>
                  <a:pt x="368766" y="1017588"/>
                </a:lnTo>
                <a:lnTo>
                  <a:pt x="363680" y="1016635"/>
                </a:lnTo>
                <a:lnTo>
                  <a:pt x="358911" y="1016000"/>
                </a:lnTo>
                <a:lnTo>
                  <a:pt x="353825" y="1014730"/>
                </a:lnTo>
                <a:lnTo>
                  <a:pt x="349056" y="1013778"/>
                </a:lnTo>
                <a:lnTo>
                  <a:pt x="344606" y="1012190"/>
                </a:lnTo>
                <a:lnTo>
                  <a:pt x="339837" y="1010285"/>
                </a:lnTo>
                <a:lnTo>
                  <a:pt x="335386" y="1008380"/>
                </a:lnTo>
                <a:lnTo>
                  <a:pt x="331254" y="1006158"/>
                </a:lnTo>
                <a:lnTo>
                  <a:pt x="326803" y="1003935"/>
                </a:lnTo>
                <a:lnTo>
                  <a:pt x="322988" y="1001395"/>
                </a:lnTo>
                <a:lnTo>
                  <a:pt x="318855" y="998538"/>
                </a:lnTo>
                <a:lnTo>
                  <a:pt x="315041" y="995680"/>
                </a:lnTo>
                <a:lnTo>
                  <a:pt x="311544" y="992505"/>
                </a:lnTo>
                <a:lnTo>
                  <a:pt x="307729" y="989013"/>
                </a:lnTo>
                <a:lnTo>
                  <a:pt x="304868" y="985838"/>
                </a:lnTo>
                <a:lnTo>
                  <a:pt x="301371" y="982345"/>
                </a:lnTo>
                <a:lnTo>
                  <a:pt x="298192" y="978535"/>
                </a:lnTo>
                <a:lnTo>
                  <a:pt x="295649" y="974725"/>
                </a:lnTo>
                <a:lnTo>
                  <a:pt x="293105" y="970598"/>
                </a:lnTo>
                <a:lnTo>
                  <a:pt x="290880" y="966470"/>
                </a:lnTo>
                <a:lnTo>
                  <a:pt x="288337" y="962343"/>
                </a:lnTo>
                <a:lnTo>
                  <a:pt x="286112" y="958215"/>
                </a:lnTo>
                <a:lnTo>
                  <a:pt x="284840" y="953453"/>
                </a:lnTo>
                <a:lnTo>
                  <a:pt x="283250" y="949008"/>
                </a:lnTo>
                <a:lnTo>
                  <a:pt x="281661" y="944563"/>
                </a:lnTo>
                <a:lnTo>
                  <a:pt x="280389" y="939483"/>
                </a:lnTo>
                <a:lnTo>
                  <a:pt x="279754" y="934720"/>
                </a:lnTo>
                <a:lnTo>
                  <a:pt x="279118" y="929640"/>
                </a:lnTo>
                <a:lnTo>
                  <a:pt x="278800" y="924878"/>
                </a:lnTo>
                <a:lnTo>
                  <a:pt x="278800" y="919798"/>
                </a:lnTo>
                <a:lnTo>
                  <a:pt x="278800" y="914718"/>
                </a:lnTo>
                <a:lnTo>
                  <a:pt x="279118" y="909638"/>
                </a:lnTo>
                <a:lnTo>
                  <a:pt x="279754" y="904875"/>
                </a:lnTo>
                <a:lnTo>
                  <a:pt x="280389" y="899795"/>
                </a:lnTo>
                <a:lnTo>
                  <a:pt x="281661" y="895350"/>
                </a:lnTo>
                <a:lnTo>
                  <a:pt x="283250" y="890588"/>
                </a:lnTo>
                <a:lnTo>
                  <a:pt x="284840" y="885825"/>
                </a:lnTo>
                <a:lnTo>
                  <a:pt x="286112" y="881698"/>
                </a:lnTo>
                <a:lnTo>
                  <a:pt x="288337" y="877253"/>
                </a:lnTo>
                <a:lnTo>
                  <a:pt x="290880" y="873125"/>
                </a:lnTo>
                <a:lnTo>
                  <a:pt x="293105" y="868998"/>
                </a:lnTo>
                <a:lnTo>
                  <a:pt x="295649" y="865188"/>
                </a:lnTo>
                <a:lnTo>
                  <a:pt x="298192" y="861060"/>
                </a:lnTo>
                <a:lnTo>
                  <a:pt x="301371" y="857568"/>
                </a:lnTo>
                <a:lnTo>
                  <a:pt x="304868" y="853758"/>
                </a:lnTo>
                <a:lnTo>
                  <a:pt x="307729" y="850265"/>
                </a:lnTo>
                <a:lnTo>
                  <a:pt x="311544" y="847408"/>
                </a:lnTo>
                <a:lnTo>
                  <a:pt x="315041" y="843915"/>
                </a:lnTo>
                <a:lnTo>
                  <a:pt x="318855" y="841375"/>
                </a:lnTo>
                <a:lnTo>
                  <a:pt x="322988" y="838200"/>
                </a:lnTo>
                <a:lnTo>
                  <a:pt x="326803" y="835978"/>
                </a:lnTo>
                <a:lnTo>
                  <a:pt x="331254" y="833438"/>
                </a:lnTo>
                <a:lnTo>
                  <a:pt x="335386" y="831533"/>
                </a:lnTo>
                <a:lnTo>
                  <a:pt x="339837" y="829628"/>
                </a:lnTo>
                <a:lnTo>
                  <a:pt x="344606" y="827723"/>
                </a:lnTo>
                <a:lnTo>
                  <a:pt x="349056" y="826135"/>
                </a:lnTo>
                <a:lnTo>
                  <a:pt x="353825" y="824548"/>
                </a:lnTo>
                <a:lnTo>
                  <a:pt x="358911" y="823595"/>
                </a:lnTo>
                <a:lnTo>
                  <a:pt x="363680" y="822643"/>
                </a:lnTo>
                <a:lnTo>
                  <a:pt x="368766" y="822325"/>
                </a:lnTo>
                <a:lnTo>
                  <a:pt x="374170" y="822008"/>
                </a:lnTo>
                <a:lnTo>
                  <a:pt x="378939" y="821690"/>
                </a:lnTo>
                <a:close/>
                <a:moveTo>
                  <a:pt x="1145982" y="807865"/>
                </a:moveTo>
                <a:lnTo>
                  <a:pt x="1150106" y="807865"/>
                </a:lnTo>
                <a:lnTo>
                  <a:pt x="1153913" y="807865"/>
                </a:lnTo>
                <a:lnTo>
                  <a:pt x="1158038" y="808500"/>
                </a:lnTo>
                <a:lnTo>
                  <a:pt x="1161210" y="809134"/>
                </a:lnTo>
                <a:lnTo>
                  <a:pt x="1165017" y="810403"/>
                </a:lnTo>
                <a:lnTo>
                  <a:pt x="1168507" y="812307"/>
                </a:lnTo>
                <a:lnTo>
                  <a:pt x="1171997" y="814210"/>
                </a:lnTo>
                <a:lnTo>
                  <a:pt x="1174853" y="816431"/>
                </a:lnTo>
                <a:lnTo>
                  <a:pt x="1177708" y="818651"/>
                </a:lnTo>
                <a:lnTo>
                  <a:pt x="1180246" y="821189"/>
                </a:lnTo>
                <a:lnTo>
                  <a:pt x="1182467" y="824362"/>
                </a:lnTo>
                <a:lnTo>
                  <a:pt x="1184370" y="827851"/>
                </a:lnTo>
                <a:lnTo>
                  <a:pt x="1185957" y="831023"/>
                </a:lnTo>
                <a:lnTo>
                  <a:pt x="1187543" y="834513"/>
                </a:lnTo>
                <a:lnTo>
                  <a:pt x="1188178" y="838320"/>
                </a:lnTo>
                <a:lnTo>
                  <a:pt x="1188812" y="842127"/>
                </a:lnTo>
                <a:lnTo>
                  <a:pt x="1188812" y="845934"/>
                </a:lnTo>
                <a:lnTo>
                  <a:pt x="1188812" y="850058"/>
                </a:lnTo>
                <a:lnTo>
                  <a:pt x="1188178" y="853865"/>
                </a:lnTo>
                <a:lnTo>
                  <a:pt x="1187543" y="857354"/>
                </a:lnTo>
                <a:lnTo>
                  <a:pt x="1185957" y="861161"/>
                </a:lnTo>
                <a:lnTo>
                  <a:pt x="1184370" y="864333"/>
                </a:lnTo>
                <a:lnTo>
                  <a:pt x="1182467" y="867506"/>
                </a:lnTo>
                <a:lnTo>
                  <a:pt x="1180246" y="870361"/>
                </a:lnTo>
                <a:lnTo>
                  <a:pt x="1177708" y="873216"/>
                </a:lnTo>
                <a:lnTo>
                  <a:pt x="1174853" y="875754"/>
                </a:lnTo>
                <a:lnTo>
                  <a:pt x="1171997" y="877657"/>
                </a:lnTo>
                <a:lnTo>
                  <a:pt x="1168507" y="879561"/>
                </a:lnTo>
                <a:lnTo>
                  <a:pt x="1165017" y="881464"/>
                </a:lnTo>
                <a:lnTo>
                  <a:pt x="1161210" y="882416"/>
                </a:lnTo>
                <a:lnTo>
                  <a:pt x="1158038" y="883685"/>
                </a:lnTo>
                <a:lnTo>
                  <a:pt x="1153913" y="884002"/>
                </a:lnTo>
                <a:lnTo>
                  <a:pt x="1150106" y="884319"/>
                </a:lnTo>
                <a:lnTo>
                  <a:pt x="1145982" y="884002"/>
                </a:lnTo>
                <a:lnTo>
                  <a:pt x="1142175" y="883685"/>
                </a:lnTo>
                <a:lnTo>
                  <a:pt x="1138367" y="882416"/>
                </a:lnTo>
                <a:lnTo>
                  <a:pt x="1134560" y="881464"/>
                </a:lnTo>
                <a:lnTo>
                  <a:pt x="1131070" y="879561"/>
                </a:lnTo>
                <a:lnTo>
                  <a:pt x="1127581" y="877657"/>
                </a:lnTo>
                <a:lnTo>
                  <a:pt x="1124725" y="875754"/>
                </a:lnTo>
                <a:lnTo>
                  <a:pt x="1122187" y="873216"/>
                </a:lnTo>
                <a:lnTo>
                  <a:pt x="1119332" y="870361"/>
                </a:lnTo>
                <a:lnTo>
                  <a:pt x="1117111" y="867506"/>
                </a:lnTo>
                <a:lnTo>
                  <a:pt x="1115207" y="864333"/>
                </a:lnTo>
                <a:lnTo>
                  <a:pt x="1113621" y="861161"/>
                </a:lnTo>
                <a:lnTo>
                  <a:pt x="1112352" y="857354"/>
                </a:lnTo>
                <a:lnTo>
                  <a:pt x="1111400" y="853865"/>
                </a:lnTo>
                <a:lnTo>
                  <a:pt x="1110766" y="850058"/>
                </a:lnTo>
                <a:lnTo>
                  <a:pt x="1110766" y="845934"/>
                </a:lnTo>
                <a:lnTo>
                  <a:pt x="1110766" y="842127"/>
                </a:lnTo>
                <a:lnTo>
                  <a:pt x="1111400" y="838320"/>
                </a:lnTo>
                <a:lnTo>
                  <a:pt x="1112352" y="834513"/>
                </a:lnTo>
                <a:lnTo>
                  <a:pt x="1113621" y="831023"/>
                </a:lnTo>
                <a:lnTo>
                  <a:pt x="1115207" y="827851"/>
                </a:lnTo>
                <a:lnTo>
                  <a:pt x="1117111" y="824362"/>
                </a:lnTo>
                <a:lnTo>
                  <a:pt x="1119332" y="821189"/>
                </a:lnTo>
                <a:lnTo>
                  <a:pt x="1122187" y="818651"/>
                </a:lnTo>
                <a:lnTo>
                  <a:pt x="1124725" y="816431"/>
                </a:lnTo>
                <a:lnTo>
                  <a:pt x="1127581" y="814210"/>
                </a:lnTo>
                <a:lnTo>
                  <a:pt x="1131070" y="812307"/>
                </a:lnTo>
                <a:lnTo>
                  <a:pt x="1134560" y="810403"/>
                </a:lnTo>
                <a:lnTo>
                  <a:pt x="1138367" y="809134"/>
                </a:lnTo>
                <a:lnTo>
                  <a:pt x="1142175" y="808500"/>
                </a:lnTo>
                <a:lnTo>
                  <a:pt x="1145982" y="807865"/>
                </a:lnTo>
                <a:close/>
                <a:moveTo>
                  <a:pt x="1150106" y="788831"/>
                </a:moveTo>
                <a:lnTo>
                  <a:pt x="1144078" y="789148"/>
                </a:lnTo>
                <a:lnTo>
                  <a:pt x="1138367" y="790100"/>
                </a:lnTo>
                <a:lnTo>
                  <a:pt x="1132657" y="791369"/>
                </a:lnTo>
                <a:lnTo>
                  <a:pt x="1127263" y="793272"/>
                </a:lnTo>
                <a:lnTo>
                  <a:pt x="1122187" y="796127"/>
                </a:lnTo>
                <a:lnTo>
                  <a:pt x="1117111" y="798665"/>
                </a:lnTo>
                <a:lnTo>
                  <a:pt x="1112669" y="802155"/>
                </a:lnTo>
                <a:lnTo>
                  <a:pt x="1108862" y="805962"/>
                </a:lnTo>
                <a:lnTo>
                  <a:pt x="1105055" y="809769"/>
                </a:lnTo>
                <a:lnTo>
                  <a:pt x="1101565" y="814210"/>
                </a:lnTo>
                <a:lnTo>
                  <a:pt x="1098710" y="818651"/>
                </a:lnTo>
                <a:lnTo>
                  <a:pt x="1095854" y="823727"/>
                </a:lnTo>
                <a:lnTo>
                  <a:pt x="1093951" y="828803"/>
                </a:lnTo>
                <a:lnTo>
                  <a:pt x="1092682" y="834513"/>
                </a:lnTo>
                <a:lnTo>
                  <a:pt x="1091730" y="840223"/>
                </a:lnTo>
                <a:lnTo>
                  <a:pt x="1091413" y="845934"/>
                </a:lnTo>
                <a:lnTo>
                  <a:pt x="1091730" y="851961"/>
                </a:lnTo>
                <a:lnTo>
                  <a:pt x="1092682" y="857354"/>
                </a:lnTo>
                <a:lnTo>
                  <a:pt x="1093951" y="862747"/>
                </a:lnTo>
                <a:lnTo>
                  <a:pt x="1095854" y="868140"/>
                </a:lnTo>
                <a:lnTo>
                  <a:pt x="1098710" y="873216"/>
                </a:lnTo>
                <a:lnTo>
                  <a:pt x="1101565" y="877657"/>
                </a:lnTo>
                <a:lnTo>
                  <a:pt x="1105055" y="882099"/>
                </a:lnTo>
                <a:lnTo>
                  <a:pt x="1108862" y="886223"/>
                </a:lnTo>
                <a:lnTo>
                  <a:pt x="1112669" y="889712"/>
                </a:lnTo>
                <a:lnTo>
                  <a:pt x="1117111" y="893202"/>
                </a:lnTo>
                <a:lnTo>
                  <a:pt x="1122187" y="896057"/>
                </a:lnTo>
                <a:lnTo>
                  <a:pt x="1127263" y="898278"/>
                </a:lnTo>
                <a:lnTo>
                  <a:pt x="1132657" y="900181"/>
                </a:lnTo>
                <a:lnTo>
                  <a:pt x="1138367" y="901767"/>
                </a:lnTo>
                <a:lnTo>
                  <a:pt x="1144078" y="902719"/>
                </a:lnTo>
                <a:lnTo>
                  <a:pt x="1150106" y="903036"/>
                </a:lnTo>
                <a:lnTo>
                  <a:pt x="1155817" y="902719"/>
                </a:lnTo>
                <a:lnTo>
                  <a:pt x="1161845" y="901767"/>
                </a:lnTo>
                <a:lnTo>
                  <a:pt x="1166921" y="900181"/>
                </a:lnTo>
                <a:lnTo>
                  <a:pt x="1172632" y="898278"/>
                </a:lnTo>
                <a:lnTo>
                  <a:pt x="1177708" y="896057"/>
                </a:lnTo>
                <a:lnTo>
                  <a:pt x="1182467" y="893202"/>
                </a:lnTo>
                <a:lnTo>
                  <a:pt x="1186909" y="889712"/>
                </a:lnTo>
                <a:lnTo>
                  <a:pt x="1191033" y="886223"/>
                </a:lnTo>
                <a:lnTo>
                  <a:pt x="1194840" y="882099"/>
                </a:lnTo>
                <a:lnTo>
                  <a:pt x="1198013" y="877657"/>
                </a:lnTo>
                <a:lnTo>
                  <a:pt x="1200868" y="873216"/>
                </a:lnTo>
                <a:lnTo>
                  <a:pt x="1203723" y="868140"/>
                </a:lnTo>
                <a:lnTo>
                  <a:pt x="1205627" y="862747"/>
                </a:lnTo>
                <a:lnTo>
                  <a:pt x="1206896" y="857354"/>
                </a:lnTo>
                <a:lnTo>
                  <a:pt x="1207848" y="851961"/>
                </a:lnTo>
                <a:lnTo>
                  <a:pt x="1208165" y="845934"/>
                </a:lnTo>
                <a:lnTo>
                  <a:pt x="1207848" y="840223"/>
                </a:lnTo>
                <a:lnTo>
                  <a:pt x="1206896" y="834513"/>
                </a:lnTo>
                <a:lnTo>
                  <a:pt x="1205627" y="828803"/>
                </a:lnTo>
                <a:lnTo>
                  <a:pt x="1203723" y="823727"/>
                </a:lnTo>
                <a:lnTo>
                  <a:pt x="1200868" y="818651"/>
                </a:lnTo>
                <a:lnTo>
                  <a:pt x="1198013" y="814210"/>
                </a:lnTo>
                <a:lnTo>
                  <a:pt x="1194840" y="809769"/>
                </a:lnTo>
                <a:lnTo>
                  <a:pt x="1191033" y="805962"/>
                </a:lnTo>
                <a:lnTo>
                  <a:pt x="1186909" y="802155"/>
                </a:lnTo>
                <a:lnTo>
                  <a:pt x="1182467" y="798665"/>
                </a:lnTo>
                <a:lnTo>
                  <a:pt x="1177708" y="796127"/>
                </a:lnTo>
                <a:lnTo>
                  <a:pt x="1172632" y="793272"/>
                </a:lnTo>
                <a:lnTo>
                  <a:pt x="1166921" y="791369"/>
                </a:lnTo>
                <a:lnTo>
                  <a:pt x="1161845" y="790100"/>
                </a:lnTo>
                <a:lnTo>
                  <a:pt x="1155817" y="789148"/>
                </a:lnTo>
                <a:lnTo>
                  <a:pt x="1150106" y="788831"/>
                </a:lnTo>
                <a:close/>
                <a:moveTo>
                  <a:pt x="378939" y="695643"/>
                </a:moveTo>
                <a:lnTo>
                  <a:pt x="367177" y="695960"/>
                </a:lnTo>
                <a:lnTo>
                  <a:pt x="355414" y="696913"/>
                </a:lnTo>
                <a:lnTo>
                  <a:pt x="344288" y="698500"/>
                </a:lnTo>
                <a:lnTo>
                  <a:pt x="332843" y="700405"/>
                </a:lnTo>
                <a:lnTo>
                  <a:pt x="321717" y="702945"/>
                </a:lnTo>
                <a:lnTo>
                  <a:pt x="310908" y="705803"/>
                </a:lnTo>
                <a:lnTo>
                  <a:pt x="300099" y="709295"/>
                </a:lnTo>
                <a:lnTo>
                  <a:pt x="289609" y="713423"/>
                </a:lnTo>
                <a:lnTo>
                  <a:pt x="279436" y="718185"/>
                </a:lnTo>
                <a:lnTo>
                  <a:pt x="269581" y="722948"/>
                </a:lnTo>
                <a:lnTo>
                  <a:pt x="260044" y="728345"/>
                </a:lnTo>
                <a:lnTo>
                  <a:pt x="250507" y="734060"/>
                </a:lnTo>
                <a:lnTo>
                  <a:pt x="241605" y="740410"/>
                </a:lnTo>
                <a:lnTo>
                  <a:pt x="232704" y="746760"/>
                </a:lnTo>
                <a:lnTo>
                  <a:pt x="224439" y="754063"/>
                </a:lnTo>
                <a:lnTo>
                  <a:pt x="216491" y="761365"/>
                </a:lnTo>
                <a:lnTo>
                  <a:pt x="208861" y="768985"/>
                </a:lnTo>
                <a:lnTo>
                  <a:pt x="201868" y="777558"/>
                </a:lnTo>
                <a:lnTo>
                  <a:pt x="194874" y="785813"/>
                </a:lnTo>
                <a:lnTo>
                  <a:pt x="188516" y="794385"/>
                </a:lnTo>
                <a:lnTo>
                  <a:pt x="182794" y="803593"/>
                </a:lnTo>
                <a:lnTo>
                  <a:pt x="177071" y="812800"/>
                </a:lnTo>
                <a:lnTo>
                  <a:pt x="172303" y="822643"/>
                </a:lnTo>
                <a:lnTo>
                  <a:pt x="167216" y="832485"/>
                </a:lnTo>
                <a:lnTo>
                  <a:pt x="163719" y="842963"/>
                </a:lnTo>
                <a:lnTo>
                  <a:pt x="159905" y="853123"/>
                </a:lnTo>
                <a:lnTo>
                  <a:pt x="156726" y="863918"/>
                </a:lnTo>
                <a:lnTo>
                  <a:pt x="154182" y="874713"/>
                </a:lnTo>
                <a:lnTo>
                  <a:pt x="152275" y="885508"/>
                </a:lnTo>
                <a:lnTo>
                  <a:pt x="150685" y="896938"/>
                </a:lnTo>
                <a:lnTo>
                  <a:pt x="149732" y="908368"/>
                </a:lnTo>
                <a:lnTo>
                  <a:pt x="149732" y="919798"/>
                </a:lnTo>
                <a:lnTo>
                  <a:pt x="149732" y="931228"/>
                </a:lnTo>
                <a:lnTo>
                  <a:pt x="150685" y="942658"/>
                </a:lnTo>
                <a:lnTo>
                  <a:pt x="152275" y="954088"/>
                </a:lnTo>
                <a:lnTo>
                  <a:pt x="154182" y="964883"/>
                </a:lnTo>
                <a:lnTo>
                  <a:pt x="156726" y="975995"/>
                </a:lnTo>
                <a:lnTo>
                  <a:pt x="159905" y="986473"/>
                </a:lnTo>
                <a:lnTo>
                  <a:pt x="163719" y="996633"/>
                </a:lnTo>
                <a:lnTo>
                  <a:pt x="167216" y="1006793"/>
                </a:lnTo>
                <a:lnTo>
                  <a:pt x="172303" y="1017270"/>
                </a:lnTo>
                <a:lnTo>
                  <a:pt x="177071" y="1026478"/>
                </a:lnTo>
                <a:lnTo>
                  <a:pt x="182794" y="1036003"/>
                </a:lnTo>
                <a:lnTo>
                  <a:pt x="188516" y="1045210"/>
                </a:lnTo>
                <a:lnTo>
                  <a:pt x="194874" y="1053783"/>
                </a:lnTo>
                <a:lnTo>
                  <a:pt x="201868" y="1062355"/>
                </a:lnTo>
                <a:lnTo>
                  <a:pt x="208861" y="1070293"/>
                </a:lnTo>
                <a:lnTo>
                  <a:pt x="216491" y="1078230"/>
                </a:lnTo>
                <a:lnTo>
                  <a:pt x="224439" y="1085533"/>
                </a:lnTo>
                <a:lnTo>
                  <a:pt x="232704" y="1092835"/>
                </a:lnTo>
                <a:lnTo>
                  <a:pt x="241605" y="1099185"/>
                </a:lnTo>
                <a:lnTo>
                  <a:pt x="250507" y="1105535"/>
                </a:lnTo>
                <a:lnTo>
                  <a:pt x="260044" y="1111250"/>
                </a:lnTo>
                <a:lnTo>
                  <a:pt x="269581" y="1116965"/>
                </a:lnTo>
                <a:lnTo>
                  <a:pt x="279436" y="1121728"/>
                </a:lnTo>
                <a:lnTo>
                  <a:pt x="289609" y="1126490"/>
                </a:lnTo>
                <a:lnTo>
                  <a:pt x="300099" y="1130300"/>
                </a:lnTo>
                <a:lnTo>
                  <a:pt x="310908" y="1133475"/>
                </a:lnTo>
                <a:lnTo>
                  <a:pt x="321717" y="1136650"/>
                </a:lnTo>
                <a:lnTo>
                  <a:pt x="332843" y="1139190"/>
                </a:lnTo>
                <a:lnTo>
                  <a:pt x="344288" y="1141095"/>
                </a:lnTo>
                <a:lnTo>
                  <a:pt x="355414" y="1142683"/>
                </a:lnTo>
                <a:lnTo>
                  <a:pt x="367177" y="1143318"/>
                </a:lnTo>
                <a:lnTo>
                  <a:pt x="378939" y="1143635"/>
                </a:lnTo>
                <a:lnTo>
                  <a:pt x="390701" y="1143318"/>
                </a:lnTo>
                <a:lnTo>
                  <a:pt x="402464" y="1142683"/>
                </a:lnTo>
                <a:lnTo>
                  <a:pt x="414226" y="1141095"/>
                </a:lnTo>
                <a:lnTo>
                  <a:pt x="425035" y="1139190"/>
                </a:lnTo>
                <a:lnTo>
                  <a:pt x="436479" y="1136650"/>
                </a:lnTo>
                <a:lnTo>
                  <a:pt x="446970" y="1133475"/>
                </a:lnTo>
                <a:lnTo>
                  <a:pt x="458096" y="1130300"/>
                </a:lnTo>
                <a:lnTo>
                  <a:pt x="468269" y="1126490"/>
                </a:lnTo>
                <a:lnTo>
                  <a:pt x="478442" y="1121728"/>
                </a:lnTo>
                <a:lnTo>
                  <a:pt x="488297" y="1116965"/>
                </a:lnTo>
                <a:lnTo>
                  <a:pt x="498152" y="1111250"/>
                </a:lnTo>
                <a:lnTo>
                  <a:pt x="507371" y="1105535"/>
                </a:lnTo>
                <a:lnTo>
                  <a:pt x="516272" y="1099185"/>
                </a:lnTo>
                <a:lnTo>
                  <a:pt x="525174" y="1092835"/>
                </a:lnTo>
                <a:lnTo>
                  <a:pt x="533439" y="1085533"/>
                </a:lnTo>
                <a:lnTo>
                  <a:pt x="541387" y="1078230"/>
                </a:lnTo>
                <a:lnTo>
                  <a:pt x="549016" y="1070293"/>
                </a:lnTo>
                <a:lnTo>
                  <a:pt x="556010" y="1062355"/>
                </a:lnTo>
                <a:lnTo>
                  <a:pt x="563004" y="1053783"/>
                </a:lnTo>
                <a:lnTo>
                  <a:pt x="569362" y="1045210"/>
                </a:lnTo>
                <a:lnTo>
                  <a:pt x="575402" y="1036003"/>
                </a:lnTo>
                <a:lnTo>
                  <a:pt x="580807" y="1026478"/>
                </a:lnTo>
                <a:lnTo>
                  <a:pt x="585893" y="1017270"/>
                </a:lnTo>
                <a:lnTo>
                  <a:pt x="590661" y="1006793"/>
                </a:lnTo>
                <a:lnTo>
                  <a:pt x="594794" y="996633"/>
                </a:lnTo>
                <a:lnTo>
                  <a:pt x="597973" y="986473"/>
                </a:lnTo>
                <a:lnTo>
                  <a:pt x="601152" y="975995"/>
                </a:lnTo>
                <a:lnTo>
                  <a:pt x="603695" y="964883"/>
                </a:lnTo>
                <a:lnTo>
                  <a:pt x="605603" y="954088"/>
                </a:lnTo>
                <a:lnTo>
                  <a:pt x="607192" y="942658"/>
                </a:lnTo>
                <a:lnTo>
                  <a:pt x="608464" y="931228"/>
                </a:lnTo>
                <a:lnTo>
                  <a:pt x="608464" y="919798"/>
                </a:lnTo>
                <a:lnTo>
                  <a:pt x="608464" y="908368"/>
                </a:lnTo>
                <a:lnTo>
                  <a:pt x="607192" y="896938"/>
                </a:lnTo>
                <a:lnTo>
                  <a:pt x="605603" y="885508"/>
                </a:lnTo>
                <a:lnTo>
                  <a:pt x="603695" y="874713"/>
                </a:lnTo>
                <a:lnTo>
                  <a:pt x="601152" y="863918"/>
                </a:lnTo>
                <a:lnTo>
                  <a:pt x="597973" y="853123"/>
                </a:lnTo>
                <a:lnTo>
                  <a:pt x="594794" y="842963"/>
                </a:lnTo>
                <a:lnTo>
                  <a:pt x="590661" y="832485"/>
                </a:lnTo>
                <a:lnTo>
                  <a:pt x="585893" y="822643"/>
                </a:lnTo>
                <a:lnTo>
                  <a:pt x="580807" y="812800"/>
                </a:lnTo>
                <a:lnTo>
                  <a:pt x="575402" y="803593"/>
                </a:lnTo>
                <a:lnTo>
                  <a:pt x="569362" y="794385"/>
                </a:lnTo>
                <a:lnTo>
                  <a:pt x="563004" y="785813"/>
                </a:lnTo>
                <a:lnTo>
                  <a:pt x="556010" y="777558"/>
                </a:lnTo>
                <a:lnTo>
                  <a:pt x="549016" y="768985"/>
                </a:lnTo>
                <a:lnTo>
                  <a:pt x="541387" y="761365"/>
                </a:lnTo>
                <a:lnTo>
                  <a:pt x="533439" y="754063"/>
                </a:lnTo>
                <a:lnTo>
                  <a:pt x="525174" y="746760"/>
                </a:lnTo>
                <a:lnTo>
                  <a:pt x="516272" y="740410"/>
                </a:lnTo>
                <a:lnTo>
                  <a:pt x="507371" y="734060"/>
                </a:lnTo>
                <a:lnTo>
                  <a:pt x="498152" y="728345"/>
                </a:lnTo>
                <a:lnTo>
                  <a:pt x="488297" y="722948"/>
                </a:lnTo>
                <a:lnTo>
                  <a:pt x="478442" y="718185"/>
                </a:lnTo>
                <a:lnTo>
                  <a:pt x="468269" y="713423"/>
                </a:lnTo>
                <a:lnTo>
                  <a:pt x="458096" y="709295"/>
                </a:lnTo>
                <a:lnTo>
                  <a:pt x="446970" y="705803"/>
                </a:lnTo>
                <a:lnTo>
                  <a:pt x="436479" y="702945"/>
                </a:lnTo>
                <a:lnTo>
                  <a:pt x="425035" y="700405"/>
                </a:lnTo>
                <a:lnTo>
                  <a:pt x="414226" y="698500"/>
                </a:lnTo>
                <a:lnTo>
                  <a:pt x="402464" y="696913"/>
                </a:lnTo>
                <a:lnTo>
                  <a:pt x="390701" y="695960"/>
                </a:lnTo>
                <a:lnTo>
                  <a:pt x="378939" y="695643"/>
                </a:lnTo>
                <a:close/>
                <a:moveTo>
                  <a:pt x="889000" y="600075"/>
                </a:moveTo>
                <a:lnTo>
                  <a:pt x="1311275" y="600075"/>
                </a:lnTo>
                <a:lnTo>
                  <a:pt x="1311275" y="1365250"/>
                </a:lnTo>
                <a:lnTo>
                  <a:pt x="889000" y="1365250"/>
                </a:lnTo>
                <a:lnTo>
                  <a:pt x="889000" y="600075"/>
                </a:lnTo>
                <a:close/>
                <a:moveTo>
                  <a:pt x="466044" y="370205"/>
                </a:moveTo>
                <a:lnTo>
                  <a:pt x="472720" y="370522"/>
                </a:lnTo>
                <a:lnTo>
                  <a:pt x="480032" y="371792"/>
                </a:lnTo>
                <a:lnTo>
                  <a:pt x="486708" y="373062"/>
                </a:lnTo>
                <a:lnTo>
                  <a:pt x="493384" y="375602"/>
                </a:lnTo>
                <a:lnTo>
                  <a:pt x="499424" y="378460"/>
                </a:lnTo>
                <a:lnTo>
                  <a:pt x="505146" y="381952"/>
                </a:lnTo>
                <a:lnTo>
                  <a:pt x="510232" y="385762"/>
                </a:lnTo>
                <a:lnTo>
                  <a:pt x="515319" y="390207"/>
                </a:lnTo>
                <a:lnTo>
                  <a:pt x="519769" y="395287"/>
                </a:lnTo>
                <a:lnTo>
                  <a:pt x="523902" y="400367"/>
                </a:lnTo>
                <a:lnTo>
                  <a:pt x="527399" y="406082"/>
                </a:lnTo>
                <a:lnTo>
                  <a:pt x="530260" y="412115"/>
                </a:lnTo>
                <a:lnTo>
                  <a:pt x="532485" y="418147"/>
                </a:lnTo>
                <a:lnTo>
                  <a:pt x="534393" y="425132"/>
                </a:lnTo>
                <a:lnTo>
                  <a:pt x="535665" y="431800"/>
                </a:lnTo>
                <a:lnTo>
                  <a:pt x="535982" y="438467"/>
                </a:lnTo>
                <a:lnTo>
                  <a:pt x="535665" y="445770"/>
                </a:lnTo>
                <a:lnTo>
                  <a:pt x="534393" y="452755"/>
                </a:lnTo>
                <a:lnTo>
                  <a:pt x="532485" y="459105"/>
                </a:lnTo>
                <a:lnTo>
                  <a:pt x="530260" y="465455"/>
                </a:lnTo>
                <a:lnTo>
                  <a:pt x="527399" y="471170"/>
                </a:lnTo>
                <a:lnTo>
                  <a:pt x="523902" y="476885"/>
                </a:lnTo>
                <a:lnTo>
                  <a:pt x="519769" y="481965"/>
                </a:lnTo>
                <a:lnTo>
                  <a:pt x="515319" y="487045"/>
                </a:lnTo>
                <a:lnTo>
                  <a:pt x="510232" y="491490"/>
                </a:lnTo>
                <a:lnTo>
                  <a:pt x="505146" y="495300"/>
                </a:lnTo>
                <a:lnTo>
                  <a:pt x="499424" y="498792"/>
                </a:lnTo>
                <a:lnTo>
                  <a:pt x="493384" y="501650"/>
                </a:lnTo>
                <a:lnTo>
                  <a:pt x="486708" y="504190"/>
                </a:lnTo>
                <a:lnTo>
                  <a:pt x="480032" y="505777"/>
                </a:lnTo>
                <a:lnTo>
                  <a:pt x="472720" y="506730"/>
                </a:lnTo>
                <a:lnTo>
                  <a:pt x="466044" y="507047"/>
                </a:lnTo>
                <a:lnTo>
                  <a:pt x="458732" y="506730"/>
                </a:lnTo>
                <a:lnTo>
                  <a:pt x="451738" y="505777"/>
                </a:lnTo>
                <a:lnTo>
                  <a:pt x="445062" y="504190"/>
                </a:lnTo>
                <a:lnTo>
                  <a:pt x="438704" y="501650"/>
                </a:lnTo>
                <a:lnTo>
                  <a:pt x="432346" y="498792"/>
                </a:lnTo>
                <a:lnTo>
                  <a:pt x="426624" y="495300"/>
                </a:lnTo>
                <a:lnTo>
                  <a:pt x="421220" y="491490"/>
                </a:lnTo>
                <a:lnTo>
                  <a:pt x="416451" y="487045"/>
                </a:lnTo>
                <a:lnTo>
                  <a:pt x="412001" y="481965"/>
                </a:lnTo>
                <a:lnTo>
                  <a:pt x="407868" y="476885"/>
                </a:lnTo>
                <a:lnTo>
                  <a:pt x="404371" y="471170"/>
                </a:lnTo>
                <a:lnTo>
                  <a:pt x="401192" y="465455"/>
                </a:lnTo>
                <a:lnTo>
                  <a:pt x="398967" y="459105"/>
                </a:lnTo>
                <a:lnTo>
                  <a:pt x="397059" y="452755"/>
                </a:lnTo>
                <a:lnTo>
                  <a:pt x="396106" y="445770"/>
                </a:lnTo>
                <a:lnTo>
                  <a:pt x="395470" y="438467"/>
                </a:lnTo>
                <a:lnTo>
                  <a:pt x="396106" y="431800"/>
                </a:lnTo>
                <a:lnTo>
                  <a:pt x="397059" y="425132"/>
                </a:lnTo>
                <a:lnTo>
                  <a:pt x="398967" y="418147"/>
                </a:lnTo>
                <a:lnTo>
                  <a:pt x="401192" y="412115"/>
                </a:lnTo>
                <a:lnTo>
                  <a:pt x="404371" y="406082"/>
                </a:lnTo>
                <a:lnTo>
                  <a:pt x="407868" y="400367"/>
                </a:lnTo>
                <a:lnTo>
                  <a:pt x="412001" y="395287"/>
                </a:lnTo>
                <a:lnTo>
                  <a:pt x="416451" y="390207"/>
                </a:lnTo>
                <a:lnTo>
                  <a:pt x="421220" y="385762"/>
                </a:lnTo>
                <a:lnTo>
                  <a:pt x="426624" y="381952"/>
                </a:lnTo>
                <a:lnTo>
                  <a:pt x="432346" y="378460"/>
                </a:lnTo>
                <a:lnTo>
                  <a:pt x="438704" y="375602"/>
                </a:lnTo>
                <a:lnTo>
                  <a:pt x="445062" y="373062"/>
                </a:lnTo>
                <a:lnTo>
                  <a:pt x="451738" y="371792"/>
                </a:lnTo>
                <a:lnTo>
                  <a:pt x="458732" y="370522"/>
                </a:lnTo>
                <a:lnTo>
                  <a:pt x="466044" y="370205"/>
                </a:lnTo>
                <a:close/>
                <a:moveTo>
                  <a:pt x="466044" y="336867"/>
                </a:moveTo>
                <a:lnTo>
                  <a:pt x="460322" y="337185"/>
                </a:lnTo>
                <a:lnTo>
                  <a:pt x="454917" y="337820"/>
                </a:lnTo>
                <a:lnTo>
                  <a:pt x="450149" y="338455"/>
                </a:lnTo>
                <a:lnTo>
                  <a:pt x="444745" y="339090"/>
                </a:lnTo>
                <a:lnTo>
                  <a:pt x="439976" y="340360"/>
                </a:lnTo>
                <a:lnTo>
                  <a:pt x="434890" y="341947"/>
                </a:lnTo>
                <a:lnTo>
                  <a:pt x="430121" y="343217"/>
                </a:lnTo>
                <a:lnTo>
                  <a:pt x="425353" y="345122"/>
                </a:lnTo>
                <a:lnTo>
                  <a:pt x="420584" y="347027"/>
                </a:lnTo>
                <a:lnTo>
                  <a:pt x="416133" y="349250"/>
                </a:lnTo>
                <a:lnTo>
                  <a:pt x="412001" y="351790"/>
                </a:lnTo>
                <a:lnTo>
                  <a:pt x="407868" y="354330"/>
                </a:lnTo>
                <a:lnTo>
                  <a:pt x="403417" y="357187"/>
                </a:lnTo>
                <a:lnTo>
                  <a:pt x="399920" y="360362"/>
                </a:lnTo>
                <a:lnTo>
                  <a:pt x="396106" y="363220"/>
                </a:lnTo>
                <a:lnTo>
                  <a:pt x="392291" y="366712"/>
                </a:lnTo>
                <a:lnTo>
                  <a:pt x="388794" y="370522"/>
                </a:lnTo>
                <a:lnTo>
                  <a:pt x="385297" y="374015"/>
                </a:lnTo>
                <a:lnTo>
                  <a:pt x="382436" y="377825"/>
                </a:lnTo>
                <a:lnTo>
                  <a:pt x="379575" y="381952"/>
                </a:lnTo>
                <a:lnTo>
                  <a:pt x="376714" y="386080"/>
                </a:lnTo>
                <a:lnTo>
                  <a:pt x="374488" y="390207"/>
                </a:lnTo>
                <a:lnTo>
                  <a:pt x="372263" y="394652"/>
                </a:lnTo>
                <a:lnTo>
                  <a:pt x="369720" y="399415"/>
                </a:lnTo>
                <a:lnTo>
                  <a:pt x="368130" y="403860"/>
                </a:lnTo>
                <a:lnTo>
                  <a:pt x="366541" y="408305"/>
                </a:lnTo>
                <a:lnTo>
                  <a:pt x="364951" y="413385"/>
                </a:lnTo>
                <a:lnTo>
                  <a:pt x="363680" y="418147"/>
                </a:lnTo>
                <a:lnTo>
                  <a:pt x="363044" y="423227"/>
                </a:lnTo>
                <a:lnTo>
                  <a:pt x="362408" y="428307"/>
                </a:lnTo>
                <a:lnTo>
                  <a:pt x="361772" y="433387"/>
                </a:lnTo>
                <a:lnTo>
                  <a:pt x="361772" y="438467"/>
                </a:lnTo>
                <a:lnTo>
                  <a:pt x="361772" y="443865"/>
                </a:lnTo>
                <a:lnTo>
                  <a:pt x="362408" y="449262"/>
                </a:lnTo>
                <a:lnTo>
                  <a:pt x="363044" y="454025"/>
                </a:lnTo>
                <a:lnTo>
                  <a:pt x="363680" y="459105"/>
                </a:lnTo>
                <a:lnTo>
                  <a:pt x="364951" y="463867"/>
                </a:lnTo>
                <a:lnTo>
                  <a:pt x="366541" y="468947"/>
                </a:lnTo>
                <a:lnTo>
                  <a:pt x="368130" y="473710"/>
                </a:lnTo>
                <a:lnTo>
                  <a:pt x="369720" y="478472"/>
                </a:lnTo>
                <a:lnTo>
                  <a:pt x="372263" y="482917"/>
                </a:lnTo>
                <a:lnTo>
                  <a:pt x="374488" y="487045"/>
                </a:lnTo>
                <a:lnTo>
                  <a:pt x="376714" y="491490"/>
                </a:lnTo>
                <a:lnTo>
                  <a:pt x="379575" y="495300"/>
                </a:lnTo>
                <a:lnTo>
                  <a:pt x="382436" y="499427"/>
                </a:lnTo>
                <a:lnTo>
                  <a:pt x="385297" y="503237"/>
                </a:lnTo>
                <a:lnTo>
                  <a:pt x="388794" y="507047"/>
                </a:lnTo>
                <a:lnTo>
                  <a:pt x="392291" y="510540"/>
                </a:lnTo>
                <a:lnTo>
                  <a:pt x="396106" y="513715"/>
                </a:lnTo>
                <a:lnTo>
                  <a:pt x="399920" y="517207"/>
                </a:lnTo>
                <a:lnTo>
                  <a:pt x="403417" y="520065"/>
                </a:lnTo>
                <a:lnTo>
                  <a:pt x="407868" y="522922"/>
                </a:lnTo>
                <a:lnTo>
                  <a:pt x="412001" y="525462"/>
                </a:lnTo>
                <a:lnTo>
                  <a:pt x="416133" y="528002"/>
                </a:lnTo>
                <a:lnTo>
                  <a:pt x="420584" y="530225"/>
                </a:lnTo>
                <a:lnTo>
                  <a:pt x="425353" y="532447"/>
                </a:lnTo>
                <a:lnTo>
                  <a:pt x="430121" y="534352"/>
                </a:lnTo>
                <a:lnTo>
                  <a:pt x="434890" y="535940"/>
                </a:lnTo>
                <a:lnTo>
                  <a:pt x="439976" y="536892"/>
                </a:lnTo>
                <a:lnTo>
                  <a:pt x="444745" y="538162"/>
                </a:lnTo>
                <a:lnTo>
                  <a:pt x="450149" y="539115"/>
                </a:lnTo>
                <a:lnTo>
                  <a:pt x="454917" y="540067"/>
                </a:lnTo>
                <a:lnTo>
                  <a:pt x="460322" y="540385"/>
                </a:lnTo>
                <a:lnTo>
                  <a:pt x="466044" y="540385"/>
                </a:lnTo>
                <a:lnTo>
                  <a:pt x="471448" y="540385"/>
                </a:lnTo>
                <a:lnTo>
                  <a:pt x="476535" y="540067"/>
                </a:lnTo>
                <a:lnTo>
                  <a:pt x="481621" y="539115"/>
                </a:lnTo>
                <a:lnTo>
                  <a:pt x="486708" y="538162"/>
                </a:lnTo>
                <a:lnTo>
                  <a:pt x="491794" y="536892"/>
                </a:lnTo>
                <a:lnTo>
                  <a:pt x="496563" y="535940"/>
                </a:lnTo>
                <a:lnTo>
                  <a:pt x="501649" y="534352"/>
                </a:lnTo>
                <a:lnTo>
                  <a:pt x="506418" y="532447"/>
                </a:lnTo>
                <a:lnTo>
                  <a:pt x="511186" y="530225"/>
                </a:lnTo>
                <a:lnTo>
                  <a:pt x="515637" y="528002"/>
                </a:lnTo>
                <a:lnTo>
                  <a:pt x="519769" y="525462"/>
                </a:lnTo>
                <a:lnTo>
                  <a:pt x="523902" y="522922"/>
                </a:lnTo>
                <a:lnTo>
                  <a:pt x="528035" y="520065"/>
                </a:lnTo>
                <a:lnTo>
                  <a:pt x="532168" y="517207"/>
                </a:lnTo>
                <a:lnTo>
                  <a:pt x="535982" y="513715"/>
                </a:lnTo>
                <a:lnTo>
                  <a:pt x="539479" y="510540"/>
                </a:lnTo>
                <a:lnTo>
                  <a:pt x="542976" y="507047"/>
                </a:lnTo>
                <a:lnTo>
                  <a:pt x="546155" y="503237"/>
                </a:lnTo>
                <a:lnTo>
                  <a:pt x="549334" y="499427"/>
                </a:lnTo>
                <a:lnTo>
                  <a:pt x="552195" y="495300"/>
                </a:lnTo>
                <a:lnTo>
                  <a:pt x="555057" y="491490"/>
                </a:lnTo>
                <a:lnTo>
                  <a:pt x="557282" y="487045"/>
                </a:lnTo>
                <a:lnTo>
                  <a:pt x="559825" y="482917"/>
                </a:lnTo>
                <a:lnTo>
                  <a:pt x="561732" y="478472"/>
                </a:lnTo>
                <a:lnTo>
                  <a:pt x="563640" y="473710"/>
                </a:lnTo>
                <a:lnTo>
                  <a:pt x="565229" y="468947"/>
                </a:lnTo>
                <a:lnTo>
                  <a:pt x="566819" y="463867"/>
                </a:lnTo>
                <a:lnTo>
                  <a:pt x="567773" y="459105"/>
                </a:lnTo>
                <a:lnTo>
                  <a:pt x="568726" y="454025"/>
                </a:lnTo>
                <a:lnTo>
                  <a:pt x="569362" y="449262"/>
                </a:lnTo>
                <a:lnTo>
                  <a:pt x="569680" y="443865"/>
                </a:lnTo>
                <a:lnTo>
                  <a:pt x="569998" y="438467"/>
                </a:lnTo>
                <a:lnTo>
                  <a:pt x="569680" y="433387"/>
                </a:lnTo>
                <a:lnTo>
                  <a:pt x="569362" y="428307"/>
                </a:lnTo>
                <a:lnTo>
                  <a:pt x="568726" y="423227"/>
                </a:lnTo>
                <a:lnTo>
                  <a:pt x="567773" y="418147"/>
                </a:lnTo>
                <a:lnTo>
                  <a:pt x="566819" y="413385"/>
                </a:lnTo>
                <a:lnTo>
                  <a:pt x="565229" y="408305"/>
                </a:lnTo>
                <a:lnTo>
                  <a:pt x="563640" y="403860"/>
                </a:lnTo>
                <a:lnTo>
                  <a:pt x="561732" y="399415"/>
                </a:lnTo>
                <a:lnTo>
                  <a:pt x="559825" y="394652"/>
                </a:lnTo>
                <a:lnTo>
                  <a:pt x="557282" y="390207"/>
                </a:lnTo>
                <a:lnTo>
                  <a:pt x="555057" y="386080"/>
                </a:lnTo>
                <a:lnTo>
                  <a:pt x="552195" y="381952"/>
                </a:lnTo>
                <a:lnTo>
                  <a:pt x="549334" y="377825"/>
                </a:lnTo>
                <a:lnTo>
                  <a:pt x="546155" y="374015"/>
                </a:lnTo>
                <a:lnTo>
                  <a:pt x="542976" y="370522"/>
                </a:lnTo>
                <a:lnTo>
                  <a:pt x="539479" y="366712"/>
                </a:lnTo>
                <a:lnTo>
                  <a:pt x="535982" y="363220"/>
                </a:lnTo>
                <a:lnTo>
                  <a:pt x="532168" y="360362"/>
                </a:lnTo>
                <a:lnTo>
                  <a:pt x="528035" y="357187"/>
                </a:lnTo>
                <a:lnTo>
                  <a:pt x="523902" y="354330"/>
                </a:lnTo>
                <a:lnTo>
                  <a:pt x="519769" y="351790"/>
                </a:lnTo>
                <a:lnTo>
                  <a:pt x="515637" y="349250"/>
                </a:lnTo>
                <a:lnTo>
                  <a:pt x="511186" y="347027"/>
                </a:lnTo>
                <a:lnTo>
                  <a:pt x="506418" y="345122"/>
                </a:lnTo>
                <a:lnTo>
                  <a:pt x="501649" y="343217"/>
                </a:lnTo>
                <a:lnTo>
                  <a:pt x="496563" y="341947"/>
                </a:lnTo>
                <a:lnTo>
                  <a:pt x="491794" y="340360"/>
                </a:lnTo>
                <a:lnTo>
                  <a:pt x="486708" y="339090"/>
                </a:lnTo>
                <a:lnTo>
                  <a:pt x="481621" y="338455"/>
                </a:lnTo>
                <a:lnTo>
                  <a:pt x="476535" y="337820"/>
                </a:lnTo>
                <a:lnTo>
                  <a:pt x="471448" y="337185"/>
                </a:lnTo>
                <a:lnTo>
                  <a:pt x="466044" y="336867"/>
                </a:lnTo>
                <a:close/>
                <a:moveTo>
                  <a:pt x="0" y="0"/>
                </a:moveTo>
                <a:lnTo>
                  <a:pt x="754063" y="0"/>
                </a:lnTo>
                <a:lnTo>
                  <a:pt x="754063" y="1365250"/>
                </a:lnTo>
                <a:lnTo>
                  <a:pt x="0" y="136525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3" name="PA_椭圆 1">
            <a:extLst>
              <a:ext uri="{FF2B5EF4-FFF2-40B4-BE49-F238E27FC236}">
                <a16:creationId xmlns:a16="http://schemas.microsoft.com/office/drawing/2014/main" xmlns="" id="{A99E8E40-31C8-46D3-B461-E0A420F1C86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54859" y="3391620"/>
            <a:ext cx="356449" cy="356449"/>
          </a:xfrm>
          <a:prstGeom prst="ellipse">
            <a:avLst/>
          </a:prstGeom>
          <a:solidFill>
            <a:srgbClr val="572F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396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_椭圆 13">
            <a:extLst>
              <a:ext uri="{FF2B5EF4-FFF2-40B4-BE49-F238E27FC236}">
                <a16:creationId xmlns:a16="http://schemas.microsoft.com/office/drawing/2014/main" xmlns="" id="{6725EFCE-46FC-42EA-9690-FDAEE9A5DED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5300000">
            <a:off x="6777237" y="1901192"/>
            <a:ext cx="2465160" cy="2465160"/>
          </a:xfrm>
          <a:prstGeom prst="ellipse">
            <a:avLst/>
          </a:prstGeom>
          <a:gradFill>
            <a:gsLst>
              <a:gs pos="18000">
                <a:srgbClr val="7EFBB8"/>
              </a:gs>
              <a:gs pos="0">
                <a:srgbClr val="0AFFBD"/>
              </a:gs>
              <a:gs pos="100000">
                <a:srgbClr val="F2F7B2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42D052B-8086-40F9-B3D3-63FEDAC200B4}"/>
              </a:ext>
            </a:extLst>
          </p:cNvPr>
          <p:cNvSpPr/>
          <p:nvPr/>
        </p:nvSpPr>
        <p:spPr>
          <a:xfrm>
            <a:off x="5218252" y="2377179"/>
            <a:ext cx="2306608" cy="392357"/>
          </a:xfrm>
          <a:prstGeom prst="roundRect">
            <a:avLst>
              <a:gd name="adj" fmla="val 50000"/>
            </a:avLst>
          </a:prstGeom>
          <a:solidFill>
            <a:srgbClr val="1976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0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17115" y="2512368"/>
            <a:ext cx="3227019" cy="392140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436381" y="2180821"/>
            <a:ext cx="3575664" cy="4988244"/>
            <a:chOff x="2686944" y="1432560"/>
            <a:chExt cx="6624736" cy="9241864"/>
          </a:xfrm>
        </p:grpSpPr>
        <p:sp>
          <p:nvSpPr>
            <p:cNvPr id="10" name="Rounded Rectangle 9"/>
            <p:cNvSpPr/>
            <p:nvPr/>
          </p:nvSpPr>
          <p:spPr bwMode="auto">
            <a:xfrm>
              <a:off x="2686944" y="1432560"/>
              <a:ext cx="6624736" cy="9241864"/>
            </a:xfrm>
            <a:prstGeom prst="roundRect">
              <a:avLst>
                <a:gd name="adj" fmla="val 4168"/>
              </a:avLst>
            </a:prstGeom>
            <a:noFill/>
            <a:ln w="12700" cap="flat" cmpd="sng" algn="ctr">
              <a:solidFill>
                <a:srgbClr val="C1D0D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5843102" y="10216538"/>
              <a:ext cx="312420" cy="312420"/>
            </a:xfrm>
            <a:prstGeom prst="ellipse">
              <a:avLst/>
            </a:prstGeom>
            <a:noFill/>
            <a:ln w="12700" cap="flat" cmpd="sng" algn="ctr">
              <a:solidFill>
                <a:srgbClr val="C1D0D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 bwMode="auto">
            <a:xfrm>
              <a:off x="3010980" y="2033464"/>
              <a:ext cx="5976664" cy="8002076"/>
            </a:xfrm>
            <a:prstGeom prst="roundRect">
              <a:avLst>
                <a:gd name="adj" fmla="val 878"/>
              </a:avLst>
            </a:prstGeom>
            <a:noFill/>
            <a:ln w="12700" cap="flat" cmpd="sng" algn="ctr">
              <a:solidFill>
                <a:srgbClr val="C1D0D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endParaRPr lang="id-ID" sz="788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5944562" y="1678262"/>
              <a:ext cx="109500" cy="109500"/>
            </a:xfrm>
            <a:prstGeom prst="ellipse">
              <a:avLst/>
            </a:prstGeom>
            <a:noFill/>
            <a:ln w="12700" cap="flat" cmpd="sng" algn="ctr">
              <a:solidFill>
                <a:srgbClr val="C1D0DD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sp>
        <p:nvSpPr>
          <p:cNvPr id="4" name="PA_椭圆 7"/>
          <p:cNvSpPr/>
          <p:nvPr>
            <p:custDataLst>
              <p:tags r:id="rId2"/>
            </p:custDataLst>
          </p:nvPr>
        </p:nvSpPr>
        <p:spPr>
          <a:xfrm rot="9900000">
            <a:off x="9161988" y="3726632"/>
            <a:ext cx="4262309" cy="4262309"/>
          </a:xfrm>
          <a:prstGeom prst="ellipse">
            <a:avLst/>
          </a:prstGeom>
          <a:gradFill>
            <a:gsLst>
              <a:gs pos="50000">
                <a:srgbClr val="167DF2"/>
              </a:gs>
              <a:gs pos="100000">
                <a:srgbClr val="0FDED2"/>
              </a:gs>
              <a:gs pos="0">
                <a:srgbClr val="2658DD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8" name="PA_椭圆 10"/>
          <p:cNvSpPr/>
          <p:nvPr>
            <p:custDataLst>
              <p:tags r:id="rId3"/>
            </p:custDataLst>
          </p:nvPr>
        </p:nvSpPr>
        <p:spPr>
          <a:xfrm>
            <a:off x="9982704" y="465128"/>
            <a:ext cx="2047240" cy="2047240"/>
          </a:xfrm>
          <a:prstGeom prst="ellipse">
            <a:avLst/>
          </a:prstGeom>
          <a:solidFill>
            <a:srgbClr val="C1D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7" name="PA_椭圆 6"/>
          <p:cNvSpPr/>
          <p:nvPr>
            <p:custDataLst>
              <p:tags r:id="rId4"/>
            </p:custDataLst>
          </p:nvPr>
        </p:nvSpPr>
        <p:spPr>
          <a:xfrm>
            <a:off x="7260199" y="6259815"/>
            <a:ext cx="983387" cy="983387"/>
          </a:xfrm>
          <a:prstGeom prst="ellipse">
            <a:avLst/>
          </a:prstGeom>
          <a:solidFill>
            <a:srgbClr val="0AF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8898" y="2767921"/>
            <a:ext cx="71478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Inspired by the classic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flyme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 system, original design by Simon </a:t>
            </a:r>
            <a:r>
              <a:rPr lang="en-US" altLang="zh-CN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Godlizi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, excellent content is the soul of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the design. We break the normal procedure, with a more direct way to design the content itself. Is the design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content, content is designed, the radical young banner, bright saturated colors, showing young crisp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grpSp>
        <p:nvGrpSpPr>
          <p:cNvPr id="17" name="Group 8">
            <a:extLst>
              <a:ext uri="{FF2B5EF4-FFF2-40B4-BE49-F238E27FC236}">
                <a16:creationId xmlns:a16="http://schemas.microsoft.com/office/drawing/2014/main" xmlns="" id="{D01E140B-6F33-431D-B833-0897CAAF65B3}"/>
              </a:ext>
            </a:extLst>
          </p:cNvPr>
          <p:cNvGrpSpPr/>
          <p:nvPr/>
        </p:nvGrpSpPr>
        <p:grpSpPr>
          <a:xfrm>
            <a:off x="7812091" y="3093062"/>
            <a:ext cx="3575664" cy="5374846"/>
            <a:chOff x="2686944" y="1432560"/>
            <a:chExt cx="6624736" cy="9241864"/>
          </a:xfrm>
          <a:solidFill>
            <a:schemeClr val="bg1"/>
          </a:solidFill>
        </p:grpSpPr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xmlns="" id="{70718D62-D97F-42E2-B2FE-35A25433C2F7}"/>
                </a:ext>
              </a:extLst>
            </p:cNvPr>
            <p:cNvSpPr/>
            <p:nvPr/>
          </p:nvSpPr>
          <p:spPr bwMode="auto">
            <a:xfrm>
              <a:off x="2686944" y="1432560"/>
              <a:ext cx="6624736" cy="9241864"/>
            </a:xfrm>
            <a:prstGeom prst="roundRect">
              <a:avLst>
                <a:gd name="adj" fmla="val 4168"/>
              </a:avLst>
            </a:prstGeom>
            <a:grp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19" name="Oval 10">
              <a:extLst>
                <a:ext uri="{FF2B5EF4-FFF2-40B4-BE49-F238E27FC236}">
                  <a16:creationId xmlns:a16="http://schemas.microsoft.com/office/drawing/2014/main" xmlns="" id="{52E49687-546D-4DF7-859A-FD580E363D5A}"/>
                </a:ext>
              </a:extLst>
            </p:cNvPr>
            <p:cNvSpPr/>
            <p:nvPr/>
          </p:nvSpPr>
          <p:spPr bwMode="auto">
            <a:xfrm>
              <a:off x="5843102" y="10216538"/>
              <a:ext cx="312420" cy="312420"/>
            </a:xfrm>
            <a:prstGeom prst="ellipse">
              <a:avLst/>
            </a:prstGeom>
            <a:grp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0" name="Rounded Rectangle 11">
              <a:extLst>
                <a:ext uri="{FF2B5EF4-FFF2-40B4-BE49-F238E27FC236}">
                  <a16:creationId xmlns:a16="http://schemas.microsoft.com/office/drawing/2014/main" xmlns="" id="{990D797F-AD1E-47DB-9389-301F53FFCA42}"/>
                </a:ext>
              </a:extLst>
            </p:cNvPr>
            <p:cNvSpPr/>
            <p:nvPr/>
          </p:nvSpPr>
          <p:spPr bwMode="auto">
            <a:xfrm>
              <a:off x="3010980" y="2033464"/>
              <a:ext cx="5976664" cy="8002076"/>
            </a:xfrm>
            <a:prstGeom prst="roundRect">
              <a:avLst>
                <a:gd name="adj" fmla="val 878"/>
              </a:avLst>
            </a:prstGeom>
            <a:grp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endParaRPr lang="id-ID" sz="788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xmlns="" id="{BC2A3B91-AF32-4565-8D61-1A511A6B24F0}"/>
                </a:ext>
              </a:extLst>
            </p:cNvPr>
            <p:cNvSpPr/>
            <p:nvPr/>
          </p:nvSpPr>
          <p:spPr bwMode="auto">
            <a:xfrm>
              <a:off x="5944562" y="1678262"/>
              <a:ext cx="109500" cy="109500"/>
            </a:xfrm>
            <a:prstGeom prst="ellipse">
              <a:avLst/>
            </a:prstGeom>
            <a:grpFill/>
            <a:ln w="1270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34290" tIns="17145" rIns="34290" bIns="17145" numCol="1" rtlCol="0" anchor="t" anchorCtr="0" compatLnSpc="1">
              <a:prstTxWarp prst="textNoShape">
                <a:avLst/>
              </a:prstTxWarp>
            </a:bodyPr>
            <a:lstStyle/>
            <a:p>
              <a:pPr defTabSz="342900"/>
              <a:endParaRPr lang="id-ID"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8309" y="3451340"/>
            <a:ext cx="3210311" cy="386192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6F2954D0-9F6C-4516-91B6-237B638C3F24}"/>
              </a:ext>
            </a:extLst>
          </p:cNvPr>
          <p:cNvSpPr txBox="1"/>
          <p:nvPr/>
        </p:nvSpPr>
        <p:spPr>
          <a:xfrm>
            <a:off x="5154367" y="2372495"/>
            <a:ext cx="2278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Segoe UI Light" panose="020B0502040204020203" pitchFamily="34" charset="0"/>
                <a:ea typeface="微软雅黑" panose="020B0503020204020204" pitchFamily="34" charset="-122"/>
                <a:sym typeface="Segoe UI Light" panose="020B0502040204020203" pitchFamily="34" charset="0"/>
              </a:rPr>
              <a:t>BLUE OF THE SEA</a:t>
            </a:r>
            <a:endParaRPr lang="zh-CN" altLang="en-US" sz="2000" dirty="0">
              <a:solidFill>
                <a:schemeClr val="bg1"/>
              </a:solidFill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5" name="PA_椭圆 3">
            <a:extLst>
              <a:ext uri="{FF2B5EF4-FFF2-40B4-BE49-F238E27FC236}">
                <a16:creationId xmlns:a16="http://schemas.microsoft.com/office/drawing/2014/main" xmlns="" id="{30C53A18-0339-4084-960E-B22A4BE4A65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073779" y="6079128"/>
            <a:ext cx="3089442" cy="3089442"/>
          </a:xfrm>
          <a:prstGeom prst="ellipse">
            <a:avLst/>
          </a:prstGeom>
          <a:gradFill>
            <a:gsLst>
              <a:gs pos="0">
                <a:srgbClr val="B376EE"/>
              </a:gs>
              <a:gs pos="49000">
                <a:srgbClr val="6D67E6"/>
              </a:gs>
              <a:gs pos="100000">
                <a:srgbClr val="2658DD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6" name="PA_椭圆 4">
            <a:extLst>
              <a:ext uri="{FF2B5EF4-FFF2-40B4-BE49-F238E27FC236}">
                <a16:creationId xmlns:a16="http://schemas.microsoft.com/office/drawing/2014/main" xmlns="" id="{70A61CE6-1FE7-499F-A745-7489783A8A7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20341" y="4664693"/>
            <a:ext cx="1782678" cy="1782678"/>
          </a:xfrm>
          <a:prstGeom prst="ellipse">
            <a:avLst/>
          </a:prstGeom>
          <a:gradFill>
            <a:gsLst>
              <a:gs pos="39000">
                <a:srgbClr val="87EFE9"/>
              </a:gs>
              <a:gs pos="100000">
                <a:srgbClr val="0FDED2"/>
              </a:gs>
              <a:gs pos="0">
                <a:schemeClr val="bg1"/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  <p:sp>
        <p:nvSpPr>
          <p:cNvPr id="28" name="PA_椭圆 11">
            <a:extLst>
              <a:ext uri="{FF2B5EF4-FFF2-40B4-BE49-F238E27FC236}">
                <a16:creationId xmlns:a16="http://schemas.microsoft.com/office/drawing/2014/main" xmlns="" id="{E8130114-6AF5-4616-AD7C-D16DD7EEE8B6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-408309" y="-445986"/>
            <a:ext cx="1519989" cy="1519989"/>
          </a:xfrm>
          <a:prstGeom prst="ellipse">
            <a:avLst/>
          </a:prstGeom>
          <a:solidFill>
            <a:srgbClr val="0FDE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UI Light" panose="020B0502040204020203" pitchFamily="34" charset="0"/>
              <a:ea typeface="微软雅黑" panose="020B0503020204020204" pitchFamily="34" charset="-122"/>
              <a:sym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122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</TotalTime>
  <Words>944</Words>
  <Application>Microsoft Office PowerPoint</Application>
  <PresentationFormat>宽屏</PresentationFormat>
  <Paragraphs>109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阿里巴巴普惠体 L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Segoe UI</vt:lpstr>
      <vt:lpstr>Segoe UI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Simon上帝粒子</dc:creator>
  <cp:keywords>51PPT模板网</cp:keywords>
  <cp:lastModifiedBy>阳光 男孩</cp:lastModifiedBy>
  <cp:revision>75</cp:revision>
  <dcterms:created xsi:type="dcterms:W3CDTF">2017-08-14T14:27:00Z</dcterms:created>
  <dcterms:modified xsi:type="dcterms:W3CDTF">2019-10-18T15:01:26Z</dcterms:modified>
</cp:coreProperties>
</file>