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56" r:id="rId2"/>
    <p:sldId id="257" r:id="rId3"/>
    <p:sldId id="258" r:id="rId4"/>
    <p:sldId id="262" r:id="rId5"/>
    <p:sldId id="264" r:id="rId6"/>
    <p:sldId id="263" r:id="rId7"/>
    <p:sldId id="259" r:id="rId8"/>
    <p:sldId id="265" r:id="rId9"/>
    <p:sldId id="267" r:id="rId10"/>
    <p:sldId id="266" r:id="rId11"/>
    <p:sldId id="260" r:id="rId12"/>
    <p:sldId id="268" r:id="rId13"/>
    <p:sldId id="269" r:id="rId14"/>
    <p:sldId id="270" r:id="rId15"/>
    <p:sldId id="261" r:id="rId16"/>
    <p:sldId id="271" r:id="rId17"/>
    <p:sldId id="272" r:id="rId18"/>
    <p:sldId id="273" r:id="rId19"/>
    <p:sldId id="274" r:id="rId20"/>
    <p:sldId id="290" r:id="rId21"/>
    <p:sldId id="291" r:id="rId22"/>
  </p:sldIdLst>
  <p:sldSz cx="12192000" cy="6858000"/>
  <p:notesSz cx="6858000" cy="9144000"/>
  <p:custDataLst>
    <p:tags r:id="rId2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40" userDrawn="1">
          <p15:clr>
            <a:srgbClr val="A4A3A4"/>
          </p15:clr>
        </p15:guide>
        <p15:guide id="2" pos="100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A6FA1"/>
    <a:srgbClr val="E3B65C"/>
    <a:srgbClr val="CFA654"/>
    <a:srgbClr val="C9A55C"/>
    <a:srgbClr val="D8A94A"/>
    <a:srgbClr val="E3B967"/>
    <a:srgbClr val="E3B65D"/>
    <a:srgbClr val="D7AC57"/>
    <a:srgbClr val="E7B95C"/>
    <a:srgbClr val="DBB05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485" autoAdjust="0"/>
    <p:restoredTop sz="94660"/>
  </p:normalViewPr>
  <p:slideViewPr>
    <p:cSldViewPr snapToGrid="0" showGuides="1">
      <p:cViewPr>
        <p:scale>
          <a:sx n="66" d="100"/>
          <a:sy n="66" d="100"/>
        </p:scale>
        <p:origin x="1354" y="552"/>
      </p:cViewPr>
      <p:guideLst>
        <p:guide orient="horz" pos="2840"/>
        <p:guide pos="100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BD403A9-8FDA-4354-A90A-BA1655B8F16C}" type="datetimeFigureOut">
              <a:rPr lang="zh-CN" altLang="en-US" smtClean="0"/>
              <a:t>2019/10/18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7046FFD-8288-4EC0-97AF-E0CC28F9F837}" type="slidenum">
              <a:rPr lang="zh-CN" altLang="en-US" smtClean="0"/>
              <a:t>‹#›</a:t>
            </a:fld>
            <a:endParaRPr lang="zh-CN" altLang="en-US"/>
          </a:p>
        </p:txBody>
      </p:sp>
    </p:spTree>
    <p:extLst>
      <p:ext uri="{BB962C8B-B14F-4D97-AF65-F5344CB8AC3E}">
        <p14:creationId xmlns:p14="http://schemas.microsoft.com/office/powerpoint/2010/main" val="13369634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7046FFD-8288-4EC0-97AF-E0CC28F9F837}" type="slidenum">
              <a:rPr lang="zh-CN" altLang="en-US" smtClean="0"/>
              <a:t>1</a:t>
            </a:fld>
            <a:endParaRPr lang="zh-CN" altLang="en-US"/>
          </a:p>
        </p:txBody>
      </p:sp>
    </p:spTree>
    <p:extLst>
      <p:ext uri="{BB962C8B-B14F-4D97-AF65-F5344CB8AC3E}">
        <p14:creationId xmlns:p14="http://schemas.microsoft.com/office/powerpoint/2010/main" val="41675585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7046FFD-8288-4EC0-97AF-E0CC28F9F837}" type="slidenum">
              <a:rPr lang="zh-CN" altLang="en-US" smtClean="0"/>
              <a:t>10</a:t>
            </a:fld>
            <a:endParaRPr lang="zh-CN" altLang="en-US"/>
          </a:p>
        </p:txBody>
      </p:sp>
    </p:spTree>
    <p:extLst>
      <p:ext uri="{BB962C8B-B14F-4D97-AF65-F5344CB8AC3E}">
        <p14:creationId xmlns:p14="http://schemas.microsoft.com/office/powerpoint/2010/main" val="7036880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7046FFD-8288-4EC0-97AF-E0CC28F9F837}" type="slidenum">
              <a:rPr lang="zh-CN" altLang="en-US" smtClean="0"/>
              <a:t>11</a:t>
            </a:fld>
            <a:endParaRPr lang="zh-CN" altLang="en-US"/>
          </a:p>
        </p:txBody>
      </p:sp>
    </p:spTree>
    <p:extLst>
      <p:ext uri="{BB962C8B-B14F-4D97-AF65-F5344CB8AC3E}">
        <p14:creationId xmlns:p14="http://schemas.microsoft.com/office/powerpoint/2010/main" val="26244206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7046FFD-8288-4EC0-97AF-E0CC28F9F837}" type="slidenum">
              <a:rPr lang="zh-CN" altLang="en-US" smtClean="0"/>
              <a:t>12</a:t>
            </a:fld>
            <a:endParaRPr lang="zh-CN" altLang="en-US"/>
          </a:p>
        </p:txBody>
      </p:sp>
    </p:spTree>
    <p:extLst>
      <p:ext uri="{BB962C8B-B14F-4D97-AF65-F5344CB8AC3E}">
        <p14:creationId xmlns:p14="http://schemas.microsoft.com/office/powerpoint/2010/main" val="27753164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7046FFD-8288-4EC0-97AF-E0CC28F9F837}" type="slidenum">
              <a:rPr lang="zh-CN" altLang="en-US" smtClean="0"/>
              <a:t>13</a:t>
            </a:fld>
            <a:endParaRPr lang="zh-CN" altLang="en-US"/>
          </a:p>
        </p:txBody>
      </p:sp>
    </p:spTree>
    <p:extLst>
      <p:ext uri="{BB962C8B-B14F-4D97-AF65-F5344CB8AC3E}">
        <p14:creationId xmlns:p14="http://schemas.microsoft.com/office/powerpoint/2010/main" val="5000145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7046FFD-8288-4EC0-97AF-E0CC28F9F837}" type="slidenum">
              <a:rPr lang="zh-CN" altLang="en-US" smtClean="0"/>
              <a:t>14</a:t>
            </a:fld>
            <a:endParaRPr lang="zh-CN" altLang="en-US"/>
          </a:p>
        </p:txBody>
      </p:sp>
    </p:spTree>
    <p:extLst>
      <p:ext uri="{BB962C8B-B14F-4D97-AF65-F5344CB8AC3E}">
        <p14:creationId xmlns:p14="http://schemas.microsoft.com/office/powerpoint/2010/main" val="19862803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7046FFD-8288-4EC0-97AF-E0CC28F9F837}" type="slidenum">
              <a:rPr lang="zh-CN" altLang="en-US" smtClean="0"/>
              <a:t>15</a:t>
            </a:fld>
            <a:endParaRPr lang="zh-CN" altLang="en-US"/>
          </a:p>
        </p:txBody>
      </p:sp>
    </p:spTree>
    <p:extLst>
      <p:ext uri="{BB962C8B-B14F-4D97-AF65-F5344CB8AC3E}">
        <p14:creationId xmlns:p14="http://schemas.microsoft.com/office/powerpoint/2010/main" val="37096324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7046FFD-8288-4EC0-97AF-E0CC28F9F837}" type="slidenum">
              <a:rPr lang="zh-CN" altLang="en-US" smtClean="0"/>
              <a:t>16</a:t>
            </a:fld>
            <a:endParaRPr lang="zh-CN" altLang="en-US"/>
          </a:p>
        </p:txBody>
      </p:sp>
    </p:spTree>
    <p:extLst>
      <p:ext uri="{BB962C8B-B14F-4D97-AF65-F5344CB8AC3E}">
        <p14:creationId xmlns:p14="http://schemas.microsoft.com/office/powerpoint/2010/main" val="10902832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7046FFD-8288-4EC0-97AF-E0CC28F9F837}" type="slidenum">
              <a:rPr lang="zh-CN" altLang="en-US" smtClean="0"/>
              <a:t>17</a:t>
            </a:fld>
            <a:endParaRPr lang="zh-CN" altLang="en-US"/>
          </a:p>
        </p:txBody>
      </p:sp>
    </p:spTree>
    <p:extLst>
      <p:ext uri="{BB962C8B-B14F-4D97-AF65-F5344CB8AC3E}">
        <p14:creationId xmlns:p14="http://schemas.microsoft.com/office/powerpoint/2010/main" val="331611805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7046FFD-8288-4EC0-97AF-E0CC28F9F837}" type="slidenum">
              <a:rPr lang="zh-CN" altLang="en-US" smtClean="0"/>
              <a:t>18</a:t>
            </a:fld>
            <a:endParaRPr lang="zh-CN" altLang="en-US"/>
          </a:p>
        </p:txBody>
      </p:sp>
    </p:spTree>
    <p:extLst>
      <p:ext uri="{BB962C8B-B14F-4D97-AF65-F5344CB8AC3E}">
        <p14:creationId xmlns:p14="http://schemas.microsoft.com/office/powerpoint/2010/main" val="4819810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7046FFD-8288-4EC0-97AF-E0CC28F9F837}" type="slidenum">
              <a:rPr lang="zh-CN" altLang="en-US" smtClean="0"/>
              <a:t>19</a:t>
            </a:fld>
            <a:endParaRPr lang="zh-CN" altLang="en-US"/>
          </a:p>
        </p:txBody>
      </p:sp>
    </p:spTree>
    <p:extLst>
      <p:ext uri="{BB962C8B-B14F-4D97-AF65-F5344CB8AC3E}">
        <p14:creationId xmlns:p14="http://schemas.microsoft.com/office/powerpoint/2010/main" val="24318055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7046FFD-8288-4EC0-97AF-E0CC28F9F837}" type="slidenum">
              <a:rPr lang="zh-CN" altLang="en-US" smtClean="0"/>
              <a:t>2</a:t>
            </a:fld>
            <a:endParaRPr lang="zh-CN" altLang="en-US"/>
          </a:p>
        </p:txBody>
      </p:sp>
    </p:spTree>
    <p:extLst>
      <p:ext uri="{BB962C8B-B14F-4D97-AF65-F5344CB8AC3E}">
        <p14:creationId xmlns:p14="http://schemas.microsoft.com/office/powerpoint/2010/main" val="297120452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7046FFD-8288-4EC0-97AF-E0CC28F9F837}" type="slidenum">
              <a:rPr lang="zh-CN" altLang="en-US" smtClean="0"/>
              <a:t>20</a:t>
            </a:fld>
            <a:endParaRPr lang="zh-CN" altLang="en-US"/>
          </a:p>
        </p:txBody>
      </p:sp>
    </p:spTree>
    <p:extLst>
      <p:ext uri="{BB962C8B-B14F-4D97-AF65-F5344CB8AC3E}">
        <p14:creationId xmlns:p14="http://schemas.microsoft.com/office/powerpoint/2010/main" val="6087134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7046FFD-8288-4EC0-97AF-E0CC28F9F837}" type="slidenum">
              <a:rPr lang="zh-CN" altLang="en-US" smtClean="0"/>
              <a:t>3</a:t>
            </a:fld>
            <a:endParaRPr lang="zh-CN" altLang="en-US"/>
          </a:p>
        </p:txBody>
      </p:sp>
    </p:spTree>
    <p:extLst>
      <p:ext uri="{BB962C8B-B14F-4D97-AF65-F5344CB8AC3E}">
        <p14:creationId xmlns:p14="http://schemas.microsoft.com/office/powerpoint/2010/main" val="11576845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7046FFD-8288-4EC0-97AF-E0CC28F9F837}" type="slidenum">
              <a:rPr lang="zh-CN" altLang="en-US" smtClean="0"/>
              <a:t>4</a:t>
            </a:fld>
            <a:endParaRPr lang="zh-CN" altLang="en-US"/>
          </a:p>
        </p:txBody>
      </p:sp>
    </p:spTree>
    <p:extLst>
      <p:ext uri="{BB962C8B-B14F-4D97-AF65-F5344CB8AC3E}">
        <p14:creationId xmlns:p14="http://schemas.microsoft.com/office/powerpoint/2010/main" val="9203201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7046FFD-8288-4EC0-97AF-E0CC28F9F837}" type="slidenum">
              <a:rPr lang="zh-CN" altLang="en-US" smtClean="0"/>
              <a:t>5</a:t>
            </a:fld>
            <a:endParaRPr lang="zh-CN" altLang="en-US"/>
          </a:p>
        </p:txBody>
      </p:sp>
    </p:spTree>
    <p:extLst>
      <p:ext uri="{BB962C8B-B14F-4D97-AF65-F5344CB8AC3E}">
        <p14:creationId xmlns:p14="http://schemas.microsoft.com/office/powerpoint/2010/main" val="39762629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7046FFD-8288-4EC0-97AF-E0CC28F9F837}" type="slidenum">
              <a:rPr lang="zh-CN" altLang="en-US" smtClean="0"/>
              <a:t>6</a:t>
            </a:fld>
            <a:endParaRPr lang="zh-CN" altLang="en-US"/>
          </a:p>
        </p:txBody>
      </p:sp>
    </p:spTree>
    <p:extLst>
      <p:ext uri="{BB962C8B-B14F-4D97-AF65-F5344CB8AC3E}">
        <p14:creationId xmlns:p14="http://schemas.microsoft.com/office/powerpoint/2010/main" val="8961270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7046FFD-8288-4EC0-97AF-E0CC28F9F837}" type="slidenum">
              <a:rPr lang="zh-CN" altLang="en-US" smtClean="0"/>
              <a:t>7</a:t>
            </a:fld>
            <a:endParaRPr lang="zh-CN" altLang="en-US"/>
          </a:p>
        </p:txBody>
      </p:sp>
    </p:spTree>
    <p:extLst>
      <p:ext uri="{BB962C8B-B14F-4D97-AF65-F5344CB8AC3E}">
        <p14:creationId xmlns:p14="http://schemas.microsoft.com/office/powerpoint/2010/main" val="38879746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7046FFD-8288-4EC0-97AF-E0CC28F9F837}" type="slidenum">
              <a:rPr lang="zh-CN" altLang="en-US" smtClean="0"/>
              <a:t>8</a:t>
            </a:fld>
            <a:endParaRPr lang="zh-CN" altLang="en-US"/>
          </a:p>
        </p:txBody>
      </p:sp>
    </p:spTree>
    <p:extLst>
      <p:ext uri="{BB962C8B-B14F-4D97-AF65-F5344CB8AC3E}">
        <p14:creationId xmlns:p14="http://schemas.microsoft.com/office/powerpoint/2010/main" val="32865881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7046FFD-8288-4EC0-97AF-E0CC28F9F837}" type="slidenum">
              <a:rPr lang="zh-CN" altLang="en-US" smtClean="0"/>
              <a:t>9</a:t>
            </a:fld>
            <a:endParaRPr lang="zh-CN" altLang="en-US"/>
          </a:p>
        </p:txBody>
      </p:sp>
    </p:spTree>
    <p:extLst>
      <p:ext uri="{BB962C8B-B14F-4D97-AF65-F5344CB8AC3E}">
        <p14:creationId xmlns:p14="http://schemas.microsoft.com/office/powerpoint/2010/main" val="1435209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C268FEA-4E73-4955-AC00-0CF321B70DF7}"/>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AB36F8F7-CD49-46A3-8EF1-348ACD75775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A1FBF8CE-ECE2-4A88-9A3F-2E378D3EB6FA}"/>
              </a:ext>
            </a:extLst>
          </p:cNvPr>
          <p:cNvSpPr>
            <a:spLocks noGrp="1"/>
          </p:cNvSpPr>
          <p:nvPr>
            <p:ph type="dt" sz="half" idx="10"/>
          </p:nvPr>
        </p:nvSpPr>
        <p:spPr/>
        <p:txBody>
          <a:bodyPr/>
          <a:lstStyle/>
          <a:p>
            <a:fld id="{9D99F48E-C398-48C4-AD95-7BBF65DF2932}" type="datetimeFigureOut">
              <a:rPr lang="zh-CN" altLang="en-US" smtClean="0"/>
              <a:t>2019/10/18</a:t>
            </a:fld>
            <a:endParaRPr lang="zh-CN" altLang="en-US"/>
          </a:p>
        </p:txBody>
      </p:sp>
      <p:sp>
        <p:nvSpPr>
          <p:cNvPr id="5" name="页脚占位符 4">
            <a:extLst>
              <a:ext uri="{FF2B5EF4-FFF2-40B4-BE49-F238E27FC236}">
                <a16:creationId xmlns:a16="http://schemas.microsoft.com/office/drawing/2014/main" xmlns="" id="{4EDC8501-AC7D-452D-A3BB-09229D0926F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CB6717D8-B346-403B-9E60-96F5D8B059CC}"/>
              </a:ext>
            </a:extLst>
          </p:cNvPr>
          <p:cNvSpPr>
            <a:spLocks noGrp="1"/>
          </p:cNvSpPr>
          <p:nvPr>
            <p:ph type="sldNum" sz="quarter" idx="12"/>
          </p:nvPr>
        </p:nvSpPr>
        <p:spPr/>
        <p:txBody>
          <a:bodyPr/>
          <a:lstStyle/>
          <a:p>
            <a:fld id="{32362820-93A2-41C2-BF59-68A8745A3831}" type="slidenum">
              <a:rPr lang="zh-CN" altLang="en-US" smtClean="0"/>
              <a:t>‹#›</a:t>
            </a:fld>
            <a:endParaRPr lang="zh-CN" altLang="en-US"/>
          </a:p>
        </p:txBody>
      </p:sp>
    </p:spTree>
    <p:extLst>
      <p:ext uri="{BB962C8B-B14F-4D97-AF65-F5344CB8AC3E}">
        <p14:creationId xmlns:p14="http://schemas.microsoft.com/office/powerpoint/2010/main" val="2820050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8598C8C-29E0-4BFE-A9B0-3781FA3548F7}"/>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1E1FE4FB-1B82-4D14-8EBE-D5E8461A0F26}"/>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CCBD7338-B4C5-41F2-8375-5DE0D42D34EB}"/>
              </a:ext>
            </a:extLst>
          </p:cNvPr>
          <p:cNvSpPr>
            <a:spLocks noGrp="1"/>
          </p:cNvSpPr>
          <p:nvPr>
            <p:ph type="dt" sz="half" idx="10"/>
          </p:nvPr>
        </p:nvSpPr>
        <p:spPr/>
        <p:txBody>
          <a:bodyPr/>
          <a:lstStyle/>
          <a:p>
            <a:fld id="{9D99F48E-C398-48C4-AD95-7BBF65DF2932}" type="datetimeFigureOut">
              <a:rPr lang="zh-CN" altLang="en-US" smtClean="0"/>
              <a:t>2019/10/18</a:t>
            </a:fld>
            <a:endParaRPr lang="zh-CN" altLang="en-US"/>
          </a:p>
        </p:txBody>
      </p:sp>
      <p:sp>
        <p:nvSpPr>
          <p:cNvPr id="5" name="页脚占位符 4">
            <a:extLst>
              <a:ext uri="{FF2B5EF4-FFF2-40B4-BE49-F238E27FC236}">
                <a16:creationId xmlns:a16="http://schemas.microsoft.com/office/drawing/2014/main" xmlns="" id="{BF568946-CFFF-4F04-9CD7-F16241752F4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8D212D43-E620-4471-BB6A-07FB41528977}"/>
              </a:ext>
            </a:extLst>
          </p:cNvPr>
          <p:cNvSpPr>
            <a:spLocks noGrp="1"/>
          </p:cNvSpPr>
          <p:nvPr>
            <p:ph type="sldNum" sz="quarter" idx="12"/>
          </p:nvPr>
        </p:nvSpPr>
        <p:spPr/>
        <p:txBody>
          <a:bodyPr/>
          <a:lstStyle/>
          <a:p>
            <a:fld id="{32362820-93A2-41C2-BF59-68A8745A3831}" type="slidenum">
              <a:rPr lang="zh-CN" altLang="en-US" smtClean="0"/>
              <a:t>‹#›</a:t>
            </a:fld>
            <a:endParaRPr lang="zh-CN" altLang="en-US"/>
          </a:p>
        </p:txBody>
      </p:sp>
    </p:spTree>
    <p:extLst>
      <p:ext uri="{BB962C8B-B14F-4D97-AF65-F5344CB8AC3E}">
        <p14:creationId xmlns:p14="http://schemas.microsoft.com/office/powerpoint/2010/main" val="73282732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9CA17454-84B3-4321-B514-BB1D99263B5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C6DDC3B1-8A90-4B2A-AE01-A73BCA2C778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14735CF9-9C29-4224-BD0A-CCD759D4880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D99F48E-C398-48C4-AD95-7BBF65DF2932}" type="datetimeFigureOut">
              <a:rPr lang="zh-CN" altLang="en-US" smtClean="0"/>
              <a:t>2019/10/18</a:t>
            </a:fld>
            <a:endParaRPr lang="zh-CN" altLang="en-US"/>
          </a:p>
        </p:txBody>
      </p:sp>
      <p:sp>
        <p:nvSpPr>
          <p:cNvPr id="5" name="页脚占位符 4">
            <a:extLst>
              <a:ext uri="{FF2B5EF4-FFF2-40B4-BE49-F238E27FC236}">
                <a16:creationId xmlns:a16="http://schemas.microsoft.com/office/drawing/2014/main" xmlns="" id="{4669AE48-F010-4DF1-9ECF-E97690D4E26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84559D9E-8F2B-449F-B648-90B7B17D1BE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2362820-93A2-41C2-BF59-68A8745A3831}" type="slidenum">
              <a:rPr lang="zh-CN" altLang="en-US" smtClean="0"/>
              <a:t>‹#›</a:t>
            </a:fld>
            <a:endParaRPr lang="zh-CN" altLang="en-US"/>
          </a:p>
        </p:txBody>
      </p:sp>
    </p:spTree>
    <p:extLst>
      <p:ext uri="{BB962C8B-B14F-4D97-AF65-F5344CB8AC3E}">
        <p14:creationId xmlns:p14="http://schemas.microsoft.com/office/powerpoint/2010/main" val="1700784506"/>
      </p:ext>
    </p:extLst>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microsoft.com/office/2007/relationships/hdphoto" Target="../media/hdphoto5.wdp"/></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microsoft.com/office/2007/relationships/hdphoto" Target="../media/hdphoto5.wdp"/></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microsoft.com/office/2007/relationships/hdphoto" Target="../media/hdphoto1.wdp"/></Relationships>
</file>

<file path=ppt/slides/_rels/slide2.xml.rels><?xml version="1.0" encoding="UTF-8" standalone="yes"?>
<Relationships xmlns="http://schemas.openxmlformats.org/package/2006/relationships"><Relationship Id="rId8" Type="http://schemas.microsoft.com/office/2007/relationships/hdphoto" Target="../media/hdphoto4.wdp"/><Relationship Id="rId3" Type="http://schemas.openxmlformats.org/officeDocument/2006/relationships/image" Target="../media/image2.png"/><Relationship Id="rId7"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microsoft.com/office/2007/relationships/hdphoto" Target="../media/hdphoto3.wdp"/><Relationship Id="rId5" Type="http://schemas.openxmlformats.org/officeDocument/2006/relationships/image" Target="../media/image3.png"/><Relationship Id="rId4" Type="http://schemas.microsoft.com/office/2007/relationships/hdphoto" Target="../media/hdphoto2.wdp"/></Relationships>
</file>

<file path=ppt/slides/_rels/slide2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microsoft.com/office/2007/relationships/hdphoto" Target="../media/hdphoto5.wdp"/></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1.jpeg"/><Relationship Id="rId4" Type="http://schemas.openxmlformats.org/officeDocument/2006/relationships/image" Target="../media/image10.jpe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microsoft.com/office/2007/relationships/hdphoto" Target="../media/hdphoto5.wdp"/></Relationships>
</file>

<file path=ppt/slides/_rels/slide8.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xmlns="" id="{CA0FD9AB-9789-4982-A70B-D1CBAA12B186}"/>
              </a:ext>
            </a:extLst>
          </p:cNvPr>
          <p:cNvSpPr/>
          <p:nvPr/>
        </p:nvSpPr>
        <p:spPr>
          <a:xfrm>
            <a:off x="0" y="0"/>
            <a:ext cx="12192000" cy="6858000"/>
          </a:xfrm>
          <a:prstGeom prst="rect">
            <a:avLst/>
          </a:prstGeom>
          <a:solidFill>
            <a:srgbClr val="7350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xmlns="" id="{CF0613F8-6A05-4F03-AFCA-C541FC60DF54}"/>
              </a:ext>
            </a:extLst>
          </p:cNvPr>
          <p:cNvSpPr/>
          <p:nvPr/>
        </p:nvSpPr>
        <p:spPr>
          <a:xfrm>
            <a:off x="0" y="762003"/>
            <a:ext cx="2173357" cy="4949686"/>
          </a:xfrm>
          <a:prstGeom prst="rect">
            <a:avLst/>
          </a:prstGeom>
          <a:solidFill>
            <a:srgbClr val="AA6F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xmlns="" id="{54A88B0B-1410-4BE5-8268-6F88DEC10DCB}"/>
              </a:ext>
            </a:extLst>
          </p:cNvPr>
          <p:cNvSpPr/>
          <p:nvPr/>
        </p:nvSpPr>
        <p:spPr>
          <a:xfrm>
            <a:off x="10018643" y="762003"/>
            <a:ext cx="2173357" cy="4949686"/>
          </a:xfrm>
          <a:prstGeom prst="rect">
            <a:avLst/>
          </a:prstGeom>
          <a:solidFill>
            <a:srgbClr val="AA6F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xmlns="" id="{F667A784-AD59-4F3E-A011-E930F571E696}"/>
              </a:ext>
            </a:extLst>
          </p:cNvPr>
          <p:cNvSpPr/>
          <p:nvPr/>
        </p:nvSpPr>
        <p:spPr>
          <a:xfrm>
            <a:off x="788504" y="954157"/>
            <a:ext cx="10614992" cy="4949686"/>
          </a:xfrm>
          <a:prstGeom prst="rect">
            <a:avLst/>
          </a:prstGeom>
          <a:solidFill>
            <a:srgbClr val="AA6FA1"/>
          </a:solidFill>
          <a:ln w="28575">
            <a:solidFill>
              <a:srgbClr val="E7B95C"/>
            </a:solidFill>
          </a:ln>
          <a:effectLst>
            <a:outerShdw blurRad="215900" sx="102000" sy="102000" algn="ctr"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xmlns="" id="{CA33F35A-09EF-494D-831E-D04A1EF1C0A5}"/>
              </a:ext>
            </a:extLst>
          </p:cNvPr>
          <p:cNvSpPr/>
          <p:nvPr/>
        </p:nvSpPr>
        <p:spPr>
          <a:xfrm>
            <a:off x="2517913" y="1696278"/>
            <a:ext cx="7156174" cy="1732722"/>
          </a:xfrm>
          <a:prstGeom prst="rect">
            <a:avLst/>
          </a:prstGeom>
          <a:blipFill dpi="0" rotWithShape="1">
            <a:blip r:embed="rId3" cstate="email">
              <a:extLst>
                <a:ext uri="{BEBA8EAE-BF5A-486C-A8C5-ECC9F3942E4B}">
                  <a14:imgProps xmlns:a14="http://schemas.microsoft.com/office/drawing/2010/main">
                    <a14:imgLayer r:embed="rId4">
                      <a14:imgEffect>
                        <a14:saturation sat="20000"/>
                      </a14:imgEffect>
                    </a14:imgLayer>
                  </a14:imgProps>
                </a:ex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a:extLst>
              <a:ext uri="{FF2B5EF4-FFF2-40B4-BE49-F238E27FC236}">
                <a16:creationId xmlns:a16="http://schemas.microsoft.com/office/drawing/2014/main" xmlns="" id="{41BC76EE-B583-4E5A-A952-2BD5A9295BB5}"/>
              </a:ext>
            </a:extLst>
          </p:cNvPr>
          <p:cNvGrpSpPr/>
          <p:nvPr/>
        </p:nvGrpSpPr>
        <p:grpSpPr>
          <a:xfrm>
            <a:off x="1828800" y="3727815"/>
            <a:ext cx="8534400" cy="1472266"/>
            <a:chOff x="3369534" y="2118317"/>
            <a:chExt cx="8534400" cy="1472266"/>
          </a:xfrm>
        </p:grpSpPr>
        <p:sp>
          <p:nvSpPr>
            <p:cNvPr id="12" name="文本框 11">
              <a:extLst>
                <a:ext uri="{FF2B5EF4-FFF2-40B4-BE49-F238E27FC236}">
                  <a16:creationId xmlns:a16="http://schemas.microsoft.com/office/drawing/2014/main" xmlns="" id="{5E1BFAEB-900F-457C-ACE0-4E400279D295}"/>
                </a:ext>
              </a:extLst>
            </p:cNvPr>
            <p:cNvSpPr txBox="1"/>
            <p:nvPr/>
          </p:nvSpPr>
          <p:spPr>
            <a:xfrm>
              <a:off x="3369534" y="2118317"/>
              <a:ext cx="8534400" cy="646331"/>
            </a:xfrm>
            <a:prstGeom prst="rect">
              <a:avLst/>
            </a:prstGeom>
            <a:noFill/>
          </p:spPr>
          <p:txBody>
            <a:bodyPr wrap="square" rtlCol="0">
              <a:spAutoFit/>
            </a:bodyPr>
            <a:lstStyle/>
            <a:p>
              <a:pPr algn="ctr"/>
              <a:r>
                <a:rPr lang="en-US" altLang="zh-CN" sz="3600" dirty="0">
                  <a:solidFill>
                    <a:schemeClr val="bg1"/>
                  </a:solidFill>
                  <a:effectLst>
                    <a:outerShdw dist="38100" dir="16200000" sx="102000" sy="102000" rotWithShape="0">
                      <a:prstClr val="black">
                        <a:alpha val="11000"/>
                      </a:prstClr>
                    </a:outerShdw>
                  </a:effectLst>
                  <a:latin typeface="Kozuka Gothic Pr6N B" panose="020B0800000000000000" pitchFamily="34" charset="-128"/>
                  <a:ea typeface="Kozuka Gothic Pr6N B" panose="020B0800000000000000" pitchFamily="34" charset="-128"/>
                </a:rPr>
                <a:t>Reporting on activities report</a:t>
              </a:r>
              <a:endParaRPr lang="zh-CN" altLang="en-US" sz="3200" dirty="0">
                <a:solidFill>
                  <a:schemeClr val="bg1"/>
                </a:solidFill>
                <a:effectLst>
                  <a:outerShdw dist="38100" dir="16200000" sx="102000" sy="102000" rotWithShape="0">
                    <a:prstClr val="black">
                      <a:alpha val="11000"/>
                    </a:prstClr>
                  </a:outerShdw>
                </a:effectLst>
                <a:latin typeface="Kozuka Gothic Pr6N B" panose="020B0800000000000000" pitchFamily="34" charset="-128"/>
                <a:ea typeface="Kozuka Gothic Pr6N B" panose="020B0800000000000000" pitchFamily="34" charset="-128"/>
              </a:endParaRPr>
            </a:p>
          </p:txBody>
        </p:sp>
        <p:sp>
          <p:nvSpPr>
            <p:cNvPr id="13" name="文本框 12">
              <a:extLst>
                <a:ext uri="{FF2B5EF4-FFF2-40B4-BE49-F238E27FC236}">
                  <a16:creationId xmlns:a16="http://schemas.microsoft.com/office/drawing/2014/main" xmlns="" id="{B334CA65-56CF-4F12-ABD1-BB4F064B5277}"/>
                </a:ext>
              </a:extLst>
            </p:cNvPr>
            <p:cNvSpPr txBox="1"/>
            <p:nvPr/>
          </p:nvSpPr>
          <p:spPr>
            <a:xfrm>
              <a:off x="4495969" y="2851919"/>
              <a:ext cx="6281530" cy="738664"/>
            </a:xfrm>
            <a:prstGeom prst="rect">
              <a:avLst/>
            </a:prstGeom>
            <a:noFill/>
          </p:spPr>
          <p:txBody>
            <a:bodyPr wrap="square" rtlCol="0">
              <a:spAutoFit/>
            </a:bodyPr>
            <a:lstStyle/>
            <a:p>
              <a:pPr algn="ctr"/>
              <a:r>
                <a:rPr lang="en-US" altLang="zh-CN" sz="1050" i="1" dirty="0">
                  <a:solidFill>
                    <a:schemeClr val="bg1"/>
                  </a:solidFill>
                  <a:latin typeface="Comic Sans MS" panose="030F0702030302020204" pitchFamily="66" charset="0"/>
                </a:rPr>
                <a:t>Life if only such as first see, what autumn wind sad painting fan. It is easy to change, but it is easy to change.. Life if only such as first see, what autumn wind sad painting fan. It is easy to change, but it is easy to change. </a:t>
              </a:r>
              <a:endParaRPr lang="zh-CN" altLang="en-US" sz="1050" i="1" dirty="0">
                <a:solidFill>
                  <a:schemeClr val="bg1"/>
                </a:solidFill>
                <a:latin typeface="Comic Sans MS" panose="030F0702030302020204" pitchFamily="66" charset="0"/>
              </a:endParaRPr>
            </a:p>
            <a:p>
              <a:pPr algn="ctr"/>
              <a:r>
                <a:rPr lang="en-US" altLang="zh-CN" sz="1050" i="1" dirty="0">
                  <a:solidFill>
                    <a:schemeClr val="bg1"/>
                  </a:solidFill>
                  <a:latin typeface="Comic Sans MS" panose="030F0702030302020204" pitchFamily="66" charset="0"/>
                </a:rPr>
                <a:t> </a:t>
              </a:r>
              <a:endParaRPr lang="zh-CN" altLang="en-US" sz="1050" i="1" dirty="0">
                <a:solidFill>
                  <a:schemeClr val="bg1"/>
                </a:solidFill>
                <a:latin typeface="Comic Sans MS" panose="030F0702030302020204" pitchFamily="66" charset="0"/>
              </a:endParaRPr>
            </a:p>
          </p:txBody>
        </p:sp>
      </p:grpSp>
      <p:sp>
        <p:nvSpPr>
          <p:cNvPr id="16" name="等腰三角形 15">
            <a:extLst>
              <a:ext uri="{FF2B5EF4-FFF2-40B4-BE49-F238E27FC236}">
                <a16:creationId xmlns:a16="http://schemas.microsoft.com/office/drawing/2014/main" xmlns="" id="{CF937A91-E51C-415C-9ECF-DFF190F42483}"/>
              </a:ext>
            </a:extLst>
          </p:cNvPr>
          <p:cNvSpPr/>
          <p:nvPr/>
        </p:nvSpPr>
        <p:spPr>
          <a:xfrm>
            <a:off x="5955980" y="5250146"/>
            <a:ext cx="273370" cy="201267"/>
          </a:xfrm>
          <a:prstGeom prst="triangle">
            <a:avLst/>
          </a:prstGeom>
          <a:solidFill>
            <a:srgbClr val="E3B6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a:extLst>
              <a:ext uri="{FF2B5EF4-FFF2-40B4-BE49-F238E27FC236}">
                <a16:creationId xmlns:a16="http://schemas.microsoft.com/office/drawing/2014/main" xmlns="" id="{E9AC21A5-B7BF-45C3-A6C2-3B8E4DCE9D03}"/>
              </a:ext>
            </a:extLst>
          </p:cNvPr>
          <p:cNvSpPr txBox="1"/>
          <p:nvPr/>
        </p:nvSpPr>
        <p:spPr>
          <a:xfrm>
            <a:off x="185339" y="2266123"/>
            <a:ext cx="430887" cy="2325756"/>
          </a:xfrm>
          <a:prstGeom prst="rect">
            <a:avLst/>
          </a:prstGeom>
          <a:noFill/>
        </p:spPr>
        <p:txBody>
          <a:bodyPr vert="eaVert" wrap="square" rtlCol="0">
            <a:spAutoFit/>
          </a:bodyPr>
          <a:lstStyle/>
          <a:p>
            <a:pPr algn="ctr"/>
            <a:r>
              <a:rPr lang="en-US" altLang="zh-CN" sz="1600" dirty="0">
                <a:solidFill>
                  <a:schemeClr val="bg1">
                    <a:lumMod val="95000"/>
                  </a:schemeClr>
                </a:solidFill>
              </a:rPr>
              <a:t>2019.09.14</a:t>
            </a:r>
            <a:endParaRPr lang="zh-CN" altLang="en-US" sz="1200" dirty="0">
              <a:solidFill>
                <a:schemeClr val="bg1">
                  <a:lumMod val="95000"/>
                </a:schemeClr>
              </a:solidFill>
            </a:endParaRPr>
          </a:p>
        </p:txBody>
      </p:sp>
    </p:spTree>
    <p:extLst>
      <p:ext uri="{BB962C8B-B14F-4D97-AF65-F5344CB8AC3E}">
        <p14:creationId xmlns:p14="http://schemas.microsoft.com/office/powerpoint/2010/main" val="139752405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59EB8A94-9213-4FAB-97D7-ADA437839638}"/>
              </a:ext>
            </a:extLst>
          </p:cNvPr>
          <p:cNvSpPr/>
          <p:nvPr/>
        </p:nvSpPr>
        <p:spPr>
          <a:xfrm>
            <a:off x="0" y="0"/>
            <a:ext cx="12192000" cy="6858000"/>
          </a:xfrm>
          <a:prstGeom prst="rect">
            <a:avLst/>
          </a:prstGeom>
          <a:solidFill>
            <a:srgbClr val="7350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等腰三角形 1">
            <a:extLst>
              <a:ext uri="{FF2B5EF4-FFF2-40B4-BE49-F238E27FC236}">
                <a16:creationId xmlns:a16="http://schemas.microsoft.com/office/drawing/2014/main" xmlns="" id="{E60F981C-B100-4892-B1D4-C3AA8088A33A}"/>
              </a:ext>
            </a:extLst>
          </p:cNvPr>
          <p:cNvSpPr/>
          <p:nvPr/>
        </p:nvSpPr>
        <p:spPr>
          <a:xfrm>
            <a:off x="0" y="3429000"/>
            <a:ext cx="5015948" cy="3429000"/>
          </a:xfrm>
          <a:prstGeom prst="triangle">
            <a:avLst>
              <a:gd name="adj" fmla="val 0"/>
            </a:avLst>
          </a:prstGeom>
          <a:blipFill>
            <a:blip r:embed="rId3"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5" name="直接连接符 4">
            <a:extLst>
              <a:ext uri="{FF2B5EF4-FFF2-40B4-BE49-F238E27FC236}">
                <a16:creationId xmlns:a16="http://schemas.microsoft.com/office/drawing/2014/main" xmlns="" id="{62D620DA-F535-4C9F-BB3D-0EF5D5647AB5}"/>
              </a:ext>
            </a:extLst>
          </p:cNvPr>
          <p:cNvCxnSpPr/>
          <p:nvPr/>
        </p:nvCxnSpPr>
        <p:spPr>
          <a:xfrm>
            <a:off x="2146852" y="0"/>
            <a:ext cx="10045147" cy="6858000"/>
          </a:xfrm>
          <a:prstGeom prst="line">
            <a:avLst/>
          </a:prstGeom>
          <a:ln w="28575">
            <a:solidFill>
              <a:srgbClr val="E3B65C"/>
            </a:solidFill>
          </a:ln>
        </p:spPr>
        <p:style>
          <a:lnRef idx="1">
            <a:schemeClr val="accent1"/>
          </a:lnRef>
          <a:fillRef idx="0">
            <a:schemeClr val="accent1"/>
          </a:fillRef>
          <a:effectRef idx="0">
            <a:schemeClr val="accent1"/>
          </a:effectRef>
          <a:fontRef idx="minor">
            <a:schemeClr val="tx1"/>
          </a:fontRef>
        </p:style>
      </p:cxnSp>
      <p:sp>
        <p:nvSpPr>
          <p:cNvPr id="6" name="椭圆 5">
            <a:extLst>
              <a:ext uri="{FF2B5EF4-FFF2-40B4-BE49-F238E27FC236}">
                <a16:creationId xmlns:a16="http://schemas.microsoft.com/office/drawing/2014/main" xmlns="" id="{7512B8F9-CFA0-4E13-939E-EACF47ECC6C4}"/>
              </a:ext>
            </a:extLst>
          </p:cNvPr>
          <p:cNvSpPr/>
          <p:nvPr/>
        </p:nvSpPr>
        <p:spPr>
          <a:xfrm>
            <a:off x="3758130" y="1054687"/>
            <a:ext cx="170000" cy="170000"/>
          </a:xfrm>
          <a:prstGeom prst="ellipse">
            <a:avLst/>
          </a:prstGeom>
          <a:solidFill>
            <a:srgbClr val="E3B6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xmlns="" id="{EFC82A3B-D3F8-4A95-9E13-D8A14FC51C32}"/>
              </a:ext>
            </a:extLst>
          </p:cNvPr>
          <p:cNvSpPr/>
          <p:nvPr/>
        </p:nvSpPr>
        <p:spPr>
          <a:xfrm>
            <a:off x="5604599" y="2313644"/>
            <a:ext cx="170000" cy="170000"/>
          </a:xfrm>
          <a:prstGeom prst="ellipse">
            <a:avLst/>
          </a:prstGeom>
          <a:solidFill>
            <a:srgbClr val="E3B6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xmlns="" id="{5C6D8AA1-DCE3-447F-A99A-9AC4833E96A7}"/>
              </a:ext>
            </a:extLst>
          </p:cNvPr>
          <p:cNvSpPr/>
          <p:nvPr/>
        </p:nvSpPr>
        <p:spPr>
          <a:xfrm>
            <a:off x="7451068" y="3572601"/>
            <a:ext cx="170000" cy="170000"/>
          </a:xfrm>
          <a:prstGeom prst="ellipse">
            <a:avLst/>
          </a:prstGeom>
          <a:solidFill>
            <a:srgbClr val="E3B6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a16="http://schemas.microsoft.com/office/drawing/2014/main" xmlns="" id="{EAAC69AF-4433-4BC5-846E-037A6A5FE6EF}"/>
              </a:ext>
            </a:extLst>
          </p:cNvPr>
          <p:cNvSpPr/>
          <p:nvPr/>
        </p:nvSpPr>
        <p:spPr>
          <a:xfrm>
            <a:off x="9297538" y="4831557"/>
            <a:ext cx="170000" cy="170000"/>
          </a:xfrm>
          <a:prstGeom prst="ellipse">
            <a:avLst/>
          </a:prstGeom>
          <a:solidFill>
            <a:srgbClr val="E3B6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a:extLst>
              <a:ext uri="{FF2B5EF4-FFF2-40B4-BE49-F238E27FC236}">
                <a16:creationId xmlns:a16="http://schemas.microsoft.com/office/drawing/2014/main" xmlns="" id="{3892A0EA-F9E4-415A-BC16-100BD0A5139C}"/>
              </a:ext>
            </a:extLst>
          </p:cNvPr>
          <p:cNvGrpSpPr/>
          <p:nvPr/>
        </p:nvGrpSpPr>
        <p:grpSpPr>
          <a:xfrm>
            <a:off x="928110" y="1033094"/>
            <a:ext cx="2438400" cy="976571"/>
            <a:chOff x="1139687" y="1316056"/>
            <a:chExt cx="2438400" cy="976571"/>
          </a:xfrm>
        </p:grpSpPr>
        <p:sp>
          <p:nvSpPr>
            <p:cNvPr id="11" name="文本框 10">
              <a:extLst>
                <a:ext uri="{FF2B5EF4-FFF2-40B4-BE49-F238E27FC236}">
                  <a16:creationId xmlns:a16="http://schemas.microsoft.com/office/drawing/2014/main" xmlns="" id="{FA3568F4-18F7-4BC5-B944-0837B2FB8B68}"/>
                </a:ext>
              </a:extLst>
            </p:cNvPr>
            <p:cNvSpPr txBox="1"/>
            <p:nvPr/>
          </p:nvSpPr>
          <p:spPr>
            <a:xfrm>
              <a:off x="1139687" y="1316056"/>
              <a:ext cx="2438400" cy="338554"/>
            </a:xfrm>
            <a:prstGeom prst="rect">
              <a:avLst/>
            </a:prstGeom>
            <a:noFill/>
          </p:spPr>
          <p:txBody>
            <a:bodyPr wrap="square" rtlCol="0">
              <a:spAutoFit/>
            </a:bodyPr>
            <a:lstStyle/>
            <a:p>
              <a:pPr algn="r"/>
              <a:r>
                <a:rPr lang="en-US" altLang="zh-CN" sz="1600" dirty="0">
                  <a:solidFill>
                    <a:schemeClr val="bg1">
                      <a:lumMod val="95000"/>
                    </a:schemeClr>
                  </a:solidFill>
                  <a:effectLst>
                    <a:outerShdw dist="38100" dir="16200000" sx="102000" sy="102000" rotWithShape="0">
                      <a:prstClr val="black">
                        <a:alpha val="11000"/>
                      </a:prstClr>
                    </a:outerShdw>
                  </a:effectLst>
                  <a:latin typeface="Kozuka Gothic Pr6N B" panose="020B0800000000000000" pitchFamily="34" charset="-128"/>
                  <a:ea typeface="Kozuka Gothic Pr6N B" panose="020B0800000000000000" pitchFamily="34" charset="-128"/>
                </a:rPr>
                <a:t>Please enter title</a:t>
              </a:r>
              <a:endParaRPr lang="zh-CN" altLang="en-US" sz="1400" dirty="0">
                <a:solidFill>
                  <a:schemeClr val="bg1">
                    <a:lumMod val="95000"/>
                  </a:schemeClr>
                </a:solidFill>
                <a:effectLst>
                  <a:outerShdw dist="38100" dir="16200000" sx="102000" sy="102000" rotWithShape="0">
                    <a:prstClr val="black">
                      <a:alpha val="11000"/>
                    </a:prstClr>
                  </a:outerShdw>
                </a:effectLst>
                <a:latin typeface="Kozuka Gothic Pr6N B" panose="020B0800000000000000" pitchFamily="34" charset="-128"/>
                <a:ea typeface="Kozuka Gothic Pr6N B" panose="020B0800000000000000" pitchFamily="34" charset="-128"/>
              </a:endParaRPr>
            </a:p>
          </p:txBody>
        </p:sp>
        <p:sp>
          <p:nvSpPr>
            <p:cNvPr id="12" name="文本框 11">
              <a:extLst>
                <a:ext uri="{FF2B5EF4-FFF2-40B4-BE49-F238E27FC236}">
                  <a16:creationId xmlns:a16="http://schemas.microsoft.com/office/drawing/2014/main" xmlns="" id="{CA6439BE-566C-4C41-B8D4-1907E6873507}"/>
                </a:ext>
              </a:extLst>
            </p:cNvPr>
            <p:cNvSpPr txBox="1"/>
            <p:nvPr/>
          </p:nvSpPr>
          <p:spPr>
            <a:xfrm>
              <a:off x="1833643" y="1715546"/>
              <a:ext cx="1744444" cy="577081"/>
            </a:xfrm>
            <a:prstGeom prst="rect">
              <a:avLst/>
            </a:prstGeom>
            <a:noFill/>
          </p:spPr>
          <p:txBody>
            <a:bodyPr wrap="square" rtlCol="0">
              <a:spAutoFit/>
            </a:bodyPr>
            <a:lstStyle/>
            <a:p>
              <a:pPr algn="r"/>
              <a:r>
                <a:rPr lang="en-US" altLang="zh-CN" sz="1050" i="1" dirty="0">
                  <a:solidFill>
                    <a:schemeClr val="bg1"/>
                  </a:solidFill>
                  <a:latin typeface="Comic Sans MS" panose="030F0702030302020204" pitchFamily="66" charset="0"/>
                </a:rPr>
                <a:t>Life if only such as first see, what autumn wind </a:t>
              </a:r>
              <a:r>
                <a:rPr lang="en-US" altLang="zh-CN" sz="1050" i="1" dirty="0" err="1">
                  <a:solidFill>
                    <a:schemeClr val="bg1"/>
                  </a:solidFill>
                  <a:latin typeface="Comic Sans MS" panose="030F0702030302020204" pitchFamily="66" charset="0"/>
                </a:rPr>
                <a:t>sapainting</a:t>
              </a:r>
              <a:r>
                <a:rPr lang="en-US" altLang="zh-CN" sz="1050" i="1" dirty="0">
                  <a:solidFill>
                    <a:schemeClr val="bg1"/>
                  </a:solidFill>
                  <a:latin typeface="Comic Sans MS" panose="030F0702030302020204" pitchFamily="66" charset="0"/>
                </a:rPr>
                <a:t> fan. It is easy</a:t>
              </a:r>
              <a:endParaRPr lang="zh-CN" altLang="en-US" sz="1050" i="1" dirty="0">
                <a:solidFill>
                  <a:schemeClr val="bg1"/>
                </a:solidFill>
                <a:latin typeface="Comic Sans MS" panose="030F0702030302020204" pitchFamily="66" charset="0"/>
              </a:endParaRPr>
            </a:p>
          </p:txBody>
        </p:sp>
      </p:grpSp>
      <p:grpSp>
        <p:nvGrpSpPr>
          <p:cNvPr id="3" name="组合 2">
            <a:extLst>
              <a:ext uri="{FF2B5EF4-FFF2-40B4-BE49-F238E27FC236}">
                <a16:creationId xmlns:a16="http://schemas.microsoft.com/office/drawing/2014/main" xmlns="" id="{62998491-A34D-4278-BC90-9A536296598B}"/>
              </a:ext>
            </a:extLst>
          </p:cNvPr>
          <p:cNvGrpSpPr/>
          <p:nvPr/>
        </p:nvGrpSpPr>
        <p:grpSpPr>
          <a:xfrm>
            <a:off x="6299385" y="1521379"/>
            <a:ext cx="2438400" cy="976571"/>
            <a:chOff x="7865403" y="1135916"/>
            <a:chExt cx="2438400" cy="976571"/>
          </a:xfrm>
        </p:grpSpPr>
        <p:sp>
          <p:nvSpPr>
            <p:cNvPr id="13" name="文本框 12">
              <a:extLst>
                <a:ext uri="{FF2B5EF4-FFF2-40B4-BE49-F238E27FC236}">
                  <a16:creationId xmlns:a16="http://schemas.microsoft.com/office/drawing/2014/main" xmlns="" id="{3FAB3BE0-50BC-4E1C-90B1-9482C5590C72}"/>
                </a:ext>
              </a:extLst>
            </p:cNvPr>
            <p:cNvSpPr txBox="1"/>
            <p:nvPr/>
          </p:nvSpPr>
          <p:spPr>
            <a:xfrm>
              <a:off x="7865403" y="1135916"/>
              <a:ext cx="2438400" cy="338554"/>
            </a:xfrm>
            <a:prstGeom prst="rect">
              <a:avLst/>
            </a:prstGeom>
            <a:noFill/>
          </p:spPr>
          <p:txBody>
            <a:bodyPr wrap="square" rtlCol="0">
              <a:spAutoFit/>
            </a:bodyPr>
            <a:lstStyle/>
            <a:p>
              <a:r>
                <a:rPr lang="en-US" altLang="zh-CN" sz="1600" dirty="0">
                  <a:solidFill>
                    <a:schemeClr val="bg1">
                      <a:lumMod val="95000"/>
                    </a:schemeClr>
                  </a:solidFill>
                  <a:effectLst>
                    <a:outerShdw dist="38100" dir="16200000" sx="102000" sy="102000" rotWithShape="0">
                      <a:prstClr val="black">
                        <a:alpha val="11000"/>
                      </a:prstClr>
                    </a:outerShdw>
                  </a:effectLst>
                  <a:latin typeface="Kozuka Gothic Pr6N B" panose="020B0800000000000000" pitchFamily="34" charset="-128"/>
                  <a:ea typeface="Kozuka Gothic Pr6N B" panose="020B0800000000000000" pitchFamily="34" charset="-128"/>
                </a:rPr>
                <a:t>Please enter title</a:t>
              </a:r>
              <a:endParaRPr lang="zh-CN" altLang="en-US" sz="1400" dirty="0">
                <a:solidFill>
                  <a:schemeClr val="bg1">
                    <a:lumMod val="95000"/>
                  </a:schemeClr>
                </a:solidFill>
                <a:effectLst>
                  <a:outerShdw dist="38100" dir="16200000" sx="102000" sy="102000" rotWithShape="0">
                    <a:prstClr val="black">
                      <a:alpha val="11000"/>
                    </a:prstClr>
                  </a:outerShdw>
                </a:effectLst>
                <a:latin typeface="Kozuka Gothic Pr6N B" panose="020B0800000000000000" pitchFamily="34" charset="-128"/>
                <a:ea typeface="Kozuka Gothic Pr6N B" panose="020B0800000000000000" pitchFamily="34" charset="-128"/>
              </a:endParaRPr>
            </a:p>
          </p:txBody>
        </p:sp>
        <p:sp>
          <p:nvSpPr>
            <p:cNvPr id="14" name="文本框 13">
              <a:extLst>
                <a:ext uri="{FF2B5EF4-FFF2-40B4-BE49-F238E27FC236}">
                  <a16:creationId xmlns:a16="http://schemas.microsoft.com/office/drawing/2014/main" xmlns="" id="{A0874DA1-CC12-4DB0-B252-3F6AF486D293}"/>
                </a:ext>
              </a:extLst>
            </p:cNvPr>
            <p:cNvSpPr txBox="1"/>
            <p:nvPr/>
          </p:nvSpPr>
          <p:spPr>
            <a:xfrm>
              <a:off x="7865403" y="1535406"/>
              <a:ext cx="1744444" cy="577081"/>
            </a:xfrm>
            <a:prstGeom prst="rect">
              <a:avLst/>
            </a:prstGeom>
            <a:noFill/>
          </p:spPr>
          <p:txBody>
            <a:bodyPr wrap="square" rtlCol="0">
              <a:spAutoFit/>
            </a:bodyPr>
            <a:lstStyle/>
            <a:p>
              <a:r>
                <a:rPr lang="en-US" altLang="zh-CN" sz="1050" i="1" dirty="0">
                  <a:solidFill>
                    <a:schemeClr val="bg1"/>
                  </a:solidFill>
                  <a:latin typeface="Comic Sans MS" panose="030F0702030302020204" pitchFamily="66" charset="0"/>
                </a:rPr>
                <a:t>Life if only such as first see, what autumn wind </a:t>
              </a:r>
              <a:r>
                <a:rPr lang="en-US" altLang="zh-CN" sz="1050" i="1" dirty="0" err="1">
                  <a:solidFill>
                    <a:schemeClr val="bg1"/>
                  </a:solidFill>
                  <a:latin typeface="Comic Sans MS" panose="030F0702030302020204" pitchFamily="66" charset="0"/>
                </a:rPr>
                <a:t>sapainting</a:t>
              </a:r>
              <a:r>
                <a:rPr lang="en-US" altLang="zh-CN" sz="1050" i="1" dirty="0">
                  <a:solidFill>
                    <a:schemeClr val="bg1"/>
                  </a:solidFill>
                  <a:latin typeface="Comic Sans MS" panose="030F0702030302020204" pitchFamily="66" charset="0"/>
                </a:rPr>
                <a:t> fan. It is easy</a:t>
              </a:r>
              <a:endParaRPr lang="zh-CN" altLang="en-US" sz="1050" i="1" dirty="0">
                <a:solidFill>
                  <a:schemeClr val="bg1"/>
                </a:solidFill>
                <a:latin typeface="Comic Sans MS" panose="030F0702030302020204" pitchFamily="66" charset="0"/>
              </a:endParaRPr>
            </a:p>
          </p:txBody>
        </p:sp>
      </p:grpSp>
      <p:grpSp>
        <p:nvGrpSpPr>
          <p:cNvPr id="10" name="组合 9">
            <a:extLst>
              <a:ext uri="{FF2B5EF4-FFF2-40B4-BE49-F238E27FC236}">
                <a16:creationId xmlns:a16="http://schemas.microsoft.com/office/drawing/2014/main" xmlns="" id="{79C6ACEC-E1AE-4543-850D-85FC45D1DD68}"/>
              </a:ext>
            </a:extLst>
          </p:cNvPr>
          <p:cNvGrpSpPr/>
          <p:nvPr/>
        </p:nvGrpSpPr>
        <p:grpSpPr>
          <a:xfrm>
            <a:off x="4673331" y="3820717"/>
            <a:ext cx="2438400" cy="976571"/>
            <a:chOff x="7865403" y="2715289"/>
            <a:chExt cx="2438400" cy="976571"/>
          </a:xfrm>
        </p:grpSpPr>
        <p:sp>
          <p:nvSpPr>
            <p:cNvPr id="15" name="文本框 14">
              <a:extLst>
                <a:ext uri="{FF2B5EF4-FFF2-40B4-BE49-F238E27FC236}">
                  <a16:creationId xmlns:a16="http://schemas.microsoft.com/office/drawing/2014/main" xmlns="" id="{8C5A32EF-41A1-4D3A-90E7-CC5B6ED398A3}"/>
                </a:ext>
              </a:extLst>
            </p:cNvPr>
            <p:cNvSpPr txBox="1"/>
            <p:nvPr/>
          </p:nvSpPr>
          <p:spPr>
            <a:xfrm>
              <a:off x="7865403" y="2715289"/>
              <a:ext cx="2438400" cy="338554"/>
            </a:xfrm>
            <a:prstGeom prst="rect">
              <a:avLst/>
            </a:prstGeom>
            <a:noFill/>
          </p:spPr>
          <p:txBody>
            <a:bodyPr wrap="square" rtlCol="0">
              <a:spAutoFit/>
            </a:bodyPr>
            <a:lstStyle/>
            <a:p>
              <a:pPr algn="r"/>
              <a:r>
                <a:rPr lang="en-US" altLang="zh-CN" sz="1600" dirty="0">
                  <a:solidFill>
                    <a:schemeClr val="bg1">
                      <a:lumMod val="95000"/>
                    </a:schemeClr>
                  </a:solidFill>
                  <a:effectLst>
                    <a:outerShdw dist="38100" dir="16200000" sx="102000" sy="102000" rotWithShape="0">
                      <a:prstClr val="black">
                        <a:alpha val="11000"/>
                      </a:prstClr>
                    </a:outerShdw>
                  </a:effectLst>
                  <a:latin typeface="Kozuka Gothic Pr6N B" panose="020B0800000000000000" pitchFamily="34" charset="-128"/>
                  <a:ea typeface="Kozuka Gothic Pr6N B" panose="020B0800000000000000" pitchFamily="34" charset="-128"/>
                </a:rPr>
                <a:t>Please enter title</a:t>
              </a:r>
              <a:endParaRPr lang="zh-CN" altLang="en-US" sz="1400" dirty="0">
                <a:solidFill>
                  <a:schemeClr val="bg1">
                    <a:lumMod val="95000"/>
                  </a:schemeClr>
                </a:solidFill>
                <a:effectLst>
                  <a:outerShdw dist="38100" dir="16200000" sx="102000" sy="102000" rotWithShape="0">
                    <a:prstClr val="black">
                      <a:alpha val="11000"/>
                    </a:prstClr>
                  </a:outerShdw>
                </a:effectLst>
                <a:latin typeface="Kozuka Gothic Pr6N B" panose="020B0800000000000000" pitchFamily="34" charset="-128"/>
                <a:ea typeface="Kozuka Gothic Pr6N B" panose="020B0800000000000000" pitchFamily="34" charset="-128"/>
              </a:endParaRPr>
            </a:p>
          </p:txBody>
        </p:sp>
        <p:sp>
          <p:nvSpPr>
            <p:cNvPr id="16" name="文本框 15">
              <a:extLst>
                <a:ext uri="{FF2B5EF4-FFF2-40B4-BE49-F238E27FC236}">
                  <a16:creationId xmlns:a16="http://schemas.microsoft.com/office/drawing/2014/main" xmlns="" id="{681F7A0A-3EC1-4310-8F1E-5FF6B1877FD4}"/>
                </a:ext>
              </a:extLst>
            </p:cNvPr>
            <p:cNvSpPr txBox="1"/>
            <p:nvPr/>
          </p:nvSpPr>
          <p:spPr>
            <a:xfrm>
              <a:off x="8559359" y="3114779"/>
              <a:ext cx="1744444" cy="577081"/>
            </a:xfrm>
            <a:prstGeom prst="rect">
              <a:avLst/>
            </a:prstGeom>
            <a:noFill/>
          </p:spPr>
          <p:txBody>
            <a:bodyPr wrap="square" rtlCol="0">
              <a:spAutoFit/>
            </a:bodyPr>
            <a:lstStyle/>
            <a:p>
              <a:pPr algn="r"/>
              <a:r>
                <a:rPr lang="en-US" altLang="zh-CN" sz="1050" i="1" dirty="0">
                  <a:solidFill>
                    <a:schemeClr val="bg1"/>
                  </a:solidFill>
                  <a:latin typeface="Comic Sans MS" panose="030F0702030302020204" pitchFamily="66" charset="0"/>
                </a:rPr>
                <a:t>Life if only such as first see, what autumn wind </a:t>
              </a:r>
              <a:r>
                <a:rPr lang="en-US" altLang="zh-CN" sz="1050" i="1" dirty="0" err="1">
                  <a:solidFill>
                    <a:schemeClr val="bg1"/>
                  </a:solidFill>
                  <a:latin typeface="Comic Sans MS" panose="030F0702030302020204" pitchFamily="66" charset="0"/>
                </a:rPr>
                <a:t>sapainting</a:t>
              </a:r>
              <a:r>
                <a:rPr lang="en-US" altLang="zh-CN" sz="1050" i="1" dirty="0">
                  <a:solidFill>
                    <a:schemeClr val="bg1"/>
                  </a:solidFill>
                  <a:latin typeface="Comic Sans MS" panose="030F0702030302020204" pitchFamily="66" charset="0"/>
                </a:rPr>
                <a:t> fan. It is easy</a:t>
              </a:r>
              <a:endParaRPr lang="zh-CN" altLang="en-US" sz="1050" i="1" dirty="0">
                <a:solidFill>
                  <a:schemeClr val="bg1"/>
                </a:solidFill>
                <a:latin typeface="Comic Sans MS" panose="030F0702030302020204" pitchFamily="66" charset="0"/>
              </a:endParaRPr>
            </a:p>
          </p:txBody>
        </p:sp>
      </p:grpSp>
      <p:grpSp>
        <p:nvGrpSpPr>
          <p:cNvPr id="25" name="组合 24">
            <a:extLst>
              <a:ext uri="{FF2B5EF4-FFF2-40B4-BE49-F238E27FC236}">
                <a16:creationId xmlns:a16="http://schemas.microsoft.com/office/drawing/2014/main" xmlns="" id="{DF008204-E1D4-4349-85F7-1E3A0D6F4E29}"/>
              </a:ext>
            </a:extLst>
          </p:cNvPr>
          <p:cNvGrpSpPr/>
          <p:nvPr/>
        </p:nvGrpSpPr>
        <p:grpSpPr>
          <a:xfrm>
            <a:off x="9684026" y="3742601"/>
            <a:ext cx="2438400" cy="976571"/>
            <a:chOff x="9297538" y="3939986"/>
            <a:chExt cx="2438400" cy="976571"/>
          </a:xfrm>
        </p:grpSpPr>
        <p:sp>
          <p:nvSpPr>
            <p:cNvPr id="17" name="文本框 16">
              <a:extLst>
                <a:ext uri="{FF2B5EF4-FFF2-40B4-BE49-F238E27FC236}">
                  <a16:creationId xmlns:a16="http://schemas.microsoft.com/office/drawing/2014/main" xmlns="" id="{D67022AC-2D39-4F7E-8BD2-E8D67A5B057D}"/>
                </a:ext>
              </a:extLst>
            </p:cNvPr>
            <p:cNvSpPr txBox="1"/>
            <p:nvPr/>
          </p:nvSpPr>
          <p:spPr>
            <a:xfrm>
              <a:off x="9297538" y="3939986"/>
              <a:ext cx="2438400" cy="338554"/>
            </a:xfrm>
            <a:prstGeom prst="rect">
              <a:avLst/>
            </a:prstGeom>
            <a:noFill/>
          </p:spPr>
          <p:txBody>
            <a:bodyPr wrap="square" rtlCol="0">
              <a:spAutoFit/>
            </a:bodyPr>
            <a:lstStyle/>
            <a:p>
              <a:r>
                <a:rPr lang="en-US" altLang="zh-CN" sz="1600" dirty="0">
                  <a:solidFill>
                    <a:schemeClr val="bg1">
                      <a:lumMod val="95000"/>
                    </a:schemeClr>
                  </a:solidFill>
                  <a:effectLst>
                    <a:outerShdw dist="38100" dir="16200000" sx="102000" sy="102000" rotWithShape="0">
                      <a:prstClr val="black">
                        <a:alpha val="11000"/>
                      </a:prstClr>
                    </a:outerShdw>
                  </a:effectLst>
                  <a:latin typeface="Kozuka Gothic Pr6N B" panose="020B0800000000000000" pitchFamily="34" charset="-128"/>
                  <a:ea typeface="Kozuka Gothic Pr6N B" panose="020B0800000000000000" pitchFamily="34" charset="-128"/>
                </a:rPr>
                <a:t>Please enter title</a:t>
              </a:r>
              <a:endParaRPr lang="zh-CN" altLang="en-US" sz="1400" dirty="0">
                <a:solidFill>
                  <a:schemeClr val="bg1">
                    <a:lumMod val="95000"/>
                  </a:schemeClr>
                </a:solidFill>
                <a:effectLst>
                  <a:outerShdw dist="38100" dir="16200000" sx="102000" sy="102000" rotWithShape="0">
                    <a:prstClr val="black">
                      <a:alpha val="11000"/>
                    </a:prstClr>
                  </a:outerShdw>
                </a:effectLst>
                <a:latin typeface="Kozuka Gothic Pr6N B" panose="020B0800000000000000" pitchFamily="34" charset="-128"/>
                <a:ea typeface="Kozuka Gothic Pr6N B" panose="020B0800000000000000" pitchFamily="34" charset="-128"/>
              </a:endParaRPr>
            </a:p>
          </p:txBody>
        </p:sp>
        <p:sp>
          <p:nvSpPr>
            <p:cNvPr id="18" name="文本框 17">
              <a:extLst>
                <a:ext uri="{FF2B5EF4-FFF2-40B4-BE49-F238E27FC236}">
                  <a16:creationId xmlns:a16="http://schemas.microsoft.com/office/drawing/2014/main" xmlns="" id="{5FA6CF43-4AF3-49AB-ADA0-27E03B98E1DB}"/>
                </a:ext>
              </a:extLst>
            </p:cNvPr>
            <p:cNvSpPr txBox="1"/>
            <p:nvPr/>
          </p:nvSpPr>
          <p:spPr>
            <a:xfrm>
              <a:off x="9297538" y="4339476"/>
              <a:ext cx="1744444" cy="577081"/>
            </a:xfrm>
            <a:prstGeom prst="rect">
              <a:avLst/>
            </a:prstGeom>
            <a:noFill/>
          </p:spPr>
          <p:txBody>
            <a:bodyPr wrap="square" rtlCol="0">
              <a:spAutoFit/>
            </a:bodyPr>
            <a:lstStyle/>
            <a:p>
              <a:r>
                <a:rPr lang="en-US" altLang="zh-CN" sz="1050" i="1" dirty="0">
                  <a:solidFill>
                    <a:schemeClr val="bg1"/>
                  </a:solidFill>
                  <a:latin typeface="Comic Sans MS" panose="030F0702030302020204" pitchFamily="66" charset="0"/>
                </a:rPr>
                <a:t>Life if only such as first see, what autumn wind </a:t>
              </a:r>
              <a:r>
                <a:rPr lang="en-US" altLang="zh-CN" sz="1050" i="1" dirty="0" err="1">
                  <a:solidFill>
                    <a:schemeClr val="bg1"/>
                  </a:solidFill>
                  <a:latin typeface="Comic Sans MS" panose="030F0702030302020204" pitchFamily="66" charset="0"/>
                </a:rPr>
                <a:t>sapainting</a:t>
              </a:r>
              <a:r>
                <a:rPr lang="en-US" altLang="zh-CN" sz="1050" i="1" dirty="0">
                  <a:solidFill>
                    <a:schemeClr val="bg1"/>
                  </a:solidFill>
                  <a:latin typeface="Comic Sans MS" panose="030F0702030302020204" pitchFamily="66" charset="0"/>
                </a:rPr>
                <a:t> fan. It is easy</a:t>
              </a:r>
              <a:endParaRPr lang="zh-CN" altLang="en-US" sz="1050" i="1" dirty="0">
                <a:solidFill>
                  <a:schemeClr val="bg1"/>
                </a:solidFill>
                <a:latin typeface="Comic Sans MS" panose="030F0702030302020204" pitchFamily="66" charset="0"/>
              </a:endParaRPr>
            </a:p>
          </p:txBody>
        </p:sp>
      </p:grpSp>
      <p:sp>
        <p:nvSpPr>
          <p:cNvPr id="23" name="等腰三角形 22">
            <a:extLst>
              <a:ext uri="{FF2B5EF4-FFF2-40B4-BE49-F238E27FC236}">
                <a16:creationId xmlns:a16="http://schemas.microsoft.com/office/drawing/2014/main" xmlns="" id="{DD0AC626-09A2-4A7D-91E8-B97542971BB4}"/>
              </a:ext>
            </a:extLst>
          </p:cNvPr>
          <p:cNvSpPr/>
          <p:nvPr/>
        </p:nvSpPr>
        <p:spPr>
          <a:xfrm rot="10800000">
            <a:off x="10310198" y="0"/>
            <a:ext cx="1881802" cy="1261118"/>
          </a:xfrm>
          <a:prstGeom prst="triangle">
            <a:avLst>
              <a:gd name="adj" fmla="val 0"/>
            </a:avLst>
          </a:prstGeom>
          <a:solidFill>
            <a:srgbClr val="E3B6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a:extLst>
              <a:ext uri="{FF2B5EF4-FFF2-40B4-BE49-F238E27FC236}">
                <a16:creationId xmlns:a16="http://schemas.microsoft.com/office/drawing/2014/main" xmlns="" id="{D4C47675-4B3D-4190-8585-E4A49A260CAA}"/>
              </a:ext>
            </a:extLst>
          </p:cNvPr>
          <p:cNvSpPr/>
          <p:nvPr/>
        </p:nvSpPr>
        <p:spPr>
          <a:xfrm>
            <a:off x="-12791" y="5606407"/>
            <a:ext cx="1881802" cy="1261118"/>
          </a:xfrm>
          <a:prstGeom prst="triangle">
            <a:avLst>
              <a:gd name="adj" fmla="val 0"/>
            </a:avLst>
          </a:prstGeom>
          <a:solidFill>
            <a:srgbClr val="E3B6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1238357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xmlns="" id="{48C2F585-3B27-4404-8AEB-F5B629F88BCE}"/>
              </a:ext>
            </a:extLst>
          </p:cNvPr>
          <p:cNvSpPr/>
          <p:nvPr/>
        </p:nvSpPr>
        <p:spPr>
          <a:xfrm>
            <a:off x="0" y="0"/>
            <a:ext cx="12192000" cy="6858000"/>
          </a:xfrm>
          <a:prstGeom prst="rect">
            <a:avLst/>
          </a:prstGeom>
          <a:solidFill>
            <a:srgbClr val="7350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xmlns="" id="{DA4A061B-83CD-4780-B869-3B7EDAD4267A}"/>
              </a:ext>
            </a:extLst>
          </p:cNvPr>
          <p:cNvSpPr/>
          <p:nvPr/>
        </p:nvSpPr>
        <p:spPr>
          <a:xfrm>
            <a:off x="0" y="795130"/>
            <a:ext cx="1789043" cy="5267740"/>
          </a:xfrm>
          <a:prstGeom prst="rect">
            <a:avLst/>
          </a:prstGeom>
          <a:solidFill>
            <a:srgbClr val="AA6FA1"/>
          </a:solidFill>
          <a:ln w="19050">
            <a:solidFill>
              <a:srgbClr val="CF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xmlns="" id="{64CF64FC-76D5-47BD-BE2C-D27664DDA9D6}"/>
              </a:ext>
            </a:extLst>
          </p:cNvPr>
          <p:cNvSpPr/>
          <p:nvPr/>
        </p:nvSpPr>
        <p:spPr>
          <a:xfrm>
            <a:off x="2557669" y="795130"/>
            <a:ext cx="7076662" cy="5267740"/>
          </a:xfrm>
          <a:prstGeom prst="rect">
            <a:avLst/>
          </a:prstGeom>
          <a:blipFill dpi="0" rotWithShape="1">
            <a:blip r:embed="rId3" cstate="email">
              <a:extLst>
                <a:ext uri="{BEBA8EAE-BF5A-486C-A8C5-ECC9F3942E4B}">
                  <a14:imgProps xmlns:a14="http://schemas.microsoft.com/office/drawing/2010/main">
                    <a14:imgLayer r:embed="rId4">
                      <a14:imgEffect>
                        <a14:saturation sat="20000"/>
                      </a14:imgEffect>
                    </a14:imgLayer>
                  </a14:imgProps>
                </a:ext>
                <a:ext uri="{28A0092B-C50C-407E-A947-70E740481C1C}">
                  <a14:useLocalDpi xmlns:a14="http://schemas.microsoft.com/office/drawing/2010/main"/>
                </a:ext>
              </a:extLst>
            </a:blip>
            <a:srcRect/>
            <a:stretch>
              <a:fillRect/>
            </a:stretch>
          </a:blipFill>
          <a:ln>
            <a:noFill/>
          </a:ln>
          <a:effectLst>
            <a:outerShdw blurRad="190500" sx="102000" sy="102000" algn="ctr"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xmlns="" id="{AEE82FF2-93B2-44D9-8AB9-54CD78B39BCD}"/>
              </a:ext>
            </a:extLst>
          </p:cNvPr>
          <p:cNvSpPr/>
          <p:nvPr/>
        </p:nvSpPr>
        <p:spPr>
          <a:xfrm>
            <a:off x="10402957" y="795130"/>
            <a:ext cx="1789043" cy="5267740"/>
          </a:xfrm>
          <a:prstGeom prst="rect">
            <a:avLst/>
          </a:prstGeom>
          <a:solidFill>
            <a:srgbClr val="AA6FA1"/>
          </a:solidFill>
          <a:ln w="19050">
            <a:solidFill>
              <a:srgbClr val="CF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xmlns="" id="{D1C75A47-6D48-4D86-84F9-8BE307BDB54A}"/>
              </a:ext>
            </a:extLst>
          </p:cNvPr>
          <p:cNvSpPr txBox="1"/>
          <p:nvPr/>
        </p:nvSpPr>
        <p:spPr>
          <a:xfrm>
            <a:off x="3505202" y="1630018"/>
            <a:ext cx="987285" cy="1200329"/>
          </a:xfrm>
          <a:prstGeom prst="rect">
            <a:avLst/>
          </a:prstGeom>
          <a:noFill/>
        </p:spPr>
        <p:txBody>
          <a:bodyPr wrap="square" rtlCol="0">
            <a:spAutoFit/>
          </a:bodyPr>
          <a:lstStyle/>
          <a:p>
            <a:pPr algn="ctr"/>
            <a:r>
              <a:rPr lang="zh-CN" altLang="en-US" sz="2400" dirty="0">
                <a:solidFill>
                  <a:schemeClr val="bg1"/>
                </a:solidFill>
                <a:latin typeface="方正正中黑简体" panose="02000000000000000000" pitchFamily="2" charset="-122"/>
                <a:ea typeface="方正正中黑简体" panose="02000000000000000000" pitchFamily="2" charset="-122"/>
              </a:rPr>
              <a:t>工作存在不足</a:t>
            </a:r>
          </a:p>
        </p:txBody>
      </p:sp>
      <p:sp>
        <p:nvSpPr>
          <p:cNvPr id="11" name="等腰三角形 10">
            <a:extLst>
              <a:ext uri="{FF2B5EF4-FFF2-40B4-BE49-F238E27FC236}">
                <a16:creationId xmlns:a16="http://schemas.microsoft.com/office/drawing/2014/main" xmlns="" id="{76FCA16C-B245-4761-BE22-B2B0D4D165F8}"/>
              </a:ext>
            </a:extLst>
          </p:cNvPr>
          <p:cNvSpPr/>
          <p:nvPr/>
        </p:nvSpPr>
        <p:spPr>
          <a:xfrm rot="5400000">
            <a:off x="3267884" y="2129549"/>
            <a:ext cx="273370" cy="201267"/>
          </a:xfrm>
          <a:prstGeom prst="triangle">
            <a:avLst/>
          </a:prstGeom>
          <a:solidFill>
            <a:srgbClr val="E3B6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xmlns="" id="{B0BC83E7-92E2-4870-9F25-3F114224059E}"/>
              </a:ext>
            </a:extLst>
          </p:cNvPr>
          <p:cNvSpPr txBox="1"/>
          <p:nvPr/>
        </p:nvSpPr>
        <p:spPr>
          <a:xfrm>
            <a:off x="-1815548" y="1074345"/>
            <a:ext cx="4373217" cy="5386090"/>
          </a:xfrm>
          <a:prstGeom prst="rect">
            <a:avLst/>
          </a:prstGeom>
          <a:noFill/>
        </p:spPr>
        <p:txBody>
          <a:bodyPr wrap="square" rtlCol="0">
            <a:spAutoFit/>
          </a:bodyPr>
          <a:lstStyle/>
          <a:p>
            <a:r>
              <a:rPr lang="en-US" altLang="zh-CN" sz="34400" dirty="0">
                <a:gradFill flip="none" rotWithShape="1">
                  <a:gsLst>
                    <a:gs pos="69000">
                      <a:schemeClr val="bg1">
                        <a:lumMod val="95000"/>
                      </a:schemeClr>
                    </a:gs>
                    <a:gs pos="100000">
                      <a:schemeClr val="bg1">
                        <a:alpha val="0"/>
                        <a:lumMod val="80000"/>
                      </a:schemeClr>
                    </a:gs>
                  </a:gsLst>
                  <a:lin ang="0" scaled="1"/>
                  <a:tileRect/>
                </a:gradFill>
                <a:latin typeface="方正正中黑简体" panose="02000000000000000000" pitchFamily="2" charset="-122"/>
                <a:ea typeface="方正正中黑简体" panose="02000000000000000000" pitchFamily="2" charset="-122"/>
              </a:rPr>
              <a:t>2</a:t>
            </a:r>
            <a:endParaRPr lang="zh-CN" altLang="en-US" sz="34400" dirty="0">
              <a:gradFill flip="none" rotWithShape="1">
                <a:gsLst>
                  <a:gs pos="69000">
                    <a:schemeClr val="bg1">
                      <a:lumMod val="95000"/>
                    </a:schemeClr>
                  </a:gs>
                  <a:gs pos="100000">
                    <a:schemeClr val="bg1">
                      <a:alpha val="0"/>
                      <a:lumMod val="80000"/>
                    </a:schemeClr>
                  </a:gs>
                </a:gsLst>
                <a:lin ang="0" scaled="1"/>
                <a:tileRect/>
              </a:gradFill>
              <a:latin typeface="方正正中黑简体" panose="02000000000000000000" pitchFamily="2" charset="-122"/>
              <a:ea typeface="方正正中黑简体" panose="02000000000000000000" pitchFamily="2" charset="-122"/>
            </a:endParaRPr>
          </a:p>
        </p:txBody>
      </p:sp>
      <p:sp>
        <p:nvSpPr>
          <p:cNvPr id="14" name="文本框 13">
            <a:extLst>
              <a:ext uri="{FF2B5EF4-FFF2-40B4-BE49-F238E27FC236}">
                <a16:creationId xmlns:a16="http://schemas.microsoft.com/office/drawing/2014/main" xmlns="" id="{89E0DF5C-5F3C-4A6A-847D-5B879C8322D2}"/>
              </a:ext>
            </a:extLst>
          </p:cNvPr>
          <p:cNvSpPr txBox="1"/>
          <p:nvPr/>
        </p:nvSpPr>
        <p:spPr>
          <a:xfrm>
            <a:off x="10855905" y="1097812"/>
            <a:ext cx="4373217" cy="5386090"/>
          </a:xfrm>
          <a:prstGeom prst="rect">
            <a:avLst/>
          </a:prstGeom>
          <a:noFill/>
        </p:spPr>
        <p:txBody>
          <a:bodyPr wrap="square" rtlCol="0">
            <a:spAutoFit/>
          </a:bodyPr>
          <a:lstStyle/>
          <a:p>
            <a:r>
              <a:rPr lang="en-US" altLang="zh-CN" sz="34400" dirty="0">
                <a:gradFill>
                  <a:gsLst>
                    <a:gs pos="29000">
                      <a:schemeClr val="bg1">
                        <a:lumMod val="95000"/>
                      </a:schemeClr>
                    </a:gs>
                    <a:gs pos="0">
                      <a:schemeClr val="bg1">
                        <a:alpha val="0"/>
                        <a:lumMod val="70000"/>
                      </a:schemeClr>
                    </a:gs>
                  </a:gsLst>
                  <a:lin ang="0" scaled="1"/>
                </a:gradFill>
                <a:latin typeface="方正正中黑简体" panose="02000000000000000000" pitchFamily="2" charset="-122"/>
                <a:ea typeface="方正正中黑简体" panose="02000000000000000000" pitchFamily="2" charset="-122"/>
              </a:rPr>
              <a:t>0</a:t>
            </a:r>
            <a:endParaRPr lang="zh-CN" altLang="en-US" sz="34400" dirty="0">
              <a:gradFill>
                <a:gsLst>
                  <a:gs pos="29000">
                    <a:schemeClr val="bg1">
                      <a:lumMod val="95000"/>
                    </a:schemeClr>
                  </a:gs>
                  <a:gs pos="0">
                    <a:schemeClr val="bg1">
                      <a:alpha val="0"/>
                      <a:lumMod val="70000"/>
                    </a:schemeClr>
                  </a:gs>
                </a:gsLst>
                <a:lin ang="0" scaled="1"/>
              </a:gradFill>
              <a:latin typeface="方正正中黑简体" panose="02000000000000000000" pitchFamily="2" charset="-122"/>
              <a:ea typeface="方正正中黑简体" panose="02000000000000000000" pitchFamily="2" charset="-122"/>
            </a:endParaRPr>
          </a:p>
        </p:txBody>
      </p:sp>
    </p:spTree>
    <p:extLst>
      <p:ext uri="{BB962C8B-B14F-4D97-AF65-F5344CB8AC3E}">
        <p14:creationId xmlns:p14="http://schemas.microsoft.com/office/powerpoint/2010/main" val="351860783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59EB8A94-9213-4FAB-97D7-ADA437839638}"/>
              </a:ext>
            </a:extLst>
          </p:cNvPr>
          <p:cNvSpPr/>
          <p:nvPr/>
        </p:nvSpPr>
        <p:spPr>
          <a:xfrm>
            <a:off x="0" y="0"/>
            <a:ext cx="12192000" cy="6858000"/>
          </a:xfrm>
          <a:prstGeom prst="rect">
            <a:avLst/>
          </a:prstGeom>
          <a:solidFill>
            <a:srgbClr val="7350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a:extLst>
              <a:ext uri="{FF2B5EF4-FFF2-40B4-BE49-F238E27FC236}">
                <a16:creationId xmlns:a16="http://schemas.microsoft.com/office/drawing/2014/main" xmlns="" id="{F45B3B75-73A1-4576-8B14-22E3FA6E18F8}"/>
              </a:ext>
            </a:extLst>
          </p:cNvPr>
          <p:cNvSpPr/>
          <p:nvPr/>
        </p:nvSpPr>
        <p:spPr>
          <a:xfrm>
            <a:off x="2056076" y="-554016"/>
            <a:ext cx="3352135" cy="3352135"/>
          </a:xfrm>
          <a:prstGeom prst="rect">
            <a:avLst/>
          </a:prstGeom>
          <a:noFill/>
          <a:ln>
            <a:solidFill>
              <a:srgbClr val="E3B6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xmlns="" id="{B6EDA140-68EE-4EDB-9011-8DB74C9A6754}"/>
              </a:ext>
            </a:extLst>
          </p:cNvPr>
          <p:cNvSpPr/>
          <p:nvPr/>
        </p:nvSpPr>
        <p:spPr>
          <a:xfrm>
            <a:off x="4704522" y="2037522"/>
            <a:ext cx="2782956" cy="2782956"/>
          </a:xfrm>
          <a:prstGeom prst="rect">
            <a:avLst/>
          </a:prstGeom>
          <a:blipFill>
            <a:blip r:embed="rId3"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矩形 4">
            <a:extLst>
              <a:ext uri="{FF2B5EF4-FFF2-40B4-BE49-F238E27FC236}">
                <a16:creationId xmlns:a16="http://schemas.microsoft.com/office/drawing/2014/main" xmlns="" id="{0E0DA384-1F30-4ECE-BA1C-3C9C1BF1AA1E}"/>
              </a:ext>
            </a:extLst>
          </p:cNvPr>
          <p:cNvSpPr/>
          <p:nvPr/>
        </p:nvSpPr>
        <p:spPr>
          <a:xfrm>
            <a:off x="4568687" y="1901687"/>
            <a:ext cx="3054626" cy="3054626"/>
          </a:xfrm>
          <a:prstGeom prst="rect">
            <a:avLst/>
          </a:prstGeom>
          <a:noFill/>
          <a:ln>
            <a:solidFill>
              <a:srgbClr val="E3B6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xmlns="" id="{3AB6822B-DDB2-454C-9364-2DAEE65C96AD}"/>
              </a:ext>
            </a:extLst>
          </p:cNvPr>
          <p:cNvSpPr/>
          <p:nvPr/>
        </p:nvSpPr>
        <p:spPr>
          <a:xfrm flipV="1">
            <a:off x="4511537" y="3371850"/>
            <a:ext cx="114300" cy="114300"/>
          </a:xfrm>
          <a:prstGeom prst="rect">
            <a:avLst/>
          </a:prstGeom>
          <a:solidFill>
            <a:srgbClr val="E3B6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xmlns="" id="{AEC0D8BE-CBE7-4791-871F-457C76284B97}"/>
              </a:ext>
            </a:extLst>
          </p:cNvPr>
          <p:cNvSpPr/>
          <p:nvPr/>
        </p:nvSpPr>
        <p:spPr>
          <a:xfrm flipV="1">
            <a:off x="7562850" y="3371850"/>
            <a:ext cx="114300" cy="114300"/>
          </a:xfrm>
          <a:prstGeom prst="rect">
            <a:avLst/>
          </a:prstGeom>
          <a:solidFill>
            <a:srgbClr val="E3B6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a:extLst>
              <a:ext uri="{FF2B5EF4-FFF2-40B4-BE49-F238E27FC236}">
                <a16:creationId xmlns:a16="http://schemas.microsoft.com/office/drawing/2014/main" xmlns="" id="{3CB49B56-9396-40C9-97B6-53B529354857}"/>
              </a:ext>
            </a:extLst>
          </p:cNvPr>
          <p:cNvGrpSpPr/>
          <p:nvPr/>
        </p:nvGrpSpPr>
        <p:grpSpPr>
          <a:xfrm>
            <a:off x="8136282" y="2997864"/>
            <a:ext cx="2438401" cy="976571"/>
            <a:chOff x="8136282" y="2997864"/>
            <a:chExt cx="2438401" cy="976571"/>
          </a:xfrm>
        </p:grpSpPr>
        <p:sp>
          <p:nvSpPr>
            <p:cNvPr id="20" name="文本框 19">
              <a:extLst>
                <a:ext uri="{FF2B5EF4-FFF2-40B4-BE49-F238E27FC236}">
                  <a16:creationId xmlns:a16="http://schemas.microsoft.com/office/drawing/2014/main" xmlns="" id="{89897A56-FD27-44A2-B9D3-FD97249767EC}"/>
                </a:ext>
              </a:extLst>
            </p:cNvPr>
            <p:cNvSpPr txBox="1"/>
            <p:nvPr/>
          </p:nvSpPr>
          <p:spPr>
            <a:xfrm>
              <a:off x="8136283" y="2997864"/>
              <a:ext cx="2438400" cy="338554"/>
            </a:xfrm>
            <a:prstGeom prst="rect">
              <a:avLst/>
            </a:prstGeom>
            <a:noFill/>
          </p:spPr>
          <p:txBody>
            <a:bodyPr wrap="square" rtlCol="0">
              <a:spAutoFit/>
            </a:bodyPr>
            <a:lstStyle/>
            <a:p>
              <a:r>
                <a:rPr lang="en-US" altLang="zh-CN" sz="1600" dirty="0">
                  <a:solidFill>
                    <a:schemeClr val="bg1">
                      <a:lumMod val="95000"/>
                    </a:schemeClr>
                  </a:solidFill>
                  <a:effectLst>
                    <a:outerShdw dist="38100" dir="16200000" sx="102000" sy="102000" rotWithShape="0">
                      <a:prstClr val="black">
                        <a:alpha val="11000"/>
                      </a:prstClr>
                    </a:outerShdw>
                  </a:effectLst>
                  <a:latin typeface="Kozuka Gothic Pr6N B" panose="020B0800000000000000" pitchFamily="34" charset="-128"/>
                  <a:ea typeface="Kozuka Gothic Pr6N B" panose="020B0800000000000000" pitchFamily="34" charset="-128"/>
                </a:rPr>
                <a:t>Please enter title</a:t>
              </a:r>
              <a:endParaRPr lang="zh-CN" altLang="en-US" sz="1400" dirty="0">
                <a:solidFill>
                  <a:schemeClr val="bg1">
                    <a:lumMod val="95000"/>
                  </a:schemeClr>
                </a:solidFill>
                <a:effectLst>
                  <a:outerShdw dist="38100" dir="16200000" sx="102000" sy="102000" rotWithShape="0">
                    <a:prstClr val="black">
                      <a:alpha val="11000"/>
                    </a:prstClr>
                  </a:outerShdw>
                </a:effectLst>
                <a:latin typeface="Kozuka Gothic Pr6N B" panose="020B0800000000000000" pitchFamily="34" charset="-128"/>
                <a:ea typeface="Kozuka Gothic Pr6N B" panose="020B0800000000000000" pitchFamily="34" charset="-128"/>
              </a:endParaRPr>
            </a:p>
          </p:txBody>
        </p:sp>
        <p:sp>
          <p:nvSpPr>
            <p:cNvPr id="21" name="文本框 20">
              <a:extLst>
                <a:ext uri="{FF2B5EF4-FFF2-40B4-BE49-F238E27FC236}">
                  <a16:creationId xmlns:a16="http://schemas.microsoft.com/office/drawing/2014/main" xmlns="" id="{870951EC-8E32-43BB-8A11-D4DD1549356B}"/>
                </a:ext>
              </a:extLst>
            </p:cNvPr>
            <p:cNvSpPr txBox="1"/>
            <p:nvPr/>
          </p:nvSpPr>
          <p:spPr>
            <a:xfrm>
              <a:off x="8136282" y="3397354"/>
              <a:ext cx="2438399" cy="577081"/>
            </a:xfrm>
            <a:prstGeom prst="rect">
              <a:avLst/>
            </a:prstGeom>
            <a:noFill/>
          </p:spPr>
          <p:txBody>
            <a:bodyPr wrap="square" rtlCol="0">
              <a:spAutoFit/>
            </a:bodyPr>
            <a:lstStyle/>
            <a:p>
              <a:r>
                <a:rPr lang="en-US" altLang="zh-CN" sz="1050" i="1" dirty="0">
                  <a:solidFill>
                    <a:schemeClr val="bg1"/>
                  </a:solidFill>
                  <a:latin typeface="Comic Sans MS" panose="030F0702030302020204" pitchFamily="66" charset="0"/>
                </a:rPr>
                <a:t>Life if only such as first see, what autumn wind </a:t>
              </a:r>
              <a:r>
                <a:rPr lang="en-US" altLang="zh-CN" sz="1050" i="1" dirty="0" err="1">
                  <a:solidFill>
                    <a:schemeClr val="bg1"/>
                  </a:solidFill>
                  <a:latin typeface="Comic Sans MS" panose="030F0702030302020204" pitchFamily="66" charset="0"/>
                </a:rPr>
                <a:t>sapainting</a:t>
              </a:r>
              <a:r>
                <a:rPr lang="en-US" altLang="zh-CN" sz="1050" i="1" dirty="0">
                  <a:solidFill>
                    <a:schemeClr val="bg1"/>
                  </a:solidFill>
                  <a:latin typeface="Comic Sans MS" panose="030F0702030302020204" pitchFamily="66" charset="0"/>
                </a:rPr>
                <a:t> fan. It is easy</a:t>
              </a:r>
              <a:endParaRPr lang="zh-CN" altLang="en-US" sz="1050" i="1" dirty="0">
                <a:solidFill>
                  <a:schemeClr val="bg1"/>
                </a:solidFill>
                <a:latin typeface="Comic Sans MS" panose="030F0702030302020204" pitchFamily="66" charset="0"/>
              </a:endParaRPr>
            </a:p>
          </p:txBody>
        </p:sp>
      </p:grpSp>
      <p:grpSp>
        <p:nvGrpSpPr>
          <p:cNvPr id="2" name="组合 1">
            <a:extLst>
              <a:ext uri="{FF2B5EF4-FFF2-40B4-BE49-F238E27FC236}">
                <a16:creationId xmlns:a16="http://schemas.microsoft.com/office/drawing/2014/main" xmlns="" id="{B16B0BD9-D999-45FA-B1F2-C70BC3368412}"/>
              </a:ext>
            </a:extLst>
          </p:cNvPr>
          <p:cNvGrpSpPr/>
          <p:nvPr/>
        </p:nvGrpSpPr>
        <p:grpSpPr>
          <a:xfrm>
            <a:off x="1675019" y="2997864"/>
            <a:ext cx="2438400" cy="976571"/>
            <a:chOff x="1675019" y="2997864"/>
            <a:chExt cx="2438400" cy="976571"/>
          </a:xfrm>
        </p:grpSpPr>
        <p:sp>
          <p:nvSpPr>
            <p:cNvPr id="22" name="文本框 21">
              <a:extLst>
                <a:ext uri="{FF2B5EF4-FFF2-40B4-BE49-F238E27FC236}">
                  <a16:creationId xmlns:a16="http://schemas.microsoft.com/office/drawing/2014/main" xmlns="" id="{69197075-8AA0-48B3-8822-A2CC48AA2588}"/>
                </a:ext>
              </a:extLst>
            </p:cNvPr>
            <p:cNvSpPr txBox="1"/>
            <p:nvPr/>
          </p:nvSpPr>
          <p:spPr>
            <a:xfrm>
              <a:off x="1675019" y="2997864"/>
              <a:ext cx="2438400" cy="338554"/>
            </a:xfrm>
            <a:prstGeom prst="rect">
              <a:avLst/>
            </a:prstGeom>
            <a:noFill/>
          </p:spPr>
          <p:txBody>
            <a:bodyPr wrap="square" rtlCol="0">
              <a:spAutoFit/>
            </a:bodyPr>
            <a:lstStyle/>
            <a:p>
              <a:pPr algn="r"/>
              <a:r>
                <a:rPr lang="en-US" altLang="zh-CN" sz="1600" dirty="0">
                  <a:solidFill>
                    <a:schemeClr val="bg1">
                      <a:lumMod val="95000"/>
                    </a:schemeClr>
                  </a:solidFill>
                  <a:effectLst>
                    <a:outerShdw dist="38100" dir="16200000" sx="102000" sy="102000" rotWithShape="0">
                      <a:prstClr val="black">
                        <a:alpha val="11000"/>
                      </a:prstClr>
                    </a:outerShdw>
                  </a:effectLst>
                  <a:latin typeface="Kozuka Gothic Pr6N B" panose="020B0800000000000000" pitchFamily="34" charset="-128"/>
                  <a:ea typeface="Kozuka Gothic Pr6N B" panose="020B0800000000000000" pitchFamily="34" charset="-128"/>
                </a:rPr>
                <a:t>Please enter title</a:t>
              </a:r>
              <a:endParaRPr lang="zh-CN" altLang="en-US" sz="1400" dirty="0">
                <a:solidFill>
                  <a:schemeClr val="bg1">
                    <a:lumMod val="95000"/>
                  </a:schemeClr>
                </a:solidFill>
                <a:effectLst>
                  <a:outerShdw dist="38100" dir="16200000" sx="102000" sy="102000" rotWithShape="0">
                    <a:prstClr val="black">
                      <a:alpha val="11000"/>
                    </a:prstClr>
                  </a:outerShdw>
                </a:effectLst>
                <a:latin typeface="Kozuka Gothic Pr6N B" panose="020B0800000000000000" pitchFamily="34" charset="-128"/>
                <a:ea typeface="Kozuka Gothic Pr6N B" panose="020B0800000000000000" pitchFamily="34" charset="-128"/>
              </a:endParaRPr>
            </a:p>
          </p:txBody>
        </p:sp>
        <p:sp>
          <p:nvSpPr>
            <p:cNvPr id="23" name="文本框 22">
              <a:extLst>
                <a:ext uri="{FF2B5EF4-FFF2-40B4-BE49-F238E27FC236}">
                  <a16:creationId xmlns:a16="http://schemas.microsoft.com/office/drawing/2014/main" xmlns="" id="{25E8E725-BB61-4396-9253-9E61D6FE074B}"/>
                </a:ext>
              </a:extLst>
            </p:cNvPr>
            <p:cNvSpPr txBox="1"/>
            <p:nvPr/>
          </p:nvSpPr>
          <p:spPr>
            <a:xfrm>
              <a:off x="1675020" y="3397354"/>
              <a:ext cx="2438399" cy="577081"/>
            </a:xfrm>
            <a:prstGeom prst="rect">
              <a:avLst/>
            </a:prstGeom>
            <a:noFill/>
          </p:spPr>
          <p:txBody>
            <a:bodyPr wrap="square" rtlCol="0">
              <a:spAutoFit/>
            </a:bodyPr>
            <a:lstStyle/>
            <a:p>
              <a:pPr algn="r"/>
              <a:r>
                <a:rPr lang="en-US" altLang="zh-CN" sz="1050" i="1" dirty="0">
                  <a:solidFill>
                    <a:schemeClr val="bg1"/>
                  </a:solidFill>
                  <a:latin typeface="Comic Sans MS" panose="030F0702030302020204" pitchFamily="66" charset="0"/>
                </a:rPr>
                <a:t>Life if only such as first see, what autumn wind </a:t>
              </a:r>
              <a:r>
                <a:rPr lang="en-US" altLang="zh-CN" sz="1050" i="1" dirty="0" err="1">
                  <a:solidFill>
                    <a:schemeClr val="bg1"/>
                  </a:solidFill>
                  <a:latin typeface="Comic Sans MS" panose="030F0702030302020204" pitchFamily="66" charset="0"/>
                </a:rPr>
                <a:t>sapainting</a:t>
              </a:r>
              <a:r>
                <a:rPr lang="en-US" altLang="zh-CN" sz="1050" i="1" dirty="0">
                  <a:solidFill>
                    <a:schemeClr val="bg1"/>
                  </a:solidFill>
                  <a:latin typeface="Comic Sans MS" panose="030F0702030302020204" pitchFamily="66" charset="0"/>
                </a:rPr>
                <a:t> fan. It is easy</a:t>
              </a:r>
              <a:endParaRPr lang="zh-CN" altLang="en-US" sz="1050" i="1" dirty="0">
                <a:solidFill>
                  <a:schemeClr val="bg1"/>
                </a:solidFill>
                <a:latin typeface="Comic Sans MS" panose="030F0702030302020204" pitchFamily="66" charset="0"/>
              </a:endParaRPr>
            </a:p>
          </p:txBody>
        </p:sp>
      </p:grpSp>
      <p:sp>
        <p:nvSpPr>
          <p:cNvPr id="25" name="矩形 24">
            <a:extLst>
              <a:ext uri="{FF2B5EF4-FFF2-40B4-BE49-F238E27FC236}">
                <a16:creationId xmlns:a16="http://schemas.microsoft.com/office/drawing/2014/main" xmlns="" id="{EB4A8E24-88C6-45D6-B91E-B6A8C2D10D39}"/>
              </a:ext>
            </a:extLst>
          </p:cNvPr>
          <p:cNvSpPr/>
          <p:nvPr/>
        </p:nvSpPr>
        <p:spPr>
          <a:xfrm>
            <a:off x="6783789" y="4195116"/>
            <a:ext cx="3352135" cy="3352135"/>
          </a:xfrm>
          <a:prstGeom prst="rect">
            <a:avLst/>
          </a:prstGeom>
          <a:noFill/>
          <a:ln>
            <a:solidFill>
              <a:srgbClr val="E3B6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a:extLst>
              <a:ext uri="{FF2B5EF4-FFF2-40B4-BE49-F238E27FC236}">
                <a16:creationId xmlns:a16="http://schemas.microsoft.com/office/drawing/2014/main" xmlns="" id="{5A129B15-1215-42C1-9D0C-3FF85A24B85C}"/>
              </a:ext>
            </a:extLst>
          </p:cNvPr>
          <p:cNvGrpSpPr/>
          <p:nvPr/>
        </p:nvGrpSpPr>
        <p:grpSpPr>
          <a:xfrm>
            <a:off x="1675019" y="4956313"/>
            <a:ext cx="2438400" cy="976571"/>
            <a:chOff x="1675019" y="2997864"/>
            <a:chExt cx="2438400" cy="976571"/>
          </a:xfrm>
        </p:grpSpPr>
        <p:sp>
          <p:nvSpPr>
            <p:cNvPr id="15" name="文本框 14">
              <a:extLst>
                <a:ext uri="{FF2B5EF4-FFF2-40B4-BE49-F238E27FC236}">
                  <a16:creationId xmlns:a16="http://schemas.microsoft.com/office/drawing/2014/main" xmlns="" id="{11B5639B-1CA1-4E8E-B13C-FA1811D23B9E}"/>
                </a:ext>
              </a:extLst>
            </p:cNvPr>
            <p:cNvSpPr txBox="1"/>
            <p:nvPr/>
          </p:nvSpPr>
          <p:spPr>
            <a:xfrm>
              <a:off x="1675019" y="2997864"/>
              <a:ext cx="2438400" cy="338554"/>
            </a:xfrm>
            <a:prstGeom prst="rect">
              <a:avLst/>
            </a:prstGeom>
            <a:noFill/>
          </p:spPr>
          <p:txBody>
            <a:bodyPr wrap="square" rtlCol="0">
              <a:spAutoFit/>
            </a:bodyPr>
            <a:lstStyle/>
            <a:p>
              <a:pPr algn="r"/>
              <a:r>
                <a:rPr lang="en-US" altLang="zh-CN" sz="1600" dirty="0">
                  <a:solidFill>
                    <a:schemeClr val="bg1">
                      <a:lumMod val="95000"/>
                    </a:schemeClr>
                  </a:solidFill>
                  <a:effectLst>
                    <a:outerShdw dist="38100" dir="16200000" sx="102000" sy="102000" rotWithShape="0">
                      <a:prstClr val="black">
                        <a:alpha val="11000"/>
                      </a:prstClr>
                    </a:outerShdw>
                  </a:effectLst>
                  <a:latin typeface="Kozuka Gothic Pr6N B" panose="020B0800000000000000" pitchFamily="34" charset="-128"/>
                  <a:ea typeface="Kozuka Gothic Pr6N B" panose="020B0800000000000000" pitchFamily="34" charset="-128"/>
                </a:rPr>
                <a:t>Please enter title</a:t>
              </a:r>
              <a:endParaRPr lang="zh-CN" altLang="en-US" sz="1400" dirty="0">
                <a:solidFill>
                  <a:schemeClr val="bg1">
                    <a:lumMod val="95000"/>
                  </a:schemeClr>
                </a:solidFill>
                <a:effectLst>
                  <a:outerShdw dist="38100" dir="16200000" sx="102000" sy="102000" rotWithShape="0">
                    <a:prstClr val="black">
                      <a:alpha val="11000"/>
                    </a:prstClr>
                  </a:outerShdw>
                </a:effectLst>
                <a:latin typeface="Kozuka Gothic Pr6N B" panose="020B0800000000000000" pitchFamily="34" charset="-128"/>
                <a:ea typeface="Kozuka Gothic Pr6N B" panose="020B0800000000000000" pitchFamily="34" charset="-128"/>
              </a:endParaRPr>
            </a:p>
          </p:txBody>
        </p:sp>
        <p:sp>
          <p:nvSpPr>
            <p:cNvPr id="16" name="文本框 15">
              <a:extLst>
                <a:ext uri="{FF2B5EF4-FFF2-40B4-BE49-F238E27FC236}">
                  <a16:creationId xmlns:a16="http://schemas.microsoft.com/office/drawing/2014/main" xmlns="" id="{C3B534FF-221C-43A5-8C27-60B86FD883EE}"/>
                </a:ext>
              </a:extLst>
            </p:cNvPr>
            <p:cNvSpPr txBox="1"/>
            <p:nvPr/>
          </p:nvSpPr>
          <p:spPr>
            <a:xfrm>
              <a:off x="1675020" y="3397354"/>
              <a:ext cx="2438399" cy="577081"/>
            </a:xfrm>
            <a:prstGeom prst="rect">
              <a:avLst/>
            </a:prstGeom>
            <a:noFill/>
          </p:spPr>
          <p:txBody>
            <a:bodyPr wrap="square" rtlCol="0">
              <a:spAutoFit/>
            </a:bodyPr>
            <a:lstStyle/>
            <a:p>
              <a:pPr algn="r"/>
              <a:r>
                <a:rPr lang="en-US" altLang="zh-CN" sz="1050" i="1" dirty="0">
                  <a:solidFill>
                    <a:schemeClr val="bg1"/>
                  </a:solidFill>
                  <a:latin typeface="Comic Sans MS" panose="030F0702030302020204" pitchFamily="66" charset="0"/>
                </a:rPr>
                <a:t>Life if only such as first see, what autumn wind </a:t>
              </a:r>
              <a:r>
                <a:rPr lang="en-US" altLang="zh-CN" sz="1050" i="1" dirty="0" err="1">
                  <a:solidFill>
                    <a:schemeClr val="bg1"/>
                  </a:solidFill>
                  <a:latin typeface="Comic Sans MS" panose="030F0702030302020204" pitchFamily="66" charset="0"/>
                </a:rPr>
                <a:t>sapainting</a:t>
              </a:r>
              <a:r>
                <a:rPr lang="en-US" altLang="zh-CN" sz="1050" i="1" dirty="0">
                  <a:solidFill>
                    <a:schemeClr val="bg1"/>
                  </a:solidFill>
                  <a:latin typeface="Comic Sans MS" panose="030F0702030302020204" pitchFamily="66" charset="0"/>
                </a:rPr>
                <a:t> fan. It is easy</a:t>
              </a:r>
              <a:endParaRPr lang="zh-CN" altLang="en-US" sz="1050" i="1" dirty="0">
                <a:solidFill>
                  <a:schemeClr val="bg1"/>
                </a:solidFill>
                <a:latin typeface="Comic Sans MS" panose="030F0702030302020204" pitchFamily="66" charset="0"/>
              </a:endParaRPr>
            </a:p>
          </p:txBody>
        </p:sp>
      </p:grpSp>
      <p:grpSp>
        <p:nvGrpSpPr>
          <p:cNvPr id="18" name="组合 17">
            <a:extLst>
              <a:ext uri="{FF2B5EF4-FFF2-40B4-BE49-F238E27FC236}">
                <a16:creationId xmlns:a16="http://schemas.microsoft.com/office/drawing/2014/main" xmlns="" id="{FD73F308-6948-40B5-B4F0-B15C8C1D68CF}"/>
              </a:ext>
            </a:extLst>
          </p:cNvPr>
          <p:cNvGrpSpPr/>
          <p:nvPr/>
        </p:nvGrpSpPr>
        <p:grpSpPr>
          <a:xfrm>
            <a:off x="8136280" y="1010647"/>
            <a:ext cx="2438401" cy="976571"/>
            <a:chOff x="8136282" y="2997864"/>
            <a:chExt cx="2438401" cy="976571"/>
          </a:xfrm>
        </p:grpSpPr>
        <p:sp>
          <p:nvSpPr>
            <p:cNvPr id="19" name="文本框 18">
              <a:extLst>
                <a:ext uri="{FF2B5EF4-FFF2-40B4-BE49-F238E27FC236}">
                  <a16:creationId xmlns:a16="http://schemas.microsoft.com/office/drawing/2014/main" xmlns="" id="{C34635D9-C298-4026-B77F-235DE74410B9}"/>
                </a:ext>
              </a:extLst>
            </p:cNvPr>
            <p:cNvSpPr txBox="1"/>
            <p:nvPr/>
          </p:nvSpPr>
          <p:spPr>
            <a:xfrm>
              <a:off x="8136283" y="2997864"/>
              <a:ext cx="2438400" cy="338554"/>
            </a:xfrm>
            <a:prstGeom prst="rect">
              <a:avLst/>
            </a:prstGeom>
            <a:noFill/>
          </p:spPr>
          <p:txBody>
            <a:bodyPr wrap="square" rtlCol="0">
              <a:spAutoFit/>
            </a:bodyPr>
            <a:lstStyle/>
            <a:p>
              <a:r>
                <a:rPr lang="en-US" altLang="zh-CN" sz="1600" dirty="0">
                  <a:solidFill>
                    <a:schemeClr val="bg1">
                      <a:lumMod val="95000"/>
                    </a:schemeClr>
                  </a:solidFill>
                  <a:effectLst>
                    <a:outerShdw dist="38100" dir="16200000" sx="102000" sy="102000" rotWithShape="0">
                      <a:prstClr val="black">
                        <a:alpha val="11000"/>
                      </a:prstClr>
                    </a:outerShdw>
                  </a:effectLst>
                  <a:latin typeface="Kozuka Gothic Pr6N B" panose="020B0800000000000000" pitchFamily="34" charset="-128"/>
                  <a:ea typeface="Kozuka Gothic Pr6N B" panose="020B0800000000000000" pitchFamily="34" charset="-128"/>
                </a:rPr>
                <a:t>Please enter title</a:t>
              </a:r>
              <a:endParaRPr lang="zh-CN" altLang="en-US" sz="1400" dirty="0">
                <a:solidFill>
                  <a:schemeClr val="bg1">
                    <a:lumMod val="95000"/>
                  </a:schemeClr>
                </a:solidFill>
                <a:effectLst>
                  <a:outerShdw dist="38100" dir="16200000" sx="102000" sy="102000" rotWithShape="0">
                    <a:prstClr val="black">
                      <a:alpha val="11000"/>
                    </a:prstClr>
                  </a:outerShdw>
                </a:effectLst>
                <a:latin typeface="Kozuka Gothic Pr6N B" panose="020B0800000000000000" pitchFamily="34" charset="-128"/>
                <a:ea typeface="Kozuka Gothic Pr6N B" panose="020B0800000000000000" pitchFamily="34" charset="-128"/>
              </a:endParaRPr>
            </a:p>
          </p:txBody>
        </p:sp>
        <p:sp>
          <p:nvSpPr>
            <p:cNvPr id="26" name="文本框 25">
              <a:extLst>
                <a:ext uri="{FF2B5EF4-FFF2-40B4-BE49-F238E27FC236}">
                  <a16:creationId xmlns:a16="http://schemas.microsoft.com/office/drawing/2014/main" xmlns="" id="{97A91269-AE01-452D-B52E-95A614348ED9}"/>
                </a:ext>
              </a:extLst>
            </p:cNvPr>
            <p:cNvSpPr txBox="1"/>
            <p:nvPr/>
          </p:nvSpPr>
          <p:spPr>
            <a:xfrm>
              <a:off x="8136282" y="3397354"/>
              <a:ext cx="2438399" cy="577081"/>
            </a:xfrm>
            <a:prstGeom prst="rect">
              <a:avLst/>
            </a:prstGeom>
            <a:noFill/>
          </p:spPr>
          <p:txBody>
            <a:bodyPr wrap="square" rtlCol="0">
              <a:spAutoFit/>
            </a:bodyPr>
            <a:lstStyle/>
            <a:p>
              <a:r>
                <a:rPr lang="en-US" altLang="zh-CN" sz="1050" i="1" dirty="0">
                  <a:solidFill>
                    <a:schemeClr val="bg1"/>
                  </a:solidFill>
                  <a:latin typeface="Comic Sans MS" panose="030F0702030302020204" pitchFamily="66" charset="0"/>
                </a:rPr>
                <a:t>Life if only such as first see, what autumn wind </a:t>
              </a:r>
              <a:r>
                <a:rPr lang="en-US" altLang="zh-CN" sz="1050" i="1" dirty="0" err="1">
                  <a:solidFill>
                    <a:schemeClr val="bg1"/>
                  </a:solidFill>
                  <a:latin typeface="Comic Sans MS" panose="030F0702030302020204" pitchFamily="66" charset="0"/>
                </a:rPr>
                <a:t>sapainting</a:t>
              </a:r>
              <a:r>
                <a:rPr lang="en-US" altLang="zh-CN" sz="1050" i="1" dirty="0">
                  <a:solidFill>
                    <a:schemeClr val="bg1"/>
                  </a:solidFill>
                  <a:latin typeface="Comic Sans MS" panose="030F0702030302020204" pitchFamily="66" charset="0"/>
                </a:rPr>
                <a:t> fan. It is easy</a:t>
              </a:r>
              <a:endParaRPr lang="zh-CN" altLang="en-US" sz="1050" i="1" dirty="0">
                <a:solidFill>
                  <a:schemeClr val="bg1"/>
                </a:solidFill>
                <a:latin typeface="Comic Sans MS" panose="030F0702030302020204" pitchFamily="66" charset="0"/>
              </a:endParaRPr>
            </a:p>
          </p:txBody>
        </p:sp>
      </p:grpSp>
    </p:spTree>
    <p:extLst>
      <p:ext uri="{BB962C8B-B14F-4D97-AF65-F5344CB8AC3E}">
        <p14:creationId xmlns:p14="http://schemas.microsoft.com/office/powerpoint/2010/main" val="89711806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59EB8A94-9213-4FAB-97D7-ADA437839638}"/>
              </a:ext>
            </a:extLst>
          </p:cNvPr>
          <p:cNvSpPr/>
          <p:nvPr/>
        </p:nvSpPr>
        <p:spPr>
          <a:xfrm>
            <a:off x="0" y="0"/>
            <a:ext cx="12192000" cy="6858000"/>
          </a:xfrm>
          <a:prstGeom prst="rect">
            <a:avLst/>
          </a:prstGeom>
          <a:solidFill>
            <a:srgbClr val="7350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xmlns="" id="{40B581C9-8B8A-4BE6-8F3A-F4266F335FF7}"/>
              </a:ext>
            </a:extLst>
          </p:cNvPr>
          <p:cNvGrpSpPr/>
          <p:nvPr/>
        </p:nvGrpSpPr>
        <p:grpSpPr>
          <a:xfrm>
            <a:off x="1505026" y="1950561"/>
            <a:ext cx="3843130" cy="1300356"/>
            <a:chOff x="6917635" y="1530626"/>
            <a:chExt cx="3843130" cy="1300356"/>
          </a:xfrm>
        </p:grpSpPr>
        <p:sp>
          <p:nvSpPr>
            <p:cNvPr id="9" name="文本框 8">
              <a:extLst>
                <a:ext uri="{FF2B5EF4-FFF2-40B4-BE49-F238E27FC236}">
                  <a16:creationId xmlns:a16="http://schemas.microsoft.com/office/drawing/2014/main" xmlns="" id="{1B2710D5-DEE7-4C8D-AE2E-A354C845A7E6}"/>
                </a:ext>
              </a:extLst>
            </p:cNvPr>
            <p:cNvSpPr txBox="1"/>
            <p:nvPr/>
          </p:nvSpPr>
          <p:spPr>
            <a:xfrm>
              <a:off x="6917635" y="1530626"/>
              <a:ext cx="3506812" cy="400110"/>
            </a:xfrm>
            <a:prstGeom prst="rect">
              <a:avLst/>
            </a:prstGeom>
            <a:noFill/>
          </p:spPr>
          <p:txBody>
            <a:bodyPr wrap="square" rtlCol="0">
              <a:spAutoFit/>
            </a:bodyPr>
            <a:lstStyle/>
            <a:p>
              <a:r>
                <a:rPr lang="en-US" altLang="zh-CN" sz="2000" dirty="0">
                  <a:solidFill>
                    <a:schemeClr val="bg1">
                      <a:lumMod val="95000"/>
                    </a:schemeClr>
                  </a:solidFill>
                  <a:effectLst>
                    <a:outerShdw dist="38100" dir="16200000" sx="102000" sy="102000" rotWithShape="0">
                      <a:prstClr val="black">
                        <a:alpha val="11000"/>
                      </a:prstClr>
                    </a:outerShdw>
                  </a:effectLst>
                  <a:latin typeface="Kozuka Gothic Pr6N B" panose="020B0800000000000000" pitchFamily="34" charset="-128"/>
                  <a:ea typeface="Kozuka Gothic Pr6N B" panose="020B0800000000000000" pitchFamily="34" charset="-128"/>
                </a:rPr>
                <a:t>Please enter title</a:t>
              </a:r>
              <a:endParaRPr lang="zh-CN" altLang="en-US" dirty="0">
                <a:solidFill>
                  <a:schemeClr val="bg1">
                    <a:lumMod val="95000"/>
                  </a:schemeClr>
                </a:solidFill>
                <a:effectLst>
                  <a:outerShdw dist="38100" dir="16200000" sx="102000" sy="102000" rotWithShape="0">
                    <a:prstClr val="black">
                      <a:alpha val="11000"/>
                    </a:prstClr>
                  </a:outerShdw>
                </a:effectLst>
                <a:latin typeface="Kozuka Gothic Pr6N B" panose="020B0800000000000000" pitchFamily="34" charset="-128"/>
                <a:ea typeface="Kozuka Gothic Pr6N B" panose="020B0800000000000000" pitchFamily="34" charset="-128"/>
              </a:endParaRPr>
            </a:p>
          </p:txBody>
        </p:sp>
        <p:sp>
          <p:nvSpPr>
            <p:cNvPr id="10" name="文本框 9">
              <a:extLst>
                <a:ext uri="{FF2B5EF4-FFF2-40B4-BE49-F238E27FC236}">
                  <a16:creationId xmlns:a16="http://schemas.microsoft.com/office/drawing/2014/main" xmlns="" id="{41DB54C4-E511-4084-A901-4228F8D69520}"/>
                </a:ext>
              </a:extLst>
            </p:cNvPr>
            <p:cNvSpPr txBox="1"/>
            <p:nvPr/>
          </p:nvSpPr>
          <p:spPr>
            <a:xfrm>
              <a:off x="6917635" y="1930736"/>
              <a:ext cx="3843130" cy="900246"/>
            </a:xfrm>
            <a:prstGeom prst="rect">
              <a:avLst/>
            </a:prstGeom>
            <a:noFill/>
          </p:spPr>
          <p:txBody>
            <a:bodyPr wrap="square" rtlCol="0">
              <a:spAutoFit/>
            </a:bodyPr>
            <a:lstStyle/>
            <a:p>
              <a:r>
                <a:rPr lang="en-US" altLang="zh-CN" sz="1050" i="1" dirty="0">
                  <a:solidFill>
                    <a:schemeClr val="bg1">
                      <a:lumMod val="95000"/>
                    </a:schemeClr>
                  </a:solidFill>
                  <a:latin typeface="Comic Sans MS" panose="030F0702030302020204" pitchFamily="66" charset="0"/>
                </a:rPr>
                <a:t>Life if only such as first see, what autumn wind </a:t>
              </a:r>
              <a:r>
                <a:rPr lang="en-US" altLang="zh-CN" sz="1050" i="1" dirty="0" err="1">
                  <a:solidFill>
                    <a:schemeClr val="bg1">
                      <a:lumMod val="95000"/>
                    </a:schemeClr>
                  </a:solidFill>
                  <a:latin typeface="Comic Sans MS" panose="030F0702030302020204" pitchFamily="66" charset="0"/>
                </a:rPr>
                <a:t>sapainting</a:t>
              </a:r>
              <a:r>
                <a:rPr lang="en-US" altLang="zh-CN" sz="1050" i="1" dirty="0">
                  <a:solidFill>
                    <a:schemeClr val="bg1">
                      <a:lumMod val="95000"/>
                    </a:schemeClr>
                  </a:solidFill>
                  <a:latin typeface="Comic Sans MS" panose="030F0702030302020204" pitchFamily="66" charset="0"/>
                </a:rPr>
                <a:t> fan. It is easy to change, but it is easy to change.. Life if only such as first see, what autumn wind sad painting fan. It is easy to change, but it is easy to change. </a:t>
              </a:r>
              <a:endParaRPr lang="zh-CN" altLang="en-US" sz="1050" i="1" dirty="0">
                <a:solidFill>
                  <a:schemeClr val="bg1">
                    <a:lumMod val="95000"/>
                  </a:schemeClr>
                </a:solidFill>
                <a:latin typeface="Comic Sans MS" panose="030F0702030302020204" pitchFamily="66" charset="0"/>
              </a:endParaRPr>
            </a:p>
            <a:p>
              <a:r>
                <a:rPr lang="en-US" altLang="zh-CN" sz="1050" i="1" dirty="0">
                  <a:solidFill>
                    <a:schemeClr val="bg1">
                      <a:lumMod val="95000"/>
                    </a:schemeClr>
                  </a:solidFill>
                  <a:latin typeface="Comic Sans MS" panose="030F0702030302020204" pitchFamily="66" charset="0"/>
                </a:rPr>
                <a:t> </a:t>
              </a:r>
              <a:endParaRPr lang="zh-CN" altLang="en-US" sz="1050" i="1" dirty="0">
                <a:solidFill>
                  <a:schemeClr val="bg1">
                    <a:lumMod val="95000"/>
                  </a:schemeClr>
                </a:solidFill>
                <a:latin typeface="Comic Sans MS" panose="030F0702030302020204" pitchFamily="66" charset="0"/>
              </a:endParaRPr>
            </a:p>
          </p:txBody>
        </p:sp>
      </p:grpSp>
      <p:sp>
        <p:nvSpPr>
          <p:cNvPr id="2" name="矩形 1">
            <a:extLst>
              <a:ext uri="{FF2B5EF4-FFF2-40B4-BE49-F238E27FC236}">
                <a16:creationId xmlns:a16="http://schemas.microsoft.com/office/drawing/2014/main" xmlns="" id="{F1D33CB1-4B83-425F-A01A-7E7A71A79A47}"/>
              </a:ext>
            </a:extLst>
          </p:cNvPr>
          <p:cNvSpPr/>
          <p:nvPr/>
        </p:nvSpPr>
        <p:spPr>
          <a:xfrm>
            <a:off x="1597790" y="4064000"/>
            <a:ext cx="4343400" cy="127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xmlns="" id="{FFBD9A22-B3C0-41BF-B665-2B1BA83D9DB0}"/>
              </a:ext>
            </a:extLst>
          </p:cNvPr>
          <p:cNvSpPr/>
          <p:nvPr/>
        </p:nvSpPr>
        <p:spPr>
          <a:xfrm>
            <a:off x="1597790" y="4863958"/>
            <a:ext cx="4343400" cy="127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a16="http://schemas.microsoft.com/office/drawing/2014/main" xmlns="" id="{D86C308D-7E47-4C8B-B0F6-B350E3F033A8}"/>
              </a:ext>
            </a:extLst>
          </p:cNvPr>
          <p:cNvSpPr/>
          <p:nvPr/>
        </p:nvSpPr>
        <p:spPr>
          <a:xfrm>
            <a:off x="1597790" y="4064000"/>
            <a:ext cx="2976563" cy="127000"/>
          </a:xfrm>
          <a:prstGeom prst="rect">
            <a:avLst/>
          </a:prstGeom>
          <a:solidFill>
            <a:srgbClr val="E3B6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a16="http://schemas.microsoft.com/office/drawing/2014/main" xmlns="" id="{05F4A7C4-D818-4147-BE3F-580BB72B265B}"/>
              </a:ext>
            </a:extLst>
          </p:cNvPr>
          <p:cNvSpPr/>
          <p:nvPr/>
        </p:nvSpPr>
        <p:spPr>
          <a:xfrm>
            <a:off x="1597790" y="4863958"/>
            <a:ext cx="3629025" cy="127000"/>
          </a:xfrm>
          <a:prstGeom prst="rect">
            <a:avLst/>
          </a:prstGeom>
          <a:solidFill>
            <a:srgbClr val="E3B6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a:extLst>
              <a:ext uri="{FF2B5EF4-FFF2-40B4-BE49-F238E27FC236}">
                <a16:creationId xmlns:a16="http://schemas.microsoft.com/office/drawing/2014/main" xmlns="" id="{9EF88728-E5E4-4892-8DA1-8A904909E745}"/>
              </a:ext>
            </a:extLst>
          </p:cNvPr>
          <p:cNvSpPr txBox="1"/>
          <p:nvPr/>
        </p:nvSpPr>
        <p:spPr>
          <a:xfrm>
            <a:off x="5348156" y="3680407"/>
            <a:ext cx="1078396" cy="307777"/>
          </a:xfrm>
          <a:prstGeom prst="rect">
            <a:avLst/>
          </a:prstGeom>
          <a:noFill/>
        </p:spPr>
        <p:txBody>
          <a:bodyPr wrap="square" rtlCol="0">
            <a:spAutoFit/>
          </a:bodyPr>
          <a:lstStyle/>
          <a:p>
            <a:r>
              <a:rPr lang="en-US" altLang="zh-CN" sz="1400" dirty="0">
                <a:solidFill>
                  <a:schemeClr val="bg1">
                    <a:lumMod val="95000"/>
                  </a:schemeClr>
                </a:solidFill>
                <a:latin typeface="方正正中黑简体" panose="02000000000000000000" pitchFamily="2" charset="-122"/>
                <a:ea typeface="方正正中黑简体" panose="02000000000000000000" pitchFamily="2" charset="-122"/>
              </a:rPr>
              <a:t>70%</a:t>
            </a:r>
            <a:endParaRPr lang="zh-CN" altLang="en-US" sz="1400" dirty="0">
              <a:solidFill>
                <a:schemeClr val="bg1">
                  <a:lumMod val="95000"/>
                </a:schemeClr>
              </a:solidFill>
              <a:latin typeface="方正正中黑简体" panose="02000000000000000000" pitchFamily="2" charset="-122"/>
              <a:ea typeface="方正正中黑简体" panose="02000000000000000000" pitchFamily="2" charset="-122"/>
            </a:endParaRPr>
          </a:p>
        </p:txBody>
      </p:sp>
      <p:sp>
        <p:nvSpPr>
          <p:cNvPr id="19" name="文本框 18">
            <a:extLst>
              <a:ext uri="{FF2B5EF4-FFF2-40B4-BE49-F238E27FC236}">
                <a16:creationId xmlns:a16="http://schemas.microsoft.com/office/drawing/2014/main" xmlns="" id="{54E2C5AA-D25E-4704-B8B0-DCB24BB483B5}"/>
              </a:ext>
            </a:extLst>
          </p:cNvPr>
          <p:cNvSpPr txBox="1"/>
          <p:nvPr/>
        </p:nvSpPr>
        <p:spPr>
          <a:xfrm>
            <a:off x="5348156" y="4480159"/>
            <a:ext cx="1078396" cy="307777"/>
          </a:xfrm>
          <a:prstGeom prst="rect">
            <a:avLst/>
          </a:prstGeom>
          <a:noFill/>
        </p:spPr>
        <p:txBody>
          <a:bodyPr wrap="square" rtlCol="0">
            <a:spAutoFit/>
          </a:bodyPr>
          <a:lstStyle/>
          <a:p>
            <a:r>
              <a:rPr lang="en-US" altLang="zh-CN" sz="1400" dirty="0">
                <a:solidFill>
                  <a:schemeClr val="bg1">
                    <a:lumMod val="95000"/>
                  </a:schemeClr>
                </a:solidFill>
                <a:latin typeface="方正正中黑简体" panose="02000000000000000000" pitchFamily="2" charset="-122"/>
                <a:ea typeface="方正正中黑简体" panose="02000000000000000000" pitchFamily="2" charset="-122"/>
              </a:rPr>
              <a:t>75%</a:t>
            </a:r>
            <a:endParaRPr lang="zh-CN" altLang="en-US" sz="1400" dirty="0">
              <a:solidFill>
                <a:schemeClr val="bg1">
                  <a:lumMod val="95000"/>
                </a:schemeClr>
              </a:solidFill>
              <a:latin typeface="方正正中黑简体" panose="02000000000000000000" pitchFamily="2" charset="-122"/>
              <a:ea typeface="方正正中黑简体" panose="02000000000000000000" pitchFamily="2" charset="-122"/>
            </a:endParaRPr>
          </a:p>
        </p:txBody>
      </p:sp>
      <p:sp>
        <p:nvSpPr>
          <p:cNvPr id="20" name="矩形 19">
            <a:extLst>
              <a:ext uri="{FF2B5EF4-FFF2-40B4-BE49-F238E27FC236}">
                <a16:creationId xmlns:a16="http://schemas.microsoft.com/office/drawing/2014/main" xmlns="" id="{14A86B00-7790-4A28-B09E-8E816BC3595F}"/>
              </a:ext>
            </a:extLst>
          </p:cNvPr>
          <p:cNvSpPr/>
          <p:nvPr/>
        </p:nvSpPr>
        <p:spPr>
          <a:xfrm>
            <a:off x="8248576" y="732183"/>
            <a:ext cx="2801666" cy="5393634"/>
          </a:xfrm>
          <a:prstGeom prst="rect">
            <a:avLst/>
          </a:prstGeom>
          <a:blipFill>
            <a:blip r:embed="rId3"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215600678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59EB8A94-9213-4FAB-97D7-ADA437839638}"/>
              </a:ext>
            </a:extLst>
          </p:cNvPr>
          <p:cNvSpPr/>
          <p:nvPr/>
        </p:nvSpPr>
        <p:spPr>
          <a:xfrm>
            <a:off x="0" y="0"/>
            <a:ext cx="12192000" cy="6858000"/>
          </a:xfrm>
          <a:prstGeom prst="rect">
            <a:avLst/>
          </a:prstGeom>
          <a:solidFill>
            <a:srgbClr val="7350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a:extLst>
              <a:ext uri="{FF2B5EF4-FFF2-40B4-BE49-F238E27FC236}">
                <a16:creationId xmlns:a16="http://schemas.microsoft.com/office/drawing/2014/main" xmlns="" id="{C1F16CA1-1CBF-4F1F-8307-B9F3C9CDD7B9}"/>
              </a:ext>
            </a:extLst>
          </p:cNvPr>
          <p:cNvSpPr/>
          <p:nvPr/>
        </p:nvSpPr>
        <p:spPr>
          <a:xfrm>
            <a:off x="901148" y="728870"/>
            <a:ext cx="10389704" cy="2925417"/>
          </a:xfrm>
          <a:prstGeom prst="rect">
            <a:avLst/>
          </a:prstGeom>
          <a:blipFill>
            <a:blip r:embed="rId3"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5" name="组合 4">
            <a:extLst>
              <a:ext uri="{FF2B5EF4-FFF2-40B4-BE49-F238E27FC236}">
                <a16:creationId xmlns:a16="http://schemas.microsoft.com/office/drawing/2014/main" xmlns="" id="{4C87D5A0-23CE-4BB2-8710-0F3330B8804E}"/>
              </a:ext>
            </a:extLst>
          </p:cNvPr>
          <p:cNvGrpSpPr/>
          <p:nvPr/>
        </p:nvGrpSpPr>
        <p:grpSpPr>
          <a:xfrm>
            <a:off x="1444487" y="4269691"/>
            <a:ext cx="3843130" cy="1300356"/>
            <a:chOff x="6917635" y="1530626"/>
            <a:chExt cx="3843130" cy="1300356"/>
          </a:xfrm>
        </p:grpSpPr>
        <p:sp>
          <p:nvSpPr>
            <p:cNvPr id="6" name="文本框 5">
              <a:extLst>
                <a:ext uri="{FF2B5EF4-FFF2-40B4-BE49-F238E27FC236}">
                  <a16:creationId xmlns:a16="http://schemas.microsoft.com/office/drawing/2014/main" xmlns="" id="{977B0C7C-7D4B-4269-901A-59835A9E5E03}"/>
                </a:ext>
              </a:extLst>
            </p:cNvPr>
            <p:cNvSpPr txBox="1"/>
            <p:nvPr/>
          </p:nvSpPr>
          <p:spPr>
            <a:xfrm>
              <a:off x="6917635" y="1530626"/>
              <a:ext cx="3843130" cy="400110"/>
            </a:xfrm>
            <a:prstGeom prst="rect">
              <a:avLst/>
            </a:prstGeom>
            <a:noFill/>
          </p:spPr>
          <p:txBody>
            <a:bodyPr wrap="square" rtlCol="0">
              <a:spAutoFit/>
            </a:bodyPr>
            <a:lstStyle/>
            <a:p>
              <a:r>
                <a:rPr lang="en-US" altLang="zh-CN" sz="2000" dirty="0">
                  <a:solidFill>
                    <a:schemeClr val="bg1">
                      <a:lumMod val="95000"/>
                    </a:schemeClr>
                  </a:solidFill>
                  <a:effectLst>
                    <a:outerShdw dist="38100" dir="16200000" sx="102000" sy="102000" rotWithShape="0">
                      <a:prstClr val="black">
                        <a:alpha val="11000"/>
                      </a:prstClr>
                    </a:outerShdw>
                  </a:effectLst>
                  <a:latin typeface="Kozuka Gothic Pr6N B" panose="020B0800000000000000" pitchFamily="34" charset="-128"/>
                  <a:ea typeface="Kozuka Gothic Pr6N B" panose="020B0800000000000000" pitchFamily="34" charset="-128"/>
                </a:rPr>
                <a:t>Please enter title</a:t>
              </a:r>
              <a:endParaRPr lang="zh-CN" altLang="en-US" dirty="0">
                <a:solidFill>
                  <a:schemeClr val="bg1">
                    <a:lumMod val="95000"/>
                  </a:schemeClr>
                </a:solidFill>
                <a:effectLst>
                  <a:outerShdw dist="38100" dir="16200000" sx="102000" sy="102000" rotWithShape="0">
                    <a:prstClr val="black">
                      <a:alpha val="11000"/>
                    </a:prstClr>
                  </a:outerShdw>
                </a:effectLst>
                <a:latin typeface="Kozuka Gothic Pr6N B" panose="020B0800000000000000" pitchFamily="34" charset="-128"/>
                <a:ea typeface="Kozuka Gothic Pr6N B" panose="020B0800000000000000" pitchFamily="34" charset="-128"/>
              </a:endParaRPr>
            </a:p>
          </p:txBody>
        </p:sp>
        <p:sp>
          <p:nvSpPr>
            <p:cNvPr id="7" name="文本框 6">
              <a:extLst>
                <a:ext uri="{FF2B5EF4-FFF2-40B4-BE49-F238E27FC236}">
                  <a16:creationId xmlns:a16="http://schemas.microsoft.com/office/drawing/2014/main" xmlns="" id="{CB19E735-F098-4FC2-900E-1C6F4577EE39}"/>
                </a:ext>
              </a:extLst>
            </p:cNvPr>
            <p:cNvSpPr txBox="1"/>
            <p:nvPr/>
          </p:nvSpPr>
          <p:spPr>
            <a:xfrm>
              <a:off x="6917635" y="1930736"/>
              <a:ext cx="3843130" cy="900246"/>
            </a:xfrm>
            <a:prstGeom prst="rect">
              <a:avLst/>
            </a:prstGeom>
            <a:noFill/>
          </p:spPr>
          <p:txBody>
            <a:bodyPr wrap="square" rtlCol="0">
              <a:spAutoFit/>
            </a:bodyPr>
            <a:lstStyle/>
            <a:p>
              <a:r>
                <a:rPr lang="en-US" altLang="zh-CN" sz="1050" i="1" dirty="0">
                  <a:solidFill>
                    <a:schemeClr val="bg1">
                      <a:lumMod val="95000"/>
                    </a:schemeClr>
                  </a:solidFill>
                  <a:latin typeface="Comic Sans MS" panose="030F0702030302020204" pitchFamily="66" charset="0"/>
                </a:rPr>
                <a:t>Life if only such as first see, what autumn wind </a:t>
              </a:r>
              <a:r>
                <a:rPr lang="en-US" altLang="zh-CN" sz="1050" i="1" dirty="0" err="1">
                  <a:solidFill>
                    <a:schemeClr val="bg1">
                      <a:lumMod val="95000"/>
                    </a:schemeClr>
                  </a:solidFill>
                  <a:latin typeface="Comic Sans MS" panose="030F0702030302020204" pitchFamily="66" charset="0"/>
                </a:rPr>
                <a:t>sapainting</a:t>
              </a:r>
              <a:r>
                <a:rPr lang="en-US" altLang="zh-CN" sz="1050" i="1" dirty="0">
                  <a:solidFill>
                    <a:schemeClr val="bg1">
                      <a:lumMod val="95000"/>
                    </a:schemeClr>
                  </a:solidFill>
                  <a:latin typeface="Comic Sans MS" panose="030F0702030302020204" pitchFamily="66" charset="0"/>
                </a:rPr>
                <a:t> fan. It is easy to change, but it is easy to change.. Life if only such as first see, what autumn wind sad painting fan. It is easy to change, but it is easy to change. </a:t>
              </a:r>
              <a:endParaRPr lang="zh-CN" altLang="en-US" sz="1050" i="1" dirty="0">
                <a:solidFill>
                  <a:schemeClr val="bg1">
                    <a:lumMod val="95000"/>
                  </a:schemeClr>
                </a:solidFill>
                <a:latin typeface="Comic Sans MS" panose="030F0702030302020204" pitchFamily="66" charset="0"/>
              </a:endParaRPr>
            </a:p>
            <a:p>
              <a:r>
                <a:rPr lang="en-US" altLang="zh-CN" sz="1050" i="1" dirty="0">
                  <a:solidFill>
                    <a:schemeClr val="bg1">
                      <a:lumMod val="95000"/>
                    </a:schemeClr>
                  </a:solidFill>
                  <a:latin typeface="Comic Sans MS" panose="030F0702030302020204" pitchFamily="66" charset="0"/>
                </a:rPr>
                <a:t> </a:t>
              </a:r>
              <a:endParaRPr lang="zh-CN" altLang="en-US" sz="1050" i="1" dirty="0">
                <a:solidFill>
                  <a:schemeClr val="bg1">
                    <a:lumMod val="95000"/>
                  </a:schemeClr>
                </a:solidFill>
                <a:latin typeface="Comic Sans MS" panose="030F0702030302020204" pitchFamily="66" charset="0"/>
              </a:endParaRPr>
            </a:p>
          </p:txBody>
        </p:sp>
      </p:grpSp>
      <p:grpSp>
        <p:nvGrpSpPr>
          <p:cNvPr id="8" name="组合 7">
            <a:extLst>
              <a:ext uri="{FF2B5EF4-FFF2-40B4-BE49-F238E27FC236}">
                <a16:creationId xmlns:a16="http://schemas.microsoft.com/office/drawing/2014/main" xmlns="" id="{523A0E01-66C5-4C0E-99DB-FA38DAC3DFC6}"/>
              </a:ext>
            </a:extLst>
          </p:cNvPr>
          <p:cNvGrpSpPr/>
          <p:nvPr/>
        </p:nvGrpSpPr>
        <p:grpSpPr>
          <a:xfrm>
            <a:off x="6904383" y="4269691"/>
            <a:ext cx="3889512" cy="1300356"/>
            <a:chOff x="6917635" y="1530626"/>
            <a:chExt cx="3889512" cy="1300356"/>
          </a:xfrm>
        </p:grpSpPr>
        <p:sp>
          <p:nvSpPr>
            <p:cNvPr id="9" name="文本框 8">
              <a:extLst>
                <a:ext uri="{FF2B5EF4-FFF2-40B4-BE49-F238E27FC236}">
                  <a16:creationId xmlns:a16="http://schemas.microsoft.com/office/drawing/2014/main" xmlns="" id="{61DF96AD-A51B-4D54-93F1-5158BE27319E}"/>
                </a:ext>
              </a:extLst>
            </p:cNvPr>
            <p:cNvSpPr txBox="1"/>
            <p:nvPr/>
          </p:nvSpPr>
          <p:spPr>
            <a:xfrm>
              <a:off x="6917635" y="1530626"/>
              <a:ext cx="3889512" cy="400110"/>
            </a:xfrm>
            <a:prstGeom prst="rect">
              <a:avLst/>
            </a:prstGeom>
            <a:noFill/>
          </p:spPr>
          <p:txBody>
            <a:bodyPr wrap="square" rtlCol="0">
              <a:spAutoFit/>
            </a:bodyPr>
            <a:lstStyle/>
            <a:p>
              <a:r>
                <a:rPr lang="en-US" altLang="zh-CN" sz="2000" dirty="0">
                  <a:solidFill>
                    <a:schemeClr val="bg1">
                      <a:lumMod val="95000"/>
                    </a:schemeClr>
                  </a:solidFill>
                  <a:effectLst>
                    <a:outerShdw dist="38100" dir="16200000" sx="102000" sy="102000" rotWithShape="0">
                      <a:prstClr val="black">
                        <a:alpha val="11000"/>
                      </a:prstClr>
                    </a:outerShdw>
                  </a:effectLst>
                  <a:latin typeface="Kozuka Gothic Pr6N B" panose="020B0800000000000000" pitchFamily="34" charset="-128"/>
                  <a:ea typeface="Kozuka Gothic Pr6N B" panose="020B0800000000000000" pitchFamily="34" charset="-128"/>
                </a:rPr>
                <a:t>Please enter title</a:t>
              </a:r>
              <a:endParaRPr lang="zh-CN" altLang="en-US" dirty="0">
                <a:solidFill>
                  <a:schemeClr val="bg1">
                    <a:lumMod val="95000"/>
                  </a:schemeClr>
                </a:solidFill>
                <a:effectLst>
                  <a:outerShdw dist="38100" dir="16200000" sx="102000" sy="102000" rotWithShape="0">
                    <a:prstClr val="black">
                      <a:alpha val="11000"/>
                    </a:prstClr>
                  </a:outerShdw>
                </a:effectLst>
                <a:latin typeface="Kozuka Gothic Pr6N B" panose="020B0800000000000000" pitchFamily="34" charset="-128"/>
                <a:ea typeface="Kozuka Gothic Pr6N B" panose="020B0800000000000000" pitchFamily="34" charset="-128"/>
              </a:endParaRPr>
            </a:p>
          </p:txBody>
        </p:sp>
        <p:sp>
          <p:nvSpPr>
            <p:cNvPr id="10" name="文本框 9">
              <a:extLst>
                <a:ext uri="{FF2B5EF4-FFF2-40B4-BE49-F238E27FC236}">
                  <a16:creationId xmlns:a16="http://schemas.microsoft.com/office/drawing/2014/main" xmlns="" id="{19BB103D-BE27-40AE-98AA-434F9489668F}"/>
                </a:ext>
              </a:extLst>
            </p:cNvPr>
            <p:cNvSpPr txBox="1"/>
            <p:nvPr/>
          </p:nvSpPr>
          <p:spPr>
            <a:xfrm>
              <a:off x="6917635" y="1930736"/>
              <a:ext cx="3843130" cy="900246"/>
            </a:xfrm>
            <a:prstGeom prst="rect">
              <a:avLst/>
            </a:prstGeom>
            <a:noFill/>
          </p:spPr>
          <p:txBody>
            <a:bodyPr wrap="square" rtlCol="0">
              <a:spAutoFit/>
            </a:bodyPr>
            <a:lstStyle/>
            <a:p>
              <a:r>
                <a:rPr lang="en-US" altLang="zh-CN" sz="1050" i="1" dirty="0">
                  <a:solidFill>
                    <a:schemeClr val="bg1">
                      <a:lumMod val="95000"/>
                    </a:schemeClr>
                  </a:solidFill>
                  <a:latin typeface="Comic Sans MS" panose="030F0702030302020204" pitchFamily="66" charset="0"/>
                </a:rPr>
                <a:t>Life if only such as first see, what autumn wind </a:t>
              </a:r>
              <a:r>
                <a:rPr lang="en-US" altLang="zh-CN" sz="1050" i="1" dirty="0" err="1">
                  <a:solidFill>
                    <a:schemeClr val="bg1">
                      <a:lumMod val="95000"/>
                    </a:schemeClr>
                  </a:solidFill>
                  <a:latin typeface="Comic Sans MS" panose="030F0702030302020204" pitchFamily="66" charset="0"/>
                </a:rPr>
                <a:t>sapainting</a:t>
              </a:r>
              <a:r>
                <a:rPr lang="en-US" altLang="zh-CN" sz="1050" i="1" dirty="0">
                  <a:solidFill>
                    <a:schemeClr val="bg1">
                      <a:lumMod val="95000"/>
                    </a:schemeClr>
                  </a:solidFill>
                  <a:latin typeface="Comic Sans MS" panose="030F0702030302020204" pitchFamily="66" charset="0"/>
                </a:rPr>
                <a:t> fan. It is easy to change, but it is easy to change.. Life if only such as first see, what autumn wind sad painting fan. It is easy to change, but it is easy to change. </a:t>
              </a:r>
              <a:endParaRPr lang="zh-CN" altLang="en-US" sz="1050" i="1" dirty="0">
                <a:solidFill>
                  <a:schemeClr val="bg1">
                    <a:lumMod val="95000"/>
                  </a:schemeClr>
                </a:solidFill>
                <a:latin typeface="Comic Sans MS" panose="030F0702030302020204" pitchFamily="66" charset="0"/>
              </a:endParaRPr>
            </a:p>
            <a:p>
              <a:r>
                <a:rPr lang="en-US" altLang="zh-CN" sz="1050" i="1" dirty="0">
                  <a:solidFill>
                    <a:schemeClr val="bg1">
                      <a:lumMod val="95000"/>
                    </a:schemeClr>
                  </a:solidFill>
                  <a:latin typeface="Comic Sans MS" panose="030F0702030302020204" pitchFamily="66" charset="0"/>
                </a:rPr>
                <a:t> </a:t>
              </a:r>
              <a:endParaRPr lang="zh-CN" altLang="en-US" sz="1050" i="1" dirty="0">
                <a:solidFill>
                  <a:schemeClr val="bg1">
                    <a:lumMod val="95000"/>
                  </a:schemeClr>
                </a:solidFill>
                <a:latin typeface="Comic Sans MS" panose="030F0702030302020204" pitchFamily="66" charset="0"/>
              </a:endParaRPr>
            </a:p>
          </p:txBody>
        </p:sp>
      </p:grpSp>
      <p:sp>
        <p:nvSpPr>
          <p:cNvPr id="11" name="矩形 10">
            <a:extLst>
              <a:ext uri="{FF2B5EF4-FFF2-40B4-BE49-F238E27FC236}">
                <a16:creationId xmlns:a16="http://schemas.microsoft.com/office/drawing/2014/main" xmlns="" id="{EE1E4053-35C8-4F52-801A-186BD7A2BDFB}"/>
              </a:ext>
            </a:extLst>
          </p:cNvPr>
          <p:cNvSpPr/>
          <p:nvPr/>
        </p:nvSpPr>
        <p:spPr>
          <a:xfrm>
            <a:off x="7858539" y="728870"/>
            <a:ext cx="3432313" cy="2925417"/>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a:extLst>
              <a:ext uri="{FF2B5EF4-FFF2-40B4-BE49-F238E27FC236}">
                <a16:creationId xmlns:a16="http://schemas.microsoft.com/office/drawing/2014/main" xmlns="" id="{4A279746-2A0D-4649-950C-A121A1C897CE}"/>
              </a:ext>
            </a:extLst>
          </p:cNvPr>
          <p:cNvGrpSpPr/>
          <p:nvPr/>
        </p:nvGrpSpPr>
        <p:grpSpPr>
          <a:xfrm>
            <a:off x="7407797" y="1703293"/>
            <a:ext cx="3386098" cy="976571"/>
            <a:chOff x="7830084" y="1584022"/>
            <a:chExt cx="3386098" cy="976571"/>
          </a:xfrm>
        </p:grpSpPr>
        <p:sp>
          <p:nvSpPr>
            <p:cNvPr id="13" name="文本框 12">
              <a:extLst>
                <a:ext uri="{FF2B5EF4-FFF2-40B4-BE49-F238E27FC236}">
                  <a16:creationId xmlns:a16="http://schemas.microsoft.com/office/drawing/2014/main" xmlns="" id="{73053DA7-D88D-46BA-BEE5-33A19F760D7B}"/>
                </a:ext>
              </a:extLst>
            </p:cNvPr>
            <p:cNvSpPr txBox="1"/>
            <p:nvPr/>
          </p:nvSpPr>
          <p:spPr>
            <a:xfrm>
              <a:off x="7830084" y="1584022"/>
              <a:ext cx="3386098" cy="400110"/>
            </a:xfrm>
            <a:prstGeom prst="rect">
              <a:avLst/>
            </a:prstGeom>
            <a:noFill/>
          </p:spPr>
          <p:txBody>
            <a:bodyPr wrap="square" rtlCol="0">
              <a:spAutoFit/>
            </a:bodyPr>
            <a:lstStyle/>
            <a:p>
              <a:pPr algn="ctr"/>
              <a:r>
                <a:rPr lang="en-US" altLang="zh-CN" sz="2000" dirty="0">
                  <a:solidFill>
                    <a:schemeClr val="bg1">
                      <a:lumMod val="95000"/>
                    </a:schemeClr>
                  </a:solidFill>
                  <a:effectLst>
                    <a:outerShdw dist="38100" dir="16200000" sx="102000" sy="102000" rotWithShape="0">
                      <a:prstClr val="black">
                        <a:alpha val="11000"/>
                      </a:prstClr>
                    </a:outerShdw>
                  </a:effectLst>
                  <a:latin typeface="Kozuka Gothic Pr6N B" panose="020B0800000000000000" pitchFamily="34" charset="-128"/>
                  <a:ea typeface="Kozuka Gothic Pr6N B" panose="020B0800000000000000" pitchFamily="34" charset="-128"/>
                </a:rPr>
                <a:t>Please enter title</a:t>
              </a:r>
              <a:endParaRPr lang="zh-CN" altLang="en-US" dirty="0">
                <a:solidFill>
                  <a:schemeClr val="bg1">
                    <a:lumMod val="95000"/>
                  </a:schemeClr>
                </a:solidFill>
                <a:effectLst>
                  <a:outerShdw dist="38100" dir="16200000" sx="102000" sy="102000" rotWithShape="0">
                    <a:prstClr val="black">
                      <a:alpha val="11000"/>
                    </a:prstClr>
                  </a:outerShdw>
                </a:effectLst>
                <a:latin typeface="Kozuka Gothic Pr6N B" panose="020B0800000000000000" pitchFamily="34" charset="-128"/>
                <a:ea typeface="Kozuka Gothic Pr6N B" panose="020B0800000000000000" pitchFamily="34" charset="-128"/>
              </a:endParaRPr>
            </a:p>
          </p:txBody>
        </p:sp>
        <p:sp>
          <p:nvSpPr>
            <p:cNvPr id="14" name="文本框 13">
              <a:extLst>
                <a:ext uri="{FF2B5EF4-FFF2-40B4-BE49-F238E27FC236}">
                  <a16:creationId xmlns:a16="http://schemas.microsoft.com/office/drawing/2014/main" xmlns="" id="{DDDCF52E-292A-4067-BD0C-7AF40ACFD266}"/>
                </a:ext>
              </a:extLst>
            </p:cNvPr>
            <p:cNvSpPr txBox="1"/>
            <p:nvPr/>
          </p:nvSpPr>
          <p:spPr>
            <a:xfrm>
              <a:off x="9124760" y="1983512"/>
              <a:ext cx="1744444" cy="577081"/>
            </a:xfrm>
            <a:prstGeom prst="rect">
              <a:avLst/>
            </a:prstGeom>
            <a:noFill/>
          </p:spPr>
          <p:txBody>
            <a:bodyPr wrap="square" rtlCol="0">
              <a:spAutoFit/>
            </a:bodyPr>
            <a:lstStyle/>
            <a:p>
              <a:pPr algn="ctr"/>
              <a:r>
                <a:rPr lang="en-US" altLang="zh-CN" sz="1050" i="1" dirty="0">
                  <a:solidFill>
                    <a:schemeClr val="bg1"/>
                  </a:solidFill>
                  <a:latin typeface="Comic Sans MS" panose="030F0702030302020204" pitchFamily="66" charset="0"/>
                </a:rPr>
                <a:t>Life if only such as first see, what autumn wind </a:t>
              </a:r>
              <a:r>
                <a:rPr lang="en-US" altLang="zh-CN" sz="1050" i="1" dirty="0" err="1">
                  <a:solidFill>
                    <a:schemeClr val="bg1"/>
                  </a:solidFill>
                  <a:latin typeface="Comic Sans MS" panose="030F0702030302020204" pitchFamily="66" charset="0"/>
                </a:rPr>
                <a:t>sapainting</a:t>
              </a:r>
              <a:r>
                <a:rPr lang="en-US" altLang="zh-CN" sz="1050" i="1" dirty="0">
                  <a:solidFill>
                    <a:schemeClr val="bg1"/>
                  </a:solidFill>
                  <a:latin typeface="Comic Sans MS" panose="030F0702030302020204" pitchFamily="66" charset="0"/>
                </a:rPr>
                <a:t> fan. It is easy</a:t>
              </a:r>
              <a:endParaRPr lang="zh-CN" altLang="en-US" sz="1050" i="1" dirty="0">
                <a:solidFill>
                  <a:schemeClr val="bg1"/>
                </a:solidFill>
                <a:latin typeface="Comic Sans MS" panose="030F0702030302020204" pitchFamily="66" charset="0"/>
              </a:endParaRPr>
            </a:p>
          </p:txBody>
        </p:sp>
      </p:grpSp>
    </p:spTree>
    <p:extLst>
      <p:ext uri="{BB962C8B-B14F-4D97-AF65-F5344CB8AC3E}">
        <p14:creationId xmlns:p14="http://schemas.microsoft.com/office/powerpoint/2010/main" val="368180058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xmlns="" id="{48C2F585-3B27-4404-8AEB-F5B629F88BCE}"/>
              </a:ext>
            </a:extLst>
          </p:cNvPr>
          <p:cNvSpPr/>
          <p:nvPr/>
        </p:nvSpPr>
        <p:spPr>
          <a:xfrm>
            <a:off x="0" y="0"/>
            <a:ext cx="12192000" cy="6858000"/>
          </a:xfrm>
          <a:prstGeom prst="rect">
            <a:avLst/>
          </a:prstGeom>
          <a:solidFill>
            <a:srgbClr val="7350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xmlns="" id="{DA4A061B-83CD-4780-B869-3B7EDAD4267A}"/>
              </a:ext>
            </a:extLst>
          </p:cNvPr>
          <p:cNvSpPr/>
          <p:nvPr/>
        </p:nvSpPr>
        <p:spPr>
          <a:xfrm>
            <a:off x="0" y="795130"/>
            <a:ext cx="1789043" cy="5267740"/>
          </a:xfrm>
          <a:prstGeom prst="rect">
            <a:avLst/>
          </a:prstGeom>
          <a:solidFill>
            <a:srgbClr val="AA6FA1"/>
          </a:solidFill>
          <a:ln w="19050">
            <a:solidFill>
              <a:srgbClr val="CF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xmlns="" id="{64CF64FC-76D5-47BD-BE2C-D27664DDA9D6}"/>
              </a:ext>
            </a:extLst>
          </p:cNvPr>
          <p:cNvSpPr/>
          <p:nvPr/>
        </p:nvSpPr>
        <p:spPr>
          <a:xfrm>
            <a:off x="2557669" y="795130"/>
            <a:ext cx="7076662" cy="5267740"/>
          </a:xfrm>
          <a:prstGeom prst="rect">
            <a:avLst/>
          </a:prstGeom>
          <a:blipFill dpi="0" rotWithShape="1">
            <a:blip r:embed="rId3" cstate="email">
              <a:extLst>
                <a:ext uri="{BEBA8EAE-BF5A-486C-A8C5-ECC9F3942E4B}">
                  <a14:imgProps xmlns:a14="http://schemas.microsoft.com/office/drawing/2010/main">
                    <a14:imgLayer r:embed="rId4">
                      <a14:imgEffect>
                        <a14:saturation sat="20000"/>
                      </a14:imgEffect>
                    </a14:imgLayer>
                  </a14:imgProps>
                </a:ext>
                <a:ext uri="{28A0092B-C50C-407E-A947-70E740481C1C}">
                  <a14:useLocalDpi xmlns:a14="http://schemas.microsoft.com/office/drawing/2010/main"/>
                </a:ext>
              </a:extLst>
            </a:blip>
            <a:srcRect/>
            <a:stretch>
              <a:fillRect/>
            </a:stretch>
          </a:blipFill>
          <a:ln>
            <a:noFill/>
          </a:ln>
          <a:effectLst>
            <a:outerShdw blurRad="190500" sx="102000" sy="102000" algn="ctr"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xmlns="" id="{AEE82FF2-93B2-44D9-8AB9-54CD78B39BCD}"/>
              </a:ext>
            </a:extLst>
          </p:cNvPr>
          <p:cNvSpPr/>
          <p:nvPr/>
        </p:nvSpPr>
        <p:spPr>
          <a:xfrm>
            <a:off x="10402957" y="795130"/>
            <a:ext cx="1789043" cy="5267740"/>
          </a:xfrm>
          <a:prstGeom prst="rect">
            <a:avLst/>
          </a:prstGeom>
          <a:solidFill>
            <a:srgbClr val="AA6FA1"/>
          </a:solidFill>
          <a:ln w="19050">
            <a:solidFill>
              <a:srgbClr val="CF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xmlns="" id="{D1C75A47-6D48-4D86-84F9-8BE307BDB54A}"/>
              </a:ext>
            </a:extLst>
          </p:cNvPr>
          <p:cNvSpPr txBox="1"/>
          <p:nvPr/>
        </p:nvSpPr>
        <p:spPr>
          <a:xfrm>
            <a:off x="3505202" y="1630018"/>
            <a:ext cx="987285" cy="1200329"/>
          </a:xfrm>
          <a:prstGeom prst="rect">
            <a:avLst/>
          </a:prstGeom>
          <a:noFill/>
        </p:spPr>
        <p:txBody>
          <a:bodyPr wrap="square" rtlCol="0">
            <a:spAutoFit/>
          </a:bodyPr>
          <a:lstStyle/>
          <a:p>
            <a:pPr algn="ctr"/>
            <a:r>
              <a:rPr lang="zh-CN" altLang="en-US" sz="2400" dirty="0">
                <a:solidFill>
                  <a:schemeClr val="bg1"/>
                </a:solidFill>
                <a:latin typeface="方正正中黑简体" panose="02000000000000000000" pitchFamily="2" charset="-122"/>
                <a:ea typeface="方正正中黑简体" panose="02000000000000000000" pitchFamily="2" charset="-122"/>
              </a:rPr>
              <a:t>未来发展计划</a:t>
            </a:r>
          </a:p>
        </p:txBody>
      </p:sp>
      <p:sp>
        <p:nvSpPr>
          <p:cNvPr id="11" name="等腰三角形 10">
            <a:extLst>
              <a:ext uri="{FF2B5EF4-FFF2-40B4-BE49-F238E27FC236}">
                <a16:creationId xmlns:a16="http://schemas.microsoft.com/office/drawing/2014/main" xmlns="" id="{76FCA16C-B245-4761-BE22-B2B0D4D165F8}"/>
              </a:ext>
            </a:extLst>
          </p:cNvPr>
          <p:cNvSpPr/>
          <p:nvPr/>
        </p:nvSpPr>
        <p:spPr>
          <a:xfrm rot="5400000">
            <a:off x="3267884" y="2129549"/>
            <a:ext cx="273370" cy="201267"/>
          </a:xfrm>
          <a:prstGeom prst="triangle">
            <a:avLst/>
          </a:prstGeom>
          <a:solidFill>
            <a:srgbClr val="E3B6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xmlns="" id="{B0BC83E7-92E2-4870-9F25-3F114224059E}"/>
              </a:ext>
            </a:extLst>
          </p:cNvPr>
          <p:cNvSpPr txBox="1"/>
          <p:nvPr/>
        </p:nvSpPr>
        <p:spPr>
          <a:xfrm>
            <a:off x="-1815548" y="1074345"/>
            <a:ext cx="4373217" cy="5386090"/>
          </a:xfrm>
          <a:prstGeom prst="rect">
            <a:avLst/>
          </a:prstGeom>
          <a:noFill/>
        </p:spPr>
        <p:txBody>
          <a:bodyPr wrap="square" rtlCol="0">
            <a:spAutoFit/>
          </a:bodyPr>
          <a:lstStyle/>
          <a:p>
            <a:r>
              <a:rPr lang="en-US" altLang="zh-CN" sz="34400" dirty="0">
                <a:gradFill flip="none" rotWithShape="1">
                  <a:gsLst>
                    <a:gs pos="69000">
                      <a:schemeClr val="bg1">
                        <a:lumMod val="95000"/>
                      </a:schemeClr>
                    </a:gs>
                    <a:gs pos="100000">
                      <a:schemeClr val="bg1">
                        <a:alpha val="0"/>
                        <a:lumMod val="80000"/>
                      </a:schemeClr>
                    </a:gs>
                  </a:gsLst>
                  <a:lin ang="0" scaled="1"/>
                  <a:tileRect/>
                </a:gradFill>
                <a:latin typeface="方正正中黑简体" panose="02000000000000000000" pitchFamily="2" charset="-122"/>
                <a:ea typeface="方正正中黑简体" panose="02000000000000000000" pitchFamily="2" charset="-122"/>
              </a:rPr>
              <a:t>2</a:t>
            </a:r>
            <a:endParaRPr lang="zh-CN" altLang="en-US" sz="34400" dirty="0">
              <a:gradFill flip="none" rotWithShape="1">
                <a:gsLst>
                  <a:gs pos="69000">
                    <a:schemeClr val="bg1">
                      <a:lumMod val="95000"/>
                    </a:schemeClr>
                  </a:gs>
                  <a:gs pos="100000">
                    <a:schemeClr val="bg1">
                      <a:alpha val="0"/>
                      <a:lumMod val="80000"/>
                    </a:schemeClr>
                  </a:gs>
                </a:gsLst>
                <a:lin ang="0" scaled="1"/>
                <a:tileRect/>
              </a:gradFill>
              <a:latin typeface="方正正中黑简体" panose="02000000000000000000" pitchFamily="2" charset="-122"/>
              <a:ea typeface="方正正中黑简体" panose="02000000000000000000" pitchFamily="2" charset="-122"/>
            </a:endParaRPr>
          </a:p>
        </p:txBody>
      </p:sp>
      <p:sp>
        <p:nvSpPr>
          <p:cNvPr id="14" name="文本框 13">
            <a:extLst>
              <a:ext uri="{FF2B5EF4-FFF2-40B4-BE49-F238E27FC236}">
                <a16:creationId xmlns:a16="http://schemas.microsoft.com/office/drawing/2014/main" xmlns="" id="{89E0DF5C-5F3C-4A6A-847D-5B879C8322D2}"/>
              </a:ext>
            </a:extLst>
          </p:cNvPr>
          <p:cNvSpPr txBox="1"/>
          <p:nvPr/>
        </p:nvSpPr>
        <p:spPr>
          <a:xfrm>
            <a:off x="10855905" y="1097812"/>
            <a:ext cx="4373217" cy="5386090"/>
          </a:xfrm>
          <a:prstGeom prst="rect">
            <a:avLst/>
          </a:prstGeom>
          <a:noFill/>
        </p:spPr>
        <p:txBody>
          <a:bodyPr wrap="square" rtlCol="0">
            <a:spAutoFit/>
          </a:bodyPr>
          <a:lstStyle/>
          <a:p>
            <a:r>
              <a:rPr lang="en-US" altLang="zh-CN" sz="34400" dirty="0">
                <a:gradFill>
                  <a:gsLst>
                    <a:gs pos="29000">
                      <a:schemeClr val="bg1">
                        <a:lumMod val="95000"/>
                      </a:schemeClr>
                    </a:gs>
                    <a:gs pos="0">
                      <a:schemeClr val="bg1">
                        <a:alpha val="0"/>
                        <a:lumMod val="70000"/>
                      </a:schemeClr>
                    </a:gs>
                  </a:gsLst>
                  <a:lin ang="0" scaled="1"/>
                </a:gradFill>
                <a:latin typeface="方正正中黑简体" panose="02000000000000000000" pitchFamily="2" charset="-122"/>
                <a:ea typeface="方正正中黑简体" panose="02000000000000000000" pitchFamily="2" charset="-122"/>
              </a:rPr>
              <a:t>0</a:t>
            </a:r>
            <a:endParaRPr lang="zh-CN" altLang="en-US" sz="34400" dirty="0">
              <a:gradFill>
                <a:gsLst>
                  <a:gs pos="29000">
                    <a:schemeClr val="bg1">
                      <a:lumMod val="95000"/>
                    </a:schemeClr>
                  </a:gs>
                  <a:gs pos="0">
                    <a:schemeClr val="bg1">
                      <a:alpha val="0"/>
                      <a:lumMod val="70000"/>
                    </a:schemeClr>
                  </a:gs>
                </a:gsLst>
                <a:lin ang="0" scaled="1"/>
              </a:gradFill>
              <a:latin typeface="方正正中黑简体" panose="02000000000000000000" pitchFamily="2" charset="-122"/>
              <a:ea typeface="方正正中黑简体" panose="02000000000000000000" pitchFamily="2" charset="-122"/>
            </a:endParaRPr>
          </a:p>
        </p:txBody>
      </p:sp>
    </p:spTree>
    <p:extLst>
      <p:ext uri="{BB962C8B-B14F-4D97-AF65-F5344CB8AC3E}">
        <p14:creationId xmlns:p14="http://schemas.microsoft.com/office/powerpoint/2010/main" val="404464795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59EB8A94-9213-4FAB-97D7-ADA437839638}"/>
              </a:ext>
            </a:extLst>
          </p:cNvPr>
          <p:cNvSpPr/>
          <p:nvPr/>
        </p:nvSpPr>
        <p:spPr>
          <a:xfrm>
            <a:off x="0" y="0"/>
            <a:ext cx="12192000" cy="6858000"/>
          </a:xfrm>
          <a:prstGeom prst="rect">
            <a:avLst/>
          </a:prstGeom>
          <a:solidFill>
            <a:srgbClr val="7350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圆: 空心 4">
            <a:extLst>
              <a:ext uri="{FF2B5EF4-FFF2-40B4-BE49-F238E27FC236}">
                <a16:creationId xmlns:a16="http://schemas.microsoft.com/office/drawing/2014/main" xmlns="" id="{0B190250-E26A-4285-A582-8F15639ACDE1}"/>
              </a:ext>
            </a:extLst>
          </p:cNvPr>
          <p:cNvSpPr/>
          <p:nvPr/>
        </p:nvSpPr>
        <p:spPr>
          <a:xfrm>
            <a:off x="1398105" y="864705"/>
            <a:ext cx="5128590" cy="5128590"/>
          </a:xfrm>
          <a:prstGeom prst="donut">
            <a:avLst>
              <a:gd name="adj" fmla="val 381"/>
            </a:avLst>
          </a:prstGeom>
          <a:solidFill>
            <a:srgbClr val="E3B6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圆: 空心 6">
            <a:extLst>
              <a:ext uri="{FF2B5EF4-FFF2-40B4-BE49-F238E27FC236}">
                <a16:creationId xmlns:a16="http://schemas.microsoft.com/office/drawing/2014/main" xmlns="" id="{FD95CBC0-83E4-402F-B2FA-5BDEFBADD463}"/>
              </a:ext>
            </a:extLst>
          </p:cNvPr>
          <p:cNvSpPr/>
          <p:nvPr/>
        </p:nvSpPr>
        <p:spPr>
          <a:xfrm>
            <a:off x="5665305" y="864705"/>
            <a:ext cx="5128590" cy="5128590"/>
          </a:xfrm>
          <a:prstGeom prst="donut">
            <a:avLst>
              <a:gd name="adj" fmla="val 381"/>
            </a:avLst>
          </a:prstGeom>
          <a:solidFill>
            <a:srgbClr val="E3B6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文本框 9">
            <a:extLst>
              <a:ext uri="{FF2B5EF4-FFF2-40B4-BE49-F238E27FC236}">
                <a16:creationId xmlns:a16="http://schemas.microsoft.com/office/drawing/2014/main" xmlns="" id="{A228B612-84AE-4C2D-9CED-6EB43C3AD5FD}"/>
              </a:ext>
            </a:extLst>
          </p:cNvPr>
          <p:cNvSpPr txBox="1"/>
          <p:nvPr/>
        </p:nvSpPr>
        <p:spPr>
          <a:xfrm>
            <a:off x="1822174" y="3028890"/>
            <a:ext cx="3594777" cy="400110"/>
          </a:xfrm>
          <a:prstGeom prst="rect">
            <a:avLst/>
          </a:prstGeom>
          <a:noFill/>
        </p:spPr>
        <p:txBody>
          <a:bodyPr wrap="square" rtlCol="0">
            <a:spAutoFit/>
          </a:bodyPr>
          <a:lstStyle/>
          <a:p>
            <a:r>
              <a:rPr lang="en-US" altLang="zh-CN" sz="2000" dirty="0">
                <a:solidFill>
                  <a:schemeClr val="bg1">
                    <a:lumMod val="95000"/>
                  </a:schemeClr>
                </a:solidFill>
                <a:effectLst>
                  <a:outerShdw dist="38100" dir="16200000" sx="102000" sy="102000" rotWithShape="0">
                    <a:prstClr val="black">
                      <a:alpha val="11000"/>
                    </a:prstClr>
                  </a:outerShdw>
                </a:effectLst>
                <a:latin typeface="Kozuka Gothic Pr6N B" panose="020B0800000000000000" pitchFamily="34" charset="-128"/>
                <a:ea typeface="Kozuka Gothic Pr6N B" panose="020B0800000000000000" pitchFamily="34" charset="-128"/>
              </a:rPr>
              <a:t>Please enter title</a:t>
            </a:r>
            <a:endParaRPr lang="zh-CN" altLang="en-US" dirty="0">
              <a:solidFill>
                <a:schemeClr val="bg1">
                  <a:lumMod val="95000"/>
                </a:schemeClr>
              </a:solidFill>
              <a:effectLst>
                <a:outerShdw dist="38100" dir="16200000" sx="102000" sy="102000" rotWithShape="0">
                  <a:prstClr val="black">
                    <a:alpha val="11000"/>
                  </a:prstClr>
                </a:outerShdw>
              </a:effectLst>
              <a:latin typeface="Kozuka Gothic Pr6N B" panose="020B0800000000000000" pitchFamily="34" charset="-128"/>
              <a:ea typeface="Kozuka Gothic Pr6N B" panose="020B0800000000000000" pitchFamily="34" charset="-128"/>
            </a:endParaRPr>
          </a:p>
        </p:txBody>
      </p:sp>
      <p:sp>
        <p:nvSpPr>
          <p:cNvPr id="11" name="文本框 10">
            <a:extLst>
              <a:ext uri="{FF2B5EF4-FFF2-40B4-BE49-F238E27FC236}">
                <a16:creationId xmlns:a16="http://schemas.microsoft.com/office/drawing/2014/main" xmlns="" id="{93DD430F-3387-4DB8-A314-4698458A0070}"/>
              </a:ext>
            </a:extLst>
          </p:cNvPr>
          <p:cNvSpPr txBox="1"/>
          <p:nvPr/>
        </p:nvSpPr>
        <p:spPr>
          <a:xfrm>
            <a:off x="1822175" y="3429000"/>
            <a:ext cx="3843130" cy="900246"/>
          </a:xfrm>
          <a:prstGeom prst="rect">
            <a:avLst/>
          </a:prstGeom>
          <a:noFill/>
        </p:spPr>
        <p:txBody>
          <a:bodyPr wrap="square" rtlCol="0">
            <a:spAutoFit/>
          </a:bodyPr>
          <a:lstStyle/>
          <a:p>
            <a:r>
              <a:rPr lang="en-US" altLang="zh-CN" sz="1050" i="1" dirty="0">
                <a:solidFill>
                  <a:schemeClr val="bg1">
                    <a:lumMod val="95000"/>
                  </a:schemeClr>
                </a:solidFill>
                <a:latin typeface="Comic Sans MS" panose="030F0702030302020204" pitchFamily="66" charset="0"/>
              </a:rPr>
              <a:t>Life if only such as first see, what autumn wind </a:t>
            </a:r>
            <a:r>
              <a:rPr lang="en-US" altLang="zh-CN" sz="1050" i="1" dirty="0" err="1">
                <a:solidFill>
                  <a:schemeClr val="bg1">
                    <a:lumMod val="95000"/>
                  </a:schemeClr>
                </a:solidFill>
                <a:latin typeface="Comic Sans MS" panose="030F0702030302020204" pitchFamily="66" charset="0"/>
              </a:rPr>
              <a:t>sapainting</a:t>
            </a:r>
            <a:r>
              <a:rPr lang="en-US" altLang="zh-CN" sz="1050" i="1" dirty="0">
                <a:solidFill>
                  <a:schemeClr val="bg1">
                    <a:lumMod val="95000"/>
                  </a:schemeClr>
                </a:solidFill>
                <a:latin typeface="Comic Sans MS" panose="030F0702030302020204" pitchFamily="66" charset="0"/>
              </a:rPr>
              <a:t> fan. It is easy to change, but it is easy to change.. Life if only such as first see, what autumn wind sad painting fan. It is easy to change, but it is easy to change. </a:t>
            </a:r>
            <a:endParaRPr lang="zh-CN" altLang="en-US" sz="1050" i="1" dirty="0">
              <a:solidFill>
                <a:schemeClr val="bg1">
                  <a:lumMod val="95000"/>
                </a:schemeClr>
              </a:solidFill>
              <a:latin typeface="Comic Sans MS" panose="030F0702030302020204" pitchFamily="66" charset="0"/>
            </a:endParaRPr>
          </a:p>
          <a:p>
            <a:r>
              <a:rPr lang="en-US" altLang="zh-CN" sz="1050" i="1" dirty="0">
                <a:solidFill>
                  <a:schemeClr val="bg1">
                    <a:lumMod val="95000"/>
                  </a:schemeClr>
                </a:solidFill>
                <a:latin typeface="Comic Sans MS" panose="030F0702030302020204" pitchFamily="66" charset="0"/>
              </a:rPr>
              <a:t> </a:t>
            </a:r>
            <a:endParaRPr lang="zh-CN" altLang="en-US" sz="1050" i="1" dirty="0">
              <a:solidFill>
                <a:schemeClr val="bg1">
                  <a:lumMod val="95000"/>
                </a:schemeClr>
              </a:solidFill>
              <a:latin typeface="Comic Sans MS" panose="030F0702030302020204" pitchFamily="66" charset="0"/>
            </a:endParaRPr>
          </a:p>
        </p:txBody>
      </p:sp>
      <p:sp>
        <p:nvSpPr>
          <p:cNvPr id="12" name="文本框 11">
            <a:extLst>
              <a:ext uri="{FF2B5EF4-FFF2-40B4-BE49-F238E27FC236}">
                <a16:creationId xmlns:a16="http://schemas.microsoft.com/office/drawing/2014/main" xmlns="" id="{094DD3B9-8C79-44E6-9612-DFBD137061AA}"/>
              </a:ext>
            </a:extLst>
          </p:cNvPr>
          <p:cNvSpPr txBox="1"/>
          <p:nvPr/>
        </p:nvSpPr>
        <p:spPr>
          <a:xfrm>
            <a:off x="6619462" y="3028890"/>
            <a:ext cx="3843130" cy="400110"/>
          </a:xfrm>
          <a:prstGeom prst="rect">
            <a:avLst/>
          </a:prstGeom>
          <a:noFill/>
        </p:spPr>
        <p:txBody>
          <a:bodyPr wrap="square" rtlCol="0">
            <a:spAutoFit/>
          </a:bodyPr>
          <a:lstStyle/>
          <a:p>
            <a:pPr algn="r"/>
            <a:r>
              <a:rPr lang="en-US" altLang="zh-CN" sz="2000" dirty="0">
                <a:solidFill>
                  <a:schemeClr val="bg1">
                    <a:lumMod val="95000"/>
                  </a:schemeClr>
                </a:solidFill>
                <a:effectLst>
                  <a:outerShdw dist="38100" dir="16200000" sx="102000" sy="102000" rotWithShape="0">
                    <a:prstClr val="black">
                      <a:alpha val="11000"/>
                    </a:prstClr>
                  </a:outerShdw>
                </a:effectLst>
                <a:latin typeface="Kozuka Gothic Pr6N B" panose="020B0800000000000000" pitchFamily="34" charset="-128"/>
                <a:ea typeface="Kozuka Gothic Pr6N B" panose="020B0800000000000000" pitchFamily="34" charset="-128"/>
              </a:rPr>
              <a:t>Please enter title</a:t>
            </a:r>
            <a:endParaRPr lang="zh-CN" altLang="en-US" dirty="0">
              <a:solidFill>
                <a:schemeClr val="bg1">
                  <a:lumMod val="95000"/>
                </a:schemeClr>
              </a:solidFill>
              <a:effectLst>
                <a:outerShdw dist="38100" dir="16200000" sx="102000" sy="102000" rotWithShape="0">
                  <a:prstClr val="black">
                    <a:alpha val="11000"/>
                  </a:prstClr>
                </a:outerShdw>
              </a:effectLst>
              <a:latin typeface="Kozuka Gothic Pr6N B" panose="020B0800000000000000" pitchFamily="34" charset="-128"/>
              <a:ea typeface="Kozuka Gothic Pr6N B" panose="020B0800000000000000" pitchFamily="34" charset="-128"/>
            </a:endParaRPr>
          </a:p>
        </p:txBody>
      </p:sp>
      <p:sp>
        <p:nvSpPr>
          <p:cNvPr id="13" name="文本框 12">
            <a:extLst>
              <a:ext uri="{FF2B5EF4-FFF2-40B4-BE49-F238E27FC236}">
                <a16:creationId xmlns:a16="http://schemas.microsoft.com/office/drawing/2014/main" xmlns="" id="{974F4043-7E2A-4794-91CA-10B57526109A}"/>
              </a:ext>
            </a:extLst>
          </p:cNvPr>
          <p:cNvSpPr txBox="1"/>
          <p:nvPr/>
        </p:nvSpPr>
        <p:spPr>
          <a:xfrm>
            <a:off x="6619462" y="3429000"/>
            <a:ext cx="3843130" cy="900246"/>
          </a:xfrm>
          <a:prstGeom prst="rect">
            <a:avLst/>
          </a:prstGeom>
          <a:noFill/>
        </p:spPr>
        <p:txBody>
          <a:bodyPr wrap="square" rtlCol="0">
            <a:spAutoFit/>
          </a:bodyPr>
          <a:lstStyle/>
          <a:p>
            <a:pPr algn="r"/>
            <a:r>
              <a:rPr lang="en-US" altLang="zh-CN" sz="1050" i="1" dirty="0">
                <a:solidFill>
                  <a:schemeClr val="bg1">
                    <a:lumMod val="95000"/>
                  </a:schemeClr>
                </a:solidFill>
                <a:latin typeface="Comic Sans MS" panose="030F0702030302020204" pitchFamily="66" charset="0"/>
              </a:rPr>
              <a:t>Life if only such as first see, what autumn wind </a:t>
            </a:r>
            <a:r>
              <a:rPr lang="en-US" altLang="zh-CN" sz="1050" i="1" dirty="0" err="1">
                <a:solidFill>
                  <a:schemeClr val="bg1">
                    <a:lumMod val="95000"/>
                  </a:schemeClr>
                </a:solidFill>
                <a:latin typeface="Comic Sans MS" panose="030F0702030302020204" pitchFamily="66" charset="0"/>
              </a:rPr>
              <a:t>sapainting</a:t>
            </a:r>
            <a:r>
              <a:rPr lang="en-US" altLang="zh-CN" sz="1050" i="1" dirty="0">
                <a:solidFill>
                  <a:schemeClr val="bg1">
                    <a:lumMod val="95000"/>
                  </a:schemeClr>
                </a:solidFill>
                <a:latin typeface="Comic Sans MS" panose="030F0702030302020204" pitchFamily="66" charset="0"/>
              </a:rPr>
              <a:t> fan. It is easy to change, but it is easy to change.. Life if only such as first see, what autumn wind sad painting fan. It is easy to change, but it is easy to change. </a:t>
            </a:r>
            <a:endParaRPr lang="zh-CN" altLang="en-US" sz="1050" i="1" dirty="0">
              <a:solidFill>
                <a:schemeClr val="bg1">
                  <a:lumMod val="95000"/>
                </a:schemeClr>
              </a:solidFill>
              <a:latin typeface="Comic Sans MS" panose="030F0702030302020204" pitchFamily="66" charset="0"/>
            </a:endParaRPr>
          </a:p>
          <a:p>
            <a:pPr algn="r"/>
            <a:r>
              <a:rPr lang="en-US" altLang="zh-CN" sz="1050" i="1" dirty="0">
                <a:solidFill>
                  <a:schemeClr val="bg1">
                    <a:lumMod val="95000"/>
                  </a:schemeClr>
                </a:solidFill>
                <a:latin typeface="Comic Sans MS" panose="030F0702030302020204" pitchFamily="66" charset="0"/>
              </a:rPr>
              <a:t> </a:t>
            </a:r>
            <a:endParaRPr lang="zh-CN" altLang="en-US" sz="1050" i="1" dirty="0">
              <a:solidFill>
                <a:schemeClr val="bg1">
                  <a:lumMod val="95000"/>
                </a:schemeClr>
              </a:solidFill>
              <a:latin typeface="Comic Sans MS" panose="030F0702030302020204" pitchFamily="66" charset="0"/>
            </a:endParaRPr>
          </a:p>
        </p:txBody>
      </p:sp>
      <p:sp>
        <p:nvSpPr>
          <p:cNvPr id="14" name="two-coin-stacks_72132">
            <a:extLst>
              <a:ext uri="{FF2B5EF4-FFF2-40B4-BE49-F238E27FC236}">
                <a16:creationId xmlns:a16="http://schemas.microsoft.com/office/drawing/2014/main" xmlns="" id="{6A4A5D01-FB62-4B6E-9E53-881463A02735}"/>
              </a:ext>
            </a:extLst>
          </p:cNvPr>
          <p:cNvSpPr>
            <a:spLocks noChangeAspect="1"/>
          </p:cNvSpPr>
          <p:nvPr/>
        </p:nvSpPr>
        <p:spPr bwMode="auto">
          <a:xfrm>
            <a:off x="9859497" y="2410685"/>
            <a:ext cx="424150" cy="418150"/>
          </a:xfrm>
          <a:custGeom>
            <a:avLst/>
            <a:gdLst>
              <a:gd name="connsiteX0" fmla="*/ 261001 w 608698"/>
              <a:gd name="connsiteY0" fmla="*/ 479068 h 600088"/>
              <a:gd name="connsiteX1" fmla="*/ 432425 w 608698"/>
              <a:gd name="connsiteY1" fmla="*/ 554184 h 600088"/>
              <a:gd name="connsiteX2" fmla="*/ 603774 w 608698"/>
              <a:gd name="connsiteY2" fmla="*/ 479068 h 600088"/>
              <a:gd name="connsiteX3" fmla="*/ 608697 w 608698"/>
              <a:gd name="connsiteY3" fmla="*/ 502020 h 600088"/>
              <a:gd name="connsiteX4" fmla="*/ 432425 w 608698"/>
              <a:gd name="connsiteY4" fmla="*/ 600088 h 600088"/>
              <a:gd name="connsiteX5" fmla="*/ 256152 w 608698"/>
              <a:gd name="connsiteY5" fmla="*/ 502020 h 600088"/>
              <a:gd name="connsiteX6" fmla="*/ 261001 w 608698"/>
              <a:gd name="connsiteY6" fmla="*/ 479068 h 600088"/>
              <a:gd name="connsiteX7" fmla="*/ 4924 w 608698"/>
              <a:gd name="connsiteY7" fmla="*/ 382605 h 600088"/>
              <a:gd name="connsiteX8" fmla="*/ 176285 w 608698"/>
              <a:gd name="connsiteY8" fmla="*/ 457793 h 600088"/>
              <a:gd name="connsiteX9" fmla="*/ 236041 w 608698"/>
              <a:gd name="connsiteY9" fmla="*/ 451980 h 600088"/>
              <a:gd name="connsiteX10" fmla="*/ 231640 w 608698"/>
              <a:gd name="connsiteY10" fmla="*/ 462264 h 600088"/>
              <a:gd name="connsiteX11" fmla="*/ 225000 w 608698"/>
              <a:gd name="connsiteY11" fmla="*/ 493412 h 600088"/>
              <a:gd name="connsiteX12" fmla="*/ 225298 w 608698"/>
              <a:gd name="connsiteY12" fmla="*/ 499820 h 600088"/>
              <a:gd name="connsiteX13" fmla="*/ 176285 w 608698"/>
              <a:gd name="connsiteY13" fmla="*/ 503695 h 600088"/>
              <a:gd name="connsiteX14" fmla="*/ 0 w 608698"/>
              <a:gd name="connsiteY14" fmla="*/ 405556 h 600088"/>
              <a:gd name="connsiteX15" fmla="*/ 4924 w 608698"/>
              <a:gd name="connsiteY15" fmla="*/ 382605 h 600088"/>
              <a:gd name="connsiteX16" fmla="*/ 261001 w 608698"/>
              <a:gd name="connsiteY16" fmla="*/ 375478 h 600088"/>
              <a:gd name="connsiteX17" fmla="*/ 432425 w 608698"/>
              <a:gd name="connsiteY17" fmla="*/ 450622 h 600088"/>
              <a:gd name="connsiteX18" fmla="*/ 603774 w 608698"/>
              <a:gd name="connsiteY18" fmla="*/ 375478 h 600088"/>
              <a:gd name="connsiteX19" fmla="*/ 608697 w 608698"/>
              <a:gd name="connsiteY19" fmla="*/ 398416 h 600088"/>
              <a:gd name="connsiteX20" fmla="*/ 432425 w 608698"/>
              <a:gd name="connsiteY20" fmla="*/ 496498 h 600088"/>
              <a:gd name="connsiteX21" fmla="*/ 256152 w 608698"/>
              <a:gd name="connsiteY21" fmla="*/ 398416 h 600088"/>
              <a:gd name="connsiteX22" fmla="*/ 261001 w 608698"/>
              <a:gd name="connsiteY22" fmla="*/ 375478 h 600088"/>
              <a:gd name="connsiteX23" fmla="*/ 4924 w 608698"/>
              <a:gd name="connsiteY23" fmla="*/ 279086 h 600088"/>
              <a:gd name="connsiteX24" fmla="*/ 176285 w 608698"/>
              <a:gd name="connsiteY24" fmla="*/ 354274 h 600088"/>
              <a:gd name="connsiteX25" fmla="*/ 236041 w 608698"/>
              <a:gd name="connsiteY25" fmla="*/ 348461 h 600088"/>
              <a:gd name="connsiteX26" fmla="*/ 231640 w 608698"/>
              <a:gd name="connsiteY26" fmla="*/ 358745 h 600088"/>
              <a:gd name="connsiteX27" fmla="*/ 225000 w 608698"/>
              <a:gd name="connsiteY27" fmla="*/ 389818 h 600088"/>
              <a:gd name="connsiteX28" fmla="*/ 225298 w 608698"/>
              <a:gd name="connsiteY28" fmla="*/ 396301 h 600088"/>
              <a:gd name="connsiteX29" fmla="*/ 176285 w 608698"/>
              <a:gd name="connsiteY29" fmla="*/ 400176 h 600088"/>
              <a:gd name="connsiteX30" fmla="*/ 0 w 608698"/>
              <a:gd name="connsiteY30" fmla="*/ 302037 h 600088"/>
              <a:gd name="connsiteX31" fmla="*/ 4924 w 608698"/>
              <a:gd name="connsiteY31" fmla="*/ 279086 h 600088"/>
              <a:gd name="connsiteX32" fmla="*/ 261001 w 608698"/>
              <a:gd name="connsiteY32" fmla="*/ 271959 h 600088"/>
              <a:gd name="connsiteX33" fmla="*/ 432425 w 608698"/>
              <a:gd name="connsiteY33" fmla="*/ 347103 h 600088"/>
              <a:gd name="connsiteX34" fmla="*/ 603774 w 608698"/>
              <a:gd name="connsiteY34" fmla="*/ 271959 h 600088"/>
              <a:gd name="connsiteX35" fmla="*/ 608697 w 608698"/>
              <a:gd name="connsiteY35" fmla="*/ 294897 h 600088"/>
              <a:gd name="connsiteX36" fmla="*/ 432425 w 608698"/>
              <a:gd name="connsiteY36" fmla="*/ 392979 h 600088"/>
              <a:gd name="connsiteX37" fmla="*/ 256152 w 608698"/>
              <a:gd name="connsiteY37" fmla="*/ 294897 h 600088"/>
              <a:gd name="connsiteX38" fmla="*/ 261001 w 608698"/>
              <a:gd name="connsiteY38" fmla="*/ 271959 h 600088"/>
              <a:gd name="connsiteX39" fmla="*/ 4924 w 608698"/>
              <a:gd name="connsiteY39" fmla="*/ 175567 h 600088"/>
              <a:gd name="connsiteX40" fmla="*/ 176285 w 608698"/>
              <a:gd name="connsiteY40" fmla="*/ 250713 h 600088"/>
              <a:gd name="connsiteX41" fmla="*/ 236041 w 608698"/>
              <a:gd name="connsiteY41" fmla="*/ 244904 h 600088"/>
              <a:gd name="connsiteX42" fmla="*/ 231640 w 608698"/>
              <a:gd name="connsiteY42" fmla="*/ 255182 h 600088"/>
              <a:gd name="connsiteX43" fmla="*/ 225000 w 608698"/>
              <a:gd name="connsiteY43" fmla="*/ 286238 h 600088"/>
              <a:gd name="connsiteX44" fmla="*/ 225298 w 608698"/>
              <a:gd name="connsiteY44" fmla="*/ 292718 h 600088"/>
              <a:gd name="connsiteX45" fmla="*/ 176285 w 608698"/>
              <a:gd name="connsiteY45" fmla="*/ 296516 h 600088"/>
              <a:gd name="connsiteX46" fmla="*/ 0 w 608698"/>
              <a:gd name="connsiteY46" fmla="*/ 198506 h 600088"/>
              <a:gd name="connsiteX47" fmla="*/ 4924 w 608698"/>
              <a:gd name="connsiteY47" fmla="*/ 175567 h 600088"/>
              <a:gd name="connsiteX48" fmla="*/ 432425 w 608698"/>
              <a:gd name="connsiteY48" fmla="*/ 96392 h 600088"/>
              <a:gd name="connsiteX49" fmla="*/ 608698 w 608698"/>
              <a:gd name="connsiteY49" fmla="*/ 194443 h 600088"/>
              <a:gd name="connsiteX50" fmla="*/ 432425 w 608698"/>
              <a:gd name="connsiteY50" fmla="*/ 292494 h 600088"/>
              <a:gd name="connsiteX51" fmla="*/ 256152 w 608698"/>
              <a:gd name="connsiteY51" fmla="*/ 194443 h 600088"/>
              <a:gd name="connsiteX52" fmla="*/ 432425 w 608698"/>
              <a:gd name="connsiteY52" fmla="*/ 96392 h 600088"/>
              <a:gd name="connsiteX53" fmla="*/ 176258 w 608698"/>
              <a:gd name="connsiteY53" fmla="*/ 0 h 600088"/>
              <a:gd name="connsiteX54" fmla="*/ 347817 w 608698"/>
              <a:gd name="connsiteY54" fmla="*/ 75446 h 600088"/>
              <a:gd name="connsiteX55" fmla="*/ 224966 w 608698"/>
              <a:gd name="connsiteY55" fmla="*/ 185823 h 600088"/>
              <a:gd name="connsiteX56" fmla="*/ 225264 w 608698"/>
              <a:gd name="connsiteY56" fmla="*/ 192228 h 600088"/>
              <a:gd name="connsiteX57" fmla="*/ 176258 w 608698"/>
              <a:gd name="connsiteY57" fmla="*/ 196101 h 600088"/>
              <a:gd name="connsiteX58" fmla="*/ 0 w 608698"/>
              <a:gd name="connsiteY58" fmla="*/ 98013 h 600088"/>
              <a:gd name="connsiteX59" fmla="*/ 176258 w 608698"/>
              <a:gd name="connsiteY59" fmla="*/ 0 h 600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608698" h="600088">
                <a:moveTo>
                  <a:pt x="261001" y="479068"/>
                </a:moveTo>
                <a:cubicBezTo>
                  <a:pt x="279575" y="522140"/>
                  <a:pt x="349249" y="554184"/>
                  <a:pt x="432425" y="554184"/>
                </a:cubicBezTo>
                <a:cubicBezTo>
                  <a:pt x="515600" y="554184"/>
                  <a:pt x="585199" y="522140"/>
                  <a:pt x="603774" y="479068"/>
                </a:cubicBezTo>
                <a:cubicBezTo>
                  <a:pt x="606981" y="486371"/>
                  <a:pt x="608697" y="494046"/>
                  <a:pt x="608697" y="502020"/>
                </a:cubicBezTo>
                <a:cubicBezTo>
                  <a:pt x="608697" y="556196"/>
                  <a:pt x="529774" y="600088"/>
                  <a:pt x="432425" y="600088"/>
                </a:cubicBezTo>
                <a:cubicBezTo>
                  <a:pt x="335076" y="600088"/>
                  <a:pt x="256152" y="556196"/>
                  <a:pt x="256152" y="502020"/>
                </a:cubicBezTo>
                <a:cubicBezTo>
                  <a:pt x="256152" y="494046"/>
                  <a:pt x="257868" y="486371"/>
                  <a:pt x="261001" y="479068"/>
                </a:cubicBezTo>
                <a:close/>
                <a:moveTo>
                  <a:pt x="4924" y="382605"/>
                </a:moveTo>
                <a:cubicBezTo>
                  <a:pt x="23425" y="425750"/>
                  <a:pt x="93103" y="457793"/>
                  <a:pt x="176285" y="457793"/>
                </a:cubicBezTo>
                <a:cubicBezTo>
                  <a:pt x="197248" y="457793"/>
                  <a:pt x="217391" y="455781"/>
                  <a:pt x="236041" y="451980"/>
                </a:cubicBezTo>
                <a:lnTo>
                  <a:pt x="231640" y="462264"/>
                </a:lnTo>
                <a:cubicBezTo>
                  <a:pt x="227238" y="472398"/>
                  <a:pt x="225000" y="482905"/>
                  <a:pt x="225000" y="493412"/>
                </a:cubicBezTo>
                <a:cubicBezTo>
                  <a:pt x="225000" y="495573"/>
                  <a:pt x="225149" y="497734"/>
                  <a:pt x="225298" y="499820"/>
                </a:cubicBezTo>
                <a:cubicBezTo>
                  <a:pt x="209781" y="502354"/>
                  <a:pt x="193294" y="503695"/>
                  <a:pt x="176285" y="503695"/>
                </a:cubicBezTo>
                <a:cubicBezTo>
                  <a:pt x="78929" y="503695"/>
                  <a:pt x="0" y="459730"/>
                  <a:pt x="0" y="405556"/>
                </a:cubicBezTo>
                <a:cubicBezTo>
                  <a:pt x="0" y="397657"/>
                  <a:pt x="1716" y="389982"/>
                  <a:pt x="4924" y="382605"/>
                </a:cubicBezTo>
                <a:close/>
                <a:moveTo>
                  <a:pt x="261001" y="375478"/>
                </a:moveTo>
                <a:cubicBezTo>
                  <a:pt x="279575" y="418598"/>
                  <a:pt x="349249" y="450622"/>
                  <a:pt x="432425" y="450622"/>
                </a:cubicBezTo>
                <a:cubicBezTo>
                  <a:pt x="515600" y="450622"/>
                  <a:pt x="585199" y="418598"/>
                  <a:pt x="603774" y="375478"/>
                </a:cubicBezTo>
                <a:cubicBezTo>
                  <a:pt x="606981" y="382851"/>
                  <a:pt x="608697" y="390522"/>
                  <a:pt x="608697" y="398416"/>
                </a:cubicBezTo>
                <a:cubicBezTo>
                  <a:pt x="608697" y="452558"/>
                  <a:pt x="529774" y="496498"/>
                  <a:pt x="432425" y="496498"/>
                </a:cubicBezTo>
                <a:cubicBezTo>
                  <a:pt x="335076" y="496498"/>
                  <a:pt x="256152" y="452558"/>
                  <a:pt x="256152" y="398416"/>
                </a:cubicBezTo>
                <a:cubicBezTo>
                  <a:pt x="256152" y="390522"/>
                  <a:pt x="257868" y="382851"/>
                  <a:pt x="261001" y="375478"/>
                </a:cubicBezTo>
                <a:close/>
                <a:moveTo>
                  <a:pt x="4924" y="279086"/>
                </a:moveTo>
                <a:cubicBezTo>
                  <a:pt x="23425" y="322231"/>
                  <a:pt x="93103" y="354274"/>
                  <a:pt x="176285" y="354274"/>
                </a:cubicBezTo>
                <a:cubicBezTo>
                  <a:pt x="197248" y="354274"/>
                  <a:pt x="217391" y="352187"/>
                  <a:pt x="236041" y="348461"/>
                </a:cubicBezTo>
                <a:lnTo>
                  <a:pt x="231640" y="358745"/>
                </a:lnTo>
                <a:cubicBezTo>
                  <a:pt x="227238" y="368879"/>
                  <a:pt x="225000" y="379311"/>
                  <a:pt x="225000" y="389818"/>
                </a:cubicBezTo>
                <a:cubicBezTo>
                  <a:pt x="225000" y="392054"/>
                  <a:pt x="225149" y="394140"/>
                  <a:pt x="225298" y="396301"/>
                </a:cubicBezTo>
                <a:cubicBezTo>
                  <a:pt x="209781" y="398835"/>
                  <a:pt x="193294" y="400176"/>
                  <a:pt x="176285" y="400176"/>
                </a:cubicBezTo>
                <a:cubicBezTo>
                  <a:pt x="78929" y="400176"/>
                  <a:pt x="0" y="356211"/>
                  <a:pt x="0" y="302037"/>
                </a:cubicBezTo>
                <a:cubicBezTo>
                  <a:pt x="0" y="294138"/>
                  <a:pt x="1716" y="286463"/>
                  <a:pt x="4924" y="279086"/>
                </a:cubicBezTo>
                <a:close/>
                <a:moveTo>
                  <a:pt x="261001" y="271959"/>
                </a:moveTo>
                <a:cubicBezTo>
                  <a:pt x="279575" y="315079"/>
                  <a:pt x="349249" y="347103"/>
                  <a:pt x="432425" y="347103"/>
                </a:cubicBezTo>
                <a:cubicBezTo>
                  <a:pt x="515600" y="347103"/>
                  <a:pt x="585199" y="315079"/>
                  <a:pt x="603774" y="271959"/>
                </a:cubicBezTo>
                <a:cubicBezTo>
                  <a:pt x="606981" y="279332"/>
                  <a:pt x="608697" y="287003"/>
                  <a:pt x="608697" y="294897"/>
                </a:cubicBezTo>
                <a:cubicBezTo>
                  <a:pt x="608697" y="349039"/>
                  <a:pt x="529774" y="392979"/>
                  <a:pt x="432425" y="392979"/>
                </a:cubicBezTo>
                <a:cubicBezTo>
                  <a:pt x="335076" y="392979"/>
                  <a:pt x="256152" y="349039"/>
                  <a:pt x="256152" y="294897"/>
                </a:cubicBezTo>
                <a:cubicBezTo>
                  <a:pt x="256152" y="287003"/>
                  <a:pt x="257868" y="279332"/>
                  <a:pt x="261001" y="271959"/>
                </a:cubicBezTo>
                <a:close/>
                <a:moveTo>
                  <a:pt x="4924" y="175567"/>
                </a:moveTo>
                <a:cubicBezTo>
                  <a:pt x="23425" y="218689"/>
                  <a:pt x="93103" y="250713"/>
                  <a:pt x="176285" y="250713"/>
                </a:cubicBezTo>
                <a:cubicBezTo>
                  <a:pt x="197248" y="250713"/>
                  <a:pt x="217391" y="248628"/>
                  <a:pt x="236041" y="244904"/>
                </a:cubicBezTo>
                <a:lnTo>
                  <a:pt x="231640" y="255182"/>
                </a:lnTo>
                <a:cubicBezTo>
                  <a:pt x="227238" y="265311"/>
                  <a:pt x="225000" y="275737"/>
                  <a:pt x="225000" y="286238"/>
                </a:cubicBezTo>
                <a:cubicBezTo>
                  <a:pt x="225000" y="288398"/>
                  <a:pt x="225149" y="290558"/>
                  <a:pt x="225298" y="292718"/>
                </a:cubicBezTo>
                <a:cubicBezTo>
                  <a:pt x="209781" y="295175"/>
                  <a:pt x="193294" y="296516"/>
                  <a:pt x="176285" y="296516"/>
                </a:cubicBezTo>
                <a:cubicBezTo>
                  <a:pt x="78929" y="296516"/>
                  <a:pt x="0" y="252650"/>
                  <a:pt x="0" y="198506"/>
                </a:cubicBezTo>
                <a:cubicBezTo>
                  <a:pt x="0" y="190611"/>
                  <a:pt x="1716" y="182940"/>
                  <a:pt x="4924" y="175567"/>
                </a:cubicBezTo>
                <a:close/>
                <a:moveTo>
                  <a:pt x="432425" y="96392"/>
                </a:moveTo>
                <a:cubicBezTo>
                  <a:pt x="529778" y="96392"/>
                  <a:pt x="608698" y="140291"/>
                  <a:pt x="608698" y="194443"/>
                </a:cubicBezTo>
                <a:cubicBezTo>
                  <a:pt x="608698" y="248595"/>
                  <a:pt x="529778" y="292494"/>
                  <a:pt x="432425" y="292494"/>
                </a:cubicBezTo>
                <a:cubicBezTo>
                  <a:pt x="335072" y="292494"/>
                  <a:pt x="256152" y="248595"/>
                  <a:pt x="256152" y="194443"/>
                </a:cubicBezTo>
                <a:cubicBezTo>
                  <a:pt x="256152" y="140291"/>
                  <a:pt x="335072" y="96392"/>
                  <a:pt x="432425" y="96392"/>
                </a:cubicBezTo>
                <a:close/>
                <a:moveTo>
                  <a:pt x="176258" y="0"/>
                </a:moveTo>
                <a:cubicBezTo>
                  <a:pt x="259651" y="0"/>
                  <a:pt x="329542" y="32175"/>
                  <a:pt x="347817" y="75446"/>
                </a:cubicBezTo>
                <a:cubicBezTo>
                  <a:pt x="275166" y="92800"/>
                  <a:pt x="224966" y="135103"/>
                  <a:pt x="224966" y="185823"/>
                </a:cubicBezTo>
                <a:cubicBezTo>
                  <a:pt x="224966" y="187983"/>
                  <a:pt x="225115" y="190143"/>
                  <a:pt x="225264" y="192228"/>
                </a:cubicBezTo>
                <a:cubicBezTo>
                  <a:pt x="209749" y="194760"/>
                  <a:pt x="193265" y="196101"/>
                  <a:pt x="176258" y="196101"/>
                </a:cubicBezTo>
                <a:cubicBezTo>
                  <a:pt x="78917" y="196101"/>
                  <a:pt x="0" y="152159"/>
                  <a:pt x="0" y="98013"/>
                </a:cubicBezTo>
                <a:cubicBezTo>
                  <a:pt x="0" y="43868"/>
                  <a:pt x="78917" y="0"/>
                  <a:pt x="176258" y="0"/>
                </a:cubicBezTo>
                <a:close/>
              </a:path>
            </a:pathLst>
          </a:custGeom>
          <a:solidFill>
            <a:schemeClr val="bg1">
              <a:lumMod val="85000"/>
            </a:schemeClr>
          </a:solidFill>
          <a:ln>
            <a:noFill/>
          </a:ln>
        </p:spPr>
      </p:sp>
      <p:sp>
        <p:nvSpPr>
          <p:cNvPr id="15" name="science-book_71286">
            <a:extLst>
              <a:ext uri="{FF2B5EF4-FFF2-40B4-BE49-F238E27FC236}">
                <a16:creationId xmlns:a16="http://schemas.microsoft.com/office/drawing/2014/main" xmlns="" id="{C81020A3-911E-4B60-B235-4DB643A0FA18}"/>
              </a:ext>
            </a:extLst>
          </p:cNvPr>
          <p:cNvSpPr>
            <a:spLocks noChangeAspect="1"/>
          </p:cNvSpPr>
          <p:nvPr/>
        </p:nvSpPr>
        <p:spPr bwMode="auto">
          <a:xfrm>
            <a:off x="1908353" y="2432713"/>
            <a:ext cx="424150" cy="396122"/>
          </a:xfrm>
          <a:custGeom>
            <a:avLst/>
            <a:gdLst>
              <a:gd name="connsiteX0" fmla="*/ 420884 w 608697"/>
              <a:gd name="connsiteY0" fmla="*/ 485137 h 568475"/>
              <a:gd name="connsiteX1" fmla="*/ 589080 w 608697"/>
              <a:gd name="connsiteY1" fmla="*/ 485137 h 568475"/>
              <a:gd name="connsiteX2" fmla="*/ 608697 w 608697"/>
              <a:gd name="connsiteY2" fmla="*/ 504650 h 568475"/>
              <a:gd name="connsiteX3" fmla="*/ 608697 w 608697"/>
              <a:gd name="connsiteY3" fmla="*/ 511203 h 568475"/>
              <a:gd name="connsiteX4" fmla="*/ 589080 w 608697"/>
              <a:gd name="connsiteY4" fmla="*/ 530716 h 568475"/>
              <a:gd name="connsiteX5" fmla="*/ 418721 w 608697"/>
              <a:gd name="connsiteY5" fmla="*/ 530716 h 568475"/>
              <a:gd name="connsiteX6" fmla="*/ 330483 w 608697"/>
              <a:gd name="connsiteY6" fmla="*/ 564900 h 568475"/>
              <a:gd name="connsiteX7" fmla="*/ 320861 w 608697"/>
              <a:gd name="connsiteY7" fmla="*/ 568475 h 568475"/>
              <a:gd name="connsiteX8" fmla="*/ 320861 w 608697"/>
              <a:gd name="connsiteY8" fmla="*/ 526992 h 568475"/>
              <a:gd name="connsiteX9" fmla="*/ 328096 w 608697"/>
              <a:gd name="connsiteY9" fmla="*/ 513438 h 568475"/>
              <a:gd name="connsiteX10" fmla="*/ 420884 w 608697"/>
              <a:gd name="connsiteY10" fmla="*/ 485137 h 568475"/>
              <a:gd name="connsiteX11" fmla="*/ 19622 w 608697"/>
              <a:gd name="connsiteY11" fmla="*/ 485137 h 568475"/>
              <a:gd name="connsiteX12" fmla="*/ 187860 w 608697"/>
              <a:gd name="connsiteY12" fmla="*/ 485137 h 568475"/>
              <a:gd name="connsiteX13" fmla="*/ 280670 w 608697"/>
              <a:gd name="connsiteY13" fmla="*/ 513438 h 568475"/>
              <a:gd name="connsiteX14" fmla="*/ 287907 w 608697"/>
              <a:gd name="connsiteY14" fmla="*/ 526992 h 568475"/>
              <a:gd name="connsiteX15" fmla="*/ 287907 w 608697"/>
              <a:gd name="connsiteY15" fmla="*/ 568475 h 568475"/>
              <a:gd name="connsiteX16" fmla="*/ 278134 w 608697"/>
              <a:gd name="connsiteY16" fmla="*/ 564826 h 568475"/>
              <a:gd name="connsiteX17" fmla="*/ 187860 w 608697"/>
              <a:gd name="connsiteY17" fmla="*/ 530716 h 568475"/>
              <a:gd name="connsiteX18" fmla="*/ 19622 w 608697"/>
              <a:gd name="connsiteY18" fmla="*/ 530716 h 568475"/>
              <a:gd name="connsiteX19" fmla="*/ 0 w 608697"/>
              <a:gd name="connsiteY19" fmla="*/ 511203 h 568475"/>
              <a:gd name="connsiteX20" fmla="*/ 0 w 608697"/>
              <a:gd name="connsiteY20" fmla="*/ 504650 h 568475"/>
              <a:gd name="connsiteX21" fmla="*/ 19622 w 608697"/>
              <a:gd name="connsiteY21" fmla="*/ 485137 h 568475"/>
              <a:gd name="connsiteX22" fmla="*/ 420884 w 608697"/>
              <a:gd name="connsiteY22" fmla="*/ 29920 h 568475"/>
              <a:gd name="connsiteX23" fmla="*/ 438710 w 608697"/>
              <a:gd name="connsiteY23" fmla="*/ 29920 h 568475"/>
              <a:gd name="connsiteX24" fmla="*/ 438710 w 608697"/>
              <a:gd name="connsiteY24" fmla="*/ 162804 h 568475"/>
              <a:gd name="connsiteX25" fmla="*/ 450421 w 608697"/>
              <a:gd name="connsiteY25" fmla="*/ 193343 h 568475"/>
              <a:gd name="connsiteX26" fmla="*/ 473469 w 608697"/>
              <a:gd name="connsiteY26" fmla="*/ 218817 h 568475"/>
              <a:gd name="connsiteX27" fmla="*/ 500097 w 608697"/>
              <a:gd name="connsiteY27" fmla="*/ 230661 h 568475"/>
              <a:gd name="connsiteX28" fmla="*/ 526799 w 608697"/>
              <a:gd name="connsiteY28" fmla="*/ 218817 h 568475"/>
              <a:gd name="connsiteX29" fmla="*/ 549772 w 608697"/>
              <a:gd name="connsiteY29" fmla="*/ 193343 h 568475"/>
              <a:gd name="connsiteX30" fmla="*/ 561557 w 608697"/>
              <a:gd name="connsiteY30" fmla="*/ 162804 h 568475"/>
              <a:gd name="connsiteX31" fmla="*/ 561557 w 608697"/>
              <a:gd name="connsiteY31" fmla="*/ 29920 h 568475"/>
              <a:gd name="connsiteX32" fmla="*/ 589080 w 608697"/>
              <a:gd name="connsiteY32" fmla="*/ 29920 h 568475"/>
              <a:gd name="connsiteX33" fmla="*/ 608697 w 608697"/>
              <a:gd name="connsiteY33" fmla="*/ 49435 h 568475"/>
              <a:gd name="connsiteX34" fmla="*/ 608697 w 608697"/>
              <a:gd name="connsiteY34" fmla="*/ 440489 h 568475"/>
              <a:gd name="connsiteX35" fmla="*/ 589080 w 608697"/>
              <a:gd name="connsiteY35" fmla="*/ 460004 h 568475"/>
              <a:gd name="connsiteX36" fmla="*/ 420884 w 608697"/>
              <a:gd name="connsiteY36" fmla="*/ 460004 h 568475"/>
              <a:gd name="connsiteX37" fmla="*/ 320861 w 608697"/>
              <a:gd name="connsiteY37" fmla="*/ 497769 h 568475"/>
              <a:gd name="connsiteX38" fmla="*/ 320861 w 608697"/>
              <a:gd name="connsiteY38" fmla="*/ 67610 h 568475"/>
              <a:gd name="connsiteX39" fmla="*/ 420884 w 608697"/>
              <a:gd name="connsiteY39" fmla="*/ 29920 h 568475"/>
              <a:gd name="connsiteX40" fmla="*/ 19622 w 608697"/>
              <a:gd name="connsiteY40" fmla="*/ 29920 h 568475"/>
              <a:gd name="connsiteX41" fmla="*/ 187860 w 608697"/>
              <a:gd name="connsiteY41" fmla="*/ 29920 h 568475"/>
              <a:gd name="connsiteX42" fmla="*/ 287907 w 608697"/>
              <a:gd name="connsiteY42" fmla="*/ 67610 h 568475"/>
              <a:gd name="connsiteX43" fmla="*/ 287907 w 608697"/>
              <a:gd name="connsiteY43" fmla="*/ 497769 h 568475"/>
              <a:gd name="connsiteX44" fmla="*/ 187860 w 608697"/>
              <a:gd name="connsiteY44" fmla="*/ 460004 h 568475"/>
              <a:gd name="connsiteX45" fmla="*/ 19622 w 608697"/>
              <a:gd name="connsiteY45" fmla="*/ 460004 h 568475"/>
              <a:gd name="connsiteX46" fmla="*/ 0 w 608697"/>
              <a:gd name="connsiteY46" fmla="*/ 440489 h 568475"/>
              <a:gd name="connsiteX47" fmla="*/ 0 w 608697"/>
              <a:gd name="connsiteY47" fmla="*/ 49435 h 568475"/>
              <a:gd name="connsiteX48" fmla="*/ 19622 w 608697"/>
              <a:gd name="connsiteY48" fmla="*/ 29920 h 568475"/>
              <a:gd name="connsiteX49" fmla="*/ 484356 w 608697"/>
              <a:gd name="connsiteY49" fmla="*/ 0 h 568475"/>
              <a:gd name="connsiteX50" fmla="*/ 515833 w 608697"/>
              <a:gd name="connsiteY50" fmla="*/ 0 h 568475"/>
              <a:gd name="connsiteX51" fmla="*/ 535450 w 608697"/>
              <a:gd name="connsiteY51" fmla="*/ 19586 h 568475"/>
              <a:gd name="connsiteX52" fmla="*/ 535450 w 608697"/>
              <a:gd name="connsiteY52" fmla="*/ 29937 h 568475"/>
              <a:gd name="connsiteX53" fmla="*/ 535450 w 608697"/>
              <a:gd name="connsiteY53" fmla="*/ 162791 h 568475"/>
              <a:gd name="connsiteX54" fmla="*/ 530378 w 608697"/>
              <a:gd name="connsiteY54" fmla="*/ 175898 h 568475"/>
              <a:gd name="connsiteX55" fmla="*/ 507404 w 608697"/>
              <a:gd name="connsiteY55" fmla="*/ 201367 h 568475"/>
              <a:gd name="connsiteX56" fmla="*/ 500095 w 608697"/>
              <a:gd name="connsiteY56" fmla="*/ 204569 h 568475"/>
              <a:gd name="connsiteX57" fmla="*/ 492860 w 608697"/>
              <a:gd name="connsiteY57" fmla="*/ 201367 h 568475"/>
              <a:gd name="connsiteX58" fmla="*/ 469811 w 608697"/>
              <a:gd name="connsiteY58" fmla="*/ 175898 h 568475"/>
              <a:gd name="connsiteX59" fmla="*/ 464814 w 608697"/>
              <a:gd name="connsiteY59" fmla="*/ 162791 h 568475"/>
              <a:gd name="connsiteX60" fmla="*/ 464814 w 608697"/>
              <a:gd name="connsiteY60" fmla="*/ 29937 h 568475"/>
              <a:gd name="connsiteX61" fmla="*/ 464814 w 608697"/>
              <a:gd name="connsiteY61" fmla="*/ 19586 h 568475"/>
              <a:gd name="connsiteX62" fmla="*/ 484356 w 608697"/>
              <a:gd name="connsiteY62" fmla="*/ 0 h 568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608697" h="568475">
                <a:moveTo>
                  <a:pt x="420884" y="485137"/>
                </a:moveTo>
                <a:lnTo>
                  <a:pt x="589080" y="485137"/>
                </a:lnTo>
                <a:cubicBezTo>
                  <a:pt x="599896" y="485137"/>
                  <a:pt x="608697" y="493851"/>
                  <a:pt x="608697" y="504650"/>
                </a:cubicBezTo>
                <a:lnTo>
                  <a:pt x="608697" y="511203"/>
                </a:lnTo>
                <a:cubicBezTo>
                  <a:pt x="608697" y="522002"/>
                  <a:pt x="599896" y="530716"/>
                  <a:pt x="589080" y="530716"/>
                </a:cubicBezTo>
                <a:lnTo>
                  <a:pt x="418721" y="530716"/>
                </a:lnTo>
                <a:cubicBezTo>
                  <a:pt x="386051" y="530716"/>
                  <a:pt x="355172" y="543526"/>
                  <a:pt x="330483" y="564900"/>
                </a:cubicBezTo>
                <a:cubicBezTo>
                  <a:pt x="327723" y="567283"/>
                  <a:pt x="324292" y="568475"/>
                  <a:pt x="320861" y="568475"/>
                </a:cubicBezTo>
                <a:lnTo>
                  <a:pt x="320861" y="526992"/>
                </a:lnTo>
                <a:cubicBezTo>
                  <a:pt x="320861" y="521556"/>
                  <a:pt x="323621" y="516491"/>
                  <a:pt x="328096" y="513438"/>
                </a:cubicBezTo>
                <a:cubicBezTo>
                  <a:pt x="355395" y="495042"/>
                  <a:pt x="387617" y="485137"/>
                  <a:pt x="420884" y="485137"/>
                </a:cubicBezTo>
                <a:close/>
                <a:moveTo>
                  <a:pt x="19622" y="485137"/>
                </a:moveTo>
                <a:lnTo>
                  <a:pt x="187860" y="485137"/>
                </a:lnTo>
                <a:cubicBezTo>
                  <a:pt x="221134" y="485137"/>
                  <a:pt x="253364" y="495042"/>
                  <a:pt x="280670" y="513438"/>
                </a:cubicBezTo>
                <a:cubicBezTo>
                  <a:pt x="285147" y="516491"/>
                  <a:pt x="287907" y="521556"/>
                  <a:pt x="287907" y="526992"/>
                </a:cubicBezTo>
                <a:lnTo>
                  <a:pt x="287907" y="568475"/>
                </a:lnTo>
                <a:cubicBezTo>
                  <a:pt x="284400" y="568475"/>
                  <a:pt x="280969" y="567283"/>
                  <a:pt x="278134" y="564826"/>
                </a:cubicBezTo>
                <a:cubicBezTo>
                  <a:pt x="253215" y="542856"/>
                  <a:pt x="221134" y="530716"/>
                  <a:pt x="187860" y="530716"/>
                </a:cubicBezTo>
                <a:lnTo>
                  <a:pt x="19622" y="530716"/>
                </a:lnTo>
                <a:cubicBezTo>
                  <a:pt x="8804" y="530716"/>
                  <a:pt x="0" y="522002"/>
                  <a:pt x="0" y="511203"/>
                </a:cubicBezTo>
                <a:lnTo>
                  <a:pt x="0" y="504650"/>
                </a:lnTo>
                <a:cubicBezTo>
                  <a:pt x="0" y="493851"/>
                  <a:pt x="8804" y="485137"/>
                  <a:pt x="19622" y="485137"/>
                </a:cubicBezTo>
                <a:close/>
                <a:moveTo>
                  <a:pt x="420884" y="29920"/>
                </a:moveTo>
                <a:lnTo>
                  <a:pt x="438710" y="29920"/>
                </a:lnTo>
                <a:lnTo>
                  <a:pt x="438710" y="162804"/>
                </a:lnTo>
                <a:cubicBezTo>
                  <a:pt x="438710" y="174126"/>
                  <a:pt x="442887" y="184926"/>
                  <a:pt x="450421" y="193343"/>
                </a:cubicBezTo>
                <a:lnTo>
                  <a:pt x="473469" y="218817"/>
                </a:lnTo>
                <a:cubicBezTo>
                  <a:pt x="480256" y="226341"/>
                  <a:pt x="489953" y="230661"/>
                  <a:pt x="500097" y="230661"/>
                </a:cubicBezTo>
                <a:cubicBezTo>
                  <a:pt x="510241" y="230661"/>
                  <a:pt x="520012" y="226341"/>
                  <a:pt x="526799" y="218817"/>
                </a:cubicBezTo>
                <a:lnTo>
                  <a:pt x="549772" y="193343"/>
                </a:lnTo>
                <a:cubicBezTo>
                  <a:pt x="557380" y="184926"/>
                  <a:pt x="561557" y="174126"/>
                  <a:pt x="561557" y="162804"/>
                </a:cubicBezTo>
                <a:lnTo>
                  <a:pt x="561557" y="29920"/>
                </a:lnTo>
                <a:lnTo>
                  <a:pt x="589080" y="29920"/>
                </a:lnTo>
                <a:cubicBezTo>
                  <a:pt x="599896" y="29920"/>
                  <a:pt x="608697" y="38635"/>
                  <a:pt x="608697" y="49435"/>
                </a:cubicBezTo>
                <a:lnTo>
                  <a:pt x="608697" y="440489"/>
                </a:lnTo>
                <a:cubicBezTo>
                  <a:pt x="608697" y="451289"/>
                  <a:pt x="599896" y="460004"/>
                  <a:pt x="589080" y="460004"/>
                </a:cubicBezTo>
                <a:lnTo>
                  <a:pt x="420884" y="460004"/>
                </a:lnTo>
                <a:cubicBezTo>
                  <a:pt x="384037" y="460004"/>
                  <a:pt x="348533" y="473412"/>
                  <a:pt x="320861" y="497769"/>
                </a:cubicBezTo>
                <a:lnTo>
                  <a:pt x="320861" y="67610"/>
                </a:lnTo>
                <a:cubicBezTo>
                  <a:pt x="348533" y="43327"/>
                  <a:pt x="384037" y="29920"/>
                  <a:pt x="420884" y="29920"/>
                </a:cubicBezTo>
                <a:close/>
                <a:moveTo>
                  <a:pt x="19622" y="29920"/>
                </a:moveTo>
                <a:lnTo>
                  <a:pt x="187860" y="29920"/>
                </a:lnTo>
                <a:cubicBezTo>
                  <a:pt x="224715" y="29920"/>
                  <a:pt x="260228" y="43327"/>
                  <a:pt x="287907" y="67610"/>
                </a:cubicBezTo>
                <a:lnTo>
                  <a:pt x="287907" y="497769"/>
                </a:lnTo>
                <a:cubicBezTo>
                  <a:pt x="260228" y="473412"/>
                  <a:pt x="224715" y="460004"/>
                  <a:pt x="187860" y="460004"/>
                </a:cubicBezTo>
                <a:lnTo>
                  <a:pt x="19622" y="460004"/>
                </a:lnTo>
                <a:cubicBezTo>
                  <a:pt x="8804" y="460004"/>
                  <a:pt x="0" y="451289"/>
                  <a:pt x="0" y="440489"/>
                </a:cubicBezTo>
                <a:lnTo>
                  <a:pt x="0" y="49435"/>
                </a:lnTo>
                <a:cubicBezTo>
                  <a:pt x="0" y="38635"/>
                  <a:pt x="8804" y="29920"/>
                  <a:pt x="19622" y="29920"/>
                </a:cubicBezTo>
                <a:close/>
                <a:moveTo>
                  <a:pt x="484356" y="0"/>
                </a:moveTo>
                <a:lnTo>
                  <a:pt x="515833" y="0"/>
                </a:lnTo>
                <a:cubicBezTo>
                  <a:pt x="526648" y="0"/>
                  <a:pt x="535450" y="8787"/>
                  <a:pt x="535450" y="19586"/>
                </a:cubicBezTo>
                <a:lnTo>
                  <a:pt x="535450" y="29937"/>
                </a:lnTo>
                <a:lnTo>
                  <a:pt x="535450" y="162791"/>
                </a:lnTo>
                <a:cubicBezTo>
                  <a:pt x="535450" y="167632"/>
                  <a:pt x="533660" y="172249"/>
                  <a:pt x="530378" y="175898"/>
                </a:cubicBezTo>
                <a:lnTo>
                  <a:pt x="507404" y="201367"/>
                </a:lnTo>
                <a:cubicBezTo>
                  <a:pt x="505465" y="203526"/>
                  <a:pt x="502780" y="204569"/>
                  <a:pt x="500095" y="204569"/>
                </a:cubicBezTo>
                <a:cubicBezTo>
                  <a:pt x="497409" y="204569"/>
                  <a:pt x="494799" y="203526"/>
                  <a:pt x="492860" y="201367"/>
                </a:cubicBezTo>
                <a:lnTo>
                  <a:pt x="469811" y="175898"/>
                </a:lnTo>
                <a:cubicBezTo>
                  <a:pt x="466604" y="172249"/>
                  <a:pt x="464814" y="167632"/>
                  <a:pt x="464814" y="162791"/>
                </a:cubicBezTo>
                <a:lnTo>
                  <a:pt x="464814" y="29937"/>
                </a:lnTo>
                <a:lnTo>
                  <a:pt x="464814" y="19586"/>
                </a:lnTo>
                <a:cubicBezTo>
                  <a:pt x="464814" y="8787"/>
                  <a:pt x="473541" y="0"/>
                  <a:pt x="484356" y="0"/>
                </a:cubicBezTo>
                <a:close/>
              </a:path>
            </a:pathLst>
          </a:custGeom>
          <a:solidFill>
            <a:schemeClr val="bg1">
              <a:lumMod val="85000"/>
            </a:schemeClr>
          </a:solidFill>
          <a:ln>
            <a:noFill/>
          </a:ln>
        </p:spPr>
      </p:sp>
      <p:sp>
        <p:nvSpPr>
          <p:cNvPr id="16" name="圆: 空心 15">
            <a:extLst>
              <a:ext uri="{FF2B5EF4-FFF2-40B4-BE49-F238E27FC236}">
                <a16:creationId xmlns:a16="http://schemas.microsoft.com/office/drawing/2014/main" xmlns="" id="{82C8EF9F-3C10-43B7-A673-7C924ECE3FDB}"/>
              </a:ext>
            </a:extLst>
          </p:cNvPr>
          <p:cNvSpPr/>
          <p:nvPr/>
        </p:nvSpPr>
        <p:spPr>
          <a:xfrm>
            <a:off x="-326923" y="-2993923"/>
            <a:ext cx="12845846" cy="12845846"/>
          </a:xfrm>
          <a:prstGeom prst="donut">
            <a:avLst>
              <a:gd name="adj" fmla="val 236"/>
            </a:avLst>
          </a:prstGeom>
          <a:solidFill>
            <a:srgbClr val="E3B6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301061571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59EB8A94-9213-4FAB-97D7-ADA437839638}"/>
              </a:ext>
            </a:extLst>
          </p:cNvPr>
          <p:cNvSpPr/>
          <p:nvPr/>
        </p:nvSpPr>
        <p:spPr>
          <a:xfrm>
            <a:off x="0" y="0"/>
            <a:ext cx="12192000" cy="6858000"/>
          </a:xfrm>
          <a:prstGeom prst="rect">
            <a:avLst/>
          </a:prstGeom>
          <a:solidFill>
            <a:srgbClr val="7350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a:extLst>
              <a:ext uri="{FF2B5EF4-FFF2-40B4-BE49-F238E27FC236}">
                <a16:creationId xmlns:a16="http://schemas.microsoft.com/office/drawing/2014/main" xmlns="" id="{3F1FFE3C-E71D-459C-9ABC-05FDEC103C2D}"/>
              </a:ext>
            </a:extLst>
          </p:cNvPr>
          <p:cNvSpPr/>
          <p:nvPr/>
        </p:nvSpPr>
        <p:spPr>
          <a:xfrm>
            <a:off x="6738728" y="0"/>
            <a:ext cx="4823791" cy="6858000"/>
          </a:xfrm>
          <a:prstGeom prst="rect">
            <a:avLst/>
          </a:prstGeom>
          <a:blipFill>
            <a:blip r:embed="rId3" cstate="email">
              <a:extLst>
                <a:ext uri="{28A0092B-C50C-407E-A947-70E740481C1C}">
                  <a14:useLocalDpi xmlns:a14="http://schemas.microsoft.com/office/drawing/2010/main"/>
                </a:ext>
              </a:extLst>
            </a:blip>
            <a:stretch>
              <a:fillRect t="-3107" b="-309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矩形 4">
            <a:extLst>
              <a:ext uri="{FF2B5EF4-FFF2-40B4-BE49-F238E27FC236}">
                <a16:creationId xmlns:a16="http://schemas.microsoft.com/office/drawing/2014/main" xmlns="" id="{426F8E65-A7F0-4AFD-9F20-5485A3435081}"/>
              </a:ext>
            </a:extLst>
          </p:cNvPr>
          <p:cNvSpPr/>
          <p:nvPr/>
        </p:nvSpPr>
        <p:spPr>
          <a:xfrm>
            <a:off x="4949684" y="1871240"/>
            <a:ext cx="3578088" cy="3539590"/>
          </a:xfrm>
          <a:prstGeom prst="rect">
            <a:avLst/>
          </a:prstGeom>
          <a:solidFill>
            <a:srgbClr val="E3B65C"/>
          </a:solidFill>
          <a:ln>
            <a:noFill/>
          </a:ln>
          <a:effectLst>
            <a:outerShdw blurRad="203200" dist="38100" dir="10800000" sx="102000" sy="102000" algn="r"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a:extLst>
              <a:ext uri="{FF2B5EF4-FFF2-40B4-BE49-F238E27FC236}">
                <a16:creationId xmlns:a16="http://schemas.microsoft.com/office/drawing/2014/main" xmlns="" id="{D6936619-1608-4B95-AEF5-0F8CBAB1851E}"/>
              </a:ext>
            </a:extLst>
          </p:cNvPr>
          <p:cNvGrpSpPr/>
          <p:nvPr/>
        </p:nvGrpSpPr>
        <p:grpSpPr>
          <a:xfrm>
            <a:off x="553276" y="1447170"/>
            <a:ext cx="3843131" cy="3963659"/>
            <a:chOff x="894521" y="1531394"/>
            <a:chExt cx="3843131" cy="3963659"/>
          </a:xfrm>
        </p:grpSpPr>
        <p:sp>
          <p:nvSpPr>
            <p:cNvPr id="6" name="文本框 5">
              <a:extLst>
                <a:ext uri="{FF2B5EF4-FFF2-40B4-BE49-F238E27FC236}">
                  <a16:creationId xmlns:a16="http://schemas.microsoft.com/office/drawing/2014/main" xmlns="" id="{95A06F8C-2FAB-4091-802C-C5DD6AD2035E}"/>
                </a:ext>
              </a:extLst>
            </p:cNvPr>
            <p:cNvSpPr txBox="1"/>
            <p:nvPr/>
          </p:nvSpPr>
          <p:spPr>
            <a:xfrm>
              <a:off x="894521" y="1531394"/>
              <a:ext cx="3277943" cy="400110"/>
            </a:xfrm>
            <a:prstGeom prst="rect">
              <a:avLst/>
            </a:prstGeom>
            <a:noFill/>
          </p:spPr>
          <p:txBody>
            <a:bodyPr wrap="square" rtlCol="0">
              <a:spAutoFit/>
            </a:bodyPr>
            <a:lstStyle/>
            <a:p>
              <a:r>
                <a:rPr lang="en-US" altLang="zh-CN" sz="2000" dirty="0">
                  <a:solidFill>
                    <a:schemeClr val="bg1">
                      <a:lumMod val="95000"/>
                    </a:schemeClr>
                  </a:solidFill>
                  <a:effectLst>
                    <a:outerShdw dist="38100" dir="16200000" sx="102000" sy="102000" rotWithShape="0">
                      <a:prstClr val="black">
                        <a:alpha val="11000"/>
                      </a:prstClr>
                    </a:outerShdw>
                  </a:effectLst>
                  <a:latin typeface="Kozuka Gothic Pr6N B" panose="020B0800000000000000" pitchFamily="34" charset="-128"/>
                  <a:ea typeface="Kozuka Gothic Pr6N B" panose="020B0800000000000000" pitchFamily="34" charset="-128"/>
                </a:rPr>
                <a:t>Please enter title</a:t>
              </a:r>
              <a:endParaRPr lang="zh-CN" altLang="en-US" dirty="0">
                <a:solidFill>
                  <a:schemeClr val="bg1">
                    <a:lumMod val="95000"/>
                  </a:schemeClr>
                </a:solidFill>
                <a:effectLst>
                  <a:outerShdw dist="38100" dir="16200000" sx="102000" sy="102000" rotWithShape="0">
                    <a:prstClr val="black">
                      <a:alpha val="11000"/>
                    </a:prstClr>
                  </a:outerShdw>
                </a:effectLst>
                <a:latin typeface="Kozuka Gothic Pr6N B" panose="020B0800000000000000" pitchFamily="34" charset="-128"/>
                <a:ea typeface="Kozuka Gothic Pr6N B" panose="020B0800000000000000" pitchFamily="34" charset="-128"/>
              </a:endParaRPr>
            </a:p>
          </p:txBody>
        </p:sp>
        <p:sp>
          <p:nvSpPr>
            <p:cNvPr id="7" name="文本框 6">
              <a:extLst>
                <a:ext uri="{FF2B5EF4-FFF2-40B4-BE49-F238E27FC236}">
                  <a16:creationId xmlns:a16="http://schemas.microsoft.com/office/drawing/2014/main" xmlns="" id="{FFD9D418-FD91-45EE-B617-B37C453C7307}"/>
                </a:ext>
              </a:extLst>
            </p:cNvPr>
            <p:cNvSpPr txBox="1"/>
            <p:nvPr/>
          </p:nvSpPr>
          <p:spPr>
            <a:xfrm>
              <a:off x="894522" y="1931504"/>
              <a:ext cx="3843130" cy="900246"/>
            </a:xfrm>
            <a:prstGeom prst="rect">
              <a:avLst/>
            </a:prstGeom>
            <a:noFill/>
          </p:spPr>
          <p:txBody>
            <a:bodyPr wrap="square" rtlCol="0">
              <a:spAutoFit/>
            </a:bodyPr>
            <a:lstStyle/>
            <a:p>
              <a:r>
                <a:rPr lang="en-US" altLang="zh-CN" sz="1050" i="1" dirty="0">
                  <a:solidFill>
                    <a:schemeClr val="bg1">
                      <a:lumMod val="95000"/>
                    </a:schemeClr>
                  </a:solidFill>
                  <a:latin typeface="Comic Sans MS" panose="030F0702030302020204" pitchFamily="66" charset="0"/>
                </a:rPr>
                <a:t>Life if only such as first see, what autumn wind </a:t>
              </a:r>
              <a:r>
                <a:rPr lang="en-US" altLang="zh-CN" sz="1050" i="1" dirty="0" err="1">
                  <a:solidFill>
                    <a:schemeClr val="bg1">
                      <a:lumMod val="95000"/>
                    </a:schemeClr>
                  </a:solidFill>
                  <a:latin typeface="Comic Sans MS" panose="030F0702030302020204" pitchFamily="66" charset="0"/>
                </a:rPr>
                <a:t>sapainting</a:t>
              </a:r>
              <a:r>
                <a:rPr lang="en-US" altLang="zh-CN" sz="1050" i="1" dirty="0">
                  <a:solidFill>
                    <a:schemeClr val="bg1">
                      <a:lumMod val="95000"/>
                    </a:schemeClr>
                  </a:solidFill>
                  <a:latin typeface="Comic Sans MS" panose="030F0702030302020204" pitchFamily="66" charset="0"/>
                </a:rPr>
                <a:t> fan. It is easy to change, but it is easy to change.. Life if only such as first see, what autumn wind sad painting fan. It is easy to change, but it is easy to change. </a:t>
              </a:r>
              <a:endParaRPr lang="zh-CN" altLang="en-US" sz="1050" i="1" dirty="0">
                <a:solidFill>
                  <a:schemeClr val="bg1">
                    <a:lumMod val="95000"/>
                  </a:schemeClr>
                </a:solidFill>
                <a:latin typeface="Comic Sans MS" panose="030F0702030302020204" pitchFamily="66" charset="0"/>
              </a:endParaRPr>
            </a:p>
            <a:p>
              <a:r>
                <a:rPr lang="en-US" altLang="zh-CN" sz="1050" i="1" dirty="0">
                  <a:solidFill>
                    <a:schemeClr val="bg1">
                      <a:lumMod val="95000"/>
                    </a:schemeClr>
                  </a:solidFill>
                  <a:latin typeface="Comic Sans MS" panose="030F0702030302020204" pitchFamily="66" charset="0"/>
                </a:rPr>
                <a:t> </a:t>
              </a:r>
              <a:endParaRPr lang="zh-CN" altLang="en-US" sz="1050" i="1" dirty="0">
                <a:solidFill>
                  <a:schemeClr val="bg1">
                    <a:lumMod val="95000"/>
                  </a:schemeClr>
                </a:solidFill>
                <a:latin typeface="Comic Sans MS" panose="030F0702030302020204" pitchFamily="66" charset="0"/>
              </a:endParaRPr>
            </a:p>
          </p:txBody>
        </p:sp>
        <p:sp>
          <p:nvSpPr>
            <p:cNvPr id="8" name="文本框 7">
              <a:extLst>
                <a:ext uri="{FF2B5EF4-FFF2-40B4-BE49-F238E27FC236}">
                  <a16:creationId xmlns:a16="http://schemas.microsoft.com/office/drawing/2014/main" xmlns="" id="{167EF79E-41FB-44E1-A6AF-352889B7D520}"/>
                </a:ext>
              </a:extLst>
            </p:cNvPr>
            <p:cNvSpPr txBox="1"/>
            <p:nvPr/>
          </p:nvSpPr>
          <p:spPr>
            <a:xfrm>
              <a:off x="894521" y="4194697"/>
              <a:ext cx="3474713" cy="400110"/>
            </a:xfrm>
            <a:prstGeom prst="rect">
              <a:avLst/>
            </a:prstGeom>
            <a:noFill/>
          </p:spPr>
          <p:txBody>
            <a:bodyPr wrap="square" rtlCol="0">
              <a:spAutoFit/>
            </a:bodyPr>
            <a:lstStyle/>
            <a:p>
              <a:r>
                <a:rPr lang="en-US" altLang="zh-CN" sz="2000" dirty="0">
                  <a:solidFill>
                    <a:schemeClr val="bg1">
                      <a:lumMod val="95000"/>
                    </a:schemeClr>
                  </a:solidFill>
                  <a:effectLst>
                    <a:outerShdw dist="38100" dir="16200000" sx="102000" sy="102000" rotWithShape="0">
                      <a:prstClr val="black">
                        <a:alpha val="11000"/>
                      </a:prstClr>
                    </a:outerShdw>
                  </a:effectLst>
                  <a:latin typeface="Kozuka Gothic Pr6N B" panose="020B0800000000000000" pitchFamily="34" charset="-128"/>
                  <a:ea typeface="Kozuka Gothic Pr6N B" panose="020B0800000000000000" pitchFamily="34" charset="-128"/>
                </a:rPr>
                <a:t>Please enter title</a:t>
              </a:r>
              <a:endParaRPr lang="zh-CN" altLang="en-US" dirty="0">
                <a:solidFill>
                  <a:schemeClr val="bg1">
                    <a:lumMod val="95000"/>
                  </a:schemeClr>
                </a:solidFill>
                <a:effectLst>
                  <a:outerShdw dist="38100" dir="16200000" sx="102000" sy="102000" rotWithShape="0">
                    <a:prstClr val="black">
                      <a:alpha val="11000"/>
                    </a:prstClr>
                  </a:outerShdw>
                </a:effectLst>
                <a:latin typeface="Kozuka Gothic Pr6N B" panose="020B0800000000000000" pitchFamily="34" charset="-128"/>
                <a:ea typeface="Kozuka Gothic Pr6N B" panose="020B0800000000000000" pitchFamily="34" charset="-128"/>
              </a:endParaRPr>
            </a:p>
          </p:txBody>
        </p:sp>
        <p:sp>
          <p:nvSpPr>
            <p:cNvPr id="9" name="文本框 8">
              <a:extLst>
                <a:ext uri="{FF2B5EF4-FFF2-40B4-BE49-F238E27FC236}">
                  <a16:creationId xmlns:a16="http://schemas.microsoft.com/office/drawing/2014/main" xmlns="" id="{F29AEF3C-D767-4903-A12B-CBDD65A4ACAC}"/>
                </a:ext>
              </a:extLst>
            </p:cNvPr>
            <p:cNvSpPr txBox="1"/>
            <p:nvPr/>
          </p:nvSpPr>
          <p:spPr>
            <a:xfrm>
              <a:off x="894522" y="4594807"/>
              <a:ext cx="3843130" cy="900246"/>
            </a:xfrm>
            <a:prstGeom prst="rect">
              <a:avLst/>
            </a:prstGeom>
            <a:noFill/>
          </p:spPr>
          <p:txBody>
            <a:bodyPr wrap="square" rtlCol="0">
              <a:spAutoFit/>
            </a:bodyPr>
            <a:lstStyle/>
            <a:p>
              <a:r>
                <a:rPr lang="en-US" altLang="zh-CN" sz="1050" i="1" dirty="0">
                  <a:solidFill>
                    <a:schemeClr val="bg1">
                      <a:lumMod val="95000"/>
                    </a:schemeClr>
                  </a:solidFill>
                  <a:latin typeface="Comic Sans MS" panose="030F0702030302020204" pitchFamily="66" charset="0"/>
                </a:rPr>
                <a:t>Life if only such as first see, what autumn wind </a:t>
              </a:r>
              <a:r>
                <a:rPr lang="en-US" altLang="zh-CN" sz="1050" i="1" dirty="0" err="1">
                  <a:solidFill>
                    <a:schemeClr val="bg1">
                      <a:lumMod val="95000"/>
                    </a:schemeClr>
                  </a:solidFill>
                  <a:latin typeface="Comic Sans MS" panose="030F0702030302020204" pitchFamily="66" charset="0"/>
                </a:rPr>
                <a:t>sapainting</a:t>
              </a:r>
              <a:r>
                <a:rPr lang="en-US" altLang="zh-CN" sz="1050" i="1" dirty="0">
                  <a:solidFill>
                    <a:schemeClr val="bg1">
                      <a:lumMod val="95000"/>
                    </a:schemeClr>
                  </a:solidFill>
                  <a:latin typeface="Comic Sans MS" panose="030F0702030302020204" pitchFamily="66" charset="0"/>
                </a:rPr>
                <a:t> fan. It is easy to change, but it is easy to change.. Life if only such as first see, what autumn wind sad painting fan. It is easy to change, but it is easy to change. </a:t>
              </a:r>
              <a:endParaRPr lang="zh-CN" altLang="en-US" sz="1050" i="1" dirty="0">
                <a:solidFill>
                  <a:schemeClr val="bg1">
                    <a:lumMod val="95000"/>
                  </a:schemeClr>
                </a:solidFill>
                <a:latin typeface="Comic Sans MS" panose="030F0702030302020204" pitchFamily="66" charset="0"/>
              </a:endParaRPr>
            </a:p>
            <a:p>
              <a:r>
                <a:rPr lang="en-US" altLang="zh-CN" sz="1050" i="1" dirty="0">
                  <a:solidFill>
                    <a:schemeClr val="bg1">
                      <a:lumMod val="95000"/>
                    </a:schemeClr>
                  </a:solidFill>
                  <a:latin typeface="Comic Sans MS" panose="030F0702030302020204" pitchFamily="66" charset="0"/>
                </a:rPr>
                <a:t> </a:t>
              </a:r>
              <a:endParaRPr lang="zh-CN" altLang="en-US" sz="1050" i="1" dirty="0">
                <a:solidFill>
                  <a:schemeClr val="bg1">
                    <a:lumMod val="95000"/>
                  </a:schemeClr>
                </a:solidFill>
                <a:latin typeface="Comic Sans MS" panose="030F0702030302020204" pitchFamily="66" charset="0"/>
              </a:endParaRPr>
            </a:p>
          </p:txBody>
        </p:sp>
      </p:grpSp>
    </p:spTree>
    <p:extLst>
      <p:ext uri="{BB962C8B-B14F-4D97-AF65-F5344CB8AC3E}">
        <p14:creationId xmlns:p14="http://schemas.microsoft.com/office/powerpoint/2010/main" val="161708377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59EB8A94-9213-4FAB-97D7-ADA437839638}"/>
              </a:ext>
            </a:extLst>
          </p:cNvPr>
          <p:cNvSpPr/>
          <p:nvPr/>
        </p:nvSpPr>
        <p:spPr>
          <a:xfrm>
            <a:off x="0" y="0"/>
            <a:ext cx="12192000" cy="6858000"/>
          </a:xfrm>
          <a:prstGeom prst="rect">
            <a:avLst/>
          </a:prstGeom>
          <a:solidFill>
            <a:srgbClr val="7350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a:extLst>
              <a:ext uri="{FF2B5EF4-FFF2-40B4-BE49-F238E27FC236}">
                <a16:creationId xmlns:a16="http://schemas.microsoft.com/office/drawing/2014/main" xmlns="" id="{091FED10-533D-45EC-9FCF-49CDF5696FB7}"/>
              </a:ext>
            </a:extLst>
          </p:cNvPr>
          <p:cNvSpPr/>
          <p:nvPr/>
        </p:nvSpPr>
        <p:spPr>
          <a:xfrm>
            <a:off x="0" y="424070"/>
            <a:ext cx="12192000" cy="3004930"/>
          </a:xfrm>
          <a:prstGeom prst="rect">
            <a:avLst/>
          </a:prstGeom>
          <a:blipFill>
            <a:blip r:embed="rId3"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 name="组合 2">
            <a:extLst>
              <a:ext uri="{FF2B5EF4-FFF2-40B4-BE49-F238E27FC236}">
                <a16:creationId xmlns:a16="http://schemas.microsoft.com/office/drawing/2014/main" xmlns="" id="{B70E1031-6B09-44E9-9B7B-5313E6C1618A}"/>
              </a:ext>
            </a:extLst>
          </p:cNvPr>
          <p:cNvGrpSpPr/>
          <p:nvPr/>
        </p:nvGrpSpPr>
        <p:grpSpPr>
          <a:xfrm>
            <a:off x="1298714" y="4475855"/>
            <a:ext cx="9594573" cy="1300356"/>
            <a:chOff x="1595438" y="4475855"/>
            <a:chExt cx="9594573" cy="1300356"/>
          </a:xfrm>
        </p:grpSpPr>
        <p:sp>
          <p:nvSpPr>
            <p:cNvPr id="5" name="文本框 4">
              <a:extLst>
                <a:ext uri="{FF2B5EF4-FFF2-40B4-BE49-F238E27FC236}">
                  <a16:creationId xmlns:a16="http://schemas.microsoft.com/office/drawing/2014/main" xmlns="" id="{77145F6A-CA9A-4DCB-8417-86E691D36B90}"/>
                </a:ext>
              </a:extLst>
            </p:cNvPr>
            <p:cNvSpPr txBox="1"/>
            <p:nvPr/>
          </p:nvSpPr>
          <p:spPr>
            <a:xfrm>
              <a:off x="1595438" y="4475855"/>
              <a:ext cx="3400608" cy="400110"/>
            </a:xfrm>
            <a:prstGeom prst="rect">
              <a:avLst/>
            </a:prstGeom>
            <a:noFill/>
          </p:spPr>
          <p:txBody>
            <a:bodyPr wrap="square" rtlCol="0">
              <a:spAutoFit/>
            </a:bodyPr>
            <a:lstStyle/>
            <a:p>
              <a:r>
                <a:rPr lang="en-US" altLang="zh-CN" sz="2000" dirty="0">
                  <a:solidFill>
                    <a:schemeClr val="bg1">
                      <a:lumMod val="95000"/>
                    </a:schemeClr>
                  </a:solidFill>
                  <a:effectLst>
                    <a:outerShdw dist="38100" dir="16200000" sx="102000" sy="102000" rotWithShape="0">
                      <a:prstClr val="black">
                        <a:alpha val="11000"/>
                      </a:prstClr>
                    </a:outerShdw>
                  </a:effectLst>
                  <a:latin typeface="Kozuka Gothic Pr6N B" panose="020B0800000000000000" pitchFamily="34" charset="-128"/>
                  <a:ea typeface="Kozuka Gothic Pr6N B" panose="020B0800000000000000" pitchFamily="34" charset="-128"/>
                </a:rPr>
                <a:t>Please enter title</a:t>
              </a:r>
              <a:endParaRPr lang="zh-CN" altLang="en-US" dirty="0">
                <a:solidFill>
                  <a:schemeClr val="bg1">
                    <a:lumMod val="95000"/>
                  </a:schemeClr>
                </a:solidFill>
                <a:effectLst>
                  <a:outerShdw dist="38100" dir="16200000" sx="102000" sy="102000" rotWithShape="0">
                    <a:prstClr val="black">
                      <a:alpha val="11000"/>
                    </a:prstClr>
                  </a:outerShdw>
                </a:effectLst>
                <a:latin typeface="Kozuka Gothic Pr6N B" panose="020B0800000000000000" pitchFamily="34" charset="-128"/>
                <a:ea typeface="Kozuka Gothic Pr6N B" panose="020B0800000000000000" pitchFamily="34" charset="-128"/>
              </a:endParaRPr>
            </a:p>
          </p:txBody>
        </p:sp>
        <p:sp>
          <p:nvSpPr>
            <p:cNvPr id="6" name="文本框 5">
              <a:extLst>
                <a:ext uri="{FF2B5EF4-FFF2-40B4-BE49-F238E27FC236}">
                  <a16:creationId xmlns:a16="http://schemas.microsoft.com/office/drawing/2014/main" xmlns="" id="{78861630-E7E5-462E-8228-666BF52C58C5}"/>
                </a:ext>
              </a:extLst>
            </p:cNvPr>
            <p:cNvSpPr txBox="1"/>
            <p:nvPr/>
          </p:nvSpPr>
          <p:spPr>
            <a:xfrm>
              <a:off x="1595438" y="4875965"/>
              <a:ext cx="3843130" cy="900246"/>
            </a:xfrm>
            <a:prstGeom prst="rect">
              <a:avLst/>
            </a:prstGeom>
            <a:noFill/>
          </p:spPr>
          <p:txBody>
            <a:bodyPr wrap="square" rtlCol="0">
              <a:spAutoFit/>
            </a:bodyPr>
            <a:lstStyle/>
            <a:p>
              <a:r>
                <a:rPr lang="en-US" altLang="zh-CN" sz="1050" i="1" dirty="0">
                  <a:solidFill>
                    <a:schemeClr val="bg1">
                      <a:lumMod val="95000"/>
                    </a:schemeClr>
                  </a:solidFill>
                  <a:latin typeface="Comic Sans MS" panose="030F0702030302020204" pitchFamily="66" charset="0"/>
                </a:rPr>
                <a:t>Life if only such as first see, what autumn wind </a:t>
              </a:r>
              <a:r>
                <a:rPr lang="en-US" altLang="zh-CN" sz="1050" i="1" dirty="0" err="1">
                  <a:solidFill>
                    <a:schemeClr val="bg1">
                      <a:lumMod val="95000"/>
                    </a:schemeClr>
                  </a:solidFill>
                  <a:latin typeface="Comic Sans MS" panose="030F0702030302020204" pitchFamily="66" charset="0"/>
                </a:rPr>
                <a:t>sapainting</a:t>
              </a:r>
              <a:r>
                <a:rPr lang="en-US" altLang="zh-CN" sz="1050" i="1" dirty="0">
                  <a:solidFill>
                    <a:schemeClr val="bg1">
                      <a:lumMod val="95000"/>
                    </a:schemeClr>
                  </a:solidFill>
                  <a:latin typeface="Comic Sans MS" panose="030F0702030302020204" pitchFamily="66" charset="0"/>
                </a:rPr>
                <a:t> fan. It is easy to change, but it is easy to change.. Life if only such as first see, what autumn wind sad painting fan. It is easy to change, but it is easy to change. </a:t>
              </a:r>
              <a:endParaRPr lang="zh-CN" altLang="en-US" sz="1050" i="1" dirty="0">
                <a:solidFill>
                  <a:schemeClr val="bg1">
                    <a:lumMod val="95000"/>
                  </a:schemeClr>
                </a:solidFill>
                <a:latin typeface="Comic Sans MS" panose="030F0702030302020204" pitchFamily="66" charset="0"/>
              </a:endParaRPr>
            </a:p>
            <a:p>
              <a:r>
                <a:rPr lang="en-US" altLang="zh-CN" sz="1050" i="1" dirty="0">
                  <a:solidFill>
                    <a:schemeClr val="bg1">
                      <a:lumMod val="95000"/>
                    </a:schemeClr>
                  </a:solidFill>
                  <a:latin typeface="Comic Sans MS" panose="030F0702030302020204" pitchFamily="66" charset="0"/>
                </a:rPr>
                <a:t> </a:t>
              </a:r>
              <a:endParaRPr lang="zh-CN" altLang="en-US" sz="1050" i="1" dirty="0">
                <a:solidFill>
                  <a:schemeClr val="bg1">
                    <a:lumMod val="95000"/>
                  </a:schemeClr>
                </a:solidFill>
                <a:latin typeface="Comic Sans MS" panose="030F0702030302020204" pitchFamily="66" charset="0"/>
              </a:endParaRPr>
            </a:p>
          </p:txBody>
        </p:sp>
        <p:sp>
          <p:nvSpPr>
            <p:cNvPr id="9" name="文本框 8">
              <a:extLst>
                <a:ext uri="{FF2B5EF4-FFF2-40B4-BE49-F238E27FC236}">
                  <a16:creationId xmlns:a16="http://schemas.microsoft.com/office/drawing/2014/main" xmlns="" id="{67E91883-E093-4FB1-BBE3-8742104A7BF7}"/>
                </a:ext>
              </a:extLst>
            </p:cNvPr>
            <p:cNvSpPr txBox="1"/>
            <p:nvPr/>
          </p:nvSpPr>
          <p:spPr>
            <a:xfrm>
              <a:off x="7346880" y="4475855"/>
              <a:ext cx="3343909" cy="400110"/>
            </a:xfrm>
            <a:prstGeom prst="rect">
              <a:avLst/>
            </a:prstGeom>
            <a:noFill/>
          </p:spPr>
          <p:txBody>
            <a:bodyPr wrap="square" rtlCol="0">
              <a:spAutoFit/>
            </a:bodyPr>
            <a:lstStyle/>
            <a:p>
              <a:r>
                <a:rPr lang="en-US" altLang="zh-CN" sz="2000" dirty="0">
                  <a:solidFill>
                    <a:schemeClr val="bg1">
                      <a:lumMod val="95000"/>
                    </a:schemeClr>
                  </a:solidFill>
                  <a:effectLst>
                    <a:outerShdw dist="38100" dir="16200000" sx="102000" sy="102000" rotWithShape="0">
                      <a:prstClr val="black">
                        <a:alpha val="11000"/>
                      </a:prstClr>
                    </a:outerShdw>
                  </a:effectLst>
                  <a:latin typeface="Kozuka Gothic Pr6N B" panose="020B0800000000000000" pitchFamily="34" charset="-128"/>
                  <a:ea typeface="Kozuka Gothic Pr6N B" panose="020B0800000000000000" pitchFamily="34" charset="-128"/>
                </a:rPr>
                <a:t>Please enter title</a:t>
              </a:r>
              <a:endParaRPr lang="zh-CN" altLang="en-US" dirty="0">
                <a:solidFill>
                  <a:schemeClr val="bg1">
                    <a:lumMod val="95000"/>
                  </a:schemeClr>
                </a:solidFill>
                <a:effectLst>
                  <a:outerShdw dist="38100" dir="16200000" sx="102000" sy="102000" rotWithShape="0">
                    <a:prstClr val="black">
                      <a:alpha val="11000"/>
                    </a:prstClr>
                  </a:outerShdw>
                </a:effectLst>
                <a:latin typeface="Kozuka Gothic Pr6N B" panose="020B0800000000000000" pitchFamily="34" charset="-128"/>
                <a:ea typeface="Kozuka Gothic Pr6N B" panose="020B0800000000000000" pitchFamily="34" charset="-128"/>
              </a:endParaRPr>
            </a:p>
          </p:txBody>
        </p:sp>
        <p:sp>
          <p:nvSpPr>
            <p:cNvPr id="10" name="文本框 9">
              <a:extLst>
                <a:ext uri="{FF2B5EF4-FFF2-40B4-BE49-F238E27FC236}">
                  <a16:creationId xmlns:a16="http://schemas.microsoft.com/office/drawing/2014/main" xmlns="" id="{FC68CEB1-E795-49A9-9651-7A820AD8ED16}"/>
                </a:ext>
              </a:extLst>
            </p:cNvPr>
            <p:cNvSpPr txBox="1"/>
            <p:nvPr/>
          </p:nvSpPr>
          <p:spPr>
            <a:xfrm>
              <a:off x="7346881" y="4875965"/>
              <a:ext cx="3843130" cy="900246"/>
            </a:xfrm>
            <a:prstGeom prst="rect">
              <a:avLst/>
            </a:prstGeom>
            <a:noFill/>
          </p:spPr>
          <p:txBody>
            <a:bodyPr wrap="square" rtlCol="0">
              <a:spAutoFit/>
            </a:bodyPr>
            <a:lstStyle/>
            <a:p>
              <a:r>
                <a:rPr lang="en-US" altLang="zh-CN" sz="1050" i="1" dirty="0">
                  <a:solidFill>
                    <a:schemeClr val="bg1">
                      <a:lumMod val="95000"/>
                    </a:schemeClr>
                  </a:solidFill>
                  <a:latin typeface="Comic Sans MS" panose="030F0702030302020204" pitchFamily="66" charset="0"/>
                </a:rPr>
                <a:t>Life if only such as first see, what autumn wind </a:t>
              </a:r>
              <a:r>
                <a:rPr lang="en-US" altLang="zh-CN" sz="1050" i="1" dirty="0" err="1">
                  <a:solidFill>
                    <a:schemeClr val="bg1">
                      <a:lumMod val="95000"/>
                    </a:schemeClr>
                  </a:solidFill>
                  <a:latin typeface="Comic Sans MS" panose="030F0702030302020204" pitchFamily="66" charset="0"/>
                </a:rPr>
                <a:t>sapainting</a:t>
              </a:r>
              <a:r>
                <a:rPr lang="en-US" altLang="zh-CN" sz="1050" i="1" dirty="0">
                  <a:solidFill>
                    <a:schemeClr val="bg1">
                      <a:lumMod val="95000"/>
                    </a:schemeClr>
                  </a:solidFill>
                  <a:latin typeface="Comic Sans MS" panose="030F0702030302020204" pitchFamily="66" charset="0"/>
                </a:rPr>
                <a:t> fan. It is easy to change, but it is easy to change.. Life if only such as first see, what autumn wind sad painting fan. It is easy to change, but it is easy to change. </a:t>
              </a:r>
              <a:endParaRPr lang="zh-CN" altLang="en-US" sz="1050" i="1" dirty="0">
                <a:solidFill>
                  <a:schemeClr val="bg1">
                    <a:lumMod val="95000"/>
                  </a:schemeClr>
                </a:solidFill>
                <a:latin typeface="Comic Sans MS" panose="030F0702030302020204" pitchFamily="66" charset="0"/>
              </a:endParaRPr>
            </a:p>
            <a:p>
              <a:r>
                <a:rPr lang="en-US" altLang="zh-CN" sz="1050" i="1" dirty="0">
                  <a:solidFill>
                    <a:schemeClr val="bg1">
                      <a:lumMod val="95000"/>
                    </a:schemeClr>
                  </a:solidFill>
                  <a:latin typeface="Comic Sans MS" panose="030F0702030302020204" pitchFamily="66" charset="0"/>
                </a:rPr>
                <a:t> </a:t>
              </a:r>
              <a:endParaRPr lang="zh-CN" altLang="en-US" sz="1050" i="1" dirty="0">
                <a:solidFill>
                  <a:schemeClr val="bg1">
                    <a:lumMod val="95000"/>
                  </a:schemeClr>
                </a:solidFill>
                <a:latin typeface="Comic Sans MS" panose="030F0702030302020204" pitchFamily="66" charset="0"/>
              </a:endParaRPr>
            </a:p>
          </p:txBody>
        </p:sp>
      </p:grpSp>
      <p:sp>
        <p:nvSpPr>
          <p:cNvPr id="11" name="矩形 10">
            <a:extLst>
              <a:ext uri="{FF2B5EF4-FFF2-40B4-BE49-F238E27FC236}">
                <a16:creationId xmlns:a16="http://schemas.microsoft.com/office/drawing/2014/main" xmlns="" id="{5A65FB5E-61A2-4B93-8C9D-C7D087388B66}"/>
              </a:ext>
            </a:extLst>
          </p:cNvPr>
          <p:cNvSpPr/>
          <p:nvPr/>
        </p:nvSpPr>
        <p:spPr>
          <a:xfrm>
            <a:off x="1050132" y="4585098"/>
            <a:ext cx="64293" cy="372268"/>
          </a:xfrm>
          <a:prstGeom prst="rect">
            <a:avLst/>
          </a:prstGeom>
          <a:solidFill>
            <a:srgbClr val="E3B6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矩形 11">
            <a:extLst>
              <a:ext uri="{FF2B5EF4-FFF2-40B4-BE49-F238E27FC236}">
                <a16:creationId xmlns:a16="http://schemas.microsoft.com/office/drawing/2014/main" xmlns="" id="{E6EBA6E3-34BF-47E9-8F7B-01CC3A68C9C1}"/>
              </a:ext>
            </a:extLst>
          </p:cNvPr>
          <p:cNvSpPr/>
          <p:nvPr/>
        </p:nvSpPr>
        <p:spPr>
          <a:xfrm>
            <a:off x="6815932" y="4585098"/>
            <a:ext cx="64293" cy="372268"/>
          </a:xfrm>
          <a:prstGeom prst="rect">
            <a:avLst/>
          </a:prstGeom>
          <a:solidFill>
            <a:srgbClr val="E3B6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405274672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xmlns="" id="{CA0FD9AB-9789-4982-A70B-D1CBAA12B186}"/>
              </a:ext>
            </a:extLst>
          </p:cNvPr>
          <p:cNvSpPr/>
          <p:nvPr/>
        </p:nvSpPr>
        <p:spPr>
          <a:xfrm>
            <a:off x="0" y="0"/>
            <a:ext cx="12192000" cy="6858000"/>
          </a:xfrm>
          <a:prstGeom prst="rect">
            <a:avLst/>
          </a:prstGeom>
          <a:solidFill>
            <a:srgbClr val="7350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xmlns="" id="{CF0613F8-6A05-4F03-AFCA-C541FC60DF54}"/>
              </a:ext>
            </a:extLst>
          </p:cNvPr>
          <p:cNvSpPr/>
          <p:nvPr/>
        </p:nvSpPr>
        <p:spPr>
          <a:xfrm>
            <a:off x="0" y="762003"/>
            <a:ext cx="2173357" cy="4949686"/>
          </a:xfrm>
          <a:prstGeom prst="rect">
            <a:avLst/>
          </a:prstGeom>
          <a:solidFill>
            <a:srgbClr val="AA6F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xmlns="" id="{54A88B0B-1410-4BE5-8268-6F88DEC10DCB}"/>
              </a:ext>
            </a:extLst>
          </p:cNvPr>
          <p:cNvSpPr/>
          <p:nvPr/>
        </p:nvSpPr>
        <p:spPr>
          <a:xfrm>
            <a:off x="10018643" y="762003"/>
            <a:ext cx="2173357" cy="4949686"/>
          </a:xfrm>
          <a:prstGeom prst="rect">
            <a:avLst/>
          </a:prstGeom>
          <a:solidFill>
            <a:srgbClr val="AA6F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xmlns="" id="{F667A784-AD59-4F3E-A011-E930F571E696}"/>
              </a:ext>
            </a:extLst>
          </p:cNvPr>
          <p:cNvSpPr/>
          <p:nvPr/>
        </p:nvSpPr>
        <p:spPr>
          <a:xfrm>
            <a:off x="788504" y="954157"/>
            <a:ext cx="10614992" cy="4949686"/>
          </a:xfrm>
          <a:prstGeom prst="rect">
            <a:avLst/>
          </a:prstGeom>
          <a:solidFill>
            <a:srgbClr val="AA6FA1"/>
          </a:solidFill>
          <a:ln w="28575">
            <a:solidFill>
              <a:srgbClr val="E7B95C"/>
            </a:solidFill>
          </a:ln>
          <a:effectLst>
            <a:outerShdw blurRad="215900" sx="102000" sy="102000" algn="ctr"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xmlns="" id="{CA33F35A-09EF-494D-831E-D04A1EF1C0A5}"/>
              </a:ext>
            </a:extLst>
          </p:cNvPr>
          <p:cNvSpPr/>
          <p:nvPr/>
        </p:nvSpPr>
        <p:spPr>
          <a:xfrm>
            <a:off x="2517913" y="1696278"/>
            <a:ext cx="7156174" cy="1732722"/>
          </a:xfrm>
          <a:prstGeom prst="rect">
            <a:avLst/>
          </a:prstGeom>
          <a:blipFill dpi="0" rotWithShape="1">
            <a:blip r:embed="rId3" cstate="email">
              <a:extLst>
                <a:ext uri="{BEBA8EAE-BF5A-486C-A8C5-ECC9F3942E4B}">
                  <a14:imgProps xmlns:a14="http://schemas.microsoft.com/office/drawing/2010/main">
                    <a14:imgLayer r:embed="rId4">
                      <a14:imgEffect>
                        <a14:saturation sat="20000"/>
                      </a14:imgEffect>
                    </a14:imgLayer>
                  </a14:imgProps>
                </a:ex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a:extLst>
              <a:ext uri="{FF2B5EF4-FFF2-40B4-BE49-F238E27FC236}">
                <a16:creationId xmlns:a16="http://schemas.microsoft.com/office/drawing/2014/main" xmlns="" id="{41BC76EE-B583-4E5A-A952-2BD5A9295BB5}"/>
              </a:ext>
            </a:extLst>
          </p:cNvPr>
          <p:cNvGrpSpPr/>
          <p:nvPr/>
        </p:nvGrpSpPr>
        <p:grpSpPr>
          <a:xfrm>
            <a:off x="1828800" y="3646305"/>
            <a:ext cx="8534400" cy="1230610"/>
            <a:chOff x="3369534" y="2036807"/>
            <a:chExt cx="8534400" cy="1230610"/>
          </a:xfrm>
        </p:grpSpPr>
        <p:sp>
          <p:nvSpPr>
            <p:cNvPr id="12" name="文本框 11">
              <a:extLst>
                <a:ext uri="{FF2B5EF4-FFF2-40B4-BE49-F238E27FC236}">
                  <a16:creationId xmlns:a16="http://schemas.microsoft.com/office/drawing/2014/main" xmlns="" id="{5E1BFAEB-900F-457C-ACE0-4E400279D295}"/>
                </a:ext>
              </a:extLst>
            </p:cNvPr>
            <p:cNvSpPr txBox="1"/>
            <p:nvPr/>
          </p:nvSpPr>
          <p:spPr>
            <a:xfrm>
              <a:off x="3369534" y="2036807"/>
              <a:ext cx="8534400" cy="915059"/>
            </a:xfrm>
            <a:prstGeom prst="rect">
              <a:avLst/>
            </a:prstGeom>
            <a:noFill/>
          </p:spPr>
          <p:txBody>
            <a:bodyPr wrap="square" rtlCol="0">
              <a:spAutoFit/>
            </a:bodyPr>
            <a:lstStyle/>
            <a:p>
              <a:pPr algn="ctr">
                <a:lnSpc>
                  <a:spcPts val="7000"/>
                </a:lnSpc>
              </a:pPr>
              <a:r>
                <a:rPr lang="en-US" altLang="zh-CN" sz="4400" dirty="0">
                  <a:solidFill>
                    <a:schemeClr val="bg1"/>
                  </a:solidFill>
                  <a:latin typeface="Kozuka Gothic Pr6N B" panose="020B0800000000000000" pitchFamily="34" charset="-128"/>
                  <a:ea typeface="Kozuka Gothic Pr6N B" panose="020B0800000000000000" pitchFamily="34" charset="-128"/>
                </a:rPr>
                <a:t>Thanks for watching</a:t>
              </a:r>
              <a:endParaRPr lang="zh-CN" altLang="en-US" sz="4400" dirty="0">
                <a:solidFill>
                  <a:schemeClr val="bg1"/>
                </a:solidFill>
                <a:latin typeface="Kozuka Gothic Pr6N B" panose="020B0800000000000000" pitchFamily="34" charset="-128"/>
                <a:ea typeface="Kozuka Gothic Pr6N B" panose="020B0800000000000000" pitchFamily="34" charset="-128"/>
              </a:endParaRPr>
            </a:p>
          </p:txBody>
        </p:sp>
        <p:sp>
          <p:nvSpPr>
            <p:cNvPr id="13" name="文本框 12">
              <a:extLst>
                <a:ext uri="{FF2B5EF4-FFF2-40B4-BE49-F238E27FC236}">
                  <a16:creationId xmlns:a16="http://schemas.microsoft.com/office/drawing/2014/main" xmlns="" id="{B334CA65-56CF-4F12-ABD1-BB4F064B5277}"/>
                </a:ext>
              </a:extLst>
            </p:cNvPr>
            <p:cNvSpPr txBox="1"/>
            <p:nvPr/>
          </p:nvSpPr>
          <p:spPr>
            <a:xfrm>
              <a:off x="5105569" y="2851919"/>
              <a:ext cx="5062330" cy="415498"/>
            </a:xfrm>
            <a:prstGeom prst="rect">
              <a:avLst/>
            </a:prstGeom>
            <a:noFill/>
          </p:spPr>
          <p:txBody>
            <a:bodyPr wrap="square" rtlCol="0">
              <a:spAutoFit/>
            </a:bodyPr>
            <a:lstStyle/>
            <a:p>
              <a:pPr algn="ctr"/>
              <a:r>
                <a:rPr lang="en-US" altLang="zh-CN" sz="1050" i="1" dirty="0">
                  <a:solidFill>
                    <a:schemeClr val="bg1"/>
                  </a:solidFill>
                  <a:latin typeface="Comic Sans MS" panose="030F0702030302020204" pitchFamily="66" charset="0"/>
                </a:rPr>
                <a:t>Life if only such as first see, what autumn wind sad painting fan. It is easy to change, but it is easy to change.. Life if only such as first see, </a:t>
              </a:r>
              <a:endParaRPr lang="zh-CN" altLang="en-US" sz="1050" i="1" dirty="0">
                <a:solidFill>
                  <a:schemeClr val="bg1"/>
                </a:solidFill>
                <a:latin typeface="Comic Sans MS" panose="030F0702030302020204" pitchFamily="66" charset="0"/>
              </a:endParaRPr>
            </a:p>
          </p:txBody>
        </p:sp>
      </p:grpSp>
      <p:sp>
        <p:nvSpPr>
          <p:cNvPr id="16" name="等腰三角形 15">
            <a:extLst>
              <a:ext uri="{FF2B5EF4-FFF2-40B4-BE49-F238E27FC236}">
                <a16:creationId xmlns:a16="http://schemas.microsoft.com/office/drawing/2014/main" xmlns="" id="{CF937A91-E51C-415C-9ECF-DFF190F42483}"/>
              </a:ext>
            </a:extLst>
          </p:cNvPr>
          <p:cNvSpPr/>
          <p:nvPr/>
        </p:nvSpPr>
        <p:spPr>
          <a:xfrm>
            <a:off x="5955980" y="5250146"/>
            <a:ext cx="273370" cy="201267"/>
          </a:xfrm>
          <a:prstGeom prst="triangle">
            <a:avLst/>
          </a:prstGeom>
          <a:solidFill>
            <a:srgbClr val="E3B6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a:extLst>
              <a:ext uri="{FF2B5EF4-FFF2-40B4-BE49-F238E27FC236}">
                <a16:creationId xmlns:a16="http://schemas.microsoft.com/office/drawing/2014/main" xmlns="" id="{E9AC21A5-B7BF-45C3-A6C2-3B8E4DCE9D03}"/>
              </a:ext>
            </a:extLst>
          </p:cNvPr>
          <p:cNvSpPr txBox="1"/>
          <p:nvPr/>
        </p:nvSpPr>
        <p:spPr>
          <a:xfrm>
            <a:off x="185339" y="2266123"/>
            <a:ext cx="430887" cy="2325756"/>
          </a:xfrm>
          <a:prstGeom prst="rect">
            <a:avLst/>
          </a:prstGeom>
          <a:noFill/>
        </p:spPr>
        <p:txBody>
          <a:bodyPr vert="eaVert" wrap="square" rtlCol="0">
            <a:spAutoFit/>
          </a:bodyPr>
          <a:lstStyle/>
          <a:p>
            <a:pPr algn="ctr"/>
            <a:r>
              <a:rPr lang="en-US" altLang="zh-CN" sz="1600" dirty="0">
                <a:solidFill>
                  <a:schemeClr val="bg1">
                    <a:lumMod val="95000"/>
                  </a:schemeClr>
                </a:solidFill>
              </a:rPr>
              <a:t>2019.09.14</a:t>
            </a:r>
            <a:endParaRPr lang="zh-CN" altLang="en-US" sz="1200" dirty="0">
              <a:solidFill>
                <a:schemeClr val="bg1">
                  <a:lumMod val="95000"/>
                </a:schemeClr>
              </a:solidFill>
            </a:endParaRPr>
          </a:p>
        </p:txBody>
      </p:sp>
    </p:spTree>
    <p:extLst>
      <p:ext uri="{BB962C8B-B14F-4D97-AF65-F5344CB8AC3E}">
        <p14:creationId xmlns:p14="http://schemas.microsoft.com/office/powerpoint/2010/main" val="208487094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FA7EDB9B-ED0B-4081-B999-9A7172430582}"/>
              </a:ext>
            </a:extLst>
          </p:cNvPr>
          <p:cNvSpPr/>
          <p:nvPr/>
        </p:nvSpPr>
        <p:spPr>
          <a:xfrm>
            <a:off x="0" y="0"/>
            <a:ext cx="12192000" cy="6858000"/>
          </a:xfrm>
          <a:prstGeom prst="rect">
            <a:avLst/>
          </a:prstGeom>
          <a:solidFill>
            <a:srgbClr val="7350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xmlns="" id="{9B9AE615-A74F-443D-A43E-3E8C9A9313D3}"/>
              </a:ext>
            </a:extLst>
          </p:cNvPr>
          <p:cNvSpPr/>
          <p:nvPr/>
        </p:nvSpPr>
        <p:spPr>
          <a:xfrm>
            <a:off x="4373218" y="808384"/>
            <a:ext cx="3710608" cy="5241234"/>
          </a:xfrm>
          <a:prstGeom prst="rect">
            <a:avLst/>
          </a:prstGeom>
          <a:blipFill dpi="0" rotWithShape="1">
            <a:blip r:embed="rId3" cstate="email">
              <a:extLst>
                <a:ext uri="{BEBA8EAE-BF5A-486C-A8C5-ECC9F3942E4B}">
                  <a14:imgProps xmlns:a14="http://schemas.microsoft.com/office/drawing/2010/main">
                    <a14:imgLayer r:embed="rId4">
                      <a14:imgEffect>
                        <a14:saturation sat="20000"/>
                      </a14:imgEffect>
                    </a14:imgLayer>
                  </a14:imgProps>
                </a:ext>
                <a:ext uri="{28A0092B-C50C-407E-A947-70E740481C1C}">
                  <a14:useLocalDpi xmlns:a14="http://schemas.microsoft.com/office/drawing/2010/main"/>
                </a:ext>
              </a:extLst>
            </a:blip>
            <a:srcRect/>
            <a:stretch>
              <a:fillRect/>
            </a:stretch>
          </a:blipFill>
          <a:ln>
            <a:noFill/>
          </a:ln>
          <a:effectLst>
            <a:outerShdw blurRad="127000" sx="102000" sy="102000" algn="ctr"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xmlns="" id="{8647F028-EDA0-4FF8-8F5E-5A0DFE378BBA}"/>
              </a:ext>
            </a:extLst>
          </p:cNvPr>
          <p:cNvSpPr/>
          <p:nvPr/>
        </p:nvSpPr>
        <p:spPr>
          <a:xfrm>
            <a:off x="940904" y="1311966"/>
            <a:ext cx="2544418" cy="4234070"/>
          </a:xfrm>
          <a:prstGeom prst="rect">
            <a:avLst/>
          </a:prstGeom>
          <a:noFill/>
          <a:ln w="28575">
            <a:solidFill>
              <a:srgbClr val="C9A5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xmlns="" id="{7BF54B1F-C2D4-4DD5-AEB0-FDF031437E4F}"/>
              </a:ext>
            </a:extLst>
          </p:cNvPr>
          <p:cNvSpPr/>
          <p:nvPr/>
        </p:nvSpPr>
        <p:spPr>
          <a:xfrm>
            <a:off x="1219200" y="1517375"/>
            <a:ext cx="1987826" cy="3458817"/>
          </a:xfrm>
          <a:prstGeom prst="rect">
            <a:avLst/>
          </a:prstGeom>
          <a:blipFill dpi="0" rotWithShape="1">
            <a:blip r:embed="rId5" cstate="email">
              <a:extLst>
                <a:ext uri="{BEBA8EAE-BF5A-486C-A8C5-ECC9F3942E4B}">
                  <a14:imgProps xmlns:a14="http://schemas.microsoft.com/office/drawing/2010/main">
                    <a14:imgLayer r:embed="rId6">
                      <a14:imgEffect>
                        <a14:saturation sat="20000"/>
                      </a14:imgEffect>
                    </a14:imgLayer>
                  </a14:imgProps>
                </a:ex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xmlns="" id="{22C9CF9A-D4A5-48D2-B048-485F5E259281}"/>
              </a:ext>
            </a:extLst>
          </p:cNvPr>
          <p:cNvSpPr txBox="1"/>
          <p:nvPr/>
        </p:nvSpPr>
        <p:spPr>
          <a:xfrm>
            <a:off x="4697896" y="2862470"/>
            <a:ext cx="3061253" cy="461665"/>
          </a:xfrm>
          <a:prstGeom prst="rect">
            <a:avLst/>
          </a:prstGeom>
          <a:noFill/>
        </p:spPr>
        <p:txBody>
          <a:bodyPr wrap="square" rtlCol="0">
            <a:spAutoFit/>
          </a:bodyPr>
          <a:lstStyle/>
          <a:p>
            <a:pPr algn="ctr"/>
            <a:r>
              <a:rPr lang="zh-CN" altLang="en-US" sz="2400" dirty="0">
                <a:solidFill>
                  <a:schemeClr val="bg1">
                    <a:lumMod val="95000"/>
                  </a:schemeClr>
                </a:solidFill>
                <a:latin typeface="方正正中黑简体" panose="02000000000000000000" pitchFamily="2" charset="-122"/>
                <a:ea typeface="方正正中黑简体" panose="02000000000000000000" pitchFamily="2" charset="-122"/>
              </a:rPr>
              <a:t>年度工作概述</a:t>
            </a:r>
          </a:p>
        </p:txBody>
      </p:sp>
      <p:sp>
        <p:nvSpPr>
          <p:cNvPr id="12" name="文本框 11">
            <a:extLst>
              <a:ext uri="{FF2B5EF4-FFF2-40B4-BE49-F238E27FC236}">
                <a16:creationId xmlns:a16="http://schemas.microsoft.com/office/drawing/2014/main" xmlns="" id="{90A610B6-BFB7-443F-8210-F95A3AA1D89A}"/>
              </a:ext>
            </a:extLst>
          </p:cNvPr>
          <p:cNvSpPr txBox="1"/>
          <p:nvPr/>
        </p:nvSpPr>
        <p:spPr>
          <a:xfrm>
            <a:off x="1265582" y="5186736"/>
            <a:ext cx="1895062" cy="307777"/>
          </a:xfrm>
          <a:prstGeom prst="rect">
            <a:avLst/>
          </a:prstGeom>
          <a:noFill/>
        </p:spPr>
        <p:txBody>
          <a:bodyPr wrap="square" rtlCol="0">
            <a:spAutoFit/>
          </a:bodyPr>
          <a:lstStyle/>
          <a:p>
            <a:pPr algn="ctr"/>
            <a:r>
              <a:rPr lang="zh-CN" altLang="en-US" sz="1400" dirty="0">
                <a:solidFill>
                  <a:schemeClr val="bg1">
                    <a:lumMod val="95000"/>
                  </a:schemeClr>
                </a:solidFill>
                <a:latin typeface="方正正中黑简体" panose="02000000000000000000" pitchFamily="2" charset="-122"/>
                <a:ea typeface="方正正中黑简体" panose="02000000000000000000" pitchFamily="2" charset="-122"/>
              </a:rPr>
              <a:t>工作成果展示</a:t>
            </a:r>
          </a:p>
        </p:txBody>
      </p:sp>
      <p:grpSp>
        <p:nvGrpSpPr>
          <p:cNvPr id="2" name="组合 1">
            <a:extLst>
              <a:ext uri="{FF2B5EF4-FFF2-40B4-BE49-F238E27FC236}">
                <a16:creationId xmlns:a16="http://schemas.microsoft.com/office/drawing/2014/main" xmlns="" id="{BDAE3812-7F03-43BA-8360-38977146200B}"/>
              </a:ext>
            </a:extLst>
          </p:cNvPr>
          <p:cNvGrpSpPr/>
          <p:nvPr/>
        </p:nvGrpSpPr>
        <p:grpSpPr>
          <a:xfrm>
            <a:off x="8971721" y="1311966"/>
            <a:ext cx="2544418" cy="4234070"/>
            <a:chOff x="8971721" y="1311966"/>
            <a:chExt cx="2544418" cy="4234070"/>
          </a:xfrm>
        </p:grpSpPr>
        <p:sp>
          <p:nvSpPr>
            <p:cNvPr id="7" name="矩形 6">
              <a:extLst>
                <a:ext uri="{FF2B5EF4-FFF2-40B4-BE49-F238E27FC236}">
                  <a16:creationId xmlns:a16="http://schemas.microsoft.com/office/drawing/2014/main" xmlns="" id="{1049B0A4-A75D-45F4-815A-385FA76E1077}"/>
                </a:ext>
              </a:extLst>
            </p:cNvPr>
            <p:cNvSpPr/>
            <p:nvPr/>
          </p:nvSpPr>
          <p:spPr>
            <a:xfrm>
              <a:off x="8971721" y="1311966"/>
              <a:ext cx="2544418" cy="4234070"/>
            </a:xfrm>
            <a:prstGeom prst="rect">
              <a:avLst/>
            </a:prstGeom>
            <a:noFill/>
            <a:ln w="28575">
              <a:solidFill>
                <a:srgbClr val="C9A5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xmlns="" id="{8196EA6D-2218-4A25-8DB1-1E3777F0632B}"/>
                </a:ext>
              </a:extLst>
            </p:cNvPr>
            <p:cNvSpPr/>
            <p:nvPr/>
          </p:nvSpPr>
          <p:spPr>
            <a:xfrm>
              <a:off x="9250017" y="1517375"/>
              <a:ext cx="1987826" cy="3458817"/>
            </a:xfrm>
            <a:prstGeom prst="rect">
              <a:avLst/>
            </a:prstGeom>
            <a:blipFill dpi="0" rotWithShape="1">
              <a:blip r:embed="rId7" cstate="email">
                <a:extLst>
                  <a:ext uri="{BEBA8EAE-BF5A-486C-A8C5-ECC9F3942E4B}">
                    <a14:imgProps xmlns:a14="http://schemas.microsoft.com/office/drawing/2010/main">
                      <a14:imgLayer r:embed="rId8">
                        <a14:imgEffect>
                          <a14:saturation sat="20000"/>
                        </a14:imgEffect>
                      </a14:imgLayer>
                    </a14:imgProps>
                  </a:ex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xmlns="" id="{74B4F236-31AB-4483-B18B-E023F63DB5BD}"/>
                </a:ext>
              </a:extLst>
            </p:cNvPr>
            <p:cNvSpPr txBox="1"/>
            <p:nvPr/>
          </p:nvSpPr>
          <p:spPr>
            <a:xfrm>
              <a:off x="9296399" y="5186736"/>
              <a:ext cx="1895062" cy="307777"/>
            </a:xfrm>
            <a:prstGeom prst="rect">
              <a:avLst/>
            </a:prstGeom>
            <a:noFill/>
          </p:spPr>
          <p:txBody>
            <a:bodyPr wrap="square" rtlCol="0">
              <a:spAutoFit/>
            </a:bodyPr>
            <a:lstStyle/>
            <a:p>
              <a:pPr algn="ctr"/>
              <a:r>
                <a:rPr lang="zh-CN" altLang="en-US" sz="1400" dirty="0">
                  <a:solidFill>
                    <a:schemeClr val="bg1">
                      <a:lumMod val="95000"/>
                    </a:schemeClr>
                  </a:solidFill>
                  <a:latin typeface="方正正中黑简体" panose="02000000000000000000" pitchFamily="2" charset="-122"/>
                  <a:ea typeface="方正正中黑简体" panose="02000000000000000000" pitchFamily="2" charset="-122"/>
                </a:rPr>
                <a:t>未来发展规划</a:t>
              </a:r>
            </a:p>
          </p:txBody>
        </p:sp>
      </p:grpSp>
    </p:spTree>
    <p:extLst>
      <p:ext uri="{BB962C8B-B14F-4D97-AF65-F5344CB8AC3E}">
        <p14:creationId xmlns:p14="http://schemas.microsoft.com/office/powerpoint/2010/main" val="326211905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0BBEA075-726D-4229-86E5-25745E8A8A96}"/>
              </a:ext>
            </a:extLst>
          </p:cNvPr>
          <p:cNvSpPr/>
          <p:nvPr/>
        </p:nvSpPr>
        <p:spPr>
          <a:xfrm>
            <a:off x="0" y="0"/>
            <a:ext cx="12192000" cy="6858000"/>
          </a:xfrm>
          <a:prstGeom prst="rect">
            <a:avLst/>
          </a:prstGeom>
          <a:solidFill>
            <a:srgbClr val="6E53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xmlns="" id="{9F452981-A76F-407E-9F49-C6C0EF7C88C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565412" y="1689652"/>
            <a:ext cx="3478696" cy="3478696"/>
          </a:xfrm>
          <a:prstGeom prst="rect">
            <a:avLst/>
          </a:prstGeom>
        </p:spPr>
      </p:pic>
      <p:sp>
        <p:nvSpPr>
          <p:cNvPr id="7" name="文本框 6">
            <a:extLst>
              <a:ext uri="{FF2B5EF4-FFF2-40B4-BE49-F238E27FC236}">
                <a16:creationId xmlns:a16="http://schemas.microsoft.com/office/drawing/2014/main" xmlns="" id="{F26C7ADB-E5EE-4EA9-8E4E-BAC24ED17862}"/>
              </a:ext>
            </a:extLst>
          </p:cNvPr>
          <p:cNvSpPr txBox="1"/>
          <p:nvPr/>
        </p:nvSpPr>
        <p:spPr>
          <a:xfrm>
            <a:off x="6132513" y="1999387"/>
            <a:ext cx="4651513" cy="1323439"/>
          </a:xfrm>
          <a:prstGeom prst="rect">
            <a:avLst/>
          </a:prstGeom>
          <a:noFill/>
        </p:spPr>
        <p:txBody>
          <a:bodyPr wrap="square" rtlCol="0">
            <a:spAutoFit/>
          </a:bodyPr>
          <a:lstStyle/>
          <a:p>
            <a:r>
              <a:rPr lang="zh-CN" altLang="en-US" sz="4000" b="1" dirty="0">
                <a:solidFill>
                  <a:schemeClr val="bg1"/>
                </a:solidFill>
                <a:latin typeface="微软雅黑" panose="020B0503020204020204" pitchFamily="34" charset="-122"/>
                <a:ea typeface="微软雅黑" panose="020B0503020204020204" pitchFamily="34" charset="-122"/>
              </a:rPr>
              <a:t>微信公众号：帅气的小阿豆</a:t>
            </a:r>
          </a:p>
        </p:txBody>
      </p:sp>
      <p:grpSp>
        <p:nvGrpSpPr>
          <p:cNvPr id="14" name="组合 13">
            <a:extLst>
              <a:ext uri="{FF2B5EF4-FFF2-40B4-BE49-F238E27FC236}">
                <a16:creationId xmlns:a16="http://schemas.microsoft.com/office/drawing/2014/main" xmlns="" id="{215F7563-1ED6-49BD-A8CE-B0836607BA71}"/>
              </a:ext>
            </a:extLst>
          </p:cNvPr>
          <p:cNvGrpSpPr/>
          <p:nvPr/>
        </p:nvGrpSpPr>
        <p:grpSpPr>
          <a:xfrm>
            <a:off x="6202124" y="3775179"/>
            <a:ext cx="4831860" cy="1083434"/>
            <a:chOff x="6202124" y="3881353"/>
            <a:chExt cx="4831860" cy="1083434"/>
          </a:xfrm>
        </p:grpSpPr>
        <p:grpSp>
          <p:nvGrpSpPr>
            <p:cNvPr id="10" name="组合 9">
              <a:extLst>
                <a:ext uri="{FF2B5EF4-FFF2-40B4-BE49-F238E27FC236}">
                  <a16:creationId xmlns:a16="http://schemas.microsoft.com/office/drawing/2014/main" xmlns="" id="{E4C043FD-4FFE-44A2-914D-ABFC18DFB75E}"/>
                </a:ext>
              </a:extLst>
            </p:cNvPr>
            <p:cNvGrpSpPr/>
            <p:nvPr/>
          </p:nvGrpSpPr>
          <p:grpSpPr>
            <a:xfrm>
              <a:off x="6202124" y="3881353"/>
              <a:ext cx="4831860" cy="461665"/>
              <a:chOff x="6230462" y="3695822"/>
              <a:chExt cx="4831860" cy="461665"/>
            </a:xfrm>
          </p:grpSpPr>
          <p:sp>
            <p:nvSpPr>
              <p:cNvPr id="8" name="文本框 7">
                <a:extLst>
                  <a:ext uri="{FF2B5EF4-FFF2-40B4-BE49-F238E27FC236}">
                    <a16:creationId xmlns:a16="http://schemas.microsoft.com/office/drawing/2014/main" xmlns="" id="{2B5BA9ED-A63A-4522-A8C0-4051A3425DCC}"/>
                  </a:ext>
                </a:extLst>
              </p:cNvPr>
              <p:cNvSpPr txBox="1"/>
              <p:nvPr/>
            </p:nvSpPr>
            <p:spPr>
              <a:xfrm>
                <a:off x="6410809" y="3695822"/>
                <a:ext cx="4651513" cy="461665"/>
              </a:xfrm>
              <a:prstGeom prst="rect">
                <a:avLst/>
              </a:prstGeom>
              <a:noFill/>
            </p:spPr>
            <p:txBody>
              <a:bodyPr wrap="squar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领取优质模板，每天更新</a:t>
                </a:r>
              </a:p>
            </p:txBody>
          </p:sp>
          <p:sp>
            <p:nvSpPr>
              <p:cNvPr id="9" name="椭圆 8">
                <a:extLst>
                  <a:ext uri="{FF2B5EF4-FFF2-40B4-BE49-F238E27FC236}">
                    <a16:creationId xmlns:a16="http://schemas.microsoft.com/office/drawing/2014/main" xmlns="" id="{85FD55C9-0671-41DA-9A64-75FC4945D221}"/>
                  </a:ext>
                </a:extLst>
              </p:cNvPr>
              <p:cNvSpPr/>
              <p:nvPr/>
            </p:nvSpPr>
            <p:spPr>
              <a:xfrm>
                <a:off x="6230462" y="3862333"/>
                <a:ext cx="128642" cy="12864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a:extLst>
                <a:ext uri="{FF2B5EF4-FFF2-40B4-BE49-F238E27FC236}">
                  <a16:creationId xmlns:a16="http://schemas.microsoft.com/office/drawing/2014/main" xmlns="" id="{FE18C12F-8D4B-4C49-8EEA-D9C85554EFB8}"/>
                </a:ext>
              </a:extLst>
            </p:cNvPr>
            <p:cNvGrpSpPr/>
            <p:nvPr/>
          </p:nvGrpSpPr>
          <p:grpSpPr>
            <a:xfrm>
              <a:off x="6202124" y="4503122"/>
              <a:ext cx="4831860" cy="461665"/>
              <a:chOff x="6230462" y="3695822"/>
              <a:chExt cx="4831860" cy="461665"/>
            </a:xfrm>
          </p:grpSpPr>
          <p:sp>
            <p:nvSpPr>
              <p:cNvPr id="12" name="文本框 11">
                <a:extLst>
                  <a:ext uri="{FF2B5EF4-FFF2-40B4-BE49-F238E27FC236}">
                    <a16:creationId xmlns:a16="http://schemas.microsoft.com/office/drawing/2014/main" xmlns="" id="{8F644EB9-EE43-48A3-B078-DB494563CC61}"/>
                  </a:ext>
                </a:extLst>
              </p:cNvPr>
              <p:cNvSpPr txBox="1"/>
              <p:nvPr/>
            </p:nvSpPr>
            <p:spPr>
              <a:xfrm>
                <a:off x="6410809" y="3695822"/>
                <a:ext cx="4651513" cy="461665"/>
              </a:xfrm>
              <a:prstGeom prst="rect">
                <a:avLst/>
              </a:prstGeom>
              <a:noFill/>
            </p:spPr>
            <p:txBody>
              <a:bodyPr wrap="squar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各种风格素材，每天更新</a:t>
                </a:r>
              </a:p>
            </p:txBody>
          </p:sp>
          <p:sp>
            <p:nvSpPr>
              <p:cNvPr id="13" name="椭圆 12">
                <a:extLst>
                  <a:ext uri="{FF2B5EF4-FFF2-40B4-BE49-F238E27FC236}">
                    <a16:creationId xmlns:a16="http://schemas.microsoft.com/office/drawing/2014/main" xmlns="" id="{DA8BCFF7-C5B3-44B2-8CD0-05529244ED49}"/>
                  </a:ext>
                </a:extLst>
              </p:cNvPr>
              <p:cNvSpPr/>
              <p:nvPr/>
            </p:nvSpPr>
            <p:spPr>
              <a:xfrm>
                <a:off x="6230462" y="3862333"/>
                <a:ext cx="128642" cy="12864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90192635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0" indent="0">
              <a:buNone/>
            </a:pPr>
            <a:r>
              <a:rPr lang="zh-CN" altLang="en-US" dirty="0"/>
              <a:t>阿</a:t>
            </a:r>
            <a:r>
              <a:rPr lang="zh-CN" altLang="en-US" dirty="0" smtClean="0"/>
              <a:t>豆</a:t>
            </a:r>
            <a:r>
              <a:rPr lang="en-US" altLang="zh-CN" dirty="0" smtClean="0"/>
              <a:t>PPT   </a:t>
            </a:r>
            <a:r>
              <a:rPr lang="zh-CN" altLang="en-US" dirty="0" smtClean="0"/>
              <a:t>作品</a:t>
            </a:r>
            <a:endParaRPr lang="en-US" altLang="zh-CN" dirty="0" smtClean="0"/>
          </a:p>
          <a:p>
            <a:pPr marL="0" indent="0">
              <a:buNone/>
            </a:pPr>
            <a:endParaRPr lang="en-US" altLang="zh-CN" dirty="0"/>
          </a:p>
          <a:p>
            <a:pPr marL="0" indent="0">
              <a:buNone/>
            </a:pPr>
            <a:endParaRPr lang="en-US" altLang="zh-CN" dirty="0" smtClean="0"/>
          </a:p>
          <a:p>
            <a:pPr marL="0" indent="0">
              <a:buNone/>
            </a:pPr>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37103174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xmlns="" id="{48C2F585-3B27-4404-8AEB-F5B629F88BCE}"/>
              </a:ext>
            </a:extLst>
          </p:cNvPr>
          <p:cNvSpPr/>
          <p:nvPr/>
        </p:nvSpPr>
        <p:spPr>
          <a:xfrm>
            <a:off x="0" y="0"/>
            <a:ext cx="12192000" cy="6858000"/>
          </a:xfrm>
          <a:prstGeom prst="rect">
            <a:avLst/>
          </a:prstGeom>
          <a:solidFill>
            <a:srgbClr val="7350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xmlns="" id="{DA4A061B-83CD-4780-B869-3B7EDAD4267A}"/>
              </a:ext>
            </a:extLst>
          </p:cNvPr>
          <p:cNvSpPr/>
          <p:nvPr/>
        </p:nvSpPr>
        <p:spPr>
          <a:xfrm>
            <a:off x="0" y="795130"/>
            <a:ext cx="1789043" cy="5267740"/>
          </a:xfrm>
          <a:prstGeom prst="rect">
            <a:avLst/>
          </a:prstGeom>
          <a:solidFill>
            <a:srgbClr val="AA6FA1"/>
          </a:solidFill>
          <a:ln w="19050">
            <a:solidFill>
              <a:srgbClr val="CF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xmlns="" id="{64CF64FC-76D5-47BD-BE2C-D27664DDA9D6}"/>
              </a:ext>
            </a:extLst>
          </p:cNvPr>
          <p:cNvSpPr/>
          <p:nvPr/>
        </p:nvSpPr>
        <p:spPr>
          <a:xfrm>
            <a:off x="2557669" y="795130"/>
            <a:ext cx="7076662" cy="5267740"/>
          </a:xfrm>
          <a:prstGeom prst="rect">
            <a:avLst/>
          </a:prstGeom>
          <a:blipFill dpi="0" rotWithShape="1">
            <a:blip r:embed="rId3" cstate="email">
              <a:extLst>
                <a:ext uri="{BEBA8EAE-BF5A-486C-A8C5-ECC9F3942E4B}">
                  <a14:imgProps xmlns:a14="http://schemas.microsoft.com/office/drawing/2010/main">
                    <a14:imgLayer r:embed="rId4">
                      <a14:imgEffect>
                        <a14:saturation sat="20000"/>
                      </a14:imgEffect>
                    </a14:imgLayer>
                  </a14:imgProps>
                </a:ext>
                <a:ext uri="{28A0092B-C50C-407E-A947-70E740481C1C}">
                  <a14:useLocalDpi xmlns:a14="http://schemas.microsoft.com/office/drawing/2010/main"/>
                </a:ext>
              </a:extLst>
            </a:blip>
            <a:srcRect/>
            <a:stretch>
              <a:fillRect/>
            </a:stretch>
          </a:blipFill>
          <a:ln>
            <a:noFill/>
          </a:ln>
          <a:effectLst>
            <a:outerShdw blurRad="190500" sx="102000" sy="102000" algn="ctr"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xmlns="" id="{AEE82FF2-93B2-44D9-8AB9-54CD78B39BCD}"/>
              </a:ext>
            </a:extLst>
          </p:cNvPr>
          <p:cNvSpPr/>
          <p:nvPr/>
        </p:nvSpPr>
        <p:spPr>
          <a:xfrm>
            <a:off x="10402957" y="795130"/>
            <a:ext cx="1789043" cy="5267740"/>
          </a:xfrm>
          <a:prstGeom prst="rect">
            <a:avLst/>
          </a:prstGeom>
          <a:solidFill>
            <a:srgbClr val="AA6FA1"/>
          </a:solidFill>
          <a:ln w="19050">
            <a:solidFill>
              <a:srgbClr val="CF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xmlns="" id="{D1C75A47-6D48-4D86-84F9-8BE307BDB54A}"/>
              </a:ext>
            </a:extLst>
          </p:cNvPr>
          <p:cNvSpPr txBox="1"/>
          <p:nvPr/>
        </p:nvSpPr>
        <p:spPr>
          <a:xfrm>
            <a:off x="3505202" y="1630018"/>
            <a:ext cx="987285" cy="1200329"/>
          </a:xfrm>
          <a:prstGeom prst="rect">
            <a:avLst/>
          </a:prstGeom>
          <a:noFill/>
        </p:spPr>
        <p:txBody>
          <a:bodyPr wrap="square" rtlCol="0">
            <a:spAutoFit/>
          </a:bodyPr>
          <a:lstStyle/>
          <a:p>
            <a:pPr algn="ctr"/>
            <a:r>
              <a:rPr lang="zh-CN" altLang="en-US" sz="2400" dirty="0">
                <a:solidFill>
                  <a:schemeClr val="bg1"/>
                </a:solidFill>
                <a:latin typeface="方正正中黑简体" panose="02000000000000000000" pitchFamily="2" charset="-122"/>
                <a:ea typeface="方正正中黑简体" panose="02000000000000000000" pitchFamily="2" charset="-122"/>
              </a:rPr>
              <a:t>年度工作概述</a:t>
            </a:r>
          </a:p>
        </p:txBody>
      </p:sp>
      <p:sp>
        <p:nvSpPr>
          <p:cNvPr id="11" name="等腰三角形 10">
            <a:extLst>
              <a:ext uri="{FF2B5EF4-FFF2-40B4-BE49-F238E27FC236}">
                <a16:creationId xmlns:a16="http://schemas.microsoft.com/office/drawing/2014/main" xmlns="" id="{76FCA16C-B245-4761-BE22-B2B0D4D165F8}"/>
              </a:ext>
            </a:extLst>
          </p:cNvPr>
          <p:cNvSpPr/>
          <p:nvPr/>
        </p:nvSpPr>
        <p:spPr>
          <a:xfrm rot="5400000">
            <a:off x="3267884" y="2129549"/>
            <a:ext cx="273370" cy="201267"/>
          </a:xfrm>
          <a:prstGeom prst="triangle">
            <a:avLst/>
          </a:prstGeom>
          <a:solidFill>
            <a:srgbClr val="E3B6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xmlns="" id="{B0BC83E7-92E2-4870-9F25-3F114224059E}"/>
              </a:ext>
            </a:extLst>
          </p:cNvPr>
          <p:cNvSpPr txBox="1"/>
          <p:nvPr/>
        </p:nvSpPr>
        <p:spPr>
          <a:xfrm>
            <a:off x="-1815548" y="1074345"/>
            <a:ext cx="4373217" cy="5386090"/>
          </a:xfrm>
          <a:prstGeom prst="rect">
            <a:avLst/>
          </a:prstGeom>
          <a:noFill/>
        </p:spPr>
        <p:txBody>
          <a:bodyPr wrap="square" rtlCol="0">
            <a:spAutoFit/>
          </a:bodyPr>
          <a:lstStyle/>
          <a:p>
            <a:r>
              <a:rPr lang="en-US" altLang="zh-CN" sz="34400" dirty="0">
                <a:gradFill flip="none" rotWithShape="1">
                  <a:gsLst>
                    <a:gs pos="69000">
                      <a:schemeClr val="bg1">
                        <a:lumMod val="95000"/>
                      </a:schemeClr>
                    </a:gs>
                    <a:gs pos="100000">
                      <a:schemeClr val="bg1">
                        <a:alpha val="0"/>
                        <a:lumMod val="80000"/>
                      </a:schemeClr>
                    </a:gs>
                  </a:gsLst>
                  <a:lin ang="0" scaled="1"/>
                  <a:tileRect/>
                </a:gradFill>
                <a:latin typeface="方正正中黑简体" panose="02000000000000000000" pitchFamily="2" charset="-122"/>
                <a:ea typeface="方正正中黑简体" panose="02000000000000000000" pitchFamily="2" charset="-122"/>
              </a:rPr>
              <a:t>2</a:t>
            </a:r>
            <a:endParaRPr lang="zh-CN" altLang="en-US" sz="34400" dirty="0">
              <a:gradFill flip="none" rotWithShape="1">
                <a:gsLst>
                  <a:gs pos="69000">
                    <a:schemeClr val="bg1">
                      <a:lumMod val="95000"/>
                    </a:schemeClr>
                  </a:gs>
                  <a:gs pos="100000">
                    <a:schemeClr val="bg1">
                      <a:alpha val="0"/>
                      <a:lumMod val="80000"/>
                    </a:schemeClr>
                  </a:gs>
                </a:gsLst>
                <a:lin ang="0" scaled="1"/>
                <a:tileRect/>
              </a:gradFill>
              <a:latin typeface="方正正中黑简体" panose="02000000000000000000" pitchFamily="2" charset="-122"/>
              <a:ea typeface="方正正中黑简体" panose="02000000000000000000" pitchFamily="2" charset="-122"/>
            </a:endParaRPr>
          </a:p>
        </p:txBody>
      </p:sp>
      <p:sp>
        <p:nvSpPr>
          <p:cNvPr id="14" name="文本框 13">
            <a:extLst>
              <a:ext uri="{FF2B5EF4-FFF2-40B4-BE49-F238E27FC236}">
                <a16:creationId xmlns:a16="http://schemas.microsoft.com/office/drawing/2014/main" xmlns="" id="{89E0DF5C-5F3C-4A6A-847D-5B879C8322D2}"/>
              </a:ext>
            </a:extLst>
          </p:cNvPr>
          <p:cNvSpPr txBox="1"/>
          <p:nvPr/>
        </p:nvSpPr>
        <p:spPr>
          <a:xfrm>
            <a:off x="10855905" y="1097812"/>
            <a:ext cx="4373217" cy="5386090"/>
          </a:xfrm>
          <a:prstGeom prst="rect">
            <a:avLst/>
          </a:prstGeom>
          <a:noFill/>
        </p:spPr>
        <p:txBody>
          <a:bodyPr wrap="square" rtlCol="0">
            <a:spAutoFit/>
          </a:bodyPr>
          <a:lstStyle/>
          <a:p>
            <a:r>
              <a:rPr lang="en-US" altLang="zh-CN" sz="34400" dirty="0">
                <a:gradFill>
                  <a:gsLst>
                    <a:gs pos="29000">
                      <a:schemeClr val="bg1">
                        <a:lumMod val="95000"/>
                      </a:schemeClr>
                    </a:gs>
                    <a:gs pos="0">
                      <a:schemeClr val="bg1">
                        <a:alpha val="0"/>
                        <a:lumMod val="70000"/>
                      </a:schemeClr>
                    </a:gs>
                  </a:gsLst>
                  <a:lin ang="0" scaled="1"/>
                </a:gradFill>
                <a:latin typeface="方正正中黑简体" panose="02000000000000000000" pitchFamily="2" charset="-122"/>
                <a:ea typeface="方正正中黑简体" panose="02000000000000000000" pitchFamily="2" charset="-122"/>
              </a:rPr>
              <a:t>0</a:t>
            </a:r>
            <a:endParaRPr lang="zh-CN" altLang="en-US" sz="34400" dirty="0">
              <a:gradFill>
                <a:gsLst>
                  <a:gs pos="29000">
                    <a:schemeClr val="bg1">
                      <a:lumMod val="95000"/>
                    </a:schemeClr>
                  </a:gs>
                  <a:gs pos="0">
                    <a:schemeClr val="bg1">
                      <a:alpha val="0"/>
                      <a:lumMod val="70000"/>
                    </a:schemeClr>
                  </a:gs>
                </a:gsLst>
                <a:lin ang="0" scaled="1"/>
              </a:gradFill>
              <a:latin typeface="方正正中黑简体" panose="02000000000000000000" pitchFamily="2" charset="-122"/>
              <a:ea typeface="方正正中黑简体" panose="02000000000000000000" pitchFamily="2" charset="-122"/>
            </a:endParaRPr>
          </a:p>
        </p:txBody>
      </p:sp>
    </p:spTree>
    <p:extLst>
      <p:ext uri="{BB962C8B-B14F-4D97-AF65-F5344CB8AC3E}">
        <p14:creationId xmlns:p14="http://schemas.microsoft.com/office/powerpoint/2010/main" val="156589116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59EB8A94-9213-4FAB-97D7-ADA437839638}"/>
              </a:ext>
            </a:extLst>
          </p:cNvPr>
          <p:cNvSpPr/>
          <p:nvPr/>
        </p:nvSpPr>
        <p:spPr>
          <a:xfrm>
            <a:off x="0" y="0"/>
            <a:ext cx="12192000" cy="6858000"/>
          </a:xfrm>
          <a:prstGeom prst="rect">
            <a:avLst/>
          </a:prstGeom>
          <a:solidFill>
            <a:srgbClr val="7350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a:extLst>
              <a:ext uri="{FF2B5EF4-FFF2-40B4-BE49-F238E27FC236}">
                <a16:creationId xmlns:a16="http://schemas.microsoft.com/office/drawing/2014/main" xmlns="" id="{0D140013-B72B-47CA-A2C6-D09205F932F7}"/>
              </a:ext>
            </a:extLst>
          </p:cNvPr>
          <p:cNvGrpSpPr/>
          <p:nvPr/>
        </p:nvGrpSpPr>
        <p:grpSpPr>
          <a:xfrm>
            <a:off x="1630017" y="1305339"/>
            <a:ext cx="4247322" cy="4247322"/>
            <a:chOff x="1630017" y="1305339"/>
            <a:chExt cx="4247322" cy="4247322"/>
          </a:xfrm>
        </p:grpSpPr>
        <p:sp>
          <p:nvSpPr>
            <p:cNvPr id="5" name="椭圆 4">
              <a:extLst>
                <a:ext uri="{FF2B5EF4-FFF2-40B4-BE49-F238E27FC236}">
                  <a16:creationId xmlns:a16="http://schemas.microsoft.com/office/drawing/2014/main" xmlns="" id="{F52DA468-3451-4704-B722-03AF547B6B7D}"/>
                </a:ext>
              </a:extLst>
            </p:cNvPr>
            <p:cNvSpPr/>
            <p:nvPr/>
          </p:nvSpPr>
          <p:spPr>
            <a:xfrm>
              <a:off x="1991139" y="1666461"/>
              <a:ext cx="3525078" cy="3525078"/>
            </a:xfrm>
            <a:prstGeom prst="ellipse">
              <a:avLst/>
            </a:prstGeom>
            <a:blipFill dpi="0" rotWithShape="1">
              <a:blip r:embed="rId3"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xmlns="" id="{57C93AE7-4238-4392-AB8E-A1AF45C9F1EC}"/>
                </a:ext>
              </a:extLst>
            </p:cNvPr>
            <p:cNvSpPr/>
            <p:nvPr/>
          </p:nvSpPr>
          <p:spPr>
            <a:xfrm>
              <a:off x="1855304" y="1530626"/>
              <a:ext cx="3796748" cy="3796748"/>
            </a:xfrm>
            <a:prstGeom prst="ellipse">
              <a:avLst/>
            </a:prstGeom>
            <a:noFill/>
            <a:ln>
              <a:solidFill>
                <a:srgbClr val="CF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xmlns="" id="{B214617D-C3EA-43F7-A048-FF0A41A611CE}"/>
                </a:ext>
              </a:extLst>
            </p:cNvPr>
            <p:cNvSpPr/>
            <p:nvPr/>
          </p:nvSpPr>
          <p:spPr>
            <a:xfrm>
              <a:off x="1630017" y="1305339"/>
              <a:ext cx="4247322" cy="4247322"/>
            </a:xfrm>
            <a:prstGeom prst="ellipse">
              <a:avLst/>
            </a:prstGeom>
            <a:noFill/>
            <a:ln>
              <a:solidFill>
                <a:srgbClr val="CF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a:extLst>
              <a:ext uri="{FF2B5EF4-FFF2-40B4-BE49-F238E27FC236}">
                <a16:creationId xmlns:a16="http://schemas.microsoft.com/office/drawing/2014/main" xmlns="" id="{76CE9A4A-F899-4D88-A534-B0A148C50FC2}"/>
              </a:ext>
            </a:extLst>
          </p:cNvPr>
          <p:cNvGrpSpPr/>
          <p:nvPr/>
        </p:nvGrpSpPr>
        <p:grpSpPr>
          <a:xfrm>
            <a:off x="7032063" y="1563757"/>
            <a:ext cx="4139520" cy="1300356"/>
            <a:chOff x="7032063" y="1822174"/>
            <a:chExt cx="4139520" cy="1300356"/>
          </a:xfrm>
        </p:grpSpPr>
        <p:grpSp>
          <p:nvGrpSpPr>
            <p:cNvPr id="14" name="组合 13">
              <a:extLst>
                <a:ext uri="{FF2B5EF4-FFF2-40B4-BE49-F238E27FC236}">
                  <a16:creationId xmlns:a16="http://schemas.microsoft.com/office/drawing/2014/main" xmlns="" id="{2EF79CE0-0733-406A-820C-4EB1504B2174}"/>
                </a:ext>
              </a:extLst>
            </p:cNvPr>
            <p:cNvGrpSpPr/>
            <p:nvPr/>
          </p:nvGrpSpPr>
          <p:grpSpPr>
            <a:xfrm>
              <a:off x="7328453" y="1822174"/>
              <a:ext cx="3843130" cy="1300356"/>
              <a:chOff x="6917635" y="1530626"/>
              <a:chExt cx="3843130" cy="1300356"/>
            </a:xfrm>
          </p:grpSpPr>
          <p:sp>
            <p:nvSpPr>
              <p:cNvPr id="10" name="文本框 9">
                <a:extLst>
                  <a:ext uri="{FF2B5EF4-FFF2-40B4-BE49-F238E27FC236}">
                    <a16:creationId xmlns:a16="http://schemas.microsoft.com/office/drawing/2014/main" xmlns="" id="{B472FE25-4FF9-49AE-85BE-F4491C0B8ACB}"/>
                  </a:ext>
                </a:extLst>
              </p:cNvPr>
              <p:cNvSpPr txBox="1"/>
              <p:nvPr/>
            </p:nvSpPr>
            <p:spPr>
              <a:xfrm>
                <a:off x="6917635" y="1530626"/>
                <a:ext cx="3655922" cy="400110"/>
              </a:xfrm>
              <a:prstGeom prst="rect">
                <a:avLst/>
              </a:prstGeom>
              <a:noFill/>
            </p:spPr>
            <p:txBody>
              <a:bodyPr wrap="square" rtlCol="0">
                <a:spAutoFit/>
              </a:bodyPr>
              <a:lstStyle/>
              <a:p>
                <a:r>
                  <a:rPr lang="en-US" altLang="zh-CN" sz="2000" dirty="0">
                    <a:solidFill>
                      <a:schemeClr val="bg1">
                        <a:lumMod val="95000"/>
                      </a:schemeClr>
                    </a:solidFill>
                    <a:effectLst>
                      <a:outerShdw dist="38100" dir="16200000" sx="102000" sy="102000" rotWithShape="0">
                        <a:prstClr val="black">
                          <a:alpha val="11000"/>
                        </a:prstClr>
                      </a:outerShdw>
                    </a:effectLst>
                    <a:latin typeface="Kozuka Gothic Pr6N B" panose="020B0800000000000000" pitchFamily="34" charset="-128"/>
                    <a:ea typeface="Kozuka Gothic Pr6N B" panose="020B0800000000000000" pitchFamily="34" charset="-128"/>
                  </a:rPr>
                  <a:t>Please enter title</a:t>
                </a:r>
                <a:endParaRPr lang="zh-CN" altLang="en-US" dirty="0">
                  <a:solidFill>
                    <a:schemeClr val="bg1">
                      <a:lumMod val="95000"/>
                    </a:schemeClr>
                  </a:solidFill>
                  <a:effectLst>
                    <a:outerShdw dist="38100" dir="16200000" sx="102000" sy="102000" rotWithShape="0">
                      <a:prstClr val="black">
                        <a:alpha val="11000"/>
                      </a:prstClr>
                    </a:outerShdw>
                  </a:effectLst>
                  <a:latin typeface="Kozuka Gothic Pr6N B" panose="020B0800000000000000" pitchFamily="34" charset="-128"/>
                  <a:ea typeface="Kozuka Gothic Pr6N B" panose="020B0800000000000000" pitchFamily="34" charset="-128"/>
                </a:endParaRPr>
              </a:p>
            </p:txBody>
          </p:sp>
          <p:sp>
            <p:nvSpPr>
              <p:cNvPr id="13" name="文本框 12">
                <a:extLst>
                  <a:ext uri="{FF2B5EF4-FFF2-40B4-BE49-F238E27FC236}">
                    <a16:creationId xmlns:a16="http://schemas.microsoft.com/office/drawing/2014/main" xmlns="" id="{B1FE92F8-E1D6-4954-A52C-FD37C2FCD7CA}"/>
                  </a:ext>
                </a:extLst>
              </p:cNvPr>
              <p:cNvSpPr txBox="1"/>
              <p:nvPr/>
            </p:nvSpPr>
            <p:spPr>
              <a:xfrm>
                <a:off x="6917635" y="1930736"/>
                <a:ext cx="3843130" cy="900246"/>
              </a:xfrm>
              <a:prstGeom prst="rect">
                <a:avLst/>
              </a:prstGeom>
              <a:noFill/>
            </p:spPr>
            <p:txBody>
              <a:bodyPr wrap="square" rtlCol="0">
                <a:spAutoFit/>
              </a:bodyPr>
              <a:lstStyle/>
              <a:p>
                <a:r>
                  <a:rPr lang="en-US" altLang="zh-CN" sz="1050" i="1" dirty="0">
                    <a:solidFill>
                      <a:schemeClr val="bg1"/>
                    </a:solidFill>
                    <a:latin typeface="Comic Sans MS" panose="030F0702030302020204" pitchFamily="66" charset="0"/>
                  </a:rPr>
                  <a:t>Life if only such as first see, what autumn wind </a:t>
                </a:r>
                <a:r>
                  <a:rPr lang="en-US" altLang="zh-CN" sz="1050" i="1" dirty="0" err="1">
                    <a:solidFill>
                      <a:schemeClr val="bg1"/>
                    </a:solidFill>
                    <a:latin typeface="Comic Sans MS" panose="030F0702030302020204" pitchFamily="66" charset="0"/>
                  </a:rPr>
                  <a:t>sapainting</a:t>
                </a:r>
                <a:r>
                  <a:rPr lang="en-US" altLang="zh-CN" sz="1050" i="1" dirty="0">
                    <a:solidFill>
                      <a:schemeClr val="bg1"/>
                    </a:solidFill>
                    <a:latin typeface="Comic Sans MS" panose="030F0702030302020204" pitchFamily="66" charset="0"/>
                  </a:rPr>
                  <a:t> fan. It is easy to change, but it is easy to change.. Life if only such as first see, what autumn wind sad painting fan. It is easy to change, but it is easy to change. </a:t>
                </a:r>
                <a:endParaRPr lang="zh-CN" altLang="en-US" sz="1050" i="1" dirty="0">
                  <a:solidFill>
                    <a:schemeClr val="bg1"/>
                  </a:solidFill>
                  <a:latin typeface="Comic Sans MS" panose="030F0702030302020204" pitchFamily="66" charset="0"/>
                </a:endParaRPr>
              </a:p>
              <a:p>
                <a:r>
                  <a:rPr lang="en-US" altLang="zh-CN" sz="1050" i="1" dirty="0">
                    <a:solidFill>
                      <a:schemeClr val="bg1"/>
                    </a:solidFill>
                    <a:latin typeface="Comic Sans MS" panose="030F0702030302020204" pitchFamily="66" charset="0"/>
                  </a:rPr>
                  <a:t> </a:t>
                </a:r>
                <a:endParaRPr lang="zh-CN" altLang="en-US" sz="1050" i="1" dirty="0">
                  <a:solidFill>
                    <a:schemeClr val="bg1"/>
                  </a:solidFill>
                  <a:latin typeface="Comic Sans MS" panose="030F0702030302020204" pitchFamily="66" charset="0"/>
                </a:endParaRPr>
              </a:p>
            </p:txBody>
          </p:sp>
        </p:grpSp>
        <p:sp>
          <p:nvSpPr>
            <p:cNvPr id="15" name="椭圆 14">
              <a:extLst>
                <a:ext uri="{FF2B5EF4-FFF2-40B4-BE49-F238E27FC236}">
                  <a16:creationId xmlns:a16="http://schemas.microsoft.com/office/drawing/2014/main" xmlns="" id="{DE649E3B-0BC8-4011-80DE-17BA995D5B93}"/>
                </a:ext>
              </a:extLst>
            </p:cNvPr>
            <p:cNvSpPr/>
            <p:nvPr/>
          </p:nvSpPr>
          <p:spPr>
            <a:xfrm>
              <a:off x="7032063" y="1954372"/>
              <a:ext cx="108308" cy="108308"/>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a:extLst>
              <a:ext uri="{FF2B5EF4-FFF2-40B4-BE49-F238E27FC236}">
                <a16:creationId xmlns:a16="http://schemas.microsoft.com/office/drawing/2014/main" xmlns="" id="{EAD68DAB-135D-444A-91FF-A568D3ED61A8}"/>
              </a:ext>
            </a:extLst>
          </p:cNvPr>
          <p:cNvGrpSpPr/>
          <p:nvPr/>
        </p:nvGrpSpPr>
        <p:grpSpPr>
          <a:xfrm>
            <a:off x="7032063" y="3993888"/>
            <a:ext cx="4139520" cy="1300356"/>
            <a:chOff x="7032063" y="1822174"/>
            <a:chExt cx="4139520" cy="1300356"/>
          </a:xfrm>
        </p:grpSpPr>
        <p:grpSp>
          <p:nvGrpSpPr>
            <p:cNvPr id="18" name="组合 17">
              <a:extLst>
                <a:ext uri="{FF2B5EF4-FFF2-40B4-BE49-F238E27FC236}">
                  <a16:creationId xmlns:a16="http://schemas.microsoft.com/office/drawing/2014/main" xmlns="" id="{FD89B69D-5DBB-45A5-AA16-4BD01519932B}"/>
                </a:ext>
              </a:extLst>
            </p:cNvPr>
            <p:cNvGrpSpPr/>
            <p:nvPr/>
          </p:nvGrpSpPr>
          <p:grpSpPr>
            <a:xfrm>
              <a:off x="7328453" y="1822174"/>
              <a:ext cx="3843130" cy="1300356"/>
              <a:chOff x="6917635" y="1530626"/>
              <a:chExt cx="3843130" cy="1300356"/>
            </a:xfrm>
          </p:grpSpPr>
          <p:sp>
            <p:nvSpPr>
              <p:cNvPr id="20" name="文本框 19">
                <a:extLst>
                  <a:ext uri="{FF2B5EF4-FFF2-40B4-BE49-F238E27FC236}">
                    <a16:creationId xmlns:a16="http://schemas.microsoft.com/office/drawing/2014/main" xmlns="" id="{3EAEEE90-267C-44D7-8AEE-5A844F627EA9}"/>
                  </a:ext>
                </a:extLst>
              </p:cNvPr>
              <p:cNvSpPr txBox="1"/>
              <p:nvPr/>
            </p:nvSpPr>
            <p:spPr>
              <a:xfrm>
                <a:off x="6917635" y="1530626"/>
                <a:ext cx="3655922" cy="400110"/>
              </a:xfrm>
              <a:prstGeom prst="rect">
                <a:avLst/>
              </a:prstGeom>
              <a:noFill/>
            </p:spPr>
            <p:txBody>
              <a:bodyPr wrap="square" rtlCol="0">
                <a:spAutoFit/>
              </a:bodyPr>
              <a:lstStyle/>
              <a:p>
                <a:r>
                  <a:rPr lang="en-US" altLang="zh-CN" sz="2000" dirty="0">
                    <a:solidFill>
                      <a:schemeClr val="bg1">
                        <a:lumMod val="95000"/>
                      </a:schemeClr>
                    </a:solidFill>
                    <a:effectLst>
                      <a:outerShdw dist="38100" dir="16200000" sx="102000" sy="102000" rotWithShape="0">
                        <a:prstClr val="black">
                          <a:alpha val="11000"/>
                        </a:prstClr>
                      </a:outerShdw>
                    </a:effectLst>
                    <a:latin typeface="Kozuka Gothic Pr6N B" panose="020B0800000000000000" pitchFamily="34" charset="-128"/>
                    <a:ea typeface="Kozuka Gothic Pr6N B" panose="020B0800000000000000" pitchFamily="34" charset="-128"/>
                  </a:rPr>
                  <a:t>Please enter title</a:t>
                </a:r>
                <a:endParaRPr lang="zh-CN" altLang="en-US" dirty="0">
                  <a:solidFill>
                    <a:schemeClr val="bg1">
                      <a:lumMod val="95000"/>
                    </a:schemeClr>
                  </a:solidFill>
                  <a:effectLst>
                    <a:outerShdw dist="38100" dir="16200000" sx="102000" sy="102000" rotWithShape="0">
                      <a:prstClr val="black">
                        <a:alpha val="11000"/>
                      </a:prstClr>
                    </a:outerShdw>
                  </a:effectLst>
                  <a:latin typeface="Kozuka Gothic Pr6N B" panose="020B0800000000000000" pitchFamily="34" charset="-128"/>
                  <a:ea typeface="Kozuka Gothic Pr6N B" panose="020B0800000000000000" pitchFamily="34" charset="-128"/>
                </a:endParaRPr>
              </a:p>
            </p:txBody>
          </p:sp>
          <p:sp>
            <p:nvSpPr>
              <p:cNvPr id="21" name="文本框 20">
                <a:extLst>
                  <a:ext uri="{FF2B5EF4-FFF2-40B4-BE49-F238E27FC236}">
                    <a16:creationId xmlns:a16="http://schemas.microsoft.com/office/drawing/2014/main" xmlns="" id="{DD9E0E7E-E945-442C-BB0A-59AF9B854DB2}"/>
                  </a:ext>
                </a:extLst>
              </p:cNvPr>
              <p:cNvSpPr txBox="1"/>
              <p:nvPr/>
            </p:nvSpPr>
            <p:spPr>
              <a:xfrm>
                <a:off x="6917635" y="1930736"/>
                <a:ext cx="3843130" cy="900246"/>
              </a:xfrm>
              <a:prstGeom prst="rect">
                <a:avLst/>
              </a:prstGeom>
              <a:noFill/>
            </p:spPr>
            <p:txBody>
              <a:bodyPr wrap="square" rtlCol="0">
                <a:spAutoFit/>
              </a:bodyPr>
              <a:lstStyle/>
              <a:p>
                <a:r>
                  <a:rPr lang="en-US" altLang="zh-CN" sz="1050" i="1" dirty="0">
                    <a:solidFill>
                      <a:schemeClr val="bg1"/>
                    </a:solidFill>
                    <a:latin typeface="Comic Sans MS" panose="030F0702030302020204" pitchFamily="66" charset="0"/>
                  </a:rPr>
                  <a:t>Life if only such as first see, what autumn wind </a:t>
                </a:r>
                <a:r>
                  <a:rPr lang="en-US" altLang="zh-CN" sz="1050" i="1" dirty="0" err="1">
                    <a:solidFill>
                      <a:schemeClr val="bg1"/>
                    </a:solidFill>
                    <a:latin typeface="Comic Sans MS" panose="030F0702030302020204" pitchFamily="66" charset="0"/>
                  </a:rPr>
                  <a:t>sapainting</a:t>
                </a:r>
                <a:r>
                  <a:rPr lang="en-US" altLang="zh-CN" sz="1050" i="1" dirty="0">
                    <a:solidFill>
                      <a:schemeClr val="bg1"/>
                    </a:solidFill>
                    <a:latin typeface="Comic Sans MS" panose="030F0702030302020204" pitchFamily="66" charset="0"/>
                  </a:rPr>
                  <a:t> fan. It is easy to change, but it is easy to change.. Life if only such as first see, what autumn wind sad painting fan. It is easy to change, but it is easy to change. </a:t>
                </a:r>
                <a:endParaRPr lang="zh-CN" altLang="en-US" sz="1050" i="1" dirty="0">
                  <a:solidFill>
                    <a:schemeClr val="bg1"/>
                  </a:solidFill>
                  <a:latin typeface="Comic Sans MS" panose="030F0702030302020204" pitchFamily="66" charset="0"/>
                </a:endParaRPr>
              </a:p>
              <a:p>
                <a:r>
                  <a:rPr lang="en-US" altLang="zh-CN" sz="1050" i="1" dirty="0">
                    <a:solidFill>
                      <a:schemeClr val="bg1"/>
                    </a:solidFill>
                    <a:latin typeface="Comic Sans MS" panose="030F0702030302020204" pitchFamily="66" charset="0"/>
                  </a:rPr>
                  <a:t> </a:t>
                </a:r>
                <a:endParaRPr lang="zh-CN" altLang="en-US" sz="1050" i="1" dirty="0">
                  <a:solidFill>
                    <a:schemeClr val="bg1"/>
                  </a:solidFill>
                  <a:latin typeface="Comic Sans MS" panose="030F0702030302020204" pitchFamily="66" charset="0"/>
                </a:endParaRPr>
              </a:p>
            </p:txBody>
          </p:sp>
        </p:grpSp>
        <p:sp>
          <p:nvSpPr>
            <p:cNvPr id="19" name="椭圆 18">
              <a:extLst>
                <a:ext uri="{FF2B5EF4-FFF2-40B4-BE49-F238E27FC236}">
                  <a16:creationId xmlns:a16="http://schemas.microsoft.com/office/drawing/2014/main" xmlns="" id="{6F1EBEE2-11E5-4DB5-8C69-A135C3DDE6C1}"/>
                </a:ext>
              </a:extLst>
            </p:cNvPr>
            <p:cNvSpPr/>
            <p:nvPr/>
          </p:nvSpPr>
          <p:spPr>
            <a:xfrm>
              <a:off x="7032063" y="1954372"/>
              <a:ext cx="108308" cy="108308"/>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椭圆 22">
            <a:extLst>
              <a:ext uri="{FF2B5EF4-FFF2-40B4-BE49-F238E27FC236}">
                <a16:creationId xmlns:a16="http://schemas.microsoft.com/office/drawing/2014/main" xmlns="" id="{B736B8BD-F7BD-4203-B1D9-96E813BEACE1}"/>
              </a:ext>
            </a:extLst>
          </p:cNvPr>
          <p:cNvSpPr/>
          <p:nvPr/>
        </p:nvSpPr>
        <p:spPr>
          <a:xfrm>
            <a:off x="1502465" y="3220278"/>
            <a:ext cx="284922" cy="284922"/>
          </a:xfrm>
          <a:prstGeom prst="ellipse">
            <a:avLst/>
          </a:prstGeom>
          <a:solidFill>
            <a:srgbClr val="CFA6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a:extLst>
              <a:ext uri="{FF2B5EF4-FFF2-40B4-BE49-F238E27FC236}">
                <a16:creationId xmlns:a16="http://schemas.microsoft.com/office/drawing/2014/main" xmlns="" id="{C0ED552A-BECD-481C-A6CD-ED220895676A}"/>
              </a:ext>
            </a:extLst>
          </p:cNvPr>
          <p:cNvSpPr/>
          <p:nvPr/>
        </p:nvSpPr>
        <p:spPr>
          <a:xfrm>
            <a:off x="4909381" y="5084419"/>
            <a:ext cx="175038" cy="175038"/>
          </a:xfrm>
          <a:prstGeom prst="ellipse">
            <a:avLst/>
          </a:prstGeom>
          <a:solidFill>
            <a:srgbClr val="CFA6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a16="http://schemas.microsoft.com/office/drawing/2014/main" xmlns="" id="{CDC5078A-7809-4C59-96A8-32F4CF8483EC}"/>
              </a:ext>
            </a:extLst>
          </p:cNvPr>
          <p:cNvSpPr/>
          <p:nvPr/>
        </p:nvSpPr>
        <p:spPr>
          <a:xfrm>
            <a:off x="4883740" y="1588082"/>
            <a:ext cx="324054" cy="324054"/>
          </a:xfrm>
          <a:prstGeom prst="ellipse">
            <a:avLst/>
          </a:prstGeom>
          <a:solidFill>
            <a:srgbClr val="CFA6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013123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59EB8A94-9213-4FAB-97D7-ADA437839638}"/>
              </a:ext>
            </a:extLst>
          </p:cNvPr>
          <p:cNvSpPr/>
          <p:nvPr/>
        </p:nvSpPr>
        <p:spPr>
          <a:xfrm>
            <a:off x="0" y="0"/>
            <a:ext cx="12192000" cy="6858000"/>
          </a:xfrm>
          <a:prstGeom prst="rect">
            <a:avLst/>
          </a:prstGeom>
          <a:solidFill>
            <a:srgbClr val="7350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xmlns="" id="{C053494F-FFFC-49F4-9F9E-9F24A0622FCC}"/>
              </a:ext>
            </a:extLst>
          </p:cNvPr>
          <p:cNvGrpSpPr/>
          <p:nvPr/>
        </p:nvGrpSpPr>
        <p:grpSpPr>
          <a:xfrm>
            <a:off x="3193775" y="1373258"/>
            <a:ext cx="5804450" cy="4853607"/>
            <a:chOff x="2544418" y="1176132"/>
            <a:chExt cx="5804450" cy="4853607"/>
          </a:xfrm>
          <a:solidFill>
            <a:schemeClr val="bg1">
              <a:lumMod val="95000"/>
            </a:schemeClr>
          </a:solidFill>
        </p:grpSpPr>
        <p:sp>
          <p:nvSpPr>
            <p:cNvPr id="5" name="泪滴形 4">
              <a:extLst>
                <a:ext uri="{FF2B5EF4-FFF2-40B4-BE49-F238E27FC236}">
                  <a16:creationId xmlns:a16="http://schemas.microsoft.com/office/drawing/2014/main" xmlns="" id="{D5A1C71E-E556-437C-9422-CB22C209F648}"/>
                </a:ext>
              </a:extLst>
            </p:cNvPr>
            <p:cNvSpPr/>
            <p:nvPr/>
          </p:nvSpPr>
          <p:spPr>
            <a:xfrm>
              <a:off x="2544418" y="2637183"/>
              <a:ext cx="3392556" cy="3392556"/>
            </a:xfrm>
            <a:prstGeom prst="teardrop">
              <a:avLst/>
            </a:prstGeom>
            <a:blipFill>
              <a:blip r:embed="rId3"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泪滴形 5">
              <a:extLst>
                <a:ext uri="{FF2B5EF4-FFF2-40B4-BE49-F238E27FC236}">
                  <a16:creationId xmlns:a16="http://schemas.microsoft.com/office/drawing/2014/main" xmlns="" id="{DA97B22A-AEA3-4E2E-BF23-2F597F874122}"/>
                </a:ext>
              </a:extLst>
            </p:cNvPr>
            <p:cNvSpPr/>
            <p:nvPr/>
          </p:nvSpPr>
          <p:spPr>
            <a:xfrm rot="10800000">
              <a:off x="6096000" y="1176132"/>
              <a:ext cx="2252868" cy="2252868"/>
            </a:xfrm>
            <a:prstGeom prst="teardrop">
              <a:avLst/>
            </a:prstGeom>
            <a:blipFill dpi="0" rotWithShape="0">
              <a:blip r:embed="rId4"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18" name="组合 17">
            <a:extLst>
              <a:ext uri="{FF2B5EF4-FFF2-40B4-BE49-F238E27FC236}">
                <a16:creationId xmlns:a16="http://schemas.microsoft.com/office/drawing/2014/main" xmlns="" id="{8363F8C3-0BDF-42F4-AE2A-C95222FB261F}"/>
              </a:ext>
            </a:extLst>
          </p:cNvPr>
          <p:cNvGrpSpPr/>
          <p:nvPr/>
        </p:nvGrpSpPr>
        <p:grpSpPr>
          <a:xfrm>
            <a:off x="2252870" y="1373258"/>
            <a:ext cx="4079122" cy="1300356"/>
            <a:chOff x="2252870" y="1373258"/>
            <a:chExt cx="4079122" cy="1300356"/>
          </a:xfrm>
        </p:grpSpPr>
        <p:sp>
          <p:nvSpPr>
            <p:cNvPr id="11" name="文本框 10">
              <a:extLst>
                <a:ext uri="{FF2B5EF4-FFF2-40B4-BE49-F238E27FC236}">
                  <a16:creationId xmlns:a16="http://schemas.microsoft.com/office/drawing/2014/main" xmlns="" id="{84DC0FF3-DF52-48A4-B259-733020E0BEEA}"/>
                </a:ext>
              </a:extLst>
            </p:cNvPr>
            <p:cNvSpPr txBox="1"/>
            <p:nvPr/>
          </p:nvSpPr>
          <p:spPr>
            <a:xfrm>
              <a:off x="2661268" y="1373258"/>
              <a:ext cx="3434732" cy="400110"/>
            </a:xfrm>
            <a:prstGeom prst="rect">
              <a:avLst/>
            </a:prstGeom>
            <a:noFill/>
          </p:spPr>
          <p:txBody>
            <a:bodyPr wrap="square" rtlCol="0">
              <a:spAutoFit/>
            </a:bodyPr>
            <a:lstStyle/>
            <a:p>
              <a:pPr algn="r"/>
              <a:r>
                <a:rPr lang="en-US" altLang="zh-CN" sz="2000" dirty="0">
                  <a:solidFill>
                    <a:schemeClr val="bg1">
                      <a:lumMod val="95000"/>
                    </a:schemeClr>
                  </a:solidFill>
                  <a:effectLst>
                    <a:outerShdw dist="38100" dir="16200000" sx="102000" sy="102000" rotWithShape="0">
                      <a:prstClr val="black">
                        <a:alpha val="11000"/>
                      </a:prstClr>
                    </a:outerShdw>
                  </a:effectLst>
                  <a:latin typeface="Kozuka Gothic Pr6N B" panose="020B0800000000000000" pitchFamily="34" charset="-128"/>
                  <a:ea typeface="Kozuka Gothic Pr6N B" panose="020B0800000000000000" pitchFamily="34" charset="-128"/>
                </a:rPr>
                <a:t>Please enter title</a:t>
              </a:r>
              <a:endParaRPr lang="zh-CN" altLang="en-US" dirty="0">
                <a:solidFill>
                  <a:schemeClr val="bg1">
                    <a:lumMod val="95000"/>
                  </a:schemeClr>
                </a:solidFill>
                <a:effectLst>
                  <a:outerShdw dist="38100" dir="16200000" sx="102000" sy="102000" rotWithShape="0">
                    <a:prstClr val="black">
                      <a:alpha val="11000"/>
                    </a:prstClr>
                  </a:outerShdw>
                </a:effectLst>
                <a:latin typeface="Kozuka Gothic Pr6N B" panose="020B0800000000000000" pitchFamily="34" charset="-128"/>
                <a:ea typeface="Kozuka Gothic Pr6N B" panose="020B0800000000000000" pitchFamily="34" charset="-128"/>
              </a:endParaRPr>
            </a:p>
          </p:txBody>
        </p:sp>
        <p:sp>
          <p:nvSpPr>
            <p:cNvPr id="12" name="文本框 11">
              <a:extLst>
                <a:ext uri="{FF2B5EF4-FFF2-40B4-BE49-F238E27FC236}">
                  <a16:creationId xmlns:a16="http://schemas.microsoft.com/office/drawing/2014/main" xmlns="" id="{118942C2-B796-412D-8B27-69F242762B9D}"/>
                </a:ext>
              </a:extLst>
            </p:cNvPr>
            <p:cNvSpPr txBox="1"/>
            <p:nvPr/>
          </p:nvSpPr>
          <p:spPr>
            <a:xfrm>
              <a:off x="2252870" y="1773368"/>
              <a:ext cx="3843130" cy="900246"/>
            </a:xfrm>
            <a:prstGeom prst="rect">
              <a:avLst/>
            </a:prstGeom>
            <a:noFill/>
          </p:spPr>
          <p:txBody>
            <a:bodyPr wrap="square" rtlCol="0">
              <a:spAutoFit/>
            </a:bodyPr>
            <a:lstStyle/>
            <a:p>
              <a:pPr algn="r"/>
              <a:r>
                <a:rPr lang="en-US" altLang="zh-CN" sz="1050" i="1" dirty="0">
                  <a:solidFill>
                    <a:schemeClr val="bg1"/>
                  </a:solidFill>
                  <a:latin typeface="Comic Sans MS" panose="030F0702030302020204" pitchFamily="66" charset="0"/>
                </a:rPr>
                <a:t>Life if only such as first see, what autumn wind </a:t>
              </a:r>
              <a:r>
                <a:rPr lang="en-US" altLang="zh-CN" sz="1050" i="1" dirty="0" err="1">
                  <a:solidFill>
                    <a:schemeClr val="bg1"/>
                  </a:solidFill>
                  <a:latin typeface="Comic Sans MS" panose="030F0702030302020204" pitchFamily="66" charset="0"/>
                </a:rPr>
                <a:t>sapainting</a:t>
              </a:r>
              <a:r>
                <a:rPr lang="en-US" altLang="zh-CN" sz="1050" i="1" dirty="0">
                  <a:solidFill>
                    <a:schemeClr val="bg1"/>
                  </a:solidFill>
                  <a:latin typeface="Comic Sans MS" panose="030F0702030302020204" pitchFamily="66" charset="0"/>
                </a:rPr>
                <a:t> fan. It is easy to change, but it is easy to change.. Life if only such as first see, what autumn wind sad painting fan. It is easy to change, but it is easy to change. </a:t>
              </a:r>
              <a:endParaRPr lang="zh-CN" altLang="en-US" sz="1050" i="1" dirty="0">
                <a:solidFill>
                  <a:schemeClr val="bg1"/>
                </a:solidFill>
                <a:latin typeface="Comic Sans MS" panose="030F0702030302020204" pitchFamily="66" charset="0"/>
              </a:endParaRPr>
            </a:p>
            <a:p>
              <a:pPr algn="r"/>
              <a:r>
                <a:rPr lang="en-US" altLang="zh-CN" sz="1050" i="1" dirty="0">
                  <a:solidFill>
                    <a:schemeClr val="bg1"/>
                  </a:solidFill>
                  <a:latin typeface="Comic Sans MS" panose="030F0702030302020204" pitchFamily="66" charset="0"/>
                </a:rPr>
                <a:t> </a:t>
              </a:r>
              <a:endParaRPr lang="zh-CN" altLang="en-US" sz="1050" i="1" dirty="0">
                <a:solidFill>
                  <a:schemeClr val="bg1"/>
                </a:solidFill>
                <a:latin typeface="Comic Sans MS" panose="030F0702030302020204" pitchFamily="66" charset="0"/>
              </a:endParaRPr>
            </a:p>
          </p:txBody>
        </p:sp>
        <p:sp>
          <p:nvSpPr>
            <p:cNvPr id="10" name="椭圆 9">
              <a:extLst>
                <a:ext uri="{FF2B5EF4-FFF2-40B4-BE49-F238E27FC236}">
                  <a16:creationId xmlns:a16="http://schemas.microsoft.com/office/drawing/2014/main" xmlns="" id="{19D942D4-7C20-4C40-B6AD-DF529441F396}"/>
                </a:ext>
              </a:extLst>
            </p:cNvPr>
            <p:cNvSpPr/>
            <p:nvPr/>
          </p:nvSpPr>
          <p:spPr>
            <a:xfrm>
              <a:off x="6223684" y="1505456"/>
              <a:ext cx="108308" cy="108308"/>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a:extLst>
              <a:ext uri="{FF2B5EF4-FFF2-40B4-BE49-F238E27FC236}">
                <a16:creationId xmlns:a16="http://schemas.microsoft.com/office/drawing/2014/main" xmlns="" id="{BB62338B-CA39-4995-925F-BBB6AE89E06C}"/>
              </a:ext>
            </a:extLst>
          </p:cNvPr>
          <p:cNvGrpSpPr/>
          <p:nvPr/>
        </p:nvGrpSpPr>
        <p:grpSpPr>
          <a:xfrm>
            <a:off x="6928465" y="3880409"/>
            <a:ext cx="4139520" cy="1300356"/>
            <a:chOff x="7032063" y="1822174"/>
            <a:chExt cx="4139520" cy="1300356"/>
          </a:xfrm>
        </p:grpSpPr>
        <p:grpSp>
          <p:nvGrpSpPr>
            <p:cNvPr id="14" name="组合 13">
              <a:extLst>
                <a:ext uri="{FF2B5EF4-FFF2-40B4-BE49-F238E27FC236}">
                  <a16:creationId xmlns:a16="http://schemas.microsoft.com/office/drawing/2014/main" xmlns="" id="{6556257A-C4FC-442E-A57D-49EC1C618746}"/>
                </a:ext>
              </a:extLst>
            </p:cNvPr>
            <p:cNvGrpSpPr/>
            <p:nvPr/>
          </p:nvGrpSpPr>
          <p:grpSpPr>
            <a:xfrm>
              <a:off x="7328452" y="1822174"/>
              <a:ext cx="3843131" cy="1300356"/>
              <a:chOff x="6917634" y="1530626"/>
              <a:chExt cx="3843131" cy="1300356"/>
            </a:xfrm>
          </p:grpSpPr>
          <p:sp>
            <p:nvSpPr>
              <p:cNvPr id="16" name="文本框 15">
                <a:extLst>
                  <a:ext uri="{FF2B5EF4-FFF2-40B4-BE49-F238E27FC236}">
                    <a16:creationId xmlns:a16="http://schemas.microsoft.com/office/drawing/2014/main" xmlns="" id="{0FF914DB-D6D5-4EB4-8B0B-384CB2BF703F}"/>
                  </a:ext>
                </a:extLst>
              </p:cNvPr>
              <p:cNvSpPr txBox="1"/>
              <p:nvPr/>
            </p:nvSpPr>
            <p:spPr>
              <a:xfrm>
                <a:off x="6917634" y="1530626"/>
                <a:ext cx="3574325" cy="400110"/>
              </a:xfrm>
              <a:prstGeom prst="rect">
                <a:avLst/>
              </a:prstGeom>
              <a:noFill/>
            </p:spPr>
            <p:txBody>
              <a:bodyPr wrap="square" rtlCol="0">
                <a:spAutoFit/>
              </a:bodyPr>
              <a:lstStyle/>
              <a:p>
                <a:r>
                  <a:rPr lang="en-US" altLang="zh-CN" sz="2000" dirty="0">
                    <a:solidFill>
                      <a:schemeClr val="bg1">
                        <a:lumMod val="95000"/>
                      </a:schemeClr>
                    </a:solidFill>
                    <a:effectLst>
                      <a:outerShdw dist="38100" dir="16200000" sx="102000" sy="102000" rotWithShape="0">
                        <a:prstClr val="black">
                          <a:alpha val="11000"/>
                        </a:prstClr>
                      </a:outerShdw>
                    </a:effectLst>
                    <a:latin typeface="Kozuka Gothic Pr6N B" panose="020B0800000000000000" pitchFamily="34" charset="-128"/>
                    <a:ea typeface="Kozuka Gothic Pr6N B" panose="020B0800000000000000" pitchFamily="34" charset="-128"/>
                  </a:rPr>
                  <a:t>Please enter title</a:t>
                </a:r>
                <a:endParaRPr lang="zh-CN" altLang="en-US" dirty="0">
                  <a:solidFill>
                    <a:schemeClr val="bg1">
                      <a:lumMod val="95000"/>
                    </a:schemeClr>
                  </a:solidFill>
                  <a:effectLst>
                    <a:outerShdw dist="38100" dir="16200000" sx="102000" sy="102000" rotWithShape="0">
                      <a:prstClr val="black">
                        <a:alpha val="11000"/>
                      </a:prstClr>
                    </a:outerShdw>
                  </a:effectLst>
                  <a:latin typeface="Kozuka Gothic Pr6N B" panose="020B0800000000000000" pitchFamily="34" charset="-128"/>
                  <a:ea typeface="Kozuka Gothic Pr6N B" panose="020B0800000000000000" pitchFamily="34" charset="-128"/>
                </a:endParaRPr>
              </a:p>
            </p:txBody>
          </p:sp>
          <p:sp>
            <p:nvSpPr>
              <p:cNvPr id="17" name="文本框 16">
                <a:extLst>
                  <a:ext uri="{FF2B5EF4-FFF2-40B4-BE49-F238E27FC236}">
                    <a16:creationId xmlns:a16="http://schemas.microsoft.com/office/drawing/2014/main" xmlns="" id="{A5E0877F-1E7E-4C2E-AAAD-BC0447B420D9}"/>
                  </a:ext>
                </a:extLst>
              </p:cNvPr>
              <p:cNvSpPr txBox="1"/>
              <p:nvPr/>
            </p:nvSpPr>
            <p:spPr>
              <a:xfrm>
                <a:off x="6917635" y="1930736"/>
                <a:ext cx="3843130" cy="900246"/>
              </a:xfrm>
              <a:prstGeom prst="rect">
                <a:avLst/>
              </a:prstGeom>
              <a:noFill/>
            </p:spPr>
            <p:txBody>
              <a:bodyPr wrap="square" rtlCol="0">
                <a:spAutoFit/>
              </a:bodyPr>
              <a:lstStyle/>
              <a:p>
                <a:r>
                  <a:rPr lang="en-US" altLang="zh-CN" sz="1050" i="1" dirty="0">
                    <a:solidFill>
                      <a:schemeClr val="bg1"/>
                    </a:solidFill>
                    <a:latin typeface="Comic Sans MS" panose="030F0702030302020204" pitchFamily="66" charset="0"/>
                  </a:rPr>
                  <a:t>Life if only such as first see, what autumn wind </a:t>
                </a:r>
                <a:r>
                  <a:rPr lang="en-US" altLang="zh-CN" sz="1050" i="1" dirty="0" err="1">
                    <a:solidFill>
                      <a:schemeClr val="bg1"/>
                    </a:solidFill>
                    <a:latin typeface="Comic Sans MS" panose="030F0702030302020204" pitchFamily="66" charset="0"/>
                  </a:rPr>
                  <a:t>sapainting</a:t>
                </a:r>
                <a:r>
                  <a:rPr lang="en-US" altLang="zh-CN" sz="1050" i="1" dirty="0">
                    <a:solidFill>
                      <a:schemeClr val="bg1"/>
                    </a:solidFill>
                    <a:latin typeface="Comic Sans MS" panose="030F0702030302020204" pitchFamily="66" charset="0"/>
                  </a:rPr>
                  <a:t> fan. It is easy to change, but it is easy to change.. Life if only such as first see, what autumn wind sad painting fan. It is easy to change, but it is easy to change. </a:t>
                </a:r>
                <a:endParaRPr lang="zh-CN" altLang="en-US" sz="1050" i="1" dirty="0">
                  <a:solidFill>
                    <a:schemeClr val="bg1"/>
                  </a:solidFill>
                  <a:latin typeface="Comic Sans MS" panose="030F0702030302020204" pitchFamily="66" charset="0"/>
                </a:endParaRPr>
              </a:p>
              <a:p>
                <a:r>
                  <a:rPr lang="en-US" altLang="zh-CN" sz="1050" i="1" dirty="0">
                    <a:solidFill>
                      <a:schemeClr val="bg1"/>
                    </a:solidFill>
                    <a:latin typeface="Comic Sans MS" panose="030F0702030302020204" pitchFamily="66" charset="0"/>
                  </a:rPr>
                  <a:t> </a:t>
                </a:r>
                <a:endParaRPr lang="zh-CN" altLang="en-US" sz="1050" i="1" dirty="0">
                  <a:solidFill>
                    <a:schemeClr val="bg1"/>
                  </a:solidFill>
                  <a:latin typeface="Comic Sans MS" panose="030F0702030302020204" pitchFamily="66" charset="0"/>
                </a:endParaRPr>
              </a:p>
            </p:txBody>
          </p:sp>
        </p:grpSp>
        <p:sp>
          <p:nvSpPr>
            <p:cNvPr id="15" name="椭圆 14">
              <a:extLst>
                <a:ext uri="{FF2B5EF4-FFF2-40B4-BE49-F238E27FC236}">
                  <a16:creationId xmlns:a16="http://schemas.microsoft.com/office/drawing/2014/main" xmlns="" id="{173B3785-2F5D-4F49-88E0-FA27067357C0}"/>
                </a:ext>
              </a:extLst>
            </p:cNvPr>
            <p:cNvSpPr/>
            <p:nvPr/>
          </p:nvSpPr>
          <p:spPr>
            <a:xfrm>
              <a:off x="7032063" y="1954372"/>
              <a:ext cx="108308" cy="108308"/>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文本框 18">
            <a:extLst>
              <a:ext uri="{FF2B5EF4-FFF2-40B4-BE49-F238E27FC236}">
                <a16:creationId xmlns:a16="http://schemas.microsoft.com/office/drawing/2014/main" xmlns="" id="{D2C4E2F2-2121-4279-829C-64DC3E5E5C8F}"/>
              </a:ext>
            </a:extLst>
          </p:cNvPr>
          <p:cNvSpPr txBox="1"/>
          <p:nvPr/>
        </p:nvSpPr>
        <p:spPr>
          <a:xfrm>
            <a:off x="-2120347" y="-1658"/>
            <a:ext cx="4373217" cy="7725192"/>
          </a:xfrm>
          <a:prstGeom prst="rect">
            <a:avLst/>
          </a:prstGeom>
          <a:noFill/>
        </p:spPr>
        <p:txBody>
          <a:bodyPr wrap="square" rtlCol="0">
            <a:spAutoFit/>
          </a:bodyPr>
          <a:lstStyle/>
          <a:p>
            <a:r>
              <a:rPr lang="en-US" altLang="zh-CN" sz="49600" dirty="0">
                <a:solidFill>
                  <a:schemeClr val="bg1">
                    <a:lumMod val="95000"/>
                    <a:alpha val="12000"/>
                  </a:schemeClr>
                </a:solidFill>
                <a:latin typeface="方正正中黑简体" panose="02000000000000000000" pitchFamily="2" charset="-122"/>
                <a:ea typeface="方正正中黑简体" panose="02000000000000000000" pitchFamily="2" charset="-122"/>
              </a:rPr>
              <a:t>2</a:t>
            </a:r>
            <a:endParaRPr lang="zh-CN" altLang="en-US" sz="49600" dirty="0">
              <a:solidFill>
                <a:schemeClr val="bg1">
                  <a:lumMod val="95000"/>
                  <a:alpha val="12000"/>
                </a:schemeClr>
              </a:solidFill>
              <a:latin typeface="方正正中黑简体" panose="02000000000000000000" pitchFamily="2" charset="-122"/>
              <a:ea typeface="方正正中黑简体" panose="02000000000000000000" pitchFamily="2" charset="-122"/>
            </a:endParaRPr>
          </a:p>
        </p:txBody>
      </p:sp>
      <p:sp>
        <p:nvSpPr>
          <p:cNvPr id="20" name="文本框 19">
            <a:extLst>
              <a:ext uri="{FF2B5EF4-FFF2-40B4-BE49-F238E27FC236}">
                <a16:creationId xmlns:a16="http://schemas.microsoft.com/office/drawing/2014/main" xmlns="" id="{34961E9D-A6D7-419D-9F35-597E15040936}"/>
              </a:ext>
            </a:extLst>
          </p:cNvPr>
          <p:cNvSpPr txBox="1"/>
          <p:nvPr/>
        </p:nvSpPr>
        <p:spPr>
          <a:xfrm>
            <a:off x="10071653" y="-1658"/>
            <a:ext cx="4373217" cy="7725192"/>
          </a:xfrm>
          <a:prstGeom prst="rect">
            <a:avLst/>
          </a:prstGeom>
          <a:noFill/>
        </p:spPr>
        <p:txBody>
          <a:bodyPr wrap="square" rtlCol="0">
            <a:spAutoFit/>
          </a:bodyPr>
          <a:lstStyle/>
          <a:p>
            <a:r>
              <a:rPr lang="en-US" altLang="zh-CN" sz="49600" dirty="0">
                <a:solidFill>
                  <a:schemeClr val="bg1">
                    <a:lumMod val="95000"/>
                    <a:alpha val="12000"/>
                  </a:schemeClr>
                </a:solidFill>
                <a:latin typeface="方正正中黑简体" panose="02000000000000000000" pitchFamily="2" charset="-122"/>
                <a:ea typeface="方正正中黑简体" panose="02000000000000000000" pitchFamily="2" charset="-122"/>
              </a:rPr>
              <a:t>0</a:t>
            </a:r>
            <a:endParaRPr lang="zh-CN" altLang="en-US" sz="49600" dirty="0">
              <a:solidFill>
                <a:schemeClr val="bg1">
                  <a:lumMod val="95000"/>
                  <a:alpha val="12000"/>
                </a:schemeClr>
              </a:solidFill>
              <a:latin typeface="方正正中黑简体" panose="02000000000000000000" pitchFamily="2" charset="-122"/>
              <a:ea typeface="方正正中黑简体" panose="02000000000000000000" pitchFamily="2" charset="-122"/>
            </a:endParaRPr>
          </a:p>
        </p:txBody>
      </p:sp>
    </p:spTree>
    <p:extLst>
      <p:ext uri="{BB962C8B-B14F-4D97-AF65-F5344CB8AC3E}">
        <p14:creationId xmlns:p14="http://schemas.microsoft.com/office/powerpoint/2010/main" val="268960410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59EB8A94-9213-4FAB-97D7-ADA437839638}"/>
              </a:ext>
            </a:extLst>
          </p:cNvPr>
          <p:cNvSpPr/>
          <p:nvPr/>
        </p:nvSpPr>
        <p:spPr>
          <a:xfrm>
            <a:off x="0" y="0"/>
            <a:ext cx="12192000" cy="6858000"/>
          </a:xfrm>
          <a:prstGeom prst="rect">
            <a:avLst/>
          </a:prstGeom>
          <a:solidFill>
            <a:srgbClr val="7350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a:extLst>
              <a:ext uri="{FF2B5EF4-FFF2-40B4-BE49-F238E27FC236}">
                <a16:creationId xmlns:a16="http://schemas.microsoft.com/office/drawing/2014/main" xmlns="" id="{D5D0018A-2158-4D82-B7B2-48B55599B1F7}"/>
              </a:ext>
            </a:extLst>
          </p:cNvPr>
          <p:cNvSpPr/>
          <p:nvPr/>
        </p:nvSpPr>
        <p:spPr>
          <a:xfrm>
            <a:off x="689114" y="715617"/>
            <a:ext cx="2676939" cy="4041914"/>
          </a:xfrm>
          <a:prstGeom prst="rect">
            <a:avLst/>
          </a:prstGeom>
          <a:blipFill>
            <a:blip r:embed="rId3"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矩形 25">
            <a:extLst>
              <a:ext uri="{FF2B5EF4-FFF2-40B4-BE49-F238E27FC236}">
                <a16:creationId xmlns:a16="http://schemas.microsoft.com/office/drawing/2014/main" xmlns="" id="{9261F109-EA93-4E52-B196-C6F4CC6E5016}"/>
              </a:ext>
            </a:extLst>
          </p:cNvPr>
          <p:cNvSpPr/>
          <p:nvPr/>
        </p:nvSpPr>
        <p:spPr>
          <a:xfrm>
            <a:off x="4684644" y="715617"/>
            <a:ext cx="2676939" cy="4041914"/>
          </a:xfrm>
          <a:prstGeom prst="rect">
            <a:avLst/>
          </a:prstGeom>
          <a:blipFill>
            <a:blip r:embed="rId4"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7" name="矩形 26">
            <a:extLst>
              <a:ext uri="{FF2B5EF4-FFF2-40B4-BE49-F238E27FC236}">
                <a16:creationId xmlns:a16="http://schemas.microsoft.com/office/drawing/2014/main" xmlns="" id="{B7C9D551-BBA3-4E69-B0D9-F02E804ED0B7}"/>
              </a:ext>
            </a:extLst>
          </p:cNvPr>
          <p:cNvSpPr/>
          <p:nvPr/>
        </p:nvSpPr>
        <p:spPr>
          <a:xfrm>
            <a:off x="8680175" y="715617"/>
            <a:ext cx="2676939" cy="4041914"/>
          </a:xfrm>
          <a:prstGeom prst="rect">
            <a:avLst/>
          </a:prstGeom>
          <a:blipFill>
            <a:blip r:embed="rId5"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 name="组合 2">
            <a:extLst>
              <a:ext uri="{FF2B5EF4-FFF2-40B4-BE49-F238E27FC236}">
                <a16:creationId xmlns:a16="http://schemas.microsoft.com/office/drawing/2014/main" xmlns="" id="{F1252AA0-ED52-4FAE-B5BD-AB47F74A402E}"/>
              </a:ext>
            </a:extLst>
          </p:cNvPr>
          <p:cNvGrpSpPr/>
          <p:nvPr/>
        </p:nvGrpSpPr>
        <p:grpSpPr>
          <a:xfrm>
            <a:off x="808383" y="5212636"/>
            <a:ext cx="2438400" cy="976571"/>
            <a:chOff x="1036091" y="5212636"/>
            <a:chExt cx="2438400" cy="976571"/>
          </a:xfrm>
        </p:grpSpPr>
        <p:sp>
          <p:nvSpPr>
            <p:cNvPr id="31" name="文本框 30">
              <a:extLst>
                <a:ext uri="{FF2B5EF4-FFF2-40B4-BE49-F238E27FC236}">
                  <a16:creationId xmlns:a16="http://schemas.microsoft.com/office/drawing/2014/main" xmlns="" id="{573CDF68-D4F5-4C6E-9930-D00A9B0E677F}"/>
                </a:ext>
              </a:extLst>
            </p:cNvPr>
            <p:cNvSpPr txBox="1"/>
            <p:nvPr/>
          </p:nvSpPr>
          <p:spPr>
            <a:xfrm>
              <a:off x="1036091" y="5212636"/>
              <a:ext cx="2438400" cy="338554"/>
            </a:xfrm>
            <a:prstGeom prst="rect">
              <a:avLst/>
            </a:prstGeom>
            <a:noFill/>
          </p:spPr>
          <p:txBody>
            <a:bodyPr wrap="square" rtlCol="0">
              <a:spAutoFit/>
            </a:bodyPr>
            <a:lstStyle/>
            <a:p>
              <a:pPr algn="ctr"/>
              <a:r>
                <a:rPr lang="en-US" altLang="zh-CN" sz="1600" dirty="0">
                  <a:solidFill>
                    <a:schemeClr val="bg1">
                      <a:lumMod val="95000"/>
                    </a:schemeClr>
                  </a:solidFill>
                  <a:effectLst>
                    <a:outerShdw dist="38100" dir="16200000" sx="102000" sy="102000" rotWithShape="0">
                      <a:prstClr val="black">
                        <a:alpha val="11000"/>
                      </a:prstClr>
                    </a:outerShdw>
                  </a:effectLst>
                  <a:latin typeface="Kozuka Gothic Pr6N B" panose="020B0800000000000000" pitchFamily="34" charset="-128"/>
                  <a:ea typeface="Kozuka Gothic Pr6N B" panose="020B0800000000000000" pitchFamily="34" charset="-128"/>
                </a:rPr>
                <a:t>Please enter title</a:t>
              </a:r>
              <a:endParaRPr lang="zh-CN" altLang="en-US" sz="1400" dirty="0">
                <a:solidFill>
                  <a:schemeClr val="bg1">
                    <a:lumMod val="95000"/>
                  </a:schemeClr>
                </a:solidFill>
                <a:effectLst>
                  <a:outerShdw dist="38100" dir="16200000" sx="102000" sy="102000" rotWithShape="0">
                    <a:prstClr val="black">
                      <a:alpha val="11000"/>
                    </a:prstClr>
                  </a:outerShdw>
                </a:effectLst>
                <a:latin typeface="Kozuka Gothic Pr6N B" panose="020B0800000000000000" pitchFamily="34" charset="-128"/>
                <a:ea typeface="Kozuka Gothic Pr6N B" panose="020B0800000000000000" pitchFamily="34" charset="-128"/>
              </a:endParaRPr>
            </a:p>
          </p:txBody>
        </p:sp>
        <p:sp>
          <p:nvSpPr>
            <p:cNvPr id="32" name="文本框 31">
              <a:extLst>
                <a:ext uri="{FF2B5EF4-FFF2-40B4-BE49-F238E27FC236}">
                  <a16:creationId xmlns:a16="http://schemas.microsoft.com/office/drawing/2014/main" xmlns="" id="{ED5FEBFA-031A-4B59-B81F-D1DB8AD780FE}"/>
                </a:ext>
              </a:extLst>
            </p:cNvPr>
            <p:cNvSpPr txBox="1"/>
            <p:nvPr/>
          </p:nvSpPr>
          <p:spPr>
            <a:xfrm>
              <a:off x="1383069" y="5612126"/>
              <a:ext cx="1744444" cy="577081"/>
            </a:xfrm>
            <a:prstGeom prst="rect">
              <a:avLst/>
            </a:prstGeom>
            <a:noFill/>
          </p:spPr>
          <p:txBody>
            <a:bodyPr wrap="square" rtlCol="0">
              <a:spAutoFit/>
            </a:bodyPr>
            <a:lstStyle/>
            <a:p>
              <a:pPr algn="ctr"/>
              <a:r>
                <a:rPr lang="en-US" altLang="zh-CN" sz="1050" i="1" dirty="0">
                  <a:solidFill>
                    <a:schemeClr val="bg1"/>
                  </a:solidFill>
                  <a:latin typeface="Comic Sans MS" panose="030F0702030302020204" pitchFamily="66" charset="0"/>
                </a:rPr>
                <a:t>Life if only such as first see, what autumn wind </a:t>
              </a:r>
              <a:r>
                <a:rPr lang="en-US" altLang="zh-CN" sz="1050" i="1" dirty="0" err="1">
                  <a:solidFill>
                    <a:schemeClr val="bg1"/>
                  </a:solidFill>
                  <a:latin typeface="Comic Sans MS" panose="030F0702030302020204" pitchFamily="66" charset="0"/>
                </a:rPr>
                <a:t>sapainting</a:t>
              </a:r>
              <a:r>
                <a:rPr lang="en-US" altLang="zh-CN" sz="1050" i="1" dirty="0">
                  <a:solidFill>
                    <a:schemeClr val="bg1"/>
                  </a:solidFill>
                  <a:latin typeface="Comic Sans MS" panose="030F0702030302020204" pitchFamily="66" charset="0"/>
                </a:rPr>
                <a:t> fan. It is easy</a:t>
              </a:r>
              <a:endParaRPr lang="zh-CN" altLang="en-US" sz="1050" i="1" dirty="0">
                <a:solidFill>
                  <a:schemeClr val="bg1"/>
                </a:solidFill>
                <a:latin typeface="Comic Sans MS" panose="030F0702030302020204" pitchFamily="66" charset="0"/>
              </a:endParaRPr>
            </a:p>
          </p:txBody>
        </p:sp>
      </p:grpSp>
      <p:grpSp>
        <p:nvGrpSpPr>
          <p:cNvPr id="33" name="组合 32">
            <a:extLst>
              <a:ext uri="{FF2B5EF4-FFF2-40B4-BE49-F238E27FC236}">
                <a16:creationId xmlns:a16="http://schemas.microsoft.com/office/drawing/2014/main" xmlns="" id="{FB8F8C46-53B4-4620-A34B-979452A849C9}"/>
              </a:ext>
            </a:extLst>
          </p:cNvPr>
          <p:cNvGrpSpPr/>
          <p:nvPr/>
        </p:nvGrpSpPr>
        <p:grpSpPr>
          <a:xfrm>
            <a:off x="4876800" y="5212636"/>
            <a:ext cx="2438400" cy="976571"/>
            <a:chOff x="1036091" y="5212636"/>
            <a:chExt cx="2438400" cy="976571"/>
          </a:xfrm>
        </p:grpSpPr>
        <p:sp>
          <p:nvSpPr>
            <p:cNvPr id="34" name="文本框 33">
              <a:extLst>
                <a:ext uri="{FF2B5EF4-FFF2-40B4-BE49-F238E27FC236}">
                  <a16:creationId xmlns:a16="http://schemas.microsoft.com/office/drawing/2014/main" xmlns="" id="{E3A10752-B22E-43C4-AA2D-21E06AEFD6B2}"/>
                </a:ext>
              </a:extLst>
            </p:cNvPr>
            <p:cNvSpPr txBox="1"/>
            <p:nvPr/>
          </p:nvSpPr>
          <p:spPr>
            <a:xfrm>
              <a:off x="1036091" y="5212636"/>
              <a:ext cx="2438400" cy="338554"/>
            </a:xfrm>
            <a:prstGeom prst="rect">
              <a:avLst/>
            </a:prstGeom>
            <a:noFill/>
          </p:spPr>
          <p:txBody>
            <a:bodyPr wrap="square" rtlCol="0">
              <a:spAutoFit/>
            </a:bodyPr>
            <a:lstStyle/>
            <a:p>
              <a:pPr algn="ctr"/>
              <a:r>
                <a:rPr lang="en-US" altLang="zh-CN" sz="1600" dirty="0">
                  <a:solidFill>
                    <a:schemeClr val="bg1">
                      <a:lumMod val="95000"/>
                    </a:schemeClr>
                  </a:solidFill>
                  <a:effectLst>
                    <a:outerShdw dist="38100" dir="16200000" sx="102000" sy="102000" rotWithShape="0">
                      <a:prstClr val="black">
                        <a:alpha val="11000"/>
                      </a:prstClr>
                    </a:outerShdw>
                  </a:effectLst>
                  <a:latin typeface="Kozuka Gothic Pr6N B" panose="020B0800000000000000" pitchFamily="34" charset="-128"/>
                  <a:ea typeface="Kozuka Gothic Pr6N B" panose="020B0800000000000000" pitchFamily="34" charset="-128"/>
                </a:rPr>
                <a:t>Please enter title</a:t>
              </a:r>
              <a:endParaRPr lang="zh-CN" altLang="en-US" sz="1400" dirty="0">
                <a:solidFill>
                  <a:schemeClr val="bg1">
                    <a:lumMod val="95000"/>
                  </a:schemeClr>
                </a:solidFill>
                <a:effectLst>
                  <a:outerShdw dist="38100" dir="16200000" sx="102000" sy="102000" rotWithShape="0">
                    <a:prstClr val="black">
                      <a:alpha val="11000"/>
                    </a:prstClr>
                  </a:outerShdw>
                </a:effectLst>
                <a:latin typeface="Kozuka Gothic Pr6N B" panose="020B0800000000000000" pitchFamily="34" charset="-128"/>
                <a:ea typeface="Kozuka Gothic Pr6N B" panose="020B0800000000000000" pitchFamily="34" charset="-128"/>
              </a:endParaRPr>
            </a:p>
          </p:txBody>
        </p:sp>
        <p:sp>
          <p:nvSpPr>
            <p:cNvPr id="35" name="文本框 34">
              <a:extLst>
                <a:ext uri="{FF2B5EF4-FFF2-40B4-BE49-F238E27FC236}">
                  <a16:creationId xmlns:a16="http://schemas.microsoft.com/office/drawing/2014/main" xmlns="" id="{808131DA-B603-41D9-928C-8D53639BBA26}"/>
                </a:ext>
              </a:extLst>
            </p:cNvPr>
            <p:cNvSpPr txBox="1"/>
            <p:nvPr/>
          </p:nvSpPr>
          <p:spPr>
            <a:xfrm>
              <a:off x="1383069" y="5612126"/>
              <a:ext cx="1744444" cy="577081"/>
            </a:xfrm>
            <a:prstGeom prst="rect">
              <a:avLst/>
            </a:prstGeom>
            <a:noFill/>
          </p:spPr>
          <p:txBody>
            <a:bodyPr wrap="square" rtlCol="0">
              <a:spAutoFit/>
            </a:bodyPr>
            <a:lstStyle/>
            <a:p>
              <a:pPr algn="ctr"/>
              <a:r>
                <a:rPr lang="en-US" altLang="zh-CN" sz="1050" i="1" dirty="0">
                  <a:solidFill>
                    <a:schemeClr val="bg1"/>
                  </a:solidFill>
                  <a:latin typeface="Comic Sans MS" panose="030F0702030302020204" pitchFamily="66" charset="0"/>
                </a:rPr>
                <a:t>Life if only such as first see, what autumn wind </a:t>
              </a:r>
              <a:r>
                <a:rPr lang="en-US" altLang="zh-CN" sz="1050" i="1" dirty="0" err="1">
                  <a:solidFill>
                    <a:schemeClr val="bg1"/>
                  </a:solidFill>
                  <a:latin typeface="Comic Sans MS" panose="030F0702030302020204" pitchFamily="66" charset="0"/>
                </a:rPr>
                <a:t>sapainting</a:t>
              </a:r>
              <a:r>
                <a:rPr lang="en-US" altLang="zh-CN" sz="1050" i="1" dirty="0">
                  <a:solidFill>
                    <a:schemeClr val="bg1"/>
                  </a:solidFill>
                  <a:latin typeface="Comic Sans MS" panose="030F0702030302020204" pitchFamily="66" charset="0"/>
                </a:rPr>
                <a:t> fan. It is easy</a:t>
              </a:r>
              <a:endParaRPr lang="zh-CN" altLang="en-US" sz="1050" i="1" dirty="0">
                <a:solidFill>
                  <a:schemeClr val="bg1"/>
                </a:solidFill>
                <a:latin typeface="Comic Sans MS" panose="030F0702030302020204" pitchFamily="66" charset="0"/>
              </a:endParaRPr>
            </a:p>
          </p:txBody>
        </p:sp>
      </p:grpSp>
      <p:grpSp>
        <p:nvGrpSpPr>
          <p:cNvPr id="36" name="组合 35">
            <a:extLst>
              <a:ext uri="{FF2B5EF4-FFF2-40B4-BE49-F238E27FC236}">
                <a16:creationId xmlns:a16="http://schemas.microsoft.com/office/drawing/2014/main" xmlns="" id="{47A036A2-9099-4103-B9D2-B860F0A11232}"/>
              </a:ext>
            </a:extLst>
          </p:cNvPr>
          <p:cNvGrpSpPr/>
          <p:nvPr/>
        </p:nvGrpSpPr>
        <p:grpSpPr>
          <a:xfrm>
            <a:off x="8799444" y="5212636"/>
            <a:ext cx="2438400" cy="976571"/>
            <a:chOff x="1036091" y="5212636"/>
            <a:chExt cx="2438400" cy="976571"/>
          </a:xfrm>
        </p:grpSpPr>
        <p:sp>
          <p:nvSpPr>
            <p:cNvPr id="37" name="文本框 36">
              <a:extLst>
                <a:ext uri="{FF2B5EF4-FFF2-40B4-BE49-F238E27FC236}">
                  <a16:creationId xmlns:a16="http://schemas.microsoft.com/office/drawing/2014/main" xmlns="" id="{4BB2834B-5431-4B0B-87A4-86501250BA58}"/>
                </a:ext>
              </a:extLst>
            </p:cNvPr>
            <p:cNvSpPr txBox="1"/>
            <p:nvPr/>
          </p:nvSpPr>
          <p:spPr>
            <a:xfrm>
              <a:off x="1036091" y="5212636"/>
              <a:ext cx="2438400" cy="338554"/>
            </a:xfrm>
            <a:prstGeom prst="rect">
              <a:avLst/>
            </a:prstGeom>
            <a:noFill/>
          </p:spPr>
          <p:txBody>
            <a:bodyPr wrap="square" rtlCol="0">
              <a:spAutoFit/>
            </a:bodyPr>
            <a:lstStyle/>
            <a:p>
              <a:pPr algn="ctr"/>
              <a:r>
                <a:rPr lang="en-US" altLang="zh-CN" sz="1600" dirty="0">
                  <a:solidFill>
                    <a:schemeClr val="bg1">
                      <a:lumMod val="95000"/>
                    </a:schemeClr>
                  </a:solidFill>
                  <a:effectLst>
                    <a:outerShdw dist="38100" dir="16200000" sx="102000" sy="102000" rotWithShape="0">
                      <a:prstClr val="black">
                        <a:alpha val="11000"/>
                      </a:prstClr>
                    </a:outerShdw>
                  </a:effectLst>
                  <a:latin typeface="Kozuka Gothic Pr6N B" panose="020B0800000000000000" pitchFamily="34" charset="-128"/>
                  <a:ea typeface="Kozuka Gothic Pr6N B" panose="020B0800000000000000" pitchFamily="34" charset="-128"/>
                </a:rPr>
                <a:t>Please enter title</a:t>
              </a:r>
              <a:endParaRPr lang="zh-CN" altLang="en-US" sz="1400" dirty="0">
                <a:solidFill>
                  <a:schemeClr val="bg1">
                    <a:lumMod val="95000"/>
                  </a:schemeClr>
                </a:solidFill>
                <a:effectLst>
                  <a:outerShdw dist="38100" dir="16200000" sx="102000" sy="102000" rotWithShape="0">
                    <a:prstClr val="black">
                      <a:alpha val="11000"/>
                    </a:prstClr>
                  </a:outerShdw>
                </a:effectLst>
                <a:latin typeface="Kozuka Gothic Pr6N B" panose="020B0800000000000000" pitchFamily="34" charset="-128"/>
                <a:ea typeface="Kozuka Gothic Pr6N B" panose="020B0800000000000000" pitchFamily="34" charset="-128"/>
              </a:endParaRPr>
            </a:p>
          </p:txBody>
        </p:sp>
        <p:sp>
          <p:nvSpPr>
            <p:cNvPr id="38" name="文本框 37">
              <a:extLst>
                <a:ext uri="{FF2B5EF4-FFF2-40B4-BE49-F238E27FC236}">
                  <a16:creationId xmlns:a16="http://schemas.microsoft.com/office/drawing/2014/main" xmlns="" id="{EEC5C279-AA9A-4D84-8A4C-5E3DB3554C16}"/>
                </a:ext>
              </a:extLst>
            </p:cNvPr>
            <p:cNvSpPr txBox="1"/>
            <p:nvPr/>
          </p:nvSpPr>
          <p:spPr>
            <a:xfrm>
              <a:off x="1383069" y="5612126"/>
              <a:ext cx="1744444" cy="577081"/>
            </a:xfrm>
            <a:prstGeom prst="rect">
              <a:avLst/>
            </a:prstGeom>
            <a:noFill/>
          </p:spPr>
          <p:txBody>
            <a:bodyPr wrap="square" rtlCol="0">
              <a:spAutoFit/>
            </a:bodyPr>
            <a:lstStyle/>
            <a:p>
              <a:pPr algn="ctr"/>
              <a:r>
                <a:rPr lang="en-US" altLang="zh-CN" sz="1050" i="1" dirty="0">
                  <a:solidFill>
                    <a:schemeClr val="bg1"/>
                  </a:solidFill>
                  <a:latin typeface="Comic Sans MS" panose="030F0702030302020204" pitchFamily="66" charset="0"/>
                </a:rPr>
                <a:t>Life if only such as first see, what autumn wind </a:t>
              </a:r>
              <a:r>
                <a:rPr lang="en-US" altLang="zh-CN" sz="1050" i="1" dirty="0" err="1">
                  <a:solidFill>
                    <a:schemeClr val="bg1"/>
                  </a:solidFill>
                  <a:latin typeface="Comic Sans MS" panose="030F0702030302020204" pitchFamily="66" charset="0"/>
                </a:rPr>
                <a:t>sapainting</a:t>
              </a:r>
              <a:r>
                <a:rPr lang="en-US" altLang="zh-CN" sz="1050" i="1" dirty="0">
                  <a:solidFill>
                    <a:schemeClr val="bg1"/>
                  </a:solidFill>
                  <a:latin typeface="Comic Sans MS" panose="030F0702030302020204" pitchFamily="66" charset="0"/>
                </a:rPr>
                <a:t> fan. It is easy</a:t>
              </a:r>
              <a:endParaRPr lang="zh-CN" altLang="en-US" sz="1050" i="1" dirty="0">
                <a:solidFill>
                  <a:schemeClr val="bg1"/>
                </a:solidFill>
                <a:latin typeface="Comic Sans MS" panose="030F0702030302020204" pitchFamily="66" charset="0"/>
              </a:endParaRPr>
            </a:p>
          </p:txBody>
        </p:sp>
      </p:grpSp>
    </p:spTree>
    <p:extLst>
      <p:ext uri="{BB962C8B-B14F-4D97-AF65-F5344CB8AC3E}">
        <p14:creationId xmlns:p14="http://schemas.microsoft.com/office/powerpoint/2010/main" val="27954876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xmlns="" id="{48C2F585-3B27-4404-8AEB-F5B629F88BCE}"/>
              </a:ext>
            </a:extLst>
          </p:cNvPr>
          <p:cNvSpPr/>
          <p:nvPr/>
        </p:nvSpPr>
        <p:spPr>
          <a:xfrm>
            <a:off x="0" y="0"/>
            <a:ext cx="12192000" cy="6858000"/>
          </a:xfrm>
          <a:prstGeom prst="rect">
            <a:avLst/>
          </a:prstGeom>
          <a:solidFill>
            <a:srgbClr val="7350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xmlns="" id="{DA4A061B-83CD-4780-B869-3B7EDAD4267A}"/>
              </a:ext>
            </a:extLst>
          </p:cNvPr>
          <p:cNvSpPr/>
          <p:nvPr/>
        </p:nvSpPr>
        <p:spPr>
          <a:xfrm>
            <a:off x="0" y="795130"/>
            <a:ext cx="1789043" cy="5267740"/>
          </a:xfrm>
          <a:prstGeom prst="rect">
            <a:avLst/>
          </a:prstGeom>
          <a:solidFill>
            <a:srgbClr val="AA6FA1"/>
          </a:solidFill>
          <a:ln w="19050">
            <a:solidFill>
              <a:srgbClr val="CF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xmlns="" id="{64CF64FC-76D5-47BD-BE2C-D27664DDA9D6}"/>
              </a:ext>
            </a:extLst>
          </p:cNvPr>
          <p:cNvSpPr/>
          <p:nvPr/>
        </p:nvSpPr>
        <p:spPr>
          <a:xfrm>
            <a:off x="2557669" y="795130"/>
            <a:ext cx="7076662" cy="5267740"/>
          </a:xfrm>
          <a:prstGeom prst="rect">
            <a:avLst/>
          </a:prstGeom>
          <a:blipFill dpi="0" rotWithShape="1">
            <a:blip r:embed="rId3" cstate="email">
              <a:extLst>
                <a:ext uri="{BEBA8EAE-BF5A-486C-A8C5-ECC9F3942E4B}">
                  <a14:imgProps xmlns:a14="http://schemas.microsoft.com/office/drawing/2010/main">
                    <a14:imgLayer r:embed="rId4">
                      <a14:imgEffect>
                        <a14:saturation sat="20000"/>
                      </a14:imgEffect>
                    </a14:imgLayer>
                  </a14:imgProps>
                </a:ext>
                <a:ext uri="{28A0092B-C50C-407E-A947-70E740481C1C}">
                  <a14:useLocalDpi xmlns:a14="http://schemas.microsoft.com/office/drawing/2010/main"/>
                </a:ext>
              </a:extLst>
            </a:blip>
            <a:srcRect/>
            <a:stretch>
              <a:fillRect/>
            </a:stretch>
          </a:blipFill>
          <a:ln>
            <a:noFill/>
          </a:ln>
          <a:effectLst>
            <a:outerShdw blurRad="190500" sx="102000" sy="102000" algn="ctr"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xmlns="" id="{AEE82FF2-93B2-44D9-8AB9-54CD78B39BCD}"/>
              </a:ext>
            </a:extLst>
          </p:cNvPr>
          <p:cNvSpPr/>
          <p:nvPr/>
        </p:nvSpPr>
        <p:spPr>
          <a:xfrm>
            <a:off x="10402957" y="795130"/>
            <a:ext cx="1789043" cy="5267740"/>
          </a:xfrm>
          <a:prstGeom prst="rect">
            <a:avLst/>
          </a:prstGeom>
          <a:solidFill>
            <a:srgbClr val="AA6FA1"/>
          </a:solidFill>
          <a:ln w="19050">
            <a:solidFill>
              <a:srgbClr val="CF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xmlns="" id="{D1C75A47-6D48-4D86-84F9-8BE307BDB54A}"/>
              </a:ext>
            </a:extLst>
          </p:cNvPr>
          <p:cNvSpPr txBox="1"/>
          <p:nvPr/>
        </p:nvSpPr>
        <p:spPr>
          <a:xfrm>
            <a:off x="3505202" y="1630018"/>
            <a:ext cx="987285" cy="1200329"/>
          </a:xfrm>
          <a:prstGeom prst="rect">
            <a:avLst/>
          </a:prstGeom>
          <a:noFill/>
        </p:spPr>
        <p:txBody>
          <a:bodyPr wrap="square" rtlCol="0">
            <a:spAutoFit/>
          </a:bodyPr>
          <a:lstStyle/>
          <a:p>
            <a:pPr algn="ctr"/>
            <a:r>
              <a:rPr lang="zh-CN" altLang="en-US" sz="2400" dirty="0">
                <a:solidFill>
                  <a:schemeClr val="bg1"/>
                </a:solidFill>
                <a:latin typeface="方正正中黑简体" panose="02000000000000000000" pitchFamily="2" charset="-122"/>
                <a:ea typeface="方正正中黑简体" panose="02000000000000000000" pitchFamily="2" charset="-122"/>
              </a:rPr>
              <a:t>工作完成情况</a:t>
            </a:r>
          </a:p>
        </p:txBody>
      </p:sp>
      <p:sp>
        <p:nvSpPr>
          <p:cNvPr id="11" name="等腰三角形 10">
            <a:extLst>
              <a:ext uri="{FF2B5EF4-FFF2-40B4-BE49-F238E27FC236}">
                <a16:creationId xmlns:a16="http://schemas.microsoft.com/office/drawing/2014/main" xmlns="" id="{76FCA16C-B245-4761-BE22-B2B0D4D165F8}"/>
              </a:ext>
            </a:extLst>
          </p:cNvPr>
          <p:cNvSpPr/>
          <p:nvPr/>
        </p:nvSpPr>
        <p:spPr>
          <a:xfrm rot="5400000">
            <a:off x="3267884" y="2129549"/>
            <a:ext cx="273370" cy="201267"/>
          </a:xfrm>
          <a:prstGeom prst="triangle">
            <a:avLst/>
          </a:prstGeom>
          <a:solidFill>
            <a:srgbClr val="E3B6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xmlns="" id="{B0BC83E7-92E2-4870-9F25-3F114224059E}"/>
              </a:ext>
            </a:extLst>
          </p:cNvPr>
          <p:cNvSpPr txBox="1"/>
          <p:nvPr/>
        </p:nvSpPr>
        <p:spPr>
          <a:xfrm>
            <a:off x="-1815548" y="1074345"/>
            <a:ext cx="4373217" cy="5386090"/>
          </a:xfrm>
          <a:prstGeom prst="rect">
            <a:avLst/>
          </a:prstGeom>
          <a:noFill/>
        </p:spPr>
        <p:txBody>
          <a:bodyPr wrap="square" rtlCol="0">
            <a:spAutoFit/>
          </a:bodyPr>
          <a:lstStyle/>
          <a:p>
            <a:r>
              <a:rPr lang="en-US" altLang="zh-CN" sz="34400" dirty="0">
                <a:gradFill flip="none" rotWithShape="1">
                  <a:gsLst>
                    <a:gs pos="69000">
                      <a:schemeClr val="bg1">
                        <a:lumMod val="95000"/>
                      </a:schemeClr>
                    </a:gs>
                    <a:gs pos="100000">
                      <a:schemeClr val="bg1">
                        <a:alpha val="0"/>
                        <a:lumMod val="80000"/>
                      </a:schemeClr>
                    </a:gs>
                  </a:gsLst>
                  <a:lin ang="0" scaled="1"/>
                  <a:tileRect/>
                </a:gradFill>
                <a:latin typeface="方正正中黑简体" panose="02000000000000000000" pitchFamily="2" charset="-122"/>
                <a:ea typeface="方正正中黑简体" panose="02000000000000000000" pitchFamily="2" charset="-122"/>
              </a:rPr>
              <a:t>2</a:t>
            </a:r>
            <a:endParaRPr lang="zh-CN" altLang="en-US" sz="34400" dirty="0">
              <a:gradFill flip="none" rotWithShape="1">
                <a:gsLst>
                  <a:gs pos="69000">
                    <a:schemeClr val="bg1">
                      <a:lumMod val="95000"/>
                    </a:schemeClr>
                  </a:gs>
                  <a:gs pos="100000">
                    <a:schemeClr val="bg1">
                      <a:alpha val="0"/>
                      <a:lumMod val="80000"/>
                    </a:schemeClr>
                  </a:gs>
                </a:gsLst>
                <a:lin ang="0" scaled="1"/>
                <a:tileRect/>
              </a:gradFill>
              <a:latin typeface="方正正中黑简体" panose="02000000000000000000" pitchFamily="2" charset="-122"/>
              <a:ea typeface="方正正中黑简体" panose="02000000000000000000" pitchFamily="2" charset="-122"/>
            </a:endParaRPr>
          </a:p>
        </p:txBody>
      </p:sp>
      <p:sp>
        <p:nvSpPr>
          <p:cNvPr id="14" name="文本框 13">
            <a:extLst>
              <a:ext uri="{FF2B5EF4-FFF2-40B4-BE49-F238E27FC236}">
                <a16:creationId xmlns:a16="http://schemas.microsoft.com/office/drawing/2014/main" xmlns="" id="{89E0DF5C-5F3C-4A6A-847D-5B879C8322D2}"/>
              </a:ext>
            </a:extLst>
          </p:cNvPr>
          <p:cNvSpPr txBox="1"/>
          <p:nvPr/>
        </p:nvSpPr>
        <p:spPr>
          <a:xfrm>
            <a:off x="10855905" y="1097812"/>
            <a:ext cx="4373217" cy="5386090"/>
          </a:xfrm>
          <a:prstGeom prst="rect">
            <a:avLst/>
          </a:prstGeom>
          <a:noFill/>
        </p:spPr>
        <p:txBody>
          <a:bodyPr wrap="square" rtlCol="0">
            <a:spAutoFit/>
          </a:bodyPr>
          <a:lstStyle/>
          <a:p>
            <a:r>
              <a:rPr lang="en-US" altLang="zh-CN" sz="34400" dirty="0">
                <a:gradFill>
                  <a:gsLst>
                    <a:gs pos="29000">
                      <a:schemeClr val="bg1">
                        <a:lumMod val="95000"/>
                      </a:schemeClr>
                    </a:gs>
                    <a:gs pos="0">
                      <a:schemeClr val="bg1">
                        <a:alpha val="0"/>
                        <a:lumMod val="70000"/>
                      </a:schemeClr>
                    </a:gs>
                  </a:gsLst>
                  <a:lin ang="0" scaled="1"/>
                </a:gradFill>
                <a:latin typeface="方正正中黑简体" panose="02000000000000000000" pitchFamily="2" charset="-122"/>
                <a:ea typeface="方正正中黑简体" panose="02000000000000000000" pitchFamily="2" charset="-122"/>
              </a:rPr>
              <a:t>0</a:t>
            </a:r>
            <a:endParaRPr lang="zh-CN" altLang="en-US" sz="34400" dirty="0">
              <a:gradFill>
                <a:gsLst>
                  <a:gs pos="29000">
                    <a:schemeClr val="bg1">
                      <a:lumMod val="95000"/>
                    </a:schemeClr>
                  </a:gs>
                  <a:gs pos="0">
                    <a:schemeClr val="bg1">
                      <a:alpha val="0"/>
                      <a:lumMod val="70000"/>
                    </a:schemeClr>
                  </a:gs>
                </a:gsLst>
                <a:lin ang="0" scaled="1"/>
              </a:gradFill>
              <a:latin typeface="方正正中黑简体" panose="02000000000000000000" pitchFamily="2" charset="-122"/>
              <a:ea typeface="方正正中黑简体" panose="02000000000000000000" pitchFamily="2" charset="-122"/>
            </a:endParaRPr>
          </a:p>
        </p:txBody>
      </p:sp>
    </p:spTree>
    <p:extLst>
      <p:ext uri="{BB962C8B-B14F-4D97-AF65-F5344CB8AC3E}">
        <p14:creationId xmlns:p14="http://schemas.microsoft.com/office/powerpoint/2010/main" val="428595008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59EB8A94-9213-4FAB-97D7-ADA437839638}"/>
              </a:ext>
            </a:extLst>
          </p:cNvPr>
          <p:cNvSpPr/>
          <p:nvPr/>
        </p:nvSpPr>
        <p:spPr>
          <a:xfrm>
            <a:off x="0" y="0"/>
            <a:ext cx="12192000" cy="6858000"/>
          </a:xfrm>
          <a:prstGeom prst="rect">
            <a:avLst/>
          </a:prstGeom>
          <a:solidFill>
            <a:srgbClr val="7350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a:extLst>
              <a:ext uri="{FF2B5EF4-FFF2-40B4-BE49-F238E27FC236}">
                <a16:creationId xmlns:a16="http://schemas.microsoft.com/office/drawing/2014/main" xmlns="" id="{4DB308B7-59BF-4A26-A022-A0C84B9A2C9F}"/>
              </a:ext>
            </a:extLst>
          </p:cNvPr>
          <p:cNvSpPr/>
          <p:nvPr/>
        </p:nvSpPr>
        <p:spPr>
          <a:xfrm flipV="1">
            <a:off x="-371061" y="-225288"/>
            <a:ext cx="12934122" cy="3654287"/>
          </a:xfrm>
          <a:prstGeom prst="triangle">
            <a:avLst/>
          </a:prstGeom>
          <a:noFill/>
          <a:ln w="19050">
            <a:solidFill>
              <a:srgbClr val="E3B6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a:extLst>
              <a:ext uri="{FF2B5EF4-FFF2-40B4-BE49-F238E27FC236}">
                <a16:creationId xmlns:a16="http://schemas.microsoft.com/office/drawing/2014/main" xmlns="" id="{800415A9-D7B6-40C9-8D39-59F94A978858}"/>
              </a:ext>
            </a:extLst>
          </p:cNvPr>
          <p:cNvSpPr/>
          <p:nvPr/>
        </p:nvSpPr>
        <p:spPr>
          <a:xfrm rot="10800000" flipV="1">
            <a:off x="0" y="3429000"/>
            <a:ext cx="12192000" cy="3429000"/>
          </a:xfrm>
          <a:prstGeom prst="triangle">
            <a:avLst/>
          </a:prstGeom>
          <a:blipFill>
            <a:blip r:embed="rId3" cstate="email">
              <a:extLst>
                <a:ext uri="{28A0092B-C50C-407E-A947-70E740481C1C}">
                  <a14:useLocalDpi xmlns:a14="http://schemas.microsoft.com/office/drawing/2010/main"/>
                </a:ext>
              </a:extLst>
            </a:blip>
            <a:srcRect/>
            <a:stretch>
              <a:fillRect l="-13438" t="-238333" r="-13438" b="-338333"/>
            </a:stretch>
          </a:bli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5" name="组合 14">
            <a:extLst>
              <a:ext uri="{FF2B5EF4-FFF2-40B4-BE49-F238E27FC236}">
                <a16:creationId xmlns:a16="http://schemas.microsoft.com/office/drawing/2014/main" xmlns="" id="{4E5914B8-76EC-4E2B-8944-9F1A9B916ED1}"/>
              </a:ext>
            </a:extLst>
          </p:cNvPr>
          <p:cNvGrpSpPr/>
          <p:nvPr/>
        </p:nvGrpSpPr>
        <p:grpSpPr>
          <a:xfrm>
            <a:off x="7638149" y="2716306"/>
            <a:ext cx="4139520" cy="1300356"/>
            <a:chOff x="7032063" y="1822174"/>
            <a:chExt cx="4139520" cy="1300356"/>
          </a:xfrm>
        </p:grpSpPr>
        <p:grpSp>
          <p:nvGrpSpPr>
            <p:cNvPr id="16" name="组合 15">
              <a:extLst>
                <a:ext uri="{FF2B5EF4-FFF2-40B4-BE49-F238E27FC236}">
                  <a16:creationId xmlns:a16="http://schemas.microsoft.com/office/drawing/2014/main" xmlns="" id="{0F833961-0098-4A43-8CD6-0FFEAAA63CE0}"/>
                </a:ext>
              </a:extLst>
            </p:cNvPr>
            <p:cNvGrpSpPr/>
            <p:nvPr/>
          </p:nvGrpSpPr>
          <p:grpSpPr>
            <a:xfrm>
              <a:off x="7328453" y="1822174"/>
              <a:ext cx="3843130" cy="1300356"/>
              <a:chOff x="6917635" y="1530626"/>
              <a:chExt cx="3843130" cy="1300356"/>
            </a:xfrm>
          </p:grpSpPr>
          <p:sp>
            <p:nvSpPr>
              <p:cNvPr id="18" name="文本框 17">
                <a:extLst>
                  <a:ext uri="{FF2B5EF4-FFF2-40B4-BE49-F238E27FC236}">
                    <a16:creationId xmlns:a16="http://schemas.microsoft.com/office/drawing/2014/main" xmlns="" id="{EA27E99F-9C05-49FC-81C4-B291B4433B4E}"/>
                  </a:ext>
                </a:extLst>
              </p:cNvPr>
              <p:cNvSpPr txBox="1"/>
              <p:nvPr/>
            </p:nvSpPr>
            <p:spPr>
              <a:xfrm>
                <a:off x="6917635" y="1530626"/>
                <a:ext cx="2438400" cy="338554"/>
              </a:xfrm>
              <a:prstGeom prst="rect">
                <a:avLst/>
              </a:prstGeom>
              <a:noFill/>
            </p:spPr>
            <p:txBody>
              <a:bodyPr wrap="square" rtlCol="0">
                <a:spAutoFit/>
              </a:bodyPr>
              <a:lstStyle/>
              <a:p>
                <a:r>
                  <a:rPr lang="en-US" altLang="zh-CN" sz="1600" dirty="0">
                    <a:solidFill>
                      <a:schemeClr val="bg1">
                        <a:lumMod val="95000"/>
                      </a:schemeClr>
                    </a:solidFill>
                    <a:effectLst>
                      <a:outerShdw dist="38100" dir="16200000" sx="102000" sy="102000" rotWithShape="0">
                        <a:prstClr val="black">
                          <a:alpha val="11000"/>
                        </a:prstClr>
                      </a:outerShdw>
                    </a:effectLst>
                    <a:latin typeface="Kozuka Gothic Pr6N B" panose="020B0800000000000000" pitchFamily="34" charset="-128"/>
                    <a:ea typeface="Kozuka Gothic Pr6N B" panose="020B0800000000000000" pitchFamily="34" charset="-128"/>
                  </a:rPr>
                  <a:t>Please enter title</a:t>
                </a:r>
                <a:endParaRPr lang="zh-CN" altLang="en-US" sz="1400" dirty="0">
                  <a:solidFill>
                    <a:schemeClr val="bg1">
                      <a:lumMod val="95000"/>
                    </a:schemeClr>
                  </a:solidFill>
                  <a:effectLst>
                    <a:outerShdw dist="38100" dir="16200000" sx="102000" sy="102000" rotWithShape="0">
                      <a:prstClr val="black">
                        <a:alpha val="11000"/>
                      </a:prstClr>
                    </a:outerShdw>
                  </a:effectLst>
                  <a:latin typeface="Kozuka Gothic Pr6N B" panose="020B0800000000000000" pitchFamily="34" charset="-128"/>
                  <a:ea typeface="Kozuka Gothic Pr6N B" panose="020B0800000000000000" pitchFamily="34" charset="-128"/>
                </a:endParaRPr>
              </a:p>
            </p:txBody>
          </p:sp>
          <p:sp>
            <p:nvSpPr>
              <p:cNvPr id="19" name="文本框 18">
                <a:extLst>
                  <a:ext uri="{FF2B5EF4-FFF2-40B4-BE49-F238E27FC236}">
                    <a16:creationId xmlns:a16="http://schemas.microsoft.com/office/drawing/2014/main" xmlns="" id="{FA2A2F7B-53FF-4872-BCDD-D870BBF4F24C}"/>
                  </a:ext>
                </a:extLst>
              </p:cNvPr>
              <p:cNvSpPr txBox="1"/>
              <p:nvPr/>
            </p:nvSpPr>
            <p:spPr>
              <a:xfrm>
                <a:off x="6917635" y="1930736"/>
                <a:ext cx="3843130" cy="900246"/>
              </a:xfrm>
              <a:prstGeom prst="rect">
                <a:avLst/>
              </a:prstGeom>
              <a:noFill/>
            </p:spPr>
            <p:txBody>
              <a:bodyPr wrap="square" rtlCol="0">
                <a:spAutoFit/>
              </a:bodyPr>
              <a:lstStyle/>
              <a:p>
                <a:r>
                  <a:rPr lang="en-US" altLang="zh-CN" sz="1050" i="1" dirty="0">
                    <a:solidFill>
                      <a:schemeClr val="bg1"/>
                    </a:solidFill>
                    <a:latin typeface="Comic Sans MS" panose="030F0702030302020204" pitchFamily="66" charset="0"/>
                  </a:rPr>
                  <a:t>Life if only such as first see, what autumn wind </a:t>
                </a:r>
                <a:r>
                  <a:rPr lang="en-US" altLang="zh-CN" sz="1050" i="1" dirty="0" err="1">
                    <a:solidFill>
                      <a:schemeClr val="bg1"/>
                    </a:solidFill>
                    <a:latin typeface="Comic Sans MS" panose="030F0702030302020204" pitchFamily="66" charset="0"/>
                  </a:rPr>
                  <a:t>sapainting</a:t>
                </a:r>
                <a:r>
                  <a:rPr lang="en-US" altLang="zh-CN" sz="1050" i="1" dirty="0">
                    <a:solidFill>
                      <a:schemeClr val="bg1"/>
                    </a:solidFill>
                    <a:latin typeface="Comic Sans MS" panose="030F0702030302020204" pitchFamily="66" charset="0"/>
                  </a:rPr>
                  <a:t> fan. It is easy to change, but it is easy to change.. Life if only such as first see, what autumn wind sad painting fan. It is easy to change, but it is easy to change. </a:t>
                </a:r>
                <a:endParaRPr lang="zh-CN" altLang="en-US" sz="1050" i="1" dirty="0">
                  <a:solidFill>
                    <a:schemeClr val="bg1"/>
                  </a:solidFill>
                  <a:latin typeface="Comic Sans MS" panose="030F0702030302020204" pitchFamily="66" charset="0"/>
                </a:endParaRPr>
              </a:p>
              <a:p>
                <a:r>
                  <a:rPr lang="en-US" altLang="zh-CN" sz="1050" i="1" dirty="0">
                    <a:solidFill>
                      <a:schemeClr val="bg1"/>
                    </a:solidFill>
                    <a:latin typeface="Comic Sans MS" panose="030F0702030302020204" pitchFamily="66" charset="0"/>
                  </a:rPr>
                  <a:t> </a:t>
                </a:r>
                <a:endParaRPr lang="zh-CN" altLang="en-US" sz="1050" i="1" dirty="0">
                  <a:solidFill>
                    <a:schemeClr val="bg1"/>
                  </a:solidFill>
                  <a:latin typeface="Comic Sans MS" panose="030F0702030302020204" pitchFamily="66" charset="0"/>
                </a:endParaRPr>
              </a:p>
            </p:txBody>
          </p:sp>
        </p:grpSp>
        <p:sp>
          <p:nvSpPr>
            <p:cNvPr id="17" name="椭圆 16">
              <a:extLst>
                <a:ext uri="{FF2B5EF4-FFF2-40B4-BE49-F238E27FC236}">
                  <a16:creationId xmlns:a16="http://schemas.microsoft.com/office/drawing/2014/main" xmlns="" id="{060DA3F8-3BA3-4D9E-8DD9-BD4B718EE306}"/>
                </a:ext>
              </a:extLst>
            </p:cNvPr>
            <p:cNvSpPr/>
            <p:nvPr/>
          </p:nvSpPr>
          <p:spPr>
            <a:xfrm>
              <a:off x="7032063" y="1954372"/>
              <a:ext cx="108308" cy="108308"/>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a:extLst>
              <a:ext uri="{FF2B5EF4-FFF2-40B4-BE49-F238E27FC236}">
                <a16:creationId xmlns:a16="http://schemas.microsoft.com/office/drawing/2014/main" xmlns="" id="{CF11B90C-9238-49E2-879E-3C556B266733}"/>
              </a:ext>
            </a:extLst>
          </p:cNvPr>
          <p:cNvGrpSpPr/>
          <p:nvPr/>
        </p:nvGrpSpPr>
        <p:grpSpPr>
          <a:xfrm>
            <a:off x="414331" y="2716306"/>
            <a:ext cx="4079122" cy="1300356"/>
            <a:chOff x="2252870" y="1373258"/>
            <a:chExt cx="4079122" cy="1300356"/>
          </a:xfrm>
        </p:grpSpPr>
        <p:sp>
          <p:nvSpPr>
            <p:cNvPr id="21" name="文本框 20">
              <a:extLst>
                <a:ext uri="{FF2B5EF4-FFF2-40B4-BE49-F238E27FC236}">
                  <a16:creationId xmlns:a16="http://schemas.microsoft.com/office/drawing/2014/main" xmlns="" id="{2FF3284B-9687-4425-A917-D1CCDE82FA2E}"/>
                </a:ext>
              </a:extLst>
            </p:cNvPr>
            <p:cNvSpPr txBox="1"/>
            <p:nvPr/>
          </p:nvSpPr>
          <p:spPr>
            <a:xfrm>
              <a:off x="3657600" y="1373258"/>
              <a:ext cx="2438400" cy="338554"/>
            </a:xfrm>
            <a:prstGeom prst="rect">
              <a:avLst/>
            </a:prstGeom>
            <a:noFill/>
          </p:spPr>
          <p:txBody>
            <a:bodyPr wrap="square" rtlCol="0">
              <a:spAutoFit/>
            </a:bodyPr>
            <a:lstStyle/>
            <a:p>
              <a:pPr algn="r"/>
              <a:r>
                <a:rPr lang="en-US" altLang="zh-CN" sz="1600" dirty="0">
                  <a:solidFill>
                    <a:schemeClr val="bg1">
                      <a:lumMod val="95000"/>
                    </a:schemeClr>
                  </a:solidFill>
                  <a:effectLst>
                    <a:outerShdw dist="38100" dir="16200000" sx="102000" sy="102000" rotWithShape="0">
                      <a:prstClr val="black">
                        <a:alpha val="11000"/>
                      </a:prstClr>
                    </a:outerShdw>
                  </a:effectLst>
                  <a:latin typeface="Kozuka Gothic Pr6N B" panose="020B0800000000000000" pitchFamily="34" charset="-128"/>
                  <a:ea typeface="Kozuka Gothic Pr6N B" panose="020B0800000000000000" pitchFamily="34" charset="-128"/>
                </a:rPr>
                <a:t>Please enter title</a:t>
              </a:r>
              <a:endParaRPr lang="zh-CN" altLang="en-US" sz="1400" dirty="0">
                <a:solidFill>
                  <a:schemeClr val="bg1">
                    <a:lumMod val="95000"/>
                  </a:schemeClr>
                </a:solidFill>
                <a:effectLst>
                  <a:outerShdw dist="38100" dir="16200000" sx="102000" sy="102000" rotWithShape="0">
                    <a:prstClr val="black">
                      <a:alpha val="11000"/>
                    </a:prstClr>
                  </a:outerShdw>
                </a:effectLst>
                <a:latin typeface="Kozuka Gothic Pr6N B" panose="020B0800000000000000" pitchFamily="34" charset="-128"/>
                <a:ea typeface="Kozuka Gothic Pr6N B" panose="020B0800000000000000" pitchFamily="34" charset="-128"/>
              </a:endParaRPr>
            </a:p>
          </p:txBody>
        </p:sp>
        <p:sp>
          <p:nvSpPr>
            <p:cNvPr id="22" name="文本框 21">
              <a:extLst>
                <a:ext uri="{FF2B5EF4-FFF2-40B4-BE49-F238E27FC236}">
                  <a16:creationId xmlns:a16="http://schemas.microsoft.com/office/drawing/2014/main" xmlns="" id="{0FF41030-A230-4E4F-B093-1CFDC3018033}"/>
                </a:ext>
              </a:extLst>
            </p:cNvPr>
            <p:cNvSpPr txBox="1"/>
            <p:nvPr/>
          </p:nvSpPr>
          <p:spPr>
            <a:xfrm>
              <a:off x="2252870" y="1773368"/>
              <a:ext cx="3843130" cy="900246"/>
            </a:xfrm>
            <a:prstGeom prst="rect">
              <a:avLst/>
            </a:prstGeom>
            <a:noFill/>
          </p:spPr>
          <p:txBody>
            <a:bodyPr wrap="square" rtlCol="0">
              <a:spAutoFit/>
            </a:bodyPr>
            <a:lstStyle/>
            <a:p>
              <a:pPr algn="r"/>
              <a:r>
                <a:rPr lang="en-US" altLang="zh-CN" sz="1050" i="1" dirty="0">
                  <a:solidFill>
                    <a:schemeClr val="bg1"/>
                  </a:solidFill>
                  <a:latin typeface="Comic Sans MS" panose="030F0702030302020204" pitchFamily="66" charset="0"/>
                </a:rPr>
                <a:t>Life if only such as first see, what autumn wind </a:t>
              </a:r>
              <a:r>
                <a:rPr lang="en-US" altLang="zh-CN" sz="1050" i="1" dirty="0" err="1">
                  <a:solidFill>
                    <a:schemeClr val="bg1"/>
                  </a:solidFill>
                  <a:latin typeface="Comic Sans MS" panose="030F0702030302020204" pitchFamily="66" charset="0"/>
                </a:rPr>
                <a:t>sapainting</a:t>
              </a:r>
              <a:r>
                <a:rPr lang="en-US" altLang="zh-CN" sz="1050" i="1" dirty="0">
                  <a:solidFill>
                    <a:schemeClr val="bg1"/>
                  </a:solidFill>
                  <a:latin typeface="Comic Sans MS" panose="030F0702030302020204" pitchFamily="66" charset="0"/>
                </a:rPr>
                <a:t> fan. It is easy to change, but it is easy to change.. Life if only such as first see, what autumn wind sad painting fan. It is easy to change, but it is easy to change. </a:t>
              </a:r>
              <a:endParaRPr lang="zh-CN" altLang="en-US" sz="1050" i="1" dirty="0">
                <a:solidFill>
                  <a:schemeClr val="bg1"/>
                </a:solidFill>
                <a:latin typeface="Comic Sans MS" panose="030F0702030302020204" pitchFamily="66" charset="0"/>
              </a:endParaRPr>
            </a:p>
            <a:p>
              <a:pPr algn="r"/>
              <a:r>
                <a:rPr lang="en-US" altLang="zh-CN" sz="1050" i="1" dirty="0">
                  <a:solidFill>
                    <a:schemeClr val="bg1"/>
                  </a:solidFill>
                  <a:latin typeface="Comic Sans MS" panose="030F0702030302020204" pitchFamily="66" charset="0"/>
                </a:rPr>
                <a:t> </a:t>
              </a:r>
              <a:endParaRPr lang="zh-CN" altLang="en-US" sz="1050" i="1" dirty="0">
                <a:solidFill>
                  <a:schemeClr val="bg1"/>
                </a:solidFill>
                <a:latin typeface="Comic Sans MS" panose="030F0702030302020204" pitchFamily="66" charset="0"/>
              </a:endParaRPr>
            </a:p>
          </p:txBody>
        </p:sp>
        <p:sp>
          <p:nvSpPr>
            <p:cNvPr id="23" name="椭圆 22">
              <a:extLst>
                <a:ext uri="{FF2B5EF4-FFF2-40B4-BE49-F238E27FC236}">
                  <a16:creationId xmlns:a16="http://schemas.microsoft.com/office/drawing/2014/main" xmlns="" id="{43FB138D-35C0-4AD2-9790-8B61DF98A9A3}"/>
                </a:ext>
              </a:extLst>
            </p:cNvPr>
            <p:cNvSpPr/>
            <p:nvPr/>
          </p:nvSpPr>
          <p:spPr>
            <a:xfrm>
              <a:off x="6223684" y="1505456"/>
              <a:ext cx="108308" cy="108308"/>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等腰三角形 23">
            <a:extLst>
              <a:ext uri="{FF2B5EF4-FFF2-40B4-BE49-F238E27FC236}">
                <a16:creationId xmlns:a16="http://schemas.microsoft.com/office/drawing/2014/main" xmlns="" id="{348FBB74-CDBA-4A2D-B833-829186874341}"/>
              </a:ext>
            </a:extLst>
          </p:cNvPr>
          <p:cNvSpPr/>
          <p:nvPr/>
        </p:nvSpPr>
        <p:spPr>
          <a:xfrm flipV="1">
            <a:off x="3104522" y="-5773"/>
            <a:ext cx="6122504" cy="1721954"/>
          </a:xfrm>
          <a:prstGeom prst="triangle">
            <a:avLst/>
          </a:prstGeom>
          <a:solidFill>
            <a:srgbClr val="E3B65C"/>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69120371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59EB8A94-9213-4FAB-97D7-ADA437839638}"/>
              </a:ext>
            </a:extLst>
          </p:cNvPr>
          <p:cNvSpPr/>
          <p:nvPr/>
        </p:nvSpPr>
        <p:spPr>
          <a:xfrm>
            <a:off x="0" y="0"/>
            <a:ext cx="12192000" cy="6858000"/>
          </a:xfrm>
          <a:prstGeom prst="rect">
            <a:avLst/>
          </a:prstGeom>
          <a:solidFill>
            <a:srgbClr val="7350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xmlns="" id="{3120DD09-5E91-4E4C-AEF5-7245234A3B4D}"/>
              </a:ext>
            </a:extLst>
          </p:cNvPr>
          <p:cNvSpPr/>
          <p:nvPr/>
        </p:nvSpPr>
        <p:spPr>
          <a:xfrm>
            <a:off x="0" y="626165"/>
            <a:ext cx="5300870" cy="5605670"/>
          </a:xfrm>
          <a:prstGeom prst="rect">
            <a:avLst/>
          </a:prstGeom>
          <a:blipFill>
            <a:blip r:embed="rId3" cstate="email">
              <a:extLst>
                <a:ext uri="{28A0092B-C50C-407E-A947-70E740481C1C}">
                  <a14:useLocalDpi xmlns:a14="http://schemas.microsoft.com/office/drawing/2010/main"/>
                </a:ext>
              </a:extLst>
            </a:blip>
            <a:stretch>
              <a:fillRect/>
            </a:stretch>
          </a:blipFill>
          <a:ln>
            <a:noFill/>
          </a:ln>
          <a:effectLst>
            <a:outerShdw blurRad="127000" dist="38100" sx="102000" sy="102000" algn="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矩形 12">
            <a:extLst>
              <a:ext uri="{FF2B5EF4-FFF2-40B4-BE49-F238E27FC236}">
                <a16:creationId xmlns:a16="http://schemas.microsoft.com/office/drawing/2014/main" xmlns="" id="{7624F9B7-82D5-4D05-A21A-846E240784CE}"/>
              </a:ext>
            </a:extLst>
          </p:cNvPr>
          <p:cNvSpPr/>
          <p:nvPr/>
        </p:nvSpPr>
        <p:spPr>
          <a:xfrm>
            <a:off x="3538331" y="1325217"/>
            <a:ext cx="6400800" cy="4207566"/>
          </a:xfrm>
          <a:prstGeom prst="rect">
            <a:avLst/>
          </a:prstGeom>
          <a:solidFill>
            <a:srgbClr val="E3B6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组合 23">
            <a:extLst>
              <a:ext uri="{FF2B5EF4-FFF2-40B4-BE49-F238E27FC236}">
                <a16:creationId xmlns:a16="http://schemas.microsoft.com/office/drawing/2014/main" xmlns="" id="{38B2614B-2BE5-4A45-B132-24723F5BCD17}"/>
              </a:ext>
            </a:extLst>
          </p:cNvPr>
          <p:cNvGrpSpPr/>
          <p:nvPr/>
        </p:nvGrpSpPr>
        <p:grpSpPr>
          <a:xfrm>
            <a:off x="4510636" y="1950562"/>
            <a:ext cx="4139520" cy="2956877"/>
            <a:chOff x="4510636" y="1772479"/>
            <a:chExt cx="4139520" cy="2956877"/>
          </a:xfrm>
        </p:grpSpPr>
        <p:grpSp>
          <p:nvGrpSpPr>
            <p:cNvPr id="14" name="组合 13">
              <a:extLst>
                <a:ext uri="{FF2B5EF4-FFF2-40B4-BE49-F238E27FC236}">
                  <a16:creationId xmlns:a16="http://schemas.microsoft.com/office/drawing/2014/main" xmlns="" id="{9358A4E5-43E6-46F9-8CC3-5C823505D666}"/>
                </a:ext>
              </a:extLst>
            </p:cNvPr>
            <p:cNvGrpSpPr/>
            <p:nvPr/>
          </p:nvGrpSpPr>
          <p:grpSpPr>
            <a:xfrm>
              <a:off x="4510636" y="3429000"/>
              <a:ext cx="4139520" cy="1300356"/>
              <a:chOff x="7032063" y="1822174"/>
              <a:chExt cx="4139520" cy="1300356"/>
            </a:xfrm>
          </p:grpSpPr>
          <p:grpSp>
            <p:nvGrpSpPr>
              <p:cNvPr id="15" name="组合 14">
                <a:extLst>
                  <a:ext uri="{FF2B5EF4-FFF2-40B4-BE49-F238E27FC236}">
                    <a16:creationId xmlns:a16="http://schemas.microsoft.com/office/drawing/2014/main" xmlns="" id="{BF2B673C-45B8-4898-953A-238DACE4977F}"/>
                  </a:ext>
                </a:extLst>
              </p:cNvPr>
              <p:cNvGrpSpPr/>
              <p:nvPr/>
            </p:nvGrpSpPr>
            <p:grpSpPr>
              <a:xfrm>
                <a:off x="7328452" y="1822174"/>
                <a:ext cx="3843131" cy="1300356"/>
                <a:chOff x="6917634" y="1530626"/>
                <a:chExt cx="3843131" cy="1300356"/>
              </a:xfrm>
            </p:grpSpPr>
            <p:sp>
              <p:nvSpPr>
                <p:cNvPr id="17" name="文本框 16">
                  <a:extLst>
                    <a:ext uri="{FF2B5EF4-FFF2-40B4-BE49-F238E27FC236}">
                      <a16:creationId xmlns:a16="http://schemas.microsoft.com/office/drawing/2014/main" xmlns="" id="{C93F352F-3629-4E2B-B26D-506BDAA148F0}"/>
                    </a:ext>
                  </a:extLst>
                </p:cNvPr>
                <p:cNvSpPr txBox="1"/>
                <p:nvPr/>
              </p:nvSpPr>
              <p:spPr>
                <a:xfrm>
                  <a:off x="6917634" y="1530626"/>
                  <a:ext cx="3350249" cy="400110"/>
                </a:xfrm>
                <a:prstGeom prst="rect">
                  <a:avLst/>
                </a:prstGeom>
                <a:noFill/>
              </p:spPr>
              <p:txBody>
                <a:bodyPr wrap="square" rtlCol="0">
                  <a:spAutoFit/>
                </a:bodyPr>
                <a:lstStyle/>
                <a:p>
                  <a:r>
                    <a:rPr lang="en-US" altLang="zh-CN" sz="2000" dirty="0">
                      <a:solidFill>
                        <a:schemeClr val="tx1">
                          <a:lumMod val="85000"/>
                          <a:lumOff val="15000"/>
                        </a:schemeClr>
                      </a:solidFill>
                      <a:effectLst>
                        <a:outerShdw dist="38100" dir="16200000" sx="102000" sy="102000" rotWithShape="0">
                          <a:prstClr val="black">
                            <a:alpha val="11000"/>
                          </a:prstClr>
                        </a:outerShdw>
                      </a:effectLst>
                      <a:latin typeface="Kozuka Gothic Pr6N B" panose="020B0800000000000000" pitchFamily="34" charset="-128"/>
                      <a:ea typeface="Kozuka Gothic Pr6N B" panose="020B0800000000000000" pitchFamily="34" charset="-128"/>
                    </a:rPr>
                    <a:t>Please enter title</a:t>
                  </a:r>
                  <a:endParaRPr lang="zh-CN" altLang="en-US" dirty="0">
                    <a:solidFill>
                      <a:schemeClr val="tx1">
                        <a:lumMod val="85000"/>
                        <a:lumOff val="15000"/>
                      </a:schemeClr>
                    </a:solidFill>
                    <a:effectLst>
                      <a:outerShdw dist="38100" dir="16200000" sx="102000" sy="102000" rotWithShape="0">
                        <a:prstClr val="black">
                          <a:alpha val="11000"/>
                        </a:prstClr>
                      </a:outerShdw>
                    </a:effectLst>
                    <a:latin typeface="Kozuka Gothic Pr6N B" panose="020B0800000000000000" pitchFamily="34" charset="-128"/>
                    <a:ea typeface="Kozuka Gothic Pr6N B" panose="020B0800000000000000" pitchFamily="34" charset="-128"/>
                  </a:endParaRPr>
                </a:p>
              </p:txBody>
            </p:sp>
            <p:sp>
              <p:nvSpPr>
                <p:cNvPr id="18" name="文本框 17">
                  <a:extLst>
                    <a:ext uri="{FF2B5EF4-FFF2-40B4-BE49-F238E27FC236}">
                      <a16:creationId xmlns:a16="http://schemas.microsoft.com/office/drawing/2014/main" xmlns="" id="{B3E1EBB7-FD66-453D-B8B9-F3DA17ADE886}"/>
                    </a:ext>
                  </a:extLst>
                </p:cNvPr>
                <p:cNvSpPr txBox="1"/>
                <p:nvPr/>
              </p:nvSpPr>
              <p:spPr>
                <a:xfrm>
                  <a:off x="6917635" y="1930736"/>
                  <a:ext cx="3843130" cy="900246"/>
                </a:xfrm>
                <a:prstGeom prst="rect">
                  <a:avLst/>
                </a:prstGeom>
                <a:noFill/>
              </p:spPr>
              <p:txBody>
                <a:bodyPr wrap="square" rtlCol="0">
                  <a:spAutoFit/>
                </a:bodyPr>
                <a:lstStyle/>
                <a:p>
                  <a:r>
                    <a:rPr lang="en-US" altLang="zh-CN" sz="1050" i="1" dirty="0">
                      <a:solidFill>
                        <a:schemeClr val="tx1">
                          <a:lumMod val="85000"/>
                          <a:lumOff val="15000"/>
                        </a:schemeClr>
                      </a:solidFill>
                      <a:latin typeface="Comic Sans MS" panose="030F0702030302020204" pitchFamily="66" charset="0"/>
                    </a:rPr>
                    <a:t>Life if only such as first see, what autumn wind </a:t>
                  </a:r>
                  <a:r>
                    <a:rPr lang="en-US" altLang="zh-CN" sz="1050" i="1" dirty="0" err="1">
                      <a:solidFill>
                        <a:schemeClr val="tx1">
                          <a:lumMod val="85000"/>
                          <a:lumOff val="15000"/>
                        </a:schemeClr>
                      </a:solidFill>
                      <a:latin typeface="Comic Sans MS" panose="030F0702030302020204" pitchFamily="66" charset="0"/>
                    </a:rPr>
                    <a:t>sapainting</a:t>
                  </a:r>
                  <a:r>
                    <a:rPr lang="en-US" altLang="zh-CN" sz="1050" i="1" dirty="0">
                      <a:solidFill>
                        <a:schemeClr val="tx1">
                          <a:lumMod val="85000"/>
                          <a:lumOff val="15000"/>
                        </a:schemeClr>
                      </a:solidFill>
                      <a:latin typeface="Comic Sans MS" panose="030F0702030302020204" pitchFamily="66" charset="0"/>
                    </a:rPr>
                    <a:t> fan. It is easy to change, but it is easy to change.. Life if only such as first see, what autumn wind sad painting fan. It is easy to change, but it is easy to change. </a:t>
                  </a:r>
                  <a:endParaRPr lang="zh-CN" altLang="en-US" sz="1050" i="1" dirty="0">
                    <a:solidFill>
                      <a:schemeClr val="tx1">
                        <a:lumMod val="85000"/>
                        <a:lumOff val="15000"/>
                      </a:schemeClr>
                    </a:solidFill>
                    <a:latin typeface="Comic Sans MS" panose="030F0702030302020204" pitchFamily="66" charset="0"/>
                  </a:endParaRPr>
                </a:p>
                <a:p>
                  <a:r>
                    <a:rPr lang="en-US" altLang="zh-CN" sz="1050" i="1" dirty="0">
                      <a:solidFill>
                        <a:schemeClr val="tx1">
                          <a:lumMod val="85000"/>
                          <a:lumOff val="15000"/>
                        </a:schemeClr>
                      </a:solidFill>
                      <a:latin typeface="Comic Sans MS" panose="030F0702030302020204" pitchFamily="66" charset="0"/>
                    </a:rPr>
                    <a:t> </a:t>
                  </a:r>
                  <a:endParaRPr lang="zh-CN" altLang="en-US" sz="1050" i="1" dirty="0">
                    <a:solidFill>
                      <a:schemeClr val="tx1">
                        <a:lumMod val="85000"/>
                        <a:lumOff val="15000"/>
                      </a:schemeClr>
                    </a:solidFill>
                    <a:latin typeface="Comic Sans MS" panose="030F0702030302020204" pitchFamily="66" charset="0"/>
                  </a:endParaRPr>
                </a:p>
              </p:txBody>
            </p:sp>
          </p:grpSp>
          <p:sp>
            <p:nvSpPr>
              <p:cNvPr id="16" name="椭圆 15">
                <a:extLst>
                  <a:ext uri="{FF2B5EF4-FFF2-40B4-BE49-F238E27FC236}">
                    <a16:creationId xmlns:a16="http://schemas.microsoft.com/office/drawing/2014/main" xmlns="" id="{94D012D7-9BCD-49C6-A820-9F57AE232DDF}"/>
                  </a:ext>
                </a:extLst>
              </p:cNvPr>
              <p:cNvSpPr/>
              <p:nvPr/>
            </p:nvSpPr>
            <p:spPr>
              <a:xfrm>
                <a:off x="7032063" y="1954372"/>
                <a:ext cx="108308" cy="108308"/>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grpSp>
        <p:grpSp>
          <p:nvGrpSpPr>
            <p:cNvPr id="19" name="组合 18">
              <a:extLst>
                <a:ext uri="{FF2B5EF4-FFF2-40B4-BE49-F238E27FC236}">
                  <a16:creationId xmlns:a16="http://schemas.microsoft.com/office/drawing/2014/main" xmlns="" id="{09B98B75-9CF5-49F5-97D9-656AED987526}"/>
                </a:ext>
              </a:extLst>
            </p:cNvPr>
            <p:cNvGrpSpPr/>
            <p:nvPr/>
          </p:nvGrpSpPr>
          <p:grpSpPr>
            <a:xfrm>
              <a:off x="4510636" y="1772479"/>
              <a:ext cx="4139520" cy="1300356"/>
              <a:chOff x="7032063" y="1822174"/>
              <a:chExt cx="4139520" cy="1300356"/>
            </a:xfrm>
          </p:grpSpPr>
          <p:grpSp>
            <p:nvGrpSpPr>
              <p:cNvPr id="20" name="组合 19">
                <a:extLst>
                  <a:ext uri="{FF2B5EF4-FFF2-40B4-BE49-F238E27FC236}">
                    <a16:creationId xmlns:a16="http://schemas.microsoft.com/office/drawing/2014/main" xmlns="" id="{755EB6F8-40EA-4F3E-818F-1E0C51013372}"/>
                  </a:ext>
                </a:extLst>
              </p:cNvPr>
              <p:cNvGrpSpPr/>
              <p:nvPr/>
            </p:nvGrpSpPr>
            <p:grpSpPr>
              <a:xfrm>
                <a:off x="7328453" y="1822174"/>
                <a:ext cx="3843130" cy="1300356"/>
                <a:chOff x="6917635" y="1530626"/>
                <a:chExt cx="3843130" cy="1300356"/>
              </a:xfrm>
            </p:grpSpPr>
            <p:sp>
              <p:nvSpPr>
                <p:cNvPr id="22" name="文本框 21">
                  <a:extLst>
                    <a:ext uri="{FF2B5EF4-FFF2-40B4-BE49-F238E27FC236}">
                      <a16:creationId xmlns:a16="http://schemas.microsoft.com/office/drawing/2014/main" xmlns="" id="{F93C6C82-EF73-4DDF-8FA4-CFBEBAC49067}"/>
                    </a:ext>
                  </a:extLst>
                </p:cNvPr>
                <p:cNvSpPr txBox="1"/>
                <p:nvPr/>
              </p:nvSpPr>
              <p:spPr>
                <a:xfrm>
                  <a:off x="6917635" y="1530626"/>
                  <a:ext cx="3619344" cy="400110"/>
                </a:xfrm>
                <a:prstGeom prst="rect">
                  <a:avLst/>
                </a:prstGeom>
                <a:noFill/>
              </p:spPr>
              <p:txBody>
                <a:bodyPr wrap="square" rtlCol="0">
                  <a:spAutoFit/>
                </a:bodyPr>
                <a:lstStyle/>
                <a:p>
                  <a:r>
                    <a:rPr lang="en-US" altLang="zh-CN" sz="2000" dirty="0">
                      <a:solidFill>
                        <a:schemeClr val="tx1">
                          <a:lumMod val="85000"/>
                          <a:lumOff val="15000"/>
                        </a:schemeClr>
                      </a:solidFill>
                      <a:effectLst>
                        <a:outerShdw dist="38100" dir="16200000" sx="102000" sy="102000" rotWithShape="0">
                          <a:prstClr val="black">
                            <a:alpha val="11000"/>
                          </a:prstClr>
                        </a:outerShdw>
                      </a:effectLst>
                      <a:latin typeface="Kozuka Gothic Pr6N B" panose="020B0800000000000000" pitchFamily="34" charset="-128"/>
                      <a:ea typeface="Kozuka Gothic Pr6N B" panose="020B0800000000000000" pitchFamily="34" charset="-128"/>
                    </a:rPr>
                    <a:t>Please enter title</a:t>
                  </a:r>
                  <a:endParaRPr lang="zh-CN" altLang="en-US" dirty="0">
                    <a:solidFill>
                      <a:schemeClr val="tx1">
                        <a:lumMod val="85000"/>
                        <a:lumOff val="15000"/>
                      </a:schemeClr>
                    </a:solidFill>
                    <a:effectLst>
                      <a:outerShdw dist="38100" dir="16200000" sx="102000" sy="102000" rotWithShape="0">
                        <a:prstClr val="black">
                          <a:alpha val="11000"/>
                        </a:prstClr>
                      </a:outerShdw>
                    </a:effectLst>
                    <a:latin typeface="Kozuka Gothic Pr6N B" panose="020B0800000000000000" pitchFamily="34" charset="-128"/>
                    <a:ea typeface="Kozuka Gothic Pr6N B" panose="020B0800000000000000" pitchFamily="34" charset="-128"/>
                  </a:endParaRPr>
                </a:p>
              </p:txBody>
            </p:sp>
            <p:sp>
              <p:nvSpPr>
                <p:cNvPr id="23" name="文本框 22">
                  <a:extLst>
                    <a:ext uri="{FF2B5EF4-FFF2-40B4-BE49-F238E27FC236}">
                      <a16:creationId xmlns:a16="http://schemas.microsoft.com/office/drawing/2014/main" xmlns="" id="{9747199C-5DDE-4F0D-BA1B-168B33FE26A7}"/>
                    </a:ext>
                  </a:extLst>
                </p:cNvPr>
                <p:cNvSpPr txBox="1"/>
                <p:nvPr/>
              </p:nvSpPr>
              <p:spPr>
                <a:xfrm>
                  <a:off x="6917635" y="1930736"/>
                  <a:ext cx="3843130" cy="900246"/>
                </a:xfrm>
                <a:prstGeom prst="rect">
                  <a:avLst/>
                </a:prstGeom>
                <a:noFill/>
              </p:spPr>
              <p:txBody>
                <a:bodyPr wrap="square" rtlCol="0">
                  <a:spAutoFit/>
                </a:bodyPr>
                <a:lstStyle/>
                <a:p>
                  <a:r>
                    <a:rPr lang="en-US" altLang="zh-CN" sz="1050" i="1" dirty="0">
                      <a:solidFill>
                        <a:schemeClr val="tx1">
                          <a:lumMod val="85000"/>
                          <a:lumOff val="15000"/>
                        </a:schemeClr>
                      </a:solidFill>
                      <a:latin typeface="Comic Sans MS" panose="030F0702030302020204" pitchFamily="66" charset="0"/>
                    </a:rPr>
                    <a:t>Life if only such as first see, what autumn wind </a:t>
                  </a:r>
                  <a:r>
                    <a:rPr lang="en-US" altLang="zh-CN" sz="1050" i="1" dirty="0" err="1">
                      <a:solidFill>
                        <a:schemeClr val="tx1">
                          <a:lumMod val="85000"/>
                          <a:lumOff val="15000"/>
                        </a:schemeClr>
                      </a:solidFill>
                      <a:latin typeface="Comic Sans MS" panose="030F0702030302020204" pitchFamily="66" charset="0"/>
                    </a:rPr>
                    <a:t>sapainting</a:t>
                  </a:r>
                  <a:r>
                    <a:rPr lang="en-US" altLang="zh-CN" sz="1050" i="1" dirty="0">
                      <a:solidFill>
                        <a:schemeClr val="tx1">
                          <a:lumMod val="85000"/>
                          <a:lumOff val="15000"/>
                        </a:schemeClr>
                      </a:solidFill>
                      <a:latin typeface="Comic Sans MS" panose="030F0702030302020204" pitchFamily="66" charset="0"/>
                    </a:rPr>
                    <a:t> fan. It is easy to change, but it is easy to change.. Life if only such as first see, what autumn wind sad painting fan. It is easy to change, but it is easy to change. </a:t>
                  </a:r>
                  <a:endParaRPr lang="zh-CN" altLang="en-US" sz="1050" i="1" dirty="0">
                    <a:solidFill>
                      <a:schemeClr val="tx1">
                        <a:lumMod val="85000"/>
                        <a:lumOff val="15000"/>
                      </a:schemeClr>
                    </a:solidFill>
                    <a:latin typeface="Comic Sans MS" panose="030F0702030302020204" pitchFamily="66" charset="0"/>
                  </a:endParaRPr>
                </a:p>
                <a:p>
                  <a:r>
                    <a:rPr lang="en-US" altLang="zh-CN" sz="1050" i="1" dirty="0">
                      <a:solidFill>
                        <a:schemeClr val="tx1">
                          <a:lumMod val="85000"/>
                          <a:lumOff val="15000"/>
                        </a:schemeClr>
                      </a:solidFill>
                      <a:latin typeface="Comic Sans MS" panose="030F0702030302020204" pitchFamily="66" charset="0"/>
                    </a:rPr>
                    <a:t> </a:t>
                  </a:r>
                  <a:endParaRPr lang="zh-CN" altLang="en-US" sz="1050" i="1" dirty="0">
                    <a:solidFill>
                      <a:schemeClr val="tx1">
                        <a:lumMod val="85000"/>
                        <a:lumOff val="15000"/>
                      </a:schemeClr>
                    </a:solidFill>
                    <a:latin typeface="Comic Sans MS" panose="030F0702030302020204" pitchFamily="66" charset="0"/>
                  </a:endParaRPr>
                </a:p>
              </p:txBody>
            </p:sp>
          </p:grpSp>
          <p:sp>
            <p:nvSpPr>
              <p:cNvPr id="21" name="椭圆 20">
                <a:extLst>
                  <a:ext uri="{FF2B5EF4-FFF2-40B4-BE49-F238E27FC236}">
                    <a16:creationId xmlns:a16="http://schemas.microsoft.com/office/drawing/2014/main" xmlns="" id="{E89AE4ED-0B97-405D-9960-EEC584426C79}"/>
                  </a:ext>
                </a:extLst>
              </p:cNvPr>
              <p:cNvSpPr/>
              <p:nvPr/>
            </p:nvSpPr>
            <p:spPr>
              <a:xfrm>
                <a:off x="7032063" y="1954372"/>
                <a:ext cx="108308" cy="108308"/>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grpSp>
      </p:grpSp>
    </p:spTree>
    <p:extLst>
      <p:ext uri="{BB962C8B-B14F-4D97-AF65-F5344CB8AC3E}">
        <p14:creationId xmlns:p14="http://schemas.microsoft.com/office/powerpoint/2010/main" val="566484237"/>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null,&quot;Name&quot;:&quot;无&quot;,&quot;HeaderHeight&quot;:0.0,&quot;FooterHeight&quot;:0.0,&quot;SideMargin&quot;:0.0,&quot;TopMargin&quot;:0.0,&quot;BottomMargin&quot;:0.0,&quot;IntervalMargin&quot;:0.0,&quot;SettingType&quot;:&quot;System&quot;}"/>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TotalTime>
  <Words>1469</Words>
  <Application>Microsoft Office PowerPoint</Application>
  <PresentationFormat>宽屏</PresentationFormat>
  <Paragraphs>128</Paragraphs>
  <Slides>21</Slides>
  <Notes>20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21</vt:i4>
      </vt:variant>
    </vt:vector>
  </HeadingPairs>
  <TitlesOfParts>
    <vt:vector size="29" baseType="lpstr">
      <vt:lpstr>Kozuka Gothic Pr6N B</vt:lpstr>
      <vt:lpstr>等线</vt:lpstr>
      <vt:lpstr>等线 Light</vt:lpstr>
      <vt:lpstr>方正正中黑简体</vt:lpstr>
      <vt:lpstr>微软雅黑</vt:lpstr>
      <vt:lpstr>Arial</vt:lpstr>
      <vt:lpstr>Comic Sans MS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www.51pptmoban.com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阿豆PPT</dc:creator>
  <cp:keywords>51PPT模板网</cp:keywords>
  <cp:lastModifiedBy>阳光 男孩</cp:lastModifiedBy>
  <cp:revision>29</cp:revision>
  <dcterms:created xsi:type="dcterms:W3CDTF">2019-09-14T12:27:21Z</dcterms:created>
  <dcterms:modified xsi:type="dcterms:W3CDTF">2019-10-18T14:13:42Z</dcterms:modified>
</cp:coreProperties>
</file>