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2" r:id="rId3"/>
    <p:sldId id="263" r:id="rId4"/>
    <p:sldId id="264" r:id="rId5"/>
    <p:sldId id="271" r:id="rId6"/>
    <p:sldId id="272" r:id="rId7"/>
    <p:sldId id="274" r:id="rId8"/>
    <p:sldId id="265" r:id="rId9"/>
    <p:sldId id="284" r:id="rId10"/>
    <p:sldId id="286" r:id="rId11"/>
    <p:sldId id="268" r:id="rId12"/>
    <p:sldId id="266" r:id="rId13"/>
    <p:sldId id="277" r:id="rId14"/>
    <p:sldId id="287" r:id="rId15"/>
    <p:sldId id="285" r:id="rId16"/>
    <p:sldId id="267" r:id="rId17"/>
    <p:sldId id="278" r:id="rId18"/>
    <p:sldId id="279" r:id="rId19"/>
    <p:sldId id="282" r:id="rId20"/>
    <p:sldId id="288" r:id="rId21"/>
    <p:sldId id="289" r:id="rId22"/>
    <p:sldId id="29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0E0E"/>
    <a:srgbClr val="C9A55A"/>
    <a:srgbClr val="E1CEA7"/>
    <a:srgbClr val="DDC493"/>
    <a:srgbClr val="E2E2E2"/>
    <a:srgbClr val="800000"/>
    <a:srgbClr val="990000"/>
    <a:srgbClr val="D7BC85"/>
    <a:srgbClr val="3E0A0A"/>
    <a:srgbClr val="CDAA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3" autoAdjust="0"/>
    <p:restoredTop sz="95848" autoAdjust="0"/>
  </p:normalViewPr>
  <p:slideViewPr>
    <p:cSldViewPr snapToGrid="0">
      <p:cViewPr varScale="1">
        <p:scale>
          <a:sx n="89" d="100"/>
          <a:sy n="89" d="100"/>
        </p:scale>
        <p:origin x="326"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solidFill>
              <a:ln w="19050">
                <a:solidFill>
                  <a:schemeClr val="lt1"/>
                </a:solidFill>
              </a:ln>
              <a:effectLst/>
            </c:spPr>
            <c:extLst xmlns:c16r2="http://schemas.microsoft.com/office/drawing/2015/06/chart">
              <c:ext xmlns:c16="http://schemas.microsoft.com/office/drawing/2014/chart" uri="{C3380CC4-5D6E-409C-BE32-E72D297353CC}">
                <c16:uniqueId val="{00000002-9B95-4BC6-8B8E-283CDCF43FF6}"/>
              </c:ext>
            </c:extLst>
          </c:dPt>
          <c:dPt>
            <c:idx val="1"/>
            <c:bubble3D val="0"/>
            <c:spPr>
              <a:gradFill>
                <a:gsLst>
                  <a:gs pos="0">
                    <a:srgbClr val="C9A55A">
                      <a:alpha val="0"/>
                    </a:srgbClr>
                  </a:gs>
                  <a:gs pos="74000">
                    <a:srgbClr val="C9A55A"/>
                  </a:gs>
                </a:gsLst>
                <a:lin ang="5400000" scaled="1"/>
              </a:gradFill>
              <a:ln w="19050">
                <a:solidFill>
                  <a:schemeClr val="lt1"/>
                </a:solidFill>
              </a:ln>
              <a:effectLst/>
            </c:spPr>
            <c:extLst xmlns:c16r2="http://schemas.microsoft.com/office/drawing/2015/06/chart">
              <c:ext xmlns:c16="http://schemas.microsoft.com/office/drawing/2014/chart" uri="{C3380CC4-5D6E-409C-BE32-E72D297353CC}">
                <c16:uniqueId val="{00000001-9B95-4BC6-8B8E-283CDCF43FF6}"/>
              </c:ext>
            </c:extLst>
          </c:dPt>
          <c:cat>
            <c:strRef>
              <c:f>Sheet1!$A$2:$A$3</c:f>
              <c:strCache>
                <c:ptCount val="2"/>
                <c:pt idx="0">
                  <c:v>第一季度</c:v>
                </c:pt>
                <c:pt idx="1">
                  <c:v>第二季度</c:v>
                </c:pt>
              </c:strCache>
            </c:strRef>
          </c:cat>
          <c:val>
            <c:numRef>
              <c:f>Sheet1!$B$2:$B$3</c:f>
              <c:numCache>
                <c:formatCode>General</c:formatCode>
                <c:ptCount val="2"/>
                <c:pt idx="0" formatCode="0%">
                  <c:v>0.52</c:v>
                </c:pt>
                <c:pt idx="1">
                  <c:v>3.2</c:v>
                </c:pt>
              </c:numCache>
            </c:numRef>
          </c:val>
          <c:extLst xmlns:c16r2="http://schemas.microsoft.com/office/drawing/2015/06/chart">
            <c:ext xmlns:c16="http://schemas.microsoft.com/office/drawing/2014/chart" uri="{C3380CC4-5D6E-409C-BE32-E72D297353CC}">
              <c16:uniqueId val="{00000000-9B95-4BC6-8B8E-283CDCF43FF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solidFill>
              <a:ln w="19050">
                <a:solidFill>
                  <a:schemeClr val="lt1"/>
                </a:solidFill>
              </a:ln>
              <a:effectLst/>
            </c:spPr>
            <c:extLst xmlns:c16r2="http://schemas.microsoft.com/office/drawing/2015/06/chart">
              <c:ext xmlns:c16="http://schemas.microsoft.com/office/drawing/2014/chart" uri="{C3380CC4-5D6E-409C-BE32-E72D297353CC}">
                <c16:uniqueId val="{00000001-52D0-4D9E-9AF7-C3A000C9BE2C}"/>
              </c:ext>
            </c:extLst>
          </c:dPt>
          <c:dPt>
            <c:idx val="1"/>
            <c:bubble3D val="0"/>
            <c:spPr>
              <a:gradFill>
                <a:gsLst>
                  <a:gs pos="0">
                    <a:srgbClr val="C9A55A">
                      <a:alpha val="0"/>
                    </a:srgbClr>
                  </a:gs>
                  <a:gs pos="74000">
                    <a:srgbClr val="C9A55A"/>
                  </a:gs>
                </a:gsLst>
                <a:lin ang="5400000" scaled="1"/>
              </a:gradFill>
              <a:ln w="19050">
                <a:solidFill>
                  <a:schemeClr val="lt1"/>
                </a:solidFill>
              </a:ln>
              <a:effectLst/>
            </c:spPr>
            <c:extLst xmlns:c16r2="http://schemas.microsoft.com/office/drawing/2015/06/chart">
              <c:ext xmlns:c16="http://schemas.microsoft.com/office/drawing/2014/chart" uri="{C3380CC4-5D6E-409C-BE32-E72D297353CC}">
                <c16:uniqueId val="{00000003-52D0-4D9E-9AF7-C3A000C9BE2C}"/>
              </c:ext>
            </c:extLst>
          </c:dPt>
          <c:cat>
            <c:strRef>
              <c:f>Sheet1!$A$2:$A$3</c:f>
              <c:strCache>
                <c:ptCount val="2"/>
                <c:pt idx="0">
                  <c:v>第一季度</c:v>
                </c:pt>
                <c:pt idx="1">
                  <c:v>第二季度</c:v>
                </c:pt>
              </c:strCache>
            </c:strRef>
          </c:cat>
          <c:val>
            <c:numRef>
              <c:f>Sheet1!$B$2:$B$3</c:f>
              <c:numCache>
                <c:formatCode>0%</c:formatCode>
                <c:ptCount val="2"/>
                <c:pt idx="0">
                  <c:v>0.65</c:v>
                </c:pt>
                <c:pt idx="1">
                  <c:v>0.35</c:v>
                </c:pt>
              </c:numCache>
            </c:numRef>
          </c:val>
          <c:extLst xmlns:c16r2="http://schemas.microsoft.com/office/drawing/2015/06/chart">
            <c:ext xmlns:c16="http://schemas.microsoft.com/office/drawing/2014/chart" uri="{C3380CC4-5D6E-409C-BE32-E72D297353CC}">
              <c16:uniqueId val="{00000004-52D0-4D9E-9AF7-C3A000C9BE2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solidFill>
              <a:ln w="19050">
                <a:solidFill>
                  <a:schemeClr val="lt1"/>
                </a:solidFill>
              </a:ln>
              <a:effectLst/>
            </c:spPr>
            <c:extLst xmlns:c16r2="http://schemas.microsoft.com/office/drawing/2015/06/chart">
              <c:ext xmlns:c16="http://schemas.microsoft.com/office/drawing/2014/chart" uri="{C3380CC4-5D6E-409C-BE32-E72D297353CC}">
                <c16:uniqueId val="{00000001-F35E-445A-8A74-112555B52876}"/>
              </c:ext>
            </c:extLst>
          </c:dPt>
          <c:dPt>
            <c:idx val="1"/>
            <c:bubble3D val="0"/>
            <c:spPr>
              <a:gradFill>
                <a:gsLst>
                  <a:gs pos="0">
                    <a:srgbClr val="C9A55A">
                      <a:alpha val="0"/>
                    </a:srgbClr>
                  </a:gs>
                  <a:gs pos="74000">
                    <a:srgbClr val="C9A55A"/>
                  </a:gs>
                </a:gsLst>
                <a:lin ang="5400000" scaled="1"/>
              </a:gradFill>
              <a:ln w="19050">
                <a:solidFill>
                  <a:schemeClr val="lt1"/>
                </a:solidFill>
              </a:ln>
              <a:effectLst/>
            </c:spPr>
            <c:extLst xmlns:c16r2="http://schemas.microsoft.com/office/drawing/2015/06/chart">
              <c:ext xmlns:c16="http://schemas.microsoft.com/office/drawing/2014/chart" uri="{C3380CC4-5D6E-409C-BE32-E72D297353CC}">
                <c16:uniqueId val="{00000003-F35E-445A-8A74-112555B52876}"/>
              </c:ext>
            </c:extLst>
          </c:dPt>
          <c:cat>
            <c:strRef>
              <c:f>Sheet1!$A$2:$A$3</c:f>
              <c:strCache>
                <c:ptCount val="2"/>
                <c:pt idx="0">
                  <c:v>第一季度</c:v>
                </c:pt>
                <c:pt idx="1">
                  <c:v>第二季度</c:v>
                </c:pt>
              </c:strCache>
            </c:strRef>
          </c:cat>
          <c:val>
            <c:numRef>
              <c:f>Sheet1!$B$2:$B$3</c:f>
              <c:numCache>
                <c:formatCode>0%</c:formatCode>
                <c:ptCount val="2"/>
                <c:pt idx="0">
                  <c:v>0.79</c:v>
                </c:pt>
                <c:pt idx="1">
                  <c:v>0.21</c:v>
                </c:pt>
              </c:numCache>
            </c:numRef>
          </c:val>
          <c:extLst xmlns:c16r2="http://schemas.microsoft.com/office/drawing/2015/06/chart">
            <c:ext xmlns:c16="http://schemas.microsoft.com/office/drawing/2014/chart" uri="{C3380CC4-5D6E-409C-BE32-E72D297353CC}">
              <c16:uniqueId val="{00000004-F35E-445A-8A74-112555B5287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5634EE-7F0F-4826-A9D9-B9E501D2EF7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0EAC41E-4CF2-4712-9E6F-DBBDF869EDA2}"/>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05CC2A8C-86D0-4294-8393-B32F6A6F477F}"/>
              </a:ext>
            </a:extLst>
          </p:cNvPr>
          <p:cNvSpPr>
            <a:spLocks noGrp="1"/>
          </p:cNvSpPr>
          <p:nvPr>
            <p:ph type="dt" sz="half" idx="10"/>
          </p:nvPr>
        </p:nvSpPr>
        <p:spPr>
          <a:xfrm>
            <a:off x="838200" y="6356350"/>
            <a:ext cx="2743200" cy="365125"/>
          </a:xfrm>
          <a:prstGeom prst="rect">
            <a:avLst/>
          </a:prstGeom>
        </p:spPr>
        <p:txBody>
          <a:bodyPr/>
          <a:lstStyle/>
          <a:p>
            <a:fld id="{C3786D74-7150-41FD-B2B2-2C6BA952AD83}" type="datetimeFigureOut">
              <a:rPr lang="zh-CN" altLang="en-US" smtClean="0"/>
              <a:t>2019/10/18</a:t>
            </a:fld>
            <a:endParaRPr lang="zh-CN" altLang="en-US"/>
          </a:p>
        </p:txBody>
      </p:sp>
      <p:sp>
        <p:nvSpPr>
          <p:cNvPr id="5" name="页脚占位符 4">
            <a:extLst>
              <a:ext uri="{FF2B5EF4-FFF2-40B4-BE49-F238E27FC236}">
                <a16:creationId xmlns:a16="http://schemas.microsoft.com/office/drawing/2014/main" xmlns="" id="{8F4E8778-1FF4-4BEF-874F-9A98ABB411C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9D759E0C-E021-49E2-8B0C-E4E90381BC56}"/>
              </a:ext>
            </a:extLst>
          </p:cNvPr>
          <p:cNvSpPr>
            <a:spLocks noGrp="1"/>
          </p:cNvSpPr>
          <p:nvPr>
            <p:ph type="sldNum" sz="quarter" idx="12"/>
          </p:nvPr>
        </p:nvSpPr>
        <p:spPr>
          <a:xfrm>
            <a:off x="8610600" y="6356350"/>
            <a:ext cx="2743200" cy="365125"/>
          </a:xfrm>
          <a:prstGeom prst="rect">
            <a:avLst/>
          </a:prstGeom>
        </p:spPr>
        <p:txBody>
          <a:bodyPr/>
          <a:lstStyle/>
          <a:p>
            <a:fld id="{E413CEA0-CE4C-42CB-AD23-336BF679D597}" type="slidenum">
              <a:rPr lang="zh-CN" altLang="en-US" smtClean="0"/>
              <a:t>‹#›</a:t>
            </a:fld>
            <a:endParaRPr lang="zh-CN" altLang="en-US"/>
          </a:p>
        </p:txBody>
      </p:sp>
    </p:spTree>
    <p:extLst>
      <p:ext uri="{BB962C8B-B14F-4D97-AF65-F5344CB8AC3E}">
        <p14:creationId xmlns:p14="http://schemas.microsoft.com/office/powerpoint/2010/main" val="282441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DAF201C-FE57-4D64-A5B2-B094E264126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A1A1D57-FBC9-45E3-9591-8116BD0E8A0E}"/>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F9FA390-9EEE-4CDD-819F-FF9099851319}"/>
              </a:ext>
            </a:extLst>
          </p:cNvPr>
          <p:cNvSpPr>
            <a:spLocks noGrp="1"/>
          </p:cNvSpPr>
          <p:nvPr>
            <p:ph type="dt" sz="half" idx="10"/>
          </p:nvPr>
        </p:nvSpPr>
        <p:spPr>
          <a:xfrm>
            <a:off x="838200" y="6356350"/>
            <a:ext cx="2743200" cy="365125"/>
          </a:xfrm>
          <a:prstGeom prst="rect">
            <a:avLst/>
          </a:prstGeom>
        </p:spPr>
        <p:txBody>
          <a:bodyPr/>
          <a:lstStyle/>
          <a:p>
            <a:fld id="{C3786D74-7150-41FD-B2B2-2C6BA952AD83}" type="datetimeFigureOut">
              <a:rPr lang="zh-CN" altLang="en-US" smtClean="0"/>
              <a:t>2019/10/18</a:t>
            </a:fld>
            <a:endParaRPr lang="zh-CN" altLang="en-US"/>
          </a:p>
        </p:txBody>
      </p:sp>
      <p:sp>
        <p:nvSpPr>
          <p:cNvPr id="5" name="页脚占位符 4">
            <a:extLst>
              <a:ext uri="{FF2B5EF4-FFF2-40B4-BE49-F238E27FC236}">
                <a16:creationId xmlns:a16="http://schemas.microsoft.com/office/drawing/2014/main" xmlns="" id="{D0FEC2EE-71D2-4C52-9319-4C93D009838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830C37E0-EABE-4413-8661-7F4574B9F5F4}"/>
              </a:ext>
            </a:extLst>
          </p:cNvPr>
          <p:cNvSpPr>
            <a:spLocks noGrp="1"/>
          </p:cNvSpPr>
          <p:nvPr>
            <p:ph type="sldNum" sz="quarter" idx="12"/>
          </p:nvPr>
        </p:nvSpPr>
        <p:spPr>
          <a:xfrm>
            <a:off x="8610600" y="6356350"/>
            <a:ext cx="2743200" cy="365125"/>
          </a:xfrm>
          <a:prstGeom prst="rect">
            <a:avLst/>
          </a:prstGeom>
        </p:spPr>
        <p:txBody>
          <a:bodyPr/>
          <a:lstStyle/>
          <a:p>
            <a:fld id="{E413CEA0-CE4C-42CB-AD23-336BF679D597}" type="slidenum">
              <a:rPr lang="zh-CN" altLang="en-US" smtClean="0"/>
              <a:t>‹#›</a:t>
            </a:fld>
            <a:endParaRPr lang="zh-CN" altLang="en-US"/>
          </a:p>
        </p:txBody>
      </p:sp>
    </p:spTree>
    <p:extLst>
      <p:ext uri="{BB962C8B-B14F-4D97-AF65-F5344CB8AC3E}">
        <p14:creationId xmlns:p14="http://schemas.microsoft.com/office/powerpoint/2010/main" val="1594723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981467E-3B15-4884-AE40-CC29DBF4AF76}"/>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26CE8BCD-2C7F-4D77-B182-D009ABC8CCB8}"/>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E194E36-708F-4349-A0E8-6CB61BF09267}"/>
              </a:ext>
            </a:extLst>
          </p:cNvPr>
          <p:cNvSpPr>
            <a:spLocks noGrp="1"/>
          </p:cNvSpPr>
          <p:nvPr>
            <p:ph type="dt" sz="half" idx="10"/>
          </p:nvPr>
        </p:nvSpPr>
        <p:spPr>
          <a:xfrm>
            <a:off x="838200" y="6356350"/>
            <a:ext cx="2743200" cy="365125"/>
          </a:xfrm>
          <a:prstGeom prst="rect">
            <a:avLst/>
          </a:prstGeom>
        </p:spPr>
        <p:txBody>
          <a:bodyPr/>
          <a:lstStyle/>
          <a:p>
            <a:fld id="{C3786D74-7150-41FD-B2B2-2C6BA952AD83}" type="datetimeFigureOut">
              <a:rPr lang="zh-CN" altLang="en-US" smtClean="0"/>
              <a:t>2019/10/18</a:t>
            </a:fld>
            <a:endParaRPr lang="zh-CN" altLang="en-US"/>
          </a:p>
        </p:txBody>
      </p:sp>
      <p:sp>
        <p:nvSpPr>
          <p:cNvPr id="5" name="页脚占位符 4">
            <a:extLst>
              <a:ext uri="{FF2B5EF4-FFF2-40B4-BE49-F238E27FC236}">
                <a16:creationId xmlns:a16="http://schemas.microsoft.com/office/drawing/2014/main" xmlns="" id="{342B8574-BCFE-41E9-85F2-61041841A47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1A71A32D-2A23-49E1-A099-8E2D88A8ECB3}"/>
              </a:ext>
            </a:extLst>
          </p:cNvPr>
          <p:cNvSpPr>
            <a:spLocks noGrp="1"/>
          </p:cNvSpPr>
          <p:nvPr>
            <p:ph type="sldNum" sz="quarter" idx="12"/>
          </p:nvPr>
        </p:nvSpPr>
        <p:spPr>
          <a:xfrm>
            <a:off x="8610600" y="6356350"/>
            <a:ext cx="2743200" cy="365125"/>
          </a:xfrm>
          <a:prstGeom prst="rect">
            <a:avLst/>
          </a:prstGeom>
        </p:spPr>
        <p:txBody>
          <a:bodyPr/>
          <a:lstStyle/>
          <a:p>
            <a:fld id="{E413CEA0-CE4C-42CB-AD23-336BF679D597}" type="slidenum">
              <a:rPr lang="zh-CN" altLang="en-US" smtClean="0"/>
              <a:t>‹#›</a:t>
            </a:fld>
            <a:endParaRPr lang="zh-CN" altLang="en-US"/>
          </a:p>
        </p:txBody>
      </p:sp>
    </p:spTree>
    <p:extLst>
      <p:ext uri="{BB962C8B-B14F-4D97-AF65-F5344CB8AC3E}">
        <p14:creationId xmlns:p14="http://schemas.microsoft.com/office/powerpoint/2010/main" val="1781153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67149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01D5925-96E5-4E52-AA05-71C17EA3FAB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17695CF-1C3C-4933-8014-5736BB8CFB6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F8509156-3247-46AB-BFD2-F81229AF5436}"/>
              </a:ext>
            </a:extLst>
          </p:cNvPr>
          <p:cNvSpPr>
            <a:spLocks noGrp="1"/>
          </p:cNvSpPr>
          <p:nvPr>
            <p:ph type="dt" sz="half" idx="10"/>
          </p:nvPr>
        </p:nvSpPr>
        <p:spPr>
          <a:xfrm>
            <a:off x="838200" y="6356350"/>
            <a:ext cx="2743200" cy="365125"/>
          </a:xfrm>
          <a:prstGeom prst="rect">
            <a:avLst/>
          </a:prstGeom>
        </p:spPr>
        <p:txBody>
          <a:bodyPr/>
          <a:lstStyle/>
          <a:p>
            <a:fld id="{C3786D74-7150-41FD-B2B2-2C6BA952AD83}" type="datetimeFigureOut">
              <a:rPr lang="zh-CN" altLang="en-US" smtClean="0"/>
              <a:t>2019/10/18</a:t>
            </a:fld>
            <a:endParaRPr lang="zh-CN" altLang="en-US"/>
          </a:p>
        </p:txBody>
      </p:sp>
      <p:sp>
        <p:nvSpPr>
          <p:cNvPr id="5" name="页脚占位符 4">
            <a:extLst>
              <a:ext uri="{FF2B5EF4-FFF2-40B4-BE49-F238E27FC236}">
                <a16:creationId xmlns:a16="http://schemas.microsoft.com/office/drawing/2014/main" xmlns="" id="{20C5A3B2-F836-47B8-B9BB-8DBE1EB0291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E727DFD4-C461-4190-B21F-9421D0ADB661}"/>
              </a:ext>
            </a:extLst>
          </p:cNvPr>
          <p:cNvSpPr>
            <a:spLocks noGrp="1"/>
          </p:cNvSpPr>
          <p:nvPr>
            <p:ph type="sldNum" sz="quarter" idx="12"/>
          </p:nvPr>
        </p:nvSpPr>
        <p:spPr>
          <a:xfrm>
            <a:off x="8610600" y="6356350"/>
            <a:ext cx="2743200" cy="365125"/>
          </a:xfrm>
          <a:prstGeom prst="rect">
            <a:avLst/>
          </a:prstGeom>
        </p:spPr>
        <p:txBody>
          <a:bodyPr/>
          <a:lstStyle/>
          <a:p>
            <a:fld id="{E413CEA0-CE4C-42CB-AD23-336BF679D597}" type="slidenum">
              <a:rPr lang="zh-CN" altLang="en-US" smtClean="0"/>
              <a:t>‹#›</a:t>
            </a:fld>
            <a:endParaRPr lang="zh-CN" altLang="en-US"/>
          </a:p>
        </p:txBody>
      </p:sp>
    </p:spTree>
    <p:extLst>
      <p:ext uri="{BB962C8B-B14F-4D97-AF65-F5344CB8AC3E}">
        <p14:creationId xmlns:p14="http://schemas.microsoft.com/office/powerpoint/2010/main" val="2451407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C8373F3-C277-4A82-87F4-312FB820885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23BAE4B-B717-45D9-92E8-C37DBDCA2BE3}"/>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2D29A42A-EA33-4E14-A728-CE3954515C51}"/>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BB2F8EAA-5971-4700-880F-7EBF7586D976}"/>
              </a:ext>
            </a:extLst>
          </p:cNvPr>
          <p:cNvSpPr>
            <a:spLocks noGrp="1"/>
          </p:cNvSpPr>
          <p:nvPr>
            <p:ph type="dt" sz="half" idx="10"/>
          </p:nvPr>
        </p:nvSpPr>
        <p:spPr>
          <a:xfrm>
            <a:off x="838200" y="6356350"/>
            <a:ext cx="2743200" cy="365125"/>
          </a:xfrm>
          <a:prstGeom prst="rect">
            <a:avLst/>
          </a:prstGeom>
        </p:spPr>
        <p:txBody>
          <a:bodyPr/>
          <a:lstStyle/>
          <a:p>
            <a:fld id="{C3786D74-7150-41FD-B2B2-2C6BA952AD83}" type="datetimeFigureOut">
              <a:rPr lang="zh-CN" altLang="en-US" smtClean="0"/>
              <a:t>2019/10/18</a:t>
            </a:fld>
            <a:endParaRPr lang="zh-CN" altLang="en-US"/>
          </a:p>
        </p:txBody>
      </p:sp>
      <p:sp>
        <p:nvSpPr>
          <p:cNvPr id="6" name="页脚占位符 5">
            <a:extLst>
              <a:ext uri="{FF2B5EF4-FFF2-40B4-BE49-F238E27FC236}">
                <a16:creationId xmlns:a16="http://schemas.microsoft.com/office/drawing/2014/main" xmlns="" id="{2CB1FAB1-23CA-4DFD-AE32-4EDB4E7E759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8424F4E9-AE31-4A7A-AEE7-A6744405D600}"/>
              </a:ext>
            </a:extLst>
          </p:cNvPr>
          <p:cNvSpPr>
            <a:spLocks noGrp="1"/>
          </p:cNvSpPr>
          <p:nvPr>
            <p:ph type="sldNum" sz="quarter" idx="12"/>
          </p:nvPr>
        </p:nvSpPr>
        <p:spPr>
          <a:xfrm>
            <a:off x="8610600" y="6356350"/>
            <a:ext cx="2743200" cy="365125"/>
          </a:xfrm>
          <a:prstGeom prst="rect">
            <a:avLst/>
          </a:prstGeom>
        </p:spPr>
        <p:txBody>
          <a:bodyPr/>
          <a:lstStyle/>
          <a:p>
            <a:fld id="{E413CEA0-CE4C-42CB-AD23-336BF679D597}" type="slidenum">
              <a:rPr lang="zh-CN" altLang="en-US" smtClean="0"/>
              <a:t>‹#›</a:t>
            </a:fld>
            <a:endParaRPr lang="zh-CN" altLang="en-US"/>
          </a:p>
        </p:txBody>
      </p:sp>
    </p:spTree>
    <p:extLst>
      <p:ext uri="{BB962C8B-B14F-4D97-AF65-F5344CB8AC3E}">
        <p14:creationId xmlns:p14="http://schemas.microsoft.com/office/powerpoint/2010/main" val="3506064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5CF27DB-9CC1-4B8F-9AA6-E9878E15FBEE}"/>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157786-F049-4633-9F1C-C0E26BE2BDB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3DDAF91B-46C7-4266-BD8B-C5532D065FC9}"/>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1DBB0B9D-57B8-4768-BB8F-A054422DB9A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59D5B26B-F7FF-45BE-AF51-427DEAB592EC}"/>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3F3C80B6-B48C-44D8-8B40-BF9560B37577}"/>
              </a:ext>
            </a:extLst>
          </p:cNvPr>
          <p:cNvSpPr>
            <a:spLocks noGrp="1"/>
          </p:cNvSpPr>
          <p:nvPr>
            <p:ph type="dt" sz="half" idx="10"/>
          </p:nvPr>
        </p:nvSpPr>
        <p:spPr>
          <a:xfrm>
            <a:off x="838200" y="6356350"/>
            <a:ext cx="2743200" cy="365125"/>
          </a:xfrm>
          <a:prstGeom prst="rect">
            <a:avLst/>
          </a:prstGeom>
        </p:spPr>
        <p:txBody>
          <a:bodyPr/>
          <a:lstStyle/>
          <a:p>
            <a:fld id="{C3786D74-7150-41FD-B2B2-2C6BA952AD83}" type="datetimeFigureOut">
              <a:rPr lang="zh-CN" altLang="en-US" smtClean="0"/>
              <a:t>2019/10/18</a:t>
            </a:fld>
            <a:endParaRPr lang="zh-CN" altLang="en-US"/>
          </a:p>
        </p:txBody>
      </p:sp>
      <p:sp>
        <p:nvSpPr>
          <p:cNvPr id="8" name="页脚占位符 7">
            <a:extLst>
              <a:ext uri="{FF2B5EF4-FFF2-40B4-BE49-F238E27FC236}">
                <a16:creationId xmlns:a16="http://schemas.microsoft.com/office/drawing/2014/main" xmlns="" id="{322EAAB8-ED71-4A51-A60C-C6A6B53C882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6EB8F365-42AB-4573-A62C-608F73620ABA}"/>
              </a:ext>
            </a:extLst>
          </p:cNvPr>
          <p:cNvSpPr>
            <a:spLocks noGrp="1"/>
          </p:cNvSpPr>
          <p:nvPr>
            <p:ph type="sldNum" sz="quarter" idx="12"/>
          </p:nvPr>
        </p:nvSpPr>
        <p:spPr>
          <a:xfrm>
            <a:off x="8610600" y="6356350"/>
            <a:ext cx="2743200" cy="365125"/>
          </a:xfrm>
          <a:prstGeom prst="rect">
            <a:avLst/>
          </a:prstGeom>
        </p:spPr>
        <p:txBody>
          <a:bodyPr/>
          <a:lstStyle/>
          <a:p>
            <a:fld id="{E413CEA0-CE4C-42CB-AD23-336BF679D597}" type="slidenum">
              <a:rPr lang="zh-CN" altLang="en-US" smtClean="0"/>
              <a:t>‹#›</a:t>
            </a:fld>
            <a:endParaRPr lang="zh-CN" altLang="en-US"/>
          </a:p>
        </p:txBody>
      </p:sp>
    </p:spTree>
    <p:extLst>
      <p:ext uri="{BB962C8B-B14F-4D97-AF65-F5344CB8AC3E}">
        <p14:creationId xmlns:p14="http://schemas.microsoft.com/office/powerpoint/2010/main" val="3279365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5C2BCD-84A6-469A-BAAF-F5EC2AFFD78C}"/>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25FD6E0-6A82-4633-9CCB-10590E89BE64}"/>
              </a:ext>
            </a:extLst>
          </p:cNvPr>
          <p:cNvSpPr>
            <a:spLocks noGrp="1"/>
          </p:cNvSpPr>
          <p:nvPr>
            <p:ph type="dt" sz="half" idx="10"/>
          </p:nvPr>
        </p:nvSpPr>
        <p:spPr>
          <a:xfrm>
            <a:off x="838200" y="6356350"/>
            <a:ext cx="2743200" cy="365125"/>
          </a:xfrm>
          <a:prstGeom prst="rect">
            <a:avLst/>
          </a:prstGeom>
        </p:spPr>
        <p:txBody>
          <a:bodyPr/>
          <a:lstStyle/>
          <a:p>
            <a:fld id="{C3786D74-7150-41FD-B2B2-2C6BA952AD83}" type="datetimeFigureOut">
              <a:rPr lang="zh-CN" altLang="en-US" smtClean="0"/>
              <a:t>2019/10/18</a:t>
            </a:fld>
            <a:endParaRPr lang="zh-CN" altLang="en-US"/>
          </a:p>
        </p:txBody>
      </p:sp>
      <p:sp>
        <p:nvSpPr>
          <p:cNvPr id="4" name="页脚占位符 3">
            <a:extLst>
              <a:ext uri="{FF2B5EF4-FFF2-40B4-BE49-F238E27FC236}">
                <a16:creationId xmlns:a16="http://schemas.microsoft.com/office/drawing/2014/main" xmlns="" id="{6CF966D4-3EE2-4206-AC54-9B6C19511A1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184D9000-3008-4AEC-9A2D-0CC4813975E6}"/>
              </a:ext>
            </a:extLst>
          </p:cNvPr>
          <p:cNvSpPr>
            <a:spLocks noGrp="1"/>
          </p:cNvSpPr>
          <p:nvPr>
            <p:ph type="sldNum" sz="quarter" idx="12"/>
          </p:nvPr>
        </p:nvSpPr>
        <p:spPr>
          <a:xfrm>
            <a:off x="8610600" y="6356350"/>
            <a:ext cx="2743200" cy="365125"/>
          </a:xfrm>
          <a:prstGeom prst="rect">
            <a:avLst/>
          </a:prstGeom>
        </p:spPr>
        <p:txBody>
          <a:bodyPr/>
          <a:lstStyle/>
          <a:p>
            <a:fld id="{E413CEA0-CE4C-42CB-AD23-336BF679D597}" type="slidenum">
              <a:rPr lang="zh-CN" altLang="en-US" smtClean="0"/>
              <a:t>‹#›</a:t>
            </a:fld>
            <a:endParaRPr lang="zh-CN" altLang="en-US"/>
          </a:p>
        </p:txBody>
      </p:sp>
    </p:spTree>
    <p:extLst>
      <p:ext uri="{BB962C8B-B14F-4D97-AF65-F5344CB8AC3E}">
        <p14:creationId xmlns:p14="http://schemas.microsoft.com/office/powerpoint/2010/main" val="209633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5BE5083-1EB8-4FF5-A8EE-A4C586DB4F86}"/>
              </a:ext>
            </a:extLst>
          </p:cNvPr>
          <p:cNvSpPr>
            <a:spLocks noGrp="1"/>
          </p:cNvSpPr>
          <p:nvPr>
            <p:ph type="dt" sz="half" idx="10"/>
          </p:nvPr>
        </p:nvSpPr>
        <p:spPr>
          <a:xfrm>
            <a:off x="838200" y="6356350"/>
            <a:ext cx="2743200" cy="365125"/>
          </a:xfrm>
          <a:prstGeom prst="rect">
            <a:avLst/>
          </a:prstGeom>
        </p:spPr>
        <p:txBody>
          <a:bodyPr/>
          <a:lstStyle/>
          <a:p>
            <a:fld id="{C3786D74-7150-41FD-B2B2-2C6BA952AD83}" type="datetimeFigureOut">
              <a:rPr lang="zh-CN" altLang="en-US" smtClean="0"/>
              <a:t>2019/10/18</a:t>
            </a:fld>
            <a:endParaRPr lang="zh-CN" altLang="en-US"/>
          </a:p>
        </p:txBody>
      </p:sp>
      <p:sp>
        <p:nvSpPr>
          <p:cNvPr id="3" name="页脚占位符 2">
            <a:extLst>
              <a:ext uri="{FF2B5EF4-FFF2-40B4-BE49-F238E27FC236}">
                <a16:creationId xmlns:a16="http://schemas.microsoft.com/office/drawing/2014/main" xmlns="" id="{6CFB7247-DA3C-42DC-918B-0FCAE050CE4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4DF9370F-4F48-499E-A80F-0817886B983A}"/>
              </a:ext>
            </a:extLst>
          </p:cNvPr>
          <p:cNvSpPr>
            <a:spLocks noGrp="1"/>
          </p:cNvSpPr>
          <p:nvPr>
            <p:ph type="sldNum" sz="quarter" idx="12"/>
          </p:nvPr>
        </p:nvSpPr>
        <p:spPr>
          <a:xfrm>
            <a:off x="8610600" y="6356350"/>
            <a:ext cx="2743200" cy="365125"/>
          </a:xfrm>
          <a:prstGeom prst="rect">
            <a:avLst/>
          </a:prstGeom>
        </p:spPr>
        <p:txBody>
          <a:bodyPr/>
          <a:lstStyle/>
          <a:p>
            <a:fld id="{E413CEA0-CE4C-42CB-AD23-336BF679D597}" type="slidenum">
              <a:rPr lang="zh-CN" altLang="en-US" smtClean="0"/>
              <a:t>‹#›</a:t>
            </a:fld>
            <a:endParaRPr lang="zh-CN" altLang="en-US"/>
          </a:p>
        </p:txBody>
      </p:sp>
    </p:spTree>
    <p:extLst>
      <p:ext uri="{BB962C8B-B14F-4D97-AF65-F5344CB8AC3E}">
        <p14:creationId xmlns:p14="http://schemas.microsoft.com/office/powerpoint/2010/main" val="2491304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C04937-06CA-4EA6-AFD0-A846E98743A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30565C5-B96B-4C87-A2E4-4171F9D51AC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8E093A2B-B33E-48F1-B544-764118A53C0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963069B5-08E4-4968-9D2D-4A53F9B33B5C}"/>
              </a:ext>
            </a:extLst>
          </p:cNvPr>
          <p:cNvSpPr>
            <a:spLocks noGrp="1"/>
          </p:cNvSpPr>
          <p:nvPr>
            <p:ph type="dt" sz="half" idx="10"/>
          </p:nvPr>
        </p:nvSpPr>
        <p:spPr>
          <a:xfrm>
            <a:off x="838200" y="6356350"/>
            <a:ext cx="2743200" cy="365125"/>
          </a:xfrm>
          <a:prstGeom prst="rect">
            <a:avLst/>
          </a:prstGeom>
        </p:spPr>
        <p:txBody>
          <a:bodyPr/>
          <a:lstStyle/>
          <a:p>
            <a:fld id="{C3786D74-7150-41FD-B2B2-2C6BA952AD83}" type="datetimeFigureOut">
              <a:rPr lang="zh-CN" altLang="en-US" smtClean="0"/>
              <a:t>2019/10/18</a:t>
            </a:fld>
            <a:endParaRPr lang="zh-CN" altLang="en-US"/>
          </a:p>
        </p:txBody>
      </p:sp>
      <p:sp>
        <p:nvSpPr>
          <p:cNvPr id="6" name="页脚占位符 5">
            <a:extLst>
              <a:ext uri="{FF2B5EF4-FFF2-40B4-BE49-F238E27FC236}">
                <a16:creationId xmlns:a16="http://schemas.microsoft.com/office/drawing/2014/main" xmlns="" id="{DEE73BBF-621C-482B-9580-65AC1DA99F1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292C3737-5C82-4985-AC30-1BDF055449D4}"/>
              </a:ext>
            </a:extLst>
          </p:cNvPr>
          <p:cNvSpPr>
            <a:spLocks noGrp="1"/>
          </p:cNvSpPr>
          <p:nvPr>
            <p:ph type="sldNum" sz="quarter" idx="12"/>
          </p:nvPr>
        </p:nvSpPr>
        <p:spPr>
          <a:xfrm>
            <a:off x="8610600" y="6356350"/>
            <a:ext cx="2743200" cy="365125"/>
          </a:xfrm>
          <a:prstGeom prst="rect">
            <a:avLst/>
          </a:prstGeom>
        </p:spPr>
        <p:txBody>
          <a:bodyPr/>
          <a:lstStyle/>
          <a:p>
            <a:fld id="{E413CEA0-CE4C-42CB-AD23-336BF679D597}" type="slidenum">
              <a:rPr lang="zh-CN" altLang="en-US" smtClean="0"/>
              <a:t>‹#›</a:t>
            </a:fld>
            <a:endParaRPr lang="zh-CN" altLang="en-US"/>
          </a:p>
        </p:txBody>
      </p:sp>
    </p:spTree>
    <p:extLst>
      <p:ext uri="{BB962C8B-B14F-4D97-AF65-F5344CB8AC3E}">
        <p14:creationId xmlns:p14="http://schemas.microsoft.com/office/powerpoint/2010/main" val="116147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EF32EBF-210E-4B5A-AC83-65461B183B8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D4DA00B1-0412-4202-9F42-E26D8A73F20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CC79401-946F-4A0B-B426-570904CECC8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AAF2270A-A725-4EFA-B9C9-8CC78BCB6D13}"/>
              </a:ext>
            </a:extLst>
          </p:cNvPr>
          <p:cNvSpPr>
            <a:spLocks noGrp="1"/>
          </p:cNvSpPr>
          <p:nvPr>
            <p:ph type="dt" sz="half" idx="10"/>
          </p:nvPr>
        </p:nvSpPr>
        <p:spPr>
          <a:xfrm>
            <a:off x="838200" y="6356350"/>
            <a:ext cx="2743200" cy="365125"/>
          </a:xfrm>
          <a:prstGeom prst="rect">
            <a:avLst/>
          </a:prstGeom>
        </p:spPr>
        <p:txBody>
          <a:bodyPr/>
          <a:lstStyle/>
          <a:p>
            <a:fld id="{C3786D74-7150-41FD-B2B2-2C6BA952AD83}" type="datetimeFigureOut">
              <a:rPr lang="zh-CN" altLang="en-US" smtClean="0"/>
              <a:t>2019/10/18</a:t>
            </a:fld>
            <a:endParaRPr lang="zh-CN" altLang="en-US"/>
          </a:p>
        </p:txBody>
      </p:sp>
      <p:sp>
        <p:nvSpPr>
          <p:cNvPr id="6" name="页脚占位符 5">
            <a:extLst>
              <a:ext uri="{FF2B5EF4-FFF2-40B4-BE49-F238E27FC236}">
                <a16:creationId xmlns:a16="http://schemas.microsoft.com/office/drawing/2014/main" xmlns="" id="{8E32326C-B3B1-4767-98B1-E67125F2F53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B800DF5A-13BA-4FD1-A684-B49B8B8E006B}"/>
              </a:ext>
            </a:extLst>
          </p:cNvPr>
          <p:cNvSpPr>
            <a:spLocks noGrp="1"/>
          </p:cNvSpPr>
          <p:nvPr>
            <p:ph type="sldNum" sz="quarter" idx="12"/>
          </p:nvPr>
        </p:nvSpPr>
        <p:spPr>
          <a:xfrm>
            <a:off x="8610600" y="6356350"/>
            <a:ext cx="2743200" cy="365125"/>
          </a:xfrm>
          <a:prstGeom prst="rect">
            <a:avLst/>
          </a:prstGeom>
        </p:spPr>
        <p:txBody>
          <a:bodyPr/>
          <a:lstStyle/>
          <a:p>
            <a:fld id="{E413CEA0-CE4C-42CB-AD23-336BF679D597}" type="slidenum">
              <a:rPr lang="zh-CN" altLang="en-US" smtClean="0"/>
              <a:t>‹#›</a:t>
            </a:fld>
            <a:endParaRPr lang="zh-CN" altLang="en-US"/>
          </a:p>
        </p:txBody>
      </p:sp>
    </p:spTree>
    <p:extLst>
      <p:ext uri="{BB962C8B-B14F-4D97-AF65-F5344CB8AC3E}">
        <p14:creationId xmlns:p14="http://schemas.microsoft.com/office/powerpoint/2010/main" val="2050872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88187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9.jpeg"/><Relationship Id="rId3" Type="http://schemas.openxmlformats.org/officeDocument/2006/relationships/slideLayout" Target="../slideLayouts/slideLayout2.xml"/><Relationship Id="rId7" Type="http://schemas.openxmlformats.org/officeDocument/2006/relationships/image" Target="../media/image4.png"/><Relationship Id="rId12" Type="http://schemas.openxmlformats.org/officeDocument/2006/relationships/image" Target="../media/image8.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11" Type="http://schemas.openxmlformats.org/officeDocument/2006/relationships/image" Target="../media/image7.jpeg"/><Relationship Id="rId5" Type="http://schemas.microsoft.com/office/2007/relationships/hdphoto" Target="../media/hdphoto1.wdp"/><Relationship Id="rId15" Type="http://schemas.openxmlformats.org/officeDocument/2006/relationships/image" Target="../media/image11.png"/><Relationship Id="rId10" Type="http://schemas.openxmlformats.org/officeDocument/2006/relationships/image" Target="../media/image6.jpg"/><Relationship Id="rId4" Type="http://schemas.openxmlformats.org/officeDocument/2006/relationships/image" Target="../media/image2.png"/><Relationship Id="rId9" Type="http://schemas.microsoft.com/office/2007/relationships/hdphoto" Target="../media/hdphoto2.wdp"/><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microsoft.com/office/2007/relationships/hdphoto" Target="../media/hdphoto1.wdp"/><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microsoft.com/office/2007/relationships/hdphoto" Target="../media/hdphoto1.wdp"/><Relationship Id="rId9"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2.png"/><Relationship Id="rId7"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21.jp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chart" Target="../charts/chart3.xml"/><Relationship Id="rId5" Type="http://schemas.openxmlformats.org/officeDocument/2006/relationships/image" Target="../media/image6.jpg"/><Relationship Id="rId10" Type="http://schemas.openxmlformats.org/officeDocument/2006/relationships/chart" Target="../charts/chart2.xml"/><Relationship Id="rId4" Type="http://schemas.microsoft.com/office/2007/relationships/hdphoto" Target="../media/hdphoto1.wdp"/><Relationship Id="rId9" Type="http://schemas.openxmlformats.org/officeDocument/2006/relationships/chart" Target="../charts/char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microsoft.com/office/2007/relationships/hdphoto" Target="../media/hdphoto1.wdp"/><Relationship Id="rId9" Type="http://schemas.openxmlformats.org/officeDocument/2006/relationships/image" Target="../media/image23.jpeg"/></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1.wdp"/><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12.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image" Target="../media/image6.jpg"/><Relationship Id="rId3" Type="http://schemas.microsoft.com/office/2007/relationships/hdphoto" Target="../media/hdphoto1.wdp"/><Relationship Id="rId7" Type="http://schemas.microsoft.com/office/2007/relationships/hdphoto" Target="../media/hdphoto2.wdp"/><Relationship Id="rId12"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9.jpeg"/><Relationship Id="rId5" Type="http://schemas.openxmlformats.org/officeDocument/2006/relationships/image" Target="../media/image4.png"/><Relationship Id="rId10" Type="http://schemas.openxmlformats.org/officeDocument/2006/relationships/image" Target="../media/image8.jpeg"/><Relationship Id="rId4" Type="http://schemas.openxmlformats.org/officeDocument/2006/relationships/image" Target="../media/image3.jpeg"/><Relationship Id="rId9" Type="http://schemas.openxmlformats.org/officeDocument/2006/relationships/image" Target="../media/image7.jpeg"/></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3.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2.png"/><Relationship Id="rId7"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10" Type="http://schemas.openxmlformats.org/officeDocument/2006/relationships/image" Target="../media/image8.jpeg"/><Relationship Id="rId4" Type="http://schemas.microsoft.com/office/2007/relationships/hdphoto" Target="../media/hdphoto1.wdp"/><Relationship Id="rId9"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4508DDAE-E181-4A08-B17E-53C6E690F3C8}"/>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pic>
        <p:nvPicPr>
          <p:cNvPr id="11" name="内容占位符 10">
            <a:extLst>
              <a:ext uri="{FF2B5EF4-FFF2-40B4-BE49-F238E27FC236}">
                <a16:creationId xmlns:a16="http://schemas.microsoft.com/office/drawing/2014/main" xmlns="" id="{13C3D1A4-F772-4C78-807A-7884EAB87CC2}"/>
              </a:ext>
            </a:extLst>
          </p:cNvPr>
          <p:cNvPicPr>
            <a:picLocks noGrp="1" noChangeAspect="1"/>
          </p:cNvPicPr>
          <p:nvPr>
            <p:ph idx="4294967295"/>
          </p:nvPr>
        </p:nvPicPr>
        <p:blipFill rotWithShape="1">
          <a:blip r:embed="rId6"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grpSp>
        <p:nvGrpSpPr>
          <p:cNvPr id="2" name="组合 1">
            <a:extLst>
              <a:ext uri="{FF2B5EF4-FFF2-40B4-BE49-F238E27FC236}">
                <a16:creationId xmlns:a16="http://schemas.microsoft.com/office/drawing/2014/main" xmlns="" id="{A83C8141-D8FC-497D-8388-1296D428BC17}"/>
              </a:ext>
            </a:extLst>
          </p:cNvPr>
          <p:cNvGrpSpPr/>
          <p:nvPr/>
        </p:nvGrpSpPr>
        <p:grpSpPr>
          <a:xfrm>
            <a:off x="5331618" y="-174250"/>
            <a:ext cx="1528764" cy="2661236"/>
            <a:chOff x="8025441" y="-1063038"/>
            <a:chExt cx="2593676" cy="4515012"/>
          </a:xfrm>
        </p:grpSpPr>
        <p:pic>
          <p:nvPicPr>
            <p:cNvPr id="13" name="图片 12">
              <a:extLst>
                <a:ext uri="{FF2B5EF4-FFF2-40B4-BE49-F238E27FC236}">
                  <a16:creationId xmlns:a16="http://schemas.microsoft.com/office/drawing/2014/main" xmlns="" id="{A1F31F9A-A16D-4AF6-8520-186D081DAE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25441" y="858298"/>
              <a:ext cx="2593676" cy="2593676"/>
            </a:xfrm>
            <a:prstGeom prst="rect">
              <a:avLst/>
            </a:prstGeom>
            <a:effectLst>
              <a:outerShdw blurRad="50800" dist="228600" dir="8100000" algn="tr" rotWithShape="0">
                <a:prstClr val="black">
                  <a:alpha val="23000"/>
                </a:prstClr>
              </a:outerShdw>
            </a:effectLst>
          </p:spPr>
        </p:pic>
        <p:pic>
          <p:nvPicPr>
            <p:cNvPr id="4" name="图片 3">
              <a:extLst>
                <a:ext uri="{FF2B5EF4-FFF2-40B4-BE49-F238E27FC236}">
                  <a16:creationId xmlns:a16="http://schemas.microsoft.com/office/drawing/2014/main" xmlns="" id="{BFA69FBA-E643-42E8-8EC0-28454A89E011}"/>
                </a:ext>
              </a:extLst>
            </p:cNvPr>
            <p:cNvPicPr>
              <a:picLocks noChangeAspect="1"/>
            </p:cNvPicPr>
            <p:nvPr/>
          </p:nvPicPr>
          <p:blipFill>
            <a:blip r:embed="rId8" cstate="screen">
              <a:duotone>
                <a:schemeClr val="accent4">
                  <a:shade val="45000"/>
                  <a:satMod val="135000"/>
                </a:schemeClr>
                <a:prstClr val="white"/>
              </a:duotone>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tretch>
              <a:fillRect/>
            </a:stretch>
          </p:blipFill>
          <p:spPr>
            <a:xfrm rot="20169449">
              <a:off x="8858411" y="-1063038"/>
              <a:ext cx="1037969" cy="3822124"/>
            </a:xfrm>
            <a:prstGeom prst="rect">
              <a:avLst/>
            </a:prstGeom>
          </p:spPr>
        </p:pic>
      </p:grpSp>
      <p:sp>
        <p:nvSpPr>
          <p:cNvPr id="5" name="文本框 4">
            <a:extLst>
              <a:ext uri="{FF2B5EF4-FFF2-40B4-BE49-F238E27FC236}">
                <a16:creationId xmlns:a16="http://schemas.microsoft.com/office/drawing/2014/main" xmlns="" id="{C4EF82BB-0959-4F00-944D-1BBA6E238A90}"/>
              </a:ext>
            </a:extLst>
          </p:cNvPr>
          <p:cNvSpPr txBox="1"/>
          <p:nvPr/>
        </p:nvSpPr>
        <p:spPr>
          <a:xfrm>
            <a:off x="2128065" y="2828836"/>
            <a:ext cx="7935870" cy="1200329"/>
          </a:xfrm>
          <a:prstGeom prst="rect">
            <a:avLst/>
          </a:prstGeom>
          <a:noFill/>
          <a:effectLst>
            <a:outerShdw blurRad="50800" dist="139700" dir="2700000" algn="tl" rotWithShape="0">
              <a:srgbClr val="580C0C"/>
            </a:outerShdw>
          </a:effectLst>
        </p:spPr>
        <p:txBody>
          <a:bodyPr wrap="square" rtlCol="0">
            <a:spAutoFit/>
          </a:bodyPr>
          <a:lstStyle/>
          <a:p>
            <a:pPr algn="dist"/>
            <a:r>
              <a:rPr lang="zh-CN" altLang="en-US" sz="72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我和我的祖国</a:t>
            </a:r>
          </a:p>
        </p:txBody>
      </p:sp>
      <p:grpSp>
        <p:nvGrpSpPr>
          <p:cNvPr id="3" name="组合 2">
            <a:extLst>
              <a:ext uri="{FF2B5EF4-FFF2-40B4-BE49-F238E27FC236}">
                <a16:creationId xmlns:a16="http://schemas.microsoft.com/office/drawing/2014/main" xmlns="" id="{E184BF4F-3409-47E5-B10E-E4DAA7879A62}"/>
              </a:ext>
            </a:extLst>
          </p:cNvPr>
          <p:cNvGrpSpPr/>
          <p:nvPr/>
        </p:nvGrpSpPr>
        <p:grpSpPr>
          <a:xfrm>
            <a:off x="5101528" y="4447063"/>
            <a:ext cx="1988945" cy="300674"/>
            <a:chOff x="4961437" y="4332763"/>
            <a:chExt cx="1988945" cy="300674"/>
          </a:xfrm>
        </p:grpSpPr>
        <p:sp>
          <p:nvSpPr>
            <p:cNvPr id="8" name="星形: 五角 7">
              <a:extLst>
                <a:ext uri="{FF2B5EF4-FFF2-40B4-BE49-F238E27FC236}">
                  <a16:creationId xmlns:a16="http://schemas.microsoft.com/office/drawing/2014/main" xmlns="" id="{7FD84001-2247-458E-ADD7-C9371DBA1BB1}"/>
                </a:ext>
              </a:extLst>
            </p:cNvPr>
            <p:cNvSpPr>
              <a:spLocks/>
            </p:cNvSpPr>
            <p:nvPr/>
          </p:nvSpPr>
          <p:spPr>
            <a:xfrm>
              <a:off x="4961437" y="4393100"/>
              <a:ext cx="180000" cy="180000"/>
            </a:xfrm>
            <a:prstGeom prst="star5">
              <a:avLst/>
            </a:prstGeom>
            <a:blipFill>
              <a:blip r:embed="rId11"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星形: 五角 8">
              <a:extLst>
                <a:ext uri="{FF2B5EF4-FFF2-40B4-BE49-F238E27FC236}">
                  <a16:creationId xmlns:a16="http://schemas.microsoft.com/office/drawing/2014/main" xmlns="" id="{CDDCCBF0-591E-445C-8635-B8B3521AC993}"/>
                </a:ext>
              </a:extLst>
            </p:cNvPr>
            <p:cNvSpPr/>
            <p:nvPr/>
          </p:nvSpPr>
          <p:spPr>
            <a:xfrm flipH="1">
              <a:off x="5359400" y="4368800"/>
              <a:ext cx="228600" cy="228600"/>
            </a:xfrm>
            <a:prstGeom prst="star5">
              <a:avLst/>
            </a:prstGeom>
            <a:blipFill>
              <a:blip r:embed="rId12"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星形: 五角 9">
              <a:extLst>
                <a:ext uri="{FF2B5EF4-FFF2-40B4-BE49-F238E27FC236}">
                  <a16:creationId xmlns:a16="http://schemas.microsoft.com/office/drawing/2014/main" xmlns="" id="{3E40A9C2-28E8-40CC-93EB-C2BF0EC51C10}"/>
                </a:ext>
              </a:extLst>
            </p:cNvPr>
            <p:cNvSpPr>
              <a:spLocks/>
            </p:cNvSpPr>
            <p:nvPr/>
          </p:nvSpPr>
          <p:spPr>
            <a:xfrm>
              <a:off x="6770382" y="4393100"/>
              <a:ext cx="180000" cy="180000"/>
            </a:xfrm>
            <a:prstGeom prst="star5">
              <a:avLst/>
            </a:prstGeom>
            <a:blipFill>
              <a:blip r:embed="rId11"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6577EE4-3BA9-4807-A672-EFD0D8D72A1D}"/>
                </a:ext>
              </a:extLst>
            </p:cNvPr>
            <p:cNvSpPr/>
            <p:nvPr/>
          </p:nvSpPr>
          <p:spPr>
            <a:xfrm flipH="1">
              <a:off x="6324600" y="4368800"/>
              <a:ext cx="228600" cy="228600"/>
            </a:xfrm>
            <a:prstGeom prst="star5">
              <a:avLst/>
            </a:prstGeom>
            <a:blipFill>
              <a:blip r:embed="rId12"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星形: 五角 13">
              <a:extLst>
                <a:ext uri="{FF2B5EF4-FFF2-40B4-BE49-F238E27FC236}">
                  <a16:creationId xmlns:a16="http://schemas.microsoft.com/office/drawing/2014/main" xmlns="" id="{3C5DB8C9-7BC8-4D3C-85A9-E636891A1114}"/>
                </a:ext>
              </a:extLst>
            </p:cNvPr>
            <p:cNvSpPr/>
            <p:nvPr/>
          </p:nvSpPr>
          <p:spPr>
            <a:xfrm flipH="1">
              <a:off x="5805963" y="4332763"/>
              <a:ext cx="300674" cy="300674"/>
            </a:xfrm>
            <a:prstGeom prst="star5">
              <a:avLst/>
            </a:prstGeom>
            <a:blipFill>
              <a:blip r:embed="rId13"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 name="直接连接符 18">
            <a:extLst>
              <a:ext uri="{FF2B5EF4-FFF2-40B4-BE49-F238E27FC236}">
                <a16:creationId xmlns:a16="http://schemas.microsoft.com/office/drawing/2014/main" xmlns="" id="{A7576686-2F31-41AE-B524-2B85AB51E357}"/>
              </a:ext>
            </a:extLst>
          </p:cNvPr>
          <p:cNvCxnSpPr/>
          <p:nvPr/>
        </p:nvCxnSpPr>
        <p:spPr>
          <a:xfrm>
            <a:off x="2014637" y="4597400"/>
            <a:ext cx="2880000" cy="0"/>
          </a:xfrm>
          <a:prstGeom prst="line">
            <a:avLst/>
          </a:prstGeom>
          <a:ln w="3175">
            <a:solidFill>
              <a:srgbClr val="BF9D5C"/>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28A498E9-9FDE-434D-9F59-A73E1B8F1092}"/>
              </a:ext>
            </a:extLst>
          </p:cNvPr>
          <p:cNvCxnSpPr/>
          <p:nvPr/>
        </p:nvCxnSpPr>
        <p:spPr>
          <a:xfrm>
            <a:off x="7259737" y="4597400"/>
            <a:ext cx="2880000" cy="0"/>
          </a:xfrm>
          <a:prstGeom prst="line">
            <a:avLst/>
          </a:prstGeom>
          <a:ln w="3175">
            <a:solidFill>
              <a:srgbClr val="BF9D5C"/>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xmlns="" id="{6D6D3CD3-51D9-4246-AD9B-7E75B83AF749}"/>
              </a:ext>
            </a:extLst>
          </p:cNvPr>
          <p:cNvSpPr txBox="1"/>
          <p:nvPr/>
        </p:nvSpPr>
        <p:spPr>
          <a:xfrm>
            <a:off x="2175283" y="4983131"/>
            <a:ext cx="7841435" cy="400110"/>
          </a:xfrm>
          <a:prstGeom prst="rect">
            <a:avLst/>
          </a:prstGeom>
          <a:noFill/>
        </p:spPr>
        <p:txBody>
          <a:bodyPr wrap="square" rtlCol="0">
            <a:spAutoFit/>
          </a:bodyPr>
          <a:lstStyle/>
          <a:p>
            <a:pPr algn="ctr"/>
            <a:r>
              <a:rPr lang="en-US" altLang="zh-CN"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a:t>
            </a:r>
            <a:r>
              <a:rPr lang="zh-CN" altLang="en-US"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计划总结</a:t>
            </a:r>
            <a:r>
              <a:rPr lang="en-US" altLang="zh-CN"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 [</a:t>
            </a:r>
            <a:r>
              <a:rPr lang="zh-CN" altLang="en-US"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工作汇报</a:t>
            </a:r>
            <a:r>
              <a:rPr lang="en-US" altLang="zh-CN"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 [</a:t>
            </a:r>
            <a:r>
              <a:rPr lang="zh-CN" altLang="en-US"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党课学习</a:t>
            </a:r>
            <a:r>
              <a:rPr lang="en-US" altLang="zh-CN"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 [</a:t>
            </a:r>
            <a:r>
              <a:rPr lang="zh-CN" altLang="en-US"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宣传教育</a:t>
            </a:r>
            <a:r>
              <a:rPr lang="en-US" altLang="zh-CN"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 [</a:t>
            </a:r>
            <a:r>
              <a:rPr lang="zh-CN" altLang="en-US"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演讲辩论</a:t>
            </a:r>
            <a:r>
              <a:rPr lang="en-US" altLang="zh-CN"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a:t>
            </a:r>
            <a:endParaRPr lang="zh-CN" altLang="en-US" sz="2000" b="1" dirty="0">
              <a:blipFill>
                <a:blip r:embed="rId10"/>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endParaRPr>
          </a:p>
        </p:txBody>
      </p:sp>
      <p:sp>
        <p:nvSpPr>
          <p:cNvPr id="16" name="矩形 15">
            <a:extLst>
              <a:ext uri="{FF2B5EF4-FFF2-40B4-BE49-F238E27FC236}">
                <a16:creationId xmlns:a16="http://schemas.microsoft.com/office/drawing/2014/main" xmlns="" id="{99194D9E-2EAA-4C23-92FB-DDC7797FF106}"/>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a:extLst>
              <a:ext uri="{FF2B5EF4-FFF2-40B4-BE49-F238E27FC236}">
                <a16:creationId xmlns:a16="http://schemas.microsoft.com/office/drawing/2014/main" xmlns="" id="{9C74D6AC-1505-495E-9509-A84CACAC8B2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FC113176-D621-47E0-9F55-C698BC609006}"/>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t="37424" b="34201"/>
          <a:stretch/>
        </p:blipFill>
        <p:spPr>
          <a:xfrm>
            <a:off x="3619500" y="5744281"/>
            <a:ext cx="4953000" cy="1015332"/>
          </a:xfrm>
          <a:prstGeom prst="rect">
            <a:avLst/>
          </a:prstGeom>
        </p:spPr>
      </p:pic>
      <p:pic>
        <p:nvPicPr>
          <p:cNvPr id="6" name="015d_0059_065e_67740c9f7a73955cd7f31461ad05f7e0">
            <a:hlinkClick r:id="" action="ppaction://media"/>
            <a:extLst>
              <a:ext uri="{FF2B5EF4-FFF2-40B4-BE49-F238E27FC236}">
                <a16:creationId xmlns:a16="http://schemas.microsoft.com/office/drawing/2014/main" xmlns="" id="{6CA9A4A3-0764-43AF-9E79-3E4BC82EB25D}"/>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725182" y="-510192"/>
            <a:ext cx="406400" cy="406400"/>
          </a:xfrm>
          <a:prstGeom prst="rect">
            <a:avLst/>
          </a:prstGeom>
        </p:spPr>
      </p:pic>
    </p:spTree>
    <p:extLst>
      <p:ext uri="{BB962C8B-B14F-4D97-AF65-F5344CB8AC3E}">
        <p14:creationId xmlns:p14="http://schemas.microsoft.com/office/powerpoint/2010/main" val="47800550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remove"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0">
            <a:extLst>
              <a:ext uri="{FF2B5EF4-FFF2-40B4-BE49-F238E27FC236}">
                <a16:creationId xmlns:a16="http://schemas.microsoft.com/office/drawing/2014/main" xmlns="" id="{5FE31659-C1DA-4DF0-BC2C-C060956F69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5" name="图片 4">
            <a:extLst>
              <a:ext uri="{FF2B5EF4-FFF2-40B4-BE49-F238E27FC236}">
                <a16:creationId xmlns:a16="http://schemas.microsoft.com/office/drawing/2014/main" xmlns="" id="{D502338D-B6D8-4DD0-8CA4-E0BEB36489D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6" name="梯形 5">
            <a:extLst>
              <a:ext uri="{FF2B5EF4-FFF2-40B4-BE49-F238E27FC236}">
                <a16:creationId xmlns:a16="http://schemas.microsoft.com/office/drawing/2014/main" xmlns="" id="{4D439024-0260-4AD3-827D-8356E0540CA7}"/>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96593AFE-A8F1-4ECD-8EC0-B718C6F4E373}"/>
              </a:ext>
            </a:extLst>
          </p:cNvPr>
          <p:cNvGrpSpPr/>
          <p:nvPr/>
        </p:nvGrpSpPr>
        <p:grpSpPr>
          <a:xfrm>
            <a:off x="2128065" y="393070"/>
            <a:ext cx="7935870" cy="584775"/>
            <a:chOff x="2128065" y="470890"/>
            <a:chExt cx="7935870" cy="584775"/>
          </a:xfrm>
        </p:grpSpPr>
        <p:sp>
          <p:nvSpPr>
            <p:cNvPr id="8" name="文本框 7">
              <a:extLst>
                <a:ext uri="{FF2B5EF4-FFF2-40B4-BE49-F238E27FC236}">
                  <a16:creationId xmlns:a16="http://schemas.microsoft.com/office/drawing/2014/main" xmlns="" id="{3871AA93-CD92-4E60-9B7A-61C27621CA2F}"/>
                </a:ext>
              </a:extLst>
            </p:cNvPr>
            <p:cNvSpPr txBox="1"/>
            <p:nvPr/>
          </p:nvSpPr>
          <p:spPr>
            <a:xfrm>
              <a:off x="2128065" y="47089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5"/>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伟大的壮举</a:t>
              </a:r>
            </a:p>
          </p:txBody>
        </p:sp>
        <p:grpSp>
          <p:nvGrpSpPr>
            <p:cNvPr id="9" name="组合 8">
              <a:extLst>
                <a:ext uri="{FF2B5EF4-FFF2-40B4-BE49-F238E27FC236}">
                  <a16:creationId xmlns:a16="http://schemas.microsoft.com/office/drawing/2014/main" xmlns="" id="{988919EE-F582-406B-9B1C-DDC27D986A64}"/>
                </a:ext>
              </a:extLst>
            </p:cNvPr>
            <p:cNvGrpSpPr/>
            <p:nvPr/>
          </p:nvGrpSpPr>
          <p:grpSpPr>
            <a:xfrm>
              <a:off x="4371953" y="679756"/>
              <a:ext cx="3448095" cy="228600"/>
              <a:chOff x="5101528" y="679756"/>
              <a:chExt cx="3448095" cy="228600"/>
            </a:xfrm>
          </p:grpSpPr>
          <p:sp>
            <p:nvSpPr>
              <p:cNvPr id="10" name="星形: 五角 9">
                <a:extLst>
                  <a:ext uri="{FF2B5EF4-FFF2-40B4-BE49-F238E27FC236}">
                    <a16:creationId xmlns:a16="http://schemas.microsoft.com/office/drawing/2014/main" xmlns="" id="{0A6F5C42-1E51-4872-A92B-56AF31DA05D7}"/>
                  </a:ext>
                </a:extLst>
              </p:cNvPr>
              <p:cNvSpPr>
                <a:spLocks/>
              </p:cNvSpPr>
              <p:nvPr/>
            </p:nvSpPr>
            <p:spPr>
              <a:xfrm>
                <a:off x="5101528"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星形: 五角 10">
                <a:extLst>
                  <a:ext uri="{FF2B5EF4-FFF2-40B4-BE49-F238E27FC236}">
                    <a16:creationId xmlns:a16="http://schemas.microsoft.com/office/drawing/2014/main" xmlns="" id="{8DDF9D4A-E902-44FB-820D-5BAE87A2AF0C}"/>
                  </a:ext>
                </a:extLst>
              </p:cNvPr>
              <p:cNvSpPr/>
              <p:nvPr/>
            </p:nvSpPr>
            <p:spPr>
              <a:xfrm flipH="1">
                <a:off x="549949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42DB9E7-5ED5-4E00-986B-E919604B5A23}"/>
                  </a:ext>
                </a:extLst>
              </p:cNvPr>
              <p:cNvSpPr>
                <a:spLocks/>
              </p:cNvSpPr>
              <p:nvPr/>
            </p:nvSpPr>
            <p:spPr>
              <a:xfrm>
                <a:off x="8369623"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xmlns="" id="{7161F1DE-E487-4777-9A9B-664A6D5EFA80}"/>
                  </a:ext>
                </a:extLst>
              </p:cNvPr>
              <p:cNvSpPr/>
              <p:nvPr/>
            </p:nvSpPr>
            <p:spPr>
              <a:xfrm flipH="1">
                <a:off x="792384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矩形 13">
            <a:extLst>
              <a:ext uri="{FF2B5EF4-FFF2-40B4-BE49-F238E27FC236}">
                <a16:creationId xmlns:a16="http://schemas.microsoft.com/office/drawing/2014/main" xmlns="" id="{93B6BB01-8BF5-4A2A-8158-66F3B2DC5AEC}"/>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xmlns="" id="{87A582B9-EC55-425C-8B0E-0B538F2D3A07}"/>
              </a:ext>
            </a:extLst>
          </p:cNvPr>
          <p:cNvGrpSpPr/>
          <p:nvPr/>
        </p:nvGrpSpPr>
        <p:grpSpPr>
          <a:xfrm>
            <a:off x="854660" y="1218402"/>
            <a:ext cx="3232439" cy="3759998"/>
            <a:chOff x="893149" y="1916902"/>
            <a:chExt cx="3232439" cy="3759998"/>
          </a:xfrm>
        </p:grpSpPr>
        <p:sp>
          <p:nvSpPr>
            <p:cNvPr id="19" name="矩形 18">
              <a:extLst>
                <a:ext uri="{FF2B5EF4-FFF2-40B4-BE49-F238E27FC236}">
                  <a16:creationId xmlns:a16="http://schemas.microsoft.com/office/drawing/2014/main" xmlns="" id="{861D6014-2C2E-4127-95AF-CB255524735D}"/>
                </a:ext>
              </a:extLst>
            </p:cNvPr>
            <p:cNvSpPr/>
            <p:nvPr/>
          </p:nvSpPr>
          <p:spPr>
            <a:xfrm flipH="1">
              <a:off x="1402064" y="2451099"/>
              <a:ext cx="2723524" cy="3225801"/>
            </a:xfrm>
            <a:prstGeom prst="rect">
              <a:avLst/>
            </a:prstGeom>
            <a:noFill/>
            <a:ln w="38100">
              <a:solidFill>
                <a:srgbClr val="C9A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697D76C9-002B-4067-935F-B0FD94BCDB6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24849" y="2177169"/>
              <a:ext cx="2723523" cy="3225800"/>
            </a:xfrm>
            <a:prstGeom prst="rect">
              <a:avLst/>
            </a:prstGeom>
          </p:spPr>
        </p:pic>
        <p:pic>
          <p:nvPicPr>
            <p:cNvPr id="20" name="图片 19">
              <a:extLst>
                <a:ext uri="{FF2B5EF4-FFF2-40B4-BE49-F238E27FC236}">
                  <a16:creationId xmlns:a16="http://schemas.microsoft.com/office/drawing/2014/main" xmlns="" id="{91DBFF28-C646-4E22-881E-738BDAF862A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a:off x="893149" y="1916902"/>
              <a:ext cx="666226" cy="666226"/>
            </a:xfrm>
            <a:prstGeom prst="rect">
              <a:avLst/>
            </a:prstGeom>
            <a:effectLst>
              <a:outerShdw blurRad="50800" dist="228600" dir="8100000" algn="tr" rotWithShape="0">
                <a:prstClr val="black">
                  <a:alpha val="23000"/>
                </a:prstClr>
              </a:outerShdw>
            </a:effectLst>
          </p:spPr>
        </p:pic>
      </p:grpSp>
      <p:grpSp>
        <p:nvGrpSpPr>
          <p:cNvPr id="22" name="组合 21">
            <a:extLst>
              <a:ext uri="{FF2B5EF4-FFF2-40B4-BE49-F238E27FC236}">
                <a16:creationId xmlns:a16="http://schemas.microsoft.com/office/drawing/2014/main" xmlns="" id="{5E901B5C-F9D9-4BAA-997C-BA3BBE6B45DA}"/>
              </a:ext>
            </a:extLst>
          </p:cNvPr>
          <p:cNvGrpSpPr/>
          <p:nvPr/>
        </p:nvGrpSpPr>
        <p:grpSpPr>
          <a:xfrm>
            <a:off x="8104901" y="1218402"/>
            <a:ext cx="3232439" cy="3759998"/>
            <a:chOff x="893149" y="1916902"/>
            <a:chExt cx="3232439" cy="3759998"/>
          </a:xfrm>
        </p:grpSpPr>
        <p:sp>
          <p:nvSpPr>
            <p:cNvPr id="23" name="矩形 22">
              <a:extLst>
                <a:ext uri="{FF2B5EF4-FFF2-40B4-BE49-F238E27FC236}">
                  <a16:creationId xmlns:a16="http://schemas.microsoft.com/office/drawing/2014/main" xmlns="" id="{0CF9E951-F456-4279-9866-195D1BD7130D}"/>
                </a:ext>
              </a:extLst>
            </p:cNvPr>
            <p:cNvSpPr/>
            <p:nvPr/>
          </p:nvSpPr>
          <p:spPr>
            <a:xfrm flipH="1">
              <a:off x="1402064" y="2451099"/>
              <a:ext cx="2723524" cy="3225801"/>
            </a:xfrm>
            <a:prstGeom prst="rect">
              <a:avLst/>
            </a:prstGeom>
            <a:noFill/>
            <a:ln w="38100">
              <a:solidFill>
                <a:srgbClr val="C9A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xmlns="" id="{4EF21646-6C7C-49AB-A96E-8334A114C07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24849" y="2177169"/>
              <a:ext cx="2723523" cy="3225800"/>
            </a:xfrm>
            <a:prstGeom prst="rect">
              <a:avLst/>
            </a:prstGeom>
          </p:spPr>
        </p:pic>
        <p:pic>
          <p:nvPicPr>
            <p:cNvPr id="25" name="图片 24">
              <a:extLst>
                <a:ext uri="{FF2B5EF4-FFF2-40B4-BE49-F238E27FC236}">
                  <a16:creationId xmlns:a16="http://schemas.microsoft.com/office/drawing/2014/main" xmlns="" id="{33C776C1-01AD-4AFF-827B-771FECA3EF3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a:off x="893149" y="1916902"/>
              <a:ext cx="666226" cy="666226"/>
            </a:xfrm>
            <a:prstGeom prst="rect">
              <a:avLst/>
            </a:prstGeom>
            <a:effectLst>
              <a:outerShdw blurRad="50800" dist="228600" dir="8100000" algn="tr" rotWithShape="0">
                <a:prstClr val="black">
                  <a:alpha val="23000"/>
                </a:prstClr>
              </a:outerShdw>
            </a:effectLst>
          </p:spPr>
        </p:pic>
      </p:grpSp>
      <p:grpSp>
        <p:nvGrpSpPr>
          <p:cNvPr id="26" name="组合 25">
            <a:extLst>
              <a:ext uri="{FF2B5EF4-FFF2-40B4-BE49-F238E27FC236}">
                <a16:creationId xmlns:a16="http://schemas.microsoft.com/office/drawing/2014/main" xmlns="" id="{73D1F5B6-346F-494F-B244-B80D84671806}"/>
              </a:ext>
            </a:extLst>
          </p:cNvPr>
          <p:cNvGrpSpPr/>
          <p:nvPr/>
        </p:nvGrpSpPr>
        <p:grpSpPr>
          <a:xfrm>
            <a:off x="4479781" y="1218402"/>
            <a:ext cx="3232439" cy="3759998"/>
            <a:chOff x="893149" y="1916902"/>
            <a:chExt cx="3232439" cy="3759998"/>
          </a:xfrm>
        </p:grpSpPr>
        <p:sp>
          <p:nvSpPr>
            <p:cNvPr id="27" name="矩形 26">
              <a:extLst>
                <a:ext uri="{FF2B5EF4-FFF2-40B4-BE49-F238E27FC236}">
                  <a16:creationId xmlns:a16="http://schemas.microsoft.com/office/drawing/2014/main" xmlns="" id="{98062E61-6FAC-41B5-A065-1185750A41BC}"/>
                </a:ext>
              </a:extLst>
            </p:cNvPr>
            <p:cNvSpPr/>
            <p:nvPr/>
          </p:nvSpPr>
          <p:spPr>
            <a:xfrm flipH="1">
              <a:off x="1402064" y="2451099"/>
              <a:ext cx="2723524" cy="3225801"/>
            </a:xfrm>
            <a:prstGeom prst="rect">
              <a:avLst/>
            </a:prstGeom>
            <a:noFill/>
            <a:ln w="38100">
              <a:solidFill>
                <a:srgbClr val="C9A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xmlns="" id="{49E3C44F-28B0-4D9A-B529-5561086F31F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24849" y="2177169"/>
              <a:ext cx="2723523" cy="3225800"/>
            </a:xfrm>
            <a:prstGeom prst="rect">
              <a:avLst/>
            </a:prstGeom>
          </p:spPr>
        </p:pic>
        <p:pic>
          <p:nvPicPr>
            <p:cNvPr id="29" name="图片 28">
              <a:extLst>
                <a:ext uri="{FF2B5EF4-FFF2-40B4-BE49-F238E27FC236}">
                  <a16:creationId xmlns:a16="http://schemas.microsoft.com/office/drawing/2014/main" xmlns="" id="{00977850-C79D-45AE-8FF7-C160F8E83BC6}"/>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a:off x="893149" y="1916902"/>
              <a:ext cx="666226" cy="666226"/>
            </a:xfrm>
            <a:prstGeom prst="rect">
              <a:avLst/>
            </a:prstGeom>
            <a:effectLst>
              <a:outerShdw blurRad="50800" dist="228600" dir="8100000" algn="tr" rotWithShape="0">
                <a:prstClr val="black">
                  <a:alpha val="23000"/>
                </a:prstClr>
              </a:outerShdw>
            </a:effectLst>
          </p:spPr>
        </p:pic>
      </p:grpSp>
      <p:grpSp>
        <p:nvGrpSpPr>
          <p:cNvPr id="35" name="组合 34">
            <a:extLst>
              <a:ext uri="{FF2B5EF4-FFF2-40B4-BE49-F238E27FC236}">
                <a16:creationId xmlns:a16="http://schemas.microsoft.com/office/drawing/2014/main" xmlns="" id="{692A0399-22D5-47F4-9692-AC2ED372813F}"/>
              </a:ext>
            </a:extLst>
          </p:cNvPr>
          <p:cNvGrpSpPr/>
          <p:nvPr/>
        </p:nvGrpSpPr>
        <p:grpSpPr>
          <a:xfrm>
            <a:off x="8336599" y="5195167"/>
            <a:ext cx="3000741" cy="1254481"/>
            <a:chOff x="8336599" y="5247535"/>
            <a:chExt cx="3000741" cy="1254481"/>
          </a:xfrm>
        </p:grpSpPr>
        <p:sp>
          <p:nvSpPr>
            <p:cNvPr id="33" name="矩形 32">
              <a:extLst>
                <a:ext uri="{FF2B5EF4-FFF2-40B4-BE49-F238E27FC236}">
                  <a16:creationId xmlns:a16="http://schemas.microsoft.com/office/drawing/2014/main" xmlns="" id="{2314C220-CB2D-4A7C-A8E8-74F121618BBD}"/>
                </a:ext>
              </a:extLst>
            </p:cNvPr>
            <p:cNvSpPr/>
            <p:nvPr/>
          </p:nvSpPr>
          <p:spPr>
            <a:xfrm>
              <a:off x="8336602" y="5671019"/>
              <a:ext cx="3000738" cy="830997"/>
            </a:xfrm>
            <a:prstGeom prst="rect">
              <a:avLst/>
            </a:prstGeom>
          </p:spPr>
          <p:txBody>
            <a:bodyPr wrap="square">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a:t>
              </a:r>
            </a:p>
          </p:txBody>
        </p:sp>
        <p:sp>
          <p:nvSpPr>
            <p:cNvPr id="34" name="文本框 33">
              <a:extLst>
                <a:ext uri="{FF2B5EF4-FFF2-40B4-BE49-F238E27FC236}">
                  <a16:creationId xmlns:a16="http://schemas.microsoft.com/office/drawing/2014/main" xmlns="" id="{C4954FED-9AF4-4011-89ED-CE2A1A87518F}"/>
                </a:ext>
              </a:extLst>
            </p:cNvPr>
            <p:cNvSpPr txBox="1"/>
            <p:nvPr/>
          </p:nvSpPr>
          <p:spPr>
            <a:xfrm flipH="1">
              <a:off x="8336599" y="5247535"/>
              <a:ext cx="30007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grpSp>
      <p:grpSp>
        <p:nvGrpSpPr>
          <p:cNvPr id="42" name="组合 41">
            <a:extLst>
              <a:ext uri="{FF2B5EF4-FFF2-40B4-BE49-F238E27FC236}">
                <a16:creationId xmlns:a16="http://schemas.microsoft.com/office/drawing/2014/main" xmlns="" id="{317DF5F6-9C89-4F17-B34A-8EE131A965D1}"/>
              </a:ext>
            </a:extLst>
          </p:cNvPr>
          <p:cNvGrpSpPr/>
          <p:nvPr/>
        </p:nvGrpSpPr>
        <p:grpSpPr>
          <a:xfrm>
            <a:off x="4711478" y="5195167"/>
            <a:ext cx="3000741" cy="1254481"/>
            <a:chOff x="8336599" y="5247535"/>
            <a:chExt cx="3000741" cy="1254481"/>
          </a:xfrm>
        </p:grpSpPr>
        <p:sp>
          <p:nvSpPr>
            <p:cNvPr id="43" name="矩形 42">
              <a:extLst>
                <a:ext uri="{FF2B5EF4-FFF2-40B4-BE49-F238E27FC236}">
                  <a16:creationId xmlns:a16="http://schemas.microsoft.com/office/drawing/2014/main" xmlns="" id="{A60ADFBF-2D03-46C4-B187-B387AD64D65A}"/>
                </a:ext>
              </a:extLst>
            </p:cNvPr>
            <p:cNvSpPr/>
            <p:nvPr/>
          </p:nvSpPr>
          <p:spPr>
            <a:xfrm>
              <a:off x="8336602" y="5671019"/>
              <a:ext cx="3000738" cy="830997"/>
            </a:xfrm>
            <a:prstGeom prst="rect">
              <a:avLst/>
            </a:prstGeom>
          </p:spPr>
          <p:txBody>
            <a:bodyPr wrap="square">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a:t>
              </a:r>
            </a:p>
          </p:txBody>
        </p:sp>
        <p:sp>
          <p:nvSpPr>
            <p:cNvPr id="44" name="文本框 43">
              <a:extLst>
                <a:ext uri="{FF2B5EF4-FFF2-40B4-BE49-F238E27FC236}">
                  <a16:creationId xmlns:a16="http://schemas.microsoft.com/office/drawing/2014/main" xmlns="" id="{42F75F58-1862-49AA-AF9B-CE4A59915A59}"/>
                </a:ext>
              </a:extLst>
            </p:cNvPr>
            <p:cNvSpPr txBox="1"/>
            <p:nvPr/>
          </p:nvSpPr>
          <p:spPr>
            <a:xfrm flipH="1">
              <a:off x="8336599" y="5247535"/>
              <a:ext cx="30007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grpSp>
      <p:grpSp>
        <p:nvGrpSpPr>
          <p:cNvPr id="45" name="组合 44">
            <a:extLst>
              <a:ext uri="{FF2B5EF4-FFF2-40B4-BE49-F238E27FC236}">
                <a16:creationId xmlns:a16="http://schemas.microsoft.com/office/drawing/2014/main" xmlns="" id="{A8550CB6-2DE9-4816-B230-50427C2B7912}"/>
              </a:ext>
            </a:extLst>
          </p:cNvPr>
          <p:cNvGrpSpPr/>
          <p:nvPr/>
        </p:nvGrpSpPr>
        <p:grpSpPr>
          <a:xfrm>
            <a:off x="1086358" y="5195167"/>
            <a:ext cx="3000741" cy="1254481"/>
            <a:chOff x="8336599" y="5247535"/>
            <a:chExt cx="3000741" cy="1254481"/>
          </a:xfrm>
        </p:grpSpPr>
        <p:sp>
          <p:nvSpPr>
            <p:cNvPr id="46" name="矩形 45">
              <a:extLst>
                <a:ext uri="{FF2B5EF4-FFF2-40B4-BE49-F238E27FC236}">
                  <a16:creationId xmlns:a16="http://schemas.microsoft.com/office/drawing/2014/main" xmlns="" id="{75A94DEA-333C-4E09-A7C1-C3312F1151A1}"/>
                </a:ext>
              </a:extLst>
            </p:cNvPr>
            <p:cNvSpPr/>
            <p:nvPr/>
          </p:nvSpPr>
          <p:spPr>
            <a:xfrm>
              <a:off x="8336602" y="5671019"/>
              <a:ext cx="3000738" cy="830997"/>
            </a:xfrm>
            <a:prstGeom prst="rect">
              <a:avLst/>
            </a:prstGeom>
          </p:spPr>
          <p:txBody>
            <a:bodyPr wrap="square">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a:t>
              </a:r>
            </a:p>
          </p:txBody>
        </p:sp>
        <p:sp>
          <p:nvSpPr>
            <p:cNvPr id="47" name="文本框 46">
              <a:extLst>
                <a:ext uri="{FF2B5EF4-FFF2-40B4-BE49-F238E27FC236}">
                  <a16:creationId xmlns:a16="http://schemas.microsoft.com/office/drawing/2014/main" xmlns="" id="{FAC05ACC-6F21-4538-A466-F4E31AF2A3D5}"/>
                </a:ext>
              </a:extLst>
            </p:cNvPr>
            <p:cNvSpPr txBox="1"/>
            <p:nvPr/>
          </p:nvSpPr>
          <p:spPr>
            <a:xfrm flipH="1">
              <a:off x="8336599" y="5247535"/>
              <a:ext cx="30007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grpSp>
    </p:spTree>
    <p:extLst>
      <p:ext uri="{BB962C8B-B14F-4D97-AF65-F5344CB8AC3E}">
        <p14:creationId xmlns:p14="http://schemas.microsoft.com/office/powerpoint/2010/main" val="219664672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0">
            <a:extLst>
              <a:ext uri="{FF2B5EF4-FFF2-40B4-BE49-F238E27FC236}">
                <a16:creationId xmlns:a16="http://schemas.microsoft.com/office/drawing/2014/main" xmlns="" id="{5FE31659-C1DA-4DF0-BC2C-C060956F69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5" name="图片 4">
            <a:extLst>
              <a:ext uri="{FF2B5EF4-FFF2-40B4-BE49-F238E27FC236}">
                <a16:creationId xmlns:a16="http://schemas.microsoft.com/office/drawing/2014/main" xmlns="" id="{D502338D-B6D8-4DD0-8CA4-E0BEB36489D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6" name="梯形 5">
            <a:extLst>
              <a:ext uri="{FF2B5EF4-FFF2-40B4-BE49-F238E27FC236}">
                <a16:creationId xmlns:a16="http://schemas.microsoft.com/office/drawing/2014/main" xmlns="" id="{4D439024-0260-4AD3-827D-8356E0540CA7}"/>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96593AFE-A8F1-4ECD-8EC0-B718C6F4E373}"/>
              </a:ext>
            </a:extLst>
          </p:cNvPr>
          <p:cNvGrpSpPr/>
          <p:nvPr/>
        </p:nvGrpSpPr>
        <p:grpSpPr>
          <a:xfrm>
            <a:off x="2128065" y="393070"/>
            <a:ext cx="7935870" cy="584775"/>
            <a:chOff x="2128065" y="470890"/>
            <a:chExt cx="7935870" cy="584775"/>
          </a:xfrm>
        </p:grpSpPr>
        <p:sp>
          <p:nvSpPr>
            <p:cNvPr id="8" name="文本框 7">
              <a:extLst>
                <a:ext uri="{FF2B5EF4-FFF2-40B4-BE49-F238E27FC236}">
                  <a16:creationId xmlns:a16="http://schemas.microsoft.com/office/drawing/2014/main" xmlns="" id="{3871AA93-CD92-4E60-9B7A-61C27621CA2F}"/>
                </a:ext>
              </a:extLst>
            </p:cNvPr>
            <p:cNvSpPr txBox="1"/>
            <p:nvPr/>
          </p:nvSpPr>
          <p:spPr>
            <a:xfrm>
              <a:off x="2128065" y="47089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5"/>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伟大的壮举</a:t>
              </a:r>
            </a:p>
          </p:txBody>
        </p:sp>
        <p:grpSp>
          <p:nvGrpSpPr>
            <p:cNvPr id="9" name="组合 8">
              <a:extLst>
                <a:ext uri="{FF2B5EF4-FFF2-40B4-BE49-F238E27FC236}">
                  <a16:creationId xmlns:a16="http://schemas.microsoft.com/office/drawing/2014/main" xmlns="" id="{988919EE-F582-406B-9B1C-DDC27D986A64}"/>
                </a:ext>
              </a:extLst>
            </p:cNvPr>
            <p:cNvGrpSpPr/>
            <p:nvPr/>
          </p:nvGrpSpPr>
          <p:grpSpPr>
            <a:xfrm>
              <a:off x="4371953" y="679756"/>
              <a:ext cx="3448095" cy="228600"/>
              <a:chOff x="5101528" y="679756"/>
              <a:chExt cx="3448095" cy="228600"/>
            </a:xfrm>
          </p:grpSpPr>
          <p:sp>
            <p:nvSpPr>
              <p:cNvPr id="10" name="星形: 五角 9">
                <a:extLst>
                  <a:ext uri="{FF2B5EF4-FFF2-40B4-BE49-F238E27FC236}">
                    <a16:creationId xmlns:a16="http://schemas.microsoft.com/office/drawing/2014/main" xmlns="" id="{0A6F5C42-1E51-4872-A92B-56AF31DA05D7}"/>
                  </a:ext>
                </a:extLst>
              </p:cNvPr>
              <p:cNvSpPr>
                <a:spLocks/>
              </p:cNvSpPr>
              <p:nvPr/>
            </p:nvSpPr>
            <p:spPr>
              <a:xfrm>
                <a:off x="5101528"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星形: 五角 10">
                <a:extLst>
                  <a:ext uri="{FF2B5EF4-FFF2-40B4-BE49-F238E27FC236}">
                    <a16:creationId xmlns:a16="http://schemas.microsoft.com/office/drawing/2014/main" xmlns="" id="{8DDF9D4A-E902-44FB-820D-5BAE87A2AF0C}"/>
                  </a:ext>
                </a:extLst>
              </p:cNvPr>
              <p:cNvSpPr/>
              <p:nvPr/>
            </p:nvSpPr>
            <p:spPr>
              <a:xfrm flipH="1">
                <a:off x="549949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42DB9E7-5ED5-4E00-986B-E919604B5A23}"/>
                  </a:ext>
                </a:extLst>
              </p:cNvPr>
              <p:cNvSpPr>
                <a:spLocks/>
              </p:cNvSpPr>
              <p:nvPr/>
            </p:nvSpPr>
            <p:spPr>
              <a:xfrm>
                <a:off x="8369623"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xmlns="" id="{7161F1DE-E487-4777-9A9B-664A6D5EFA80}"/>
                  </a:ext>
                </a:extLst>
              </p:cNvPr>
              <p:cNvSpPr/>
              <p:nvPr/>
            </p:nvSpPr>
            <p:spPr>
              <a:xfrm flipH="1">
                <a:off x="792384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矩形 13">
            <a:extLst>
              <a:ext uri="{FF2B5EF4-FFF2-40B4-BE49-F238E27FC236}">
                <a16:creationId xmlns:a16="http://schemas.microsoft.com/office/drawing/2014/main" xmlns="" id="{93B6BB01-8BF5-4A2A-8158-66F3B2DC5AEC}"/>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片 53">
            <a:extLst>
              <a:ext uri="{FF2B5EF4-FFF2-40B4-BE49-F238E27FC236}">
                <a16:creationId xmlns:a16="http://schemas.microsoft.com/office/drawing/2014/main" xmlns="" id="{AD82BBD6-4FE5-4D9F-9268-2C02D6CE9603}"/>
              </a:ext>
            </a:extLst>
          </p:cNvPr>
          <p:cNvPicPr>
            <a:picLocks noChangeAspect="1"/>
          </p:cNvPicPr>
          <p:nvPr/>
        </p:nvPicPr>
        <p:blipFill>
          <a:blip r:embed="rId8" cstate="screen">
            <a:duotone>
              <a:schemeClr val="accent4">
                <a:shade val="45000"/>
                <a:satMod val="135000"/>
              </a:schemeClr>
              <a:prstClr val="white"/>
            </a:duotone>
            <a:extLst>
              <a:ext uri="{BEBA8EAE-BF5A-486C-A8C5-ECC9F3942E4B}">
                <a14:imgProps xmlns:a14="http://schemas.microsoft.com/office/drawing/2010/main">
                  <a14:imgLayer r:embed="rId9">
                    <a14:imgEffect>
                      <a14:artisticCrisscrossEtching/>
                    </a14:imgEffect>
                  </a14:imgLayer>
                </a14:imgProps>
              </a:ext>
              <a:ext uri="{28A0092B-C50C-407E-A947-70E740481C1C}">
                <a14:useLocalDpi xmlns:a14="http://schemas.microsoft.com/office/drawing/2010/main"/>
              </a:ext>
            </a:extLst>
          </a:blip>
          <a:stretch>
            <a:fillRect/>
          </a:stretch>
        </p:blipFill>
        <p:spPr>
          <a:xfrm>
            <a:off x="3984369" y="1634098"/>
            <a:ext cx="3960000" cy="4525714"/>
          </a:xfrm>
          <a:prstGeom prst="rect">
            <a:avLst/>
          </a:prstGeom>
          <a:effectLst>
            <a:outerShdw blurRad="63500" sx="103000" sy="103000" algn="ctr" rotWithShape="0">
              <a:prstClr val="black">
                <a:alpha val="40000"/>
              </a:prstClr>
            </a:outerShdw>
          </a:effectLst>
        </p:spPr>
      </p:pic>
      <p:grpSp>
        <p:nvGrpSpPr>
          <p:cNvPr id="75" name="组合 74">
            <a:extLst>
              <a:ext uri="{FF2B5EF4-FFF2-40B4-BE49-F238E27FC236}">
                <a16:creationId xmlns:a16="http://schemas.microsoft.com/office/drawing/2014/main" xmlns="" id="{D1079117-5148-4098-82F4-5866A758F5C3}"/>
              </a:ext>
            </a:extLst>
          </p:cNvPr>
          <p:cNvGrpSpPr/>
          <p:nvPr/>
        </p:nvGrpSpPr>
        <p:grpSpPr>
          <a:xfrm>
            <a:off x="-29310" y="1984293"/>
            <a:ext cx="4376751" cy="1979647"/>
            <a:chOff x="433056" y="2080545"/>
            <a:chExt cx="4376751" cy="1979647"/>
          </a:xfrm>
        </p:grpSpPr>
        <p:sp>
          <p:nvSpPr>
            <p:cNvPr id="59" name="椭圆 58">
              <a:extLst>
                <a:ext uri="{FF2B5EF4-FFF2-40B4-BE49-F238E27FC236}">
                  <a16:creationId xmlns:a16="http://schemas.microsoft.com/office/drawing/2014/main" xmlns="" id="{08FEB637-C910-4B3B-917D-4D23621EA566}"/>
                </a:ext>
              </a:extLst>
            </p:cNvPr>
            <p:cNvSpPr/>
            <p:nvPr/>
          </p:nvSpPr>
          <p:spPr>
            <a:xfrm flipH="1" flipV="1">
              <a:off x="3898472" y="2080545"/>
              <a:ext cx="526266" cy="526268"/>
            </a:xfrm>
            <a:prstGeom prst="ellipse">
              <a:avLst/>
            </a:prstGeom>
            <a:solidFill>
              <a:srgbClr val="C9A55A"/>
            </a:solid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xmlns="" id="{E368218B-49BD-4594-BAAD-40C1EF7186E1}"/>
                </a:ext>
              </a:extLst>
            </p:cNvPr>
            <p:cNvSpPr/>
            <p:nvPr/>
          </p:nvSpPr>
          <p:spPr>
            <a:xfrm>
              <a:off x="3771257" y="2112847"/>
              <a:ext cx="780696" cy="461665"/>
            </a:xfrm>
            <a:prstGeom prst="rect">
              <a:avLst/>
            </a:prstGeom>
            <a:noFill/>
          </p:spPr>
          <p:txBody>
            <a:bodyPr wrap="square" rtlCol="0">
              <a:spAutoFit/>
            </a:bodyPr>
            <a:lstStyle/>
            <a:p>
              <a:pPr algn="ctr"/>
              <a:r>
                <a:rPr lang="en-US" altLang="zh-CN" sz="24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1</a:t>
              </a:r>
              <a:endParaRPr lang="zh-CN" altLang="en-US" sz="24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cxnSp>
          <p:nvCxnSpPr>
            <p:cNvPr id="72" name="直接连接符 71">
              <a:extLst>
                <a:ext uri="{FF2B5EF4-FFF2-40B4-BE49-F238E27FC236}">
                  <a16:creationId xmlns:a16="http://schemas.microsoft.com/office/drawing/2014/main" xmlns="" id="{45F38A01-9E52-4E6A-AA11-0231D602DC8D}"/>
                </a:ext>
              </a:extLst>
            </p:cNvPr>
            <p:cNvCxnSpPr>
              <a:cxnSpLocks/>
            </p:cNvCxnSpPr>
            <p:nvPr/>
          </p:nvCxnSpPr>
          <p:spPr>
            <a:xfrm>
              <a:off x="433056" y="2593914"/>
              <a:ext cx="3600000" cy="0"/>
            </a:xfrm>
            <a:prstGeom prst="line">
              <a:avLst/>
            </a:prstGeom>
            <a:ln w="25400">
              <a:gradFill flip="none" rotWithShape="1">
                <a:gsLst>
                  <a:gs pos="25000">
                    <a:schemeClr val="bg1">
                      <a:alpha val="0"/>
                    </a:schemeClr>
                  </a:gs>
                  <a:gs pos="78000">
                    <a:schemeClr val="bg1"/>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xmlns="" id="{6FDF8C9C-2F9A-44C5-BBAE-20B5D7936171}"/>
                </a:ext>
              </a:extLst>
            </p:cNvPr>
            <p:cNvSpPr txBox="1"/>
            <p:nvPr/>
          </p:nvSpPr>
          <p:spPr>
            <a:xfrm>
              <a:off x="2016370" y="2124613"/>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000" dirty="0">
                  <a:solidFill>
                    <a:schemeClr val="bg1"/>
                  </a:solidFill>
                </a:rPr>
                <a:t>输入文字内容</a:t>
              </a:r>
            </a:p>
          </p:txBody>
        </p:sp>
        <p:sp>
          <p:nvSpPr>
            <p:cNvPr id="74" name="文本框 73">
              <a:extLst>
                <a:ext uri="{FF2B5EF4-FFF2-40B4-BE49-F238E27FC236}">
                  <a16:creationId xmlns:a16="http://schemas.microsoft.com/office/drawing/2014/main" xmlns="" id="{6A496611-B03F-4F4C-8FDF-A999B756EB99}"/>
                </a:ext>
              </a:extLst>
            </p:cNvPr>
            <p:cNvSpPr txBox="1"/>
            <p:nvPr/>
          </p:nvSpPr>
          <p:spPr>
            <a:xfrm>
              <a:off x="1636448" y="2736753"/>
              <a:ext cx="2357484" cy="1323439"/>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grpSp>
      <p:grpSp>
        <p:nvGrpSpPr>
          <p:cNvPr id="76" name="组合 75">
            <a:extLst>
              <a:ext uri="{FF2B5EF4-FFF2-40B4-BE49-F238E27FC236}">
                <a16:creationId xmlns:a16="http://schemas.microsoft.com/office/drawing/2014/main" xmlns="" id="{A099EACF-C2FC-4A32-92EA-6AB662AF443B}"/>
              </a:ext>
            </a:extLst>
          </p:cNvPr>
          <p:cNvGrpSpPr/>
          <p:nvPr/>
        </p:nvGrpSpPr>
        <p:grpSpPr>
          <a:xfrm flipH="1">
            <a:off x="8102413" y="1478408"/>
            <a:ext cx="4118897" cy="1979647"/>
            <a:chOff x="433056" y="2080545"/>
            <a:chExt cx="4118897" cy="1979647"/>
          </a:xfrm>
        </p:grpSpPr>
        <p:sp>
          <p:nvSpPr>
            <p:cNvPr id="77" name="椭圆 76">
              <a:extLst>
                <a:ext uri="{FF2B5EF4-FFF2-40B4-BE49-F238E27FC236}">
                  <a16:creationId xmlns:a16="http://schemas.microsoft.com/office/drawing/2014/main" xmlns="" id="{EAD901AD-44B0-49AD-B567-77AD7EBD29EC}"/>
                </a:ext>
              </a:extLst>
            </p:cNvPr>
            <p:cNvSpPr/>
            <p:nvPr/>
          </p:nvSpPr>
          <p:spPr>
            <a:xfrm flipH="1" flipV="1">
              <a:off x="3898472" y="2080545"/>
              <a:ext cx="526266" cy="526268"/>
            </a:xfrm>
            <a:prstGeom prst="ellipse">
              <a:avLst/>
            </a:prstGeom>
            <a:solidFill>
              <a:srgbClr val="C9A55A"/>
            </a:solid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a16="http://schemas.microsoft.com/office/drawing/2014/main" xmlns="" id="{EBC965A9-8E8F-457B-A342-0D1A65AC399C}"/>
                </a:ext>
              </a:extLst>
            </p:cNvPr>
            <p:cNvSpPr/>
            <p:nvPr/>
          </p:nvSpPr>
          <p:spPr>
            <a:xfrm>
              <a:off x="3771257" y="2112847"/>
              <a:ext cx="780696" cy="461665"/>
            </a:xfrm>
            <a:prstGeom prst="rect">
              <a:avLst/>
            </a:prstGeom>
            <a:noFill/>
          </p:spPr>
          <p:txBody>
            <a:bodyPr wrap="square" rtlCol="0">
              <a:spAutoFit/>
            </a:bodyPr>
            <a:lstStyle/>
            <a:p>
              <a:pPr algn="ctr"/>
              <a:r>
                <a:rPr lang="en-US" altLang="zh-CN" sz="24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2</a:t>
              </a:r>
              <a:endParaRPr lang="zh-CN" altLang="en-US" sz="24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cxnSp>
          <p:nvCxnSpPr>
            <p:cNvPr id="79" name="直接连接符 78">
              <a:extLst>
                <a:ext uri="{FF2B5EF4-FFF2-40B4-BE49-F238E27FC236}">
                  <a16:creationId xmlns:a16="http://schemas.microsoft.com/office/drawing/2014/main" xmlns="" id="{B3E60FB9-84DD-49E7-A752-7FEB9D6B6A2A}"/>
                </a:ext>
              </a:extLst>
            </p:cNvPr>
            <p:cNvCxnSpPr>
              <a:cxnSpLocks/>
            </p:cNvCxnSpPr>
            <p:nvPr/>
          </p:nvCxnSpPr>
          <p:spPr>
            <a:xfrm>
              <a:off x="433056" y="2593914"/>
              <a:ext cx="3600000" cy="0"/>
            </a:xfrm>
            <a:prstGeom prst="line">
              <a:avLst/>
            </a:prstGeom>
            <a:ln w="25400">
              <a:gradFill flip="none" rotWithShape="1">
                <a:gsLst>
                  <a:gs pos="25000">
                    <a:schemeClr val="bg1">
                      <a:alpha val="0"/>
                    </a:schemeClr>
                  </a:gs>
                  <a:gs pos="78000">
                    <a:schemeClr val="bg1"/>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a16="http://schemas.microsoft.com/office/drawing/2014/main" xmlns="" id="{E038E7A6-8625-42D7-961B-EBDA19B1D440}"/>
                </a:ext>
              </a:extLst>
            </p:cNvPr>
            <p:cNvSpPr txBox="1"/>
            <p:nvPr/>
          </p:nvSpPr>
          <p:spPr>
            <a:xfrm>
              <a:off x="964359" y="2133002"/>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000" dirty="0">
                  <a:solidFill>
                    <a:schemeClr val="bg1"/>
                  </a:solidFill>
                </a:rPr>
                <a:t>输入文字内容</a:t>
              </a:r>
            </a:p>
          </p:txBody>
        </p:sp>
        <p:sp>
          <p:nvSpPr>
            <p:cNvPr id="81" name="文本框 80">
              <a:extLst>
                <a:ext uri="{FF2B5EF4-FFF2-40B4-BE49-F238E27FC236}">
                  <a16:creationId xmlns:a16="http://schemas.microsoft.com/office/drawing/2014/main" xmlns="" id="{CE32D139-B4E4-4BD2-9999-2BE14E3E1E61}"/>
                </a:ext>
              </a:extLst>
            </p:cNvPr>
            <p:cNvSpPr txBox="1"/>
            <p:nvPr/>
          </p:nvSpPr>
          <p:spPr>
            <a:xfrm>
              <a:off x="1636448" y="2736753"/>
              <a:ext cx="2357484" cy="1323439"/>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grpSp>
      <p:cxnSp>
        <p:nvCxnSpPr>
          <p:cNvPr id="85" name="直接连接符 84">
            <a:extLst>
              <a:ext uri="{FF2B5EF4-FFF2-40B4-BE49-F238E27FC236}">
                <a16:creationId xmlns:a16="http://schemas.microsoft.com/office/drawing/2014/main" xmlns="" id="{1E6D5323-0322-4C35-8213-EE618360F047}"/>
              </a:ext>
            </a:extLst>
          </p:cNvPr>
          <p:cNvCxnSpPr>
            <a:cxnSpLocks/>
          </p:cNvCxnSpPr>
          <p:nvPr/>
        </p:nvCxnSpPr>
        <p:spPr>
          <a:xfrm>
            <a:off x="796944" y="4938163"/>
            <a:ext cx="3600000" cy="0"/>
          </a:xfrm>
          <a:prstGeom prst="line">
            <a:avLst/>
          </a:prstGeom>
          <a:ln w="25400">
            <a:gradFill flip="none" rotWithShape="1">
              <a:gsLst>
                <a:gs pos="25000">
                  <a:schemeClr val="bg1">
                    <a:alpha val="0"/>
                  </a:schemeClr>
                </a:gs>
                <a:gs pos="78000">
                  <a:schemeClr val="bg1"/>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xmlns="" id="{00E58C7D-F2FB-438F-A00E-4F9EE41CA49A}"/>
              </a:ext>
            </a:extLst>
          </p:cNvPr>
          <p:cNvSpPr txBox="1"/>
          <p:nvPr/>
        </p:nvSpPr>
        <p:spPr>
          <a:xfrm>
            <a:off x="2388289" y="4477251"/>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000" dirty="0">
                <a:solidFill>
                  <a:schemeClr val="bg1"/>
                </a:solidFill>
              </a:rPr>
              <a:t>输入文字内容</a:t>
            </a:r>
          </a:p>
        </p:txBody>
      </p:sp>
      <p:sp>
        <p:nvSpPr>
          <p:cNvPr id="87" name="文本框 86">
            <a:extLst>
              <a:ext uri="{FF2B5EF4-FFF2-40B4-BE49-F238E27FC236}">
                <a16:creationId xmlns:a16="http://schemas.microsoft.com/office/drawing/2014/main" xmlns="" id="{4BB83BA4-67EA-44AC-8C54-465EDF87860A}"/>
              </a:ext>
            </a:extLst>
          </p:cNvPr>
          <p:cNvSpPr txBox="1"/>
          <p:nvPr/>
        </p:nvSpPr>
        <p:spPr>
          <a:xfrm>
            <a:off x="2000336" y="5081002"/>
            <a:ext cx="2357484" cy="1323439"/>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sp>
        <p:nvSpPr>
          <p:cNvPr id="83" name="椭圆 82">
            <a:extLst>
              <a:ext uri="{FF2B5EF4-FFF2-40B4-BE49-F238E27FC236}">
                <a16:creationId xmlns:a16="http://schemas.microsoft.com/office/drawing/2014/main" xmlns="" id="{BFD6C7E4-99A5-4F33-8142-600AC6FBB3FA}"/>
              </a:ext>
            </a:extLst>
          </p:cNvPr>
          <p:cNvSpPr/>
          <p:nvPr/>
        </p:nvSpPr>
        <p:spPr>
          <a:xfrm flipH="1" flipV="1">
            <a:off x="4262360" y="4424794"/>
            <a:ext cx="526266" cy="526268"/>
          </a:xfrm>
          <a:prstGeom prst="ellipse">
            <a:avLst/>
          </a:prstGeom>
          <a:solidFill>
            <a:srgbClr val="C9A55A"/>
          </a:solid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a:extLst>
              <a:ext uri="{FF2B5EF4-FFF2-40B4-BE49-F238E27FC236}">
                <a16:creationId xmlns:a16="http://schemas.microsoft.com/office/drawing/2014/main" xmlns="" id="{E40749AC-5882-4E52-8D95-C14BFCE0702A}"/>
              </a:ext>
            </a:extLst>
          </p:cNvPr>
          <p:cNvSpPr/>
          <p:nvPr/>
        </p:nvSpPr>
        <p:spPr>
          <a:xfrm>
            <a:off x="4135145" y="4457096"/>
            <a:ext cx="780696" cy="461665"/>
          </a:xfrm>
          <a:prstGeom prst="rect">
            <a:avLst/>
          </a:prstGeom>
          <a:noFill/>
        </p:spPr>
        <p:txBody>
          <a:bodyPr wrap="square" rtlCol="0">
            <a:spAutoFit/>
          </a:bodyPr>
          <a:lstStyle/>
          <a:p>
            <a:pPr algn="ctr"/>
            <a:r>
              <a:rPr lang="en-US" altLang="zh-CN" sz="24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4</a:t>
            </a:r>
            <a:endParaRPr lang="zh-CN" altLang="en-US" sz="24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grpSp>
        <p:nvGrpSpPr>
          <p:cNvPr id="88" name="组合 87">
            <a:extLst>
              <a:ext uri="{FF2B5EF4-FFF2-40B4-BE49-F238E27FC236}">
                <a16:creationId xmlns:a16="http://schemas.microsoft.com/office/drawing/2014/main" xmlns="" id="{C68B7A42-42BB-47EE-83BF-446ECEB7083B}"/>
              </a:ext>
            </a:extLst>
          </p:cNvPr>
          <p:cNvGrpSpPr/>
          <p:nvPr/>
        </p:nvGrpSpPr>
        <p:grpSpPr>
          <a:xfrm flipH="1">
            <a:off x="7677883" y="3945166"/>
            <a:ext cx="4118897" cy="1979647"/>
            <a:chOff x="433056" y="2080545"/>
            <a:chExt cx="4118897" cy="1979647"/>
          </a:xfrm>
        </p:grpSpPr>
        <p:sp>
          <p:nvSpPr>
            <p:cNvPr id="89" name="椭圆 88">
              <a:extLst>
                <a:ext uri="{FF2B5EF4-FFF2-40B4-BE49-F238E27FC236}">
                  <a16:creationId xmlns:a16="http://schemas.microsoft.com/office/drawing/2014/main" xmlns="" id="{ECD1BB75-00D5-4D58-BC49-8C12623ADB21}"/>
                </a:ext>
              </a:extLst>
            </p:cNvPr>
            <p:cNvSpPr/>
            <p:nvPr/>
          </p:nvSpPr>
          <p:spPr>
            <a:xfrm flipH="1" flipV="1">
              <a:off x="3898472" y="2080545"/>
              <a:ext cx="526266" cy="526268"/>
            </a:xfrm>
            <a:prstGeom prst="ellipse">
              <a:avLst/>
            </a:prstGeom>
            <a:solidFill>
              <a:srgbClr val="C9A55A"/>
            </a:solid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a16="http://schemas.microsoft.com/office/drawing/2014/main" xmlns="" id="{D7AC76C4-0CD0-487C-9F57-06EB0ED45990}"/>
                </a:ext>
              </a:extLst>
            </p:cNvPr>
            <p:cNvSpPr/>
            <p:nvPr/>
          </p:nvSpPr>
          <p:spPr>
            <a:xfrm>
              <a:off x="3771257" y="2112847"/>
              <a:ext cx="780696" cy="461665"/>
            </a:xfrm>
            <a:prstGeom prst="rect">
              <a:avLst/>
            </a:prstGeom>
            <a:noFill/>
          </p:spPr>
          <p:txBody>
            <a:bodyPr wrap="square" rtlCol="0">
              <a:spAutoFit/>
            </a:bodyPr>
            <a:lstStyle/>
            <a:p>
              <a:pPr algn="ctr"/>
              <a:r>
                <a:rPr lang="en-US" altLang="zh-CN" sz="24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3</a:t>
              </a:r>
              <a:endParaRPr lang="zh-CN" altLang="en-US" sz="24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cxnSp>
          <p:nvCxnSpPr>
            <p:cNvPr id="91" name="直接连接符 90">
              <a:extLst>
                <a:ext uri="{FF2B5EF4-FFF2-40B4-BE49-F238E27FC236}">
                  <a16:creationId xmlns:a16="http://schemas.microsoft.com/office/drawing/2014/main" xmlns="" id="{3266115E-FE0F-4499-AC91-8C151E9E1310}"/>
                </a:ext>
              </a:extLst>
            </p:cNvPr>
            <p:cNvCxnSpPr>
              <a:cxnSpLocks/>
            </p:cNvCxnSpPr>
            <p:nvPr/>
          </p:nvCxnSpPr>
          <p:spPr>
            <a:xfrm>
              <a:off x="433056" y="2593914"/>
              <a:ext cx="3600000" cy="0"/>
            </a:xfrm>
            <a:prstGeom prst="line">
              <a:avLst/>
            </a:prstGeom>
            <a:ln w="25400">
              <a:gradFill flip="none" rotWithShape="1">
                <a:gsLst>
                  <a:gs pos="25000">
                    <a:schemeClr val="bg1">
                      <a:alpha val="0"/>
                    </a:schemeClr>
                  </a:gs>
                  <a:gs pos="78000">
                    <a:schemeClr val="bg1"/>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92" name="文本框 91">
              <a:extLst>
                <a:ext uri="{FF2B5EF4-FFF2-40B4-BE49-F238E27FC236}">
                  <a16:creationId xmlns:a16="http://schemas.microsoft.com/office/drawing/2014/main" xmlns="" id="{51D7330E-B2F2-4F91-BB22-2031F19238BF}"/>
                </a:ext>
              </a:extLst>
            </p:cNvPr>
            <p:cNvSpPr txBox="1"/>
            <p:nvPr/>
          </p:nvSpPr>
          <p:spPr>
            <a:xfrm>
              <a:off x="964359" y="2133002"/>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000" dirty="0">
                  <a:solidFill>
                    <a:schemeClr val="bg1"/>
                  </a:solidFill>
                </a:rPr>
                <a:t>输入文字内容</a:t>
              </a:r>
            </a:p>
          </p:txBody>
        </p:sp>
        <p:sp>
          <p:nvSpPr>
            <p:cNvPr id="93" name="文本框 92">
              <a:extLst>
                <a:ext uri="{FF2B5EF4-FFF2-40B4-BE49-F238E27FC236}">
                  <a16:creationId xmlns:a16="http://schemas.microsoft.com/office/drawing/2014/main" xmlns="" id="{35B28AF2-3018-4DF9-85FF-7742236D40B0}"/>
                </a:ext>
              </a:extLst>
            </p:cNvPr>
            <p:cNvSpPr txBox="1"/>
            <p:nvPr/>
          </p:nvSpPr>
          <p:spPr>
            <a:xfrm>
              <a:off x="1636448" y="2736753"/>
              <a:ext cx="2357484" cy="1323439"/>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grpSp>
    </p:spTree>
    <p:extLst>
      <p:ext uri="{BB962C8B-B14F-4D97-AF65-F5344CB8AC3E}">
        <p14:creationId xmlns:p14="http://schemas.microsoft.com/office/powerpoint/2010/main" val="2013103682"/>
      </p:ext>
    </p:extLst>
  </p:cSld>
  <p:clrMapOvr>
    <a:masterClrMapping/>
  </p:clrMapOvr>
  <mc:AlternateContent xmlns:mc="http://schemas.openxmlformats.org/markup-compatibility/2006" xmlns:p14="http://schemas.microsoft.com/office/powerpoint/2010/main">
    <mc:Choice Requires="p14">
      <p:transition spd="slow" p14:dur="1500">
        <p14:ripple dir="ru"/>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1EF8CFB-227E-4204-BBDE-5DDDADF0CCEF}"/>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a:extLst>
              <a:ext uri="{FF2B5EF4-FFF2-40B4-BE49-F238E27FC236}">
                <a16:creationId xmlns:a16="http://schemas.microsoft.com/office/drawing/2014/main" xmlns="" id="{EA016AAA-8518-422B-9982-3115E6A063E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715D6E1F-EEA0-4531-AE59-53B2C5F3349E}"/>
              </a:ext>
            </a:extLst>
          </p:cNvPr>
          <p:cNvSpPr/>
          <p:nvPr/>
        </p:nvSpPr>
        <p:spPr>
          <a:xfrm rot="16200000">
            <a:off x="4314593" y="-999893"/>
            <a:ext cx="4991100" cy="9200686"/>
          </a:xfrm>
          <a:prstGeom prst="rect">
            <a:avLst/>
          </a:prstGeom>
          <a:gradFill>
            <a:gsLst>
              <a:gs pos="0">
                <a:schemeClr val="accent4">
                  <a:lumMod val="75000"/>
                  <a:alpha val="0"/>
                </a:schemeClr>
              </a:gs>
              <a:gs pos="74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1E3EED0E-FE3A-4E2D-8010-BD5382D6BEE3}"/>
              </a:ext>
            </a:extLst>
          </p:cNvPr>
          <p:cNvSpPr txBox="1"/>
          <p:nvPr/>
        </p:nvSpPr>
        <p:spPr>
          <a:xfrm>
            <a:off x="3468838" y="2791064"/>
            <a:ext cx="2209799" cy="1938992"/>
          </a:xfrm>
          <a:prstGeom prst="rect">
            <a:avLst/>
          </a:prstGeom>
          <a:noFill/>
        </p:spPr>
        <p:txBody>
          <a:bodyPr wrap="square" rtlCol="0">
            <a:spAutoFit/>
          </a:bodyPr>
          <a:lstStyle/>
          <a:p>
            <a:r>
              <a:rPr lang="zh-CN" altLang="en-US" sz="12000" b="1" dirty="0">
                <a:solidFill>
                  <a:srgbClr val="6C0000"/>
                </a:soli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叁</a:t>
            </a:r>
          </a:p>
        </p:txBody>
      </p:sp>
      <p:sp>
        <p:nvSpPr>
          <p:cNvPr id="33" name="文本框 32">
            <a:extLst>
              <a:ext uri="{FF2B5EF4-FFF2-40B4-BE49-F238E27FC236}">
                <a16:creationId xmlns:a16="http://schemas.microsoft.com/office/drawing/2014/main" xmlns="" id="{70F6B37A-497F-48D5-BCD9-0BF1F26F3491}"/>
              </a:ext>
            </a:extLst>
          </p:cNvPr>
          <p:cNvSpPr txBox="1"/>
          <p:nvPr/>
        </p:nvSpPr>
        <p:spPr>
          <a:xfrm>
            <a:off x="5678637" y="2769452"/>
            <a:ext cx="4515314" cy="830997"/>
          </a:xfrm>
          <a:prstGeom prst="rect">
            <a:avLst/>
          </a:prstGeom>
          <a:noFill/>
        </p:spPr>
        <p:txBody>
          <a:bodyPr wrap="square" rtlCol="0">
            <a:spAutoFit/>
          </a:bodyPr>
          <a:lstStyle/>
          <a:p>
            <a:r>
              <a:rPr lang="zh-CN" altLang="en-US" sz="4800" b="1" dirty="0">
                <a:solidFill>
                  <a:srgbClr val="800000"/>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rPr>
              <a:t>永恒的丰碑</a:t>
            </a:r>
          </a:p>
        </p:txBody>
      </p:sp>
      <p:cxnSp>
        <p:nvCxnSpPr>
          <p:cNvPr id="49" name="直接连接符 48">
            <a:extLst>
              <a:ext uri="{FF2B5EF4-FFF2-40B4-BE49-F238E27FC236}">
                <a16:creationId xmlns:a16="http://schemas.microsoft.com/office/drawing/2014/main" xmlns="" id="{3766C12F-2FE8-4ACF-858E-3165ABE54862}"/>
              </a:ext>
            </a:extLst>
          </p:cNvPr>
          <p:cNvCxnSpPr/>
          <p:nvPr/>
        </p:nvCxnSpPr>
        <p:spPr>
          <a:xfrm>
            <a:off x="5126653" y="2791064"/>
            <a:ext cx="0" cy="1938992"/>
          </a:xfrm>
          <a:prstGeom prst="line">
            <a:avLst/>
          </a:prstGeom>
          <a:ln>
            <a:solidFill>
              <a:srgbClr val="6C0000"/>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9612DE04-6D11-4BB6-9B51-4ECBF1DC4394}"/>
              </a:ext>
            </a:extLst>
          </p:cNvPr>
          <p:cNvSpPr txBox="1"/>
          <p:nvPr/>
        </p:nvSpPr>
        <p:spPr>
          <a:xfrm>
            <a:off x="5678637" y="3650304"/>
            <a:ext cx="4210508" cy="461665"/>
          </a:xfrm>
          <a:prstGeom prst="rect">
            <a:avLst/>
          </a:prstGeom>
          <a:noFill/>
        </p:spPr>
        <p:txBody>
          <a:bodyPr wrap="square" rtlCol="0">
            <a:spAutoFit/>
          </a:bodyPr>
          <a:lstStyle/>
          <a:p>
            <a:r>
              <a:rPr lang="zh-CN" altLang="en-US" sz="2400" dirty="0">
                <a:solidFill>
                  <a:srgbClr val="6C0000"/>
                </a:solidFill>
                <a:latin typeface="微软雅黑" panose="020B0503020204020204" pitchFamily="34" charset="-122"/>
                <a:ea typeface="微软雅黑" panose="020B0503020204020204" pitchFamily="34" charset="-122"/>
              </a:rPr>
              <a:t>输入文字内容</a:t>
            </a:r>
          </a:p>
        </p:txBody>
      </p:sp>
      <p:sp>
        <p:nvSpPr>
          <p:cNvPr id="52" name="文本框 51">
            <a:extLst>
              <a:ext uri="{FF2B5EF4-FFF2-40B4-BE49-F238E27FC236}">
                <a16:creationId xmlns:a16="http://schemas.microsoft.com/office/drawing/2014/main" xmlns="" id="{0AE14046-15A5-40CC-BBC3-D1B8B2E8F570}"/>
              </a:ext>
            </a:extLst>
          </p:cNvPr>
          <p:cNvSpPr txBox="1"/>
          <p:nvPr/>
        </p:nvSpPr>
        <p:spPr>
          <a:xfrm>
            <a:off x="5678637" y="4218972"/>
            <a:ext cx="4210503" cy="461665"/>
          </a:xfrm>
          <a:prstGeom prst="rect">
            <a:avLst/>
          </a:prstGeom>
          <a:noFill/>
        </p:spPr>
        <p:txBody>
          <a:bodyPr wrap="square" rtlCol="0">
            <a:spAutoFit/>
          </a:bodyPr>
          <a:lstStyle/>
          <a:p>
            <a:r>
              <a:rPr lang="zh-CN" altLang="en-US" sz="2400" dirty="0">
                <a:solidFill>
                  <a:srgbClr val="6C0000"/>
                </a:solidFill>
                <a:latin typeface="微软雅黑" panose="020B0503020204020204" pitchFamily="34" charset="-122"/>
                <a:ea typeface="微软雅黑" panose="020B0503020204020204" pitchFamily="34" charset="-122"/>
              </a:rPr>
              <a:t>输入文字内容</a:t>
            </a:r>
          </a:p>
        </p:txBody>
      </p:sp>
      <p:pic>
        <p:nvPicPr>
          <p:cNvPr id="53" name="图片 52">
            <a:extLst>
              <a:ext uri="{FF2B5EF4-FFF2-40B4-BE49-F238E27FC236}">
                <a16:creationId xmlns:a16="http://schemas.microsoft.com/office/drawing/2014/main" xmlns="" id="{36B12A70-C250-45C7-A9CB-11C433121D64}"/>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4700"/>
                    </a14:imgEffect>
                    <a14:imgEffect>
                      <a14:saturation sat="66000"/>
                    </a14:imgEffect>
                  </a14:imgLayer>
                </a14:imgProps>
              </a:ext>
              <a:ext uri="{28A0092B-C50C-407E-A947-70E740481C1C}">
                <a14:useLocalDpi xmlns:a14="http://schemas.microsoft.com/office/drawing/2010/main"/>
              </a:ext>
            </a:extLst>
          </a:blip>
          <a:stretch>
            <a:fillRect/>
          </a:stretch>
        </p:blipFill>
        <p:spPr>
          <a:xfrm>
            <a:off x="772392" y="-32298"/>
            <a:ext cx="2496352" cy="6914361"/>
          </a:xfrm>
          <a:prstGeom prst="rect">
            <a:avLst/>
          </a:prstGeom>
        </p:spPr>
      </p:pic>
      <p:cxnSp>
        <p:nvCxnSpPr>
          <p:cNvPr id="54" name="直接连接符 53">
            <a:extLst>
              <a:ext uri="{FF2B5EF4-FFF2-40B4-BE49-F238E27FC236}">
                <a16:creationId xmlns:a16="http://schemas.microsoft.com/office/drawing/2014/main" xmlns="" id="{64A21DA5-B02B-44E3-A56A-24D14C0D9727}"/>
              </a:ext>
            </a:extLst>
          </p:cNvPr>
          <p:cNvCxnSpPr/>
          <p:nvPr/>
        </p:nvCxnSpPr>
        <p:spPr>
          <a:xfrm>
            <a:off x="694271" y="6755860"/>
            <a:ext cx="2880000" cy="0"/>
          </a:xfrm>
          <a:prstGeom prst="line">
            <a:avLst/>
          </a:prstGeom>
          <a:ln w="12700">
            <a:solidFill>
              <a:srgbClr val="BF9D5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97510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0">
            <a:extLst>
              <a:ext uri="{FF2B5EF4-FFF2-40B4-BE49-F238E27FC236}">
                <a16:creationId xmlns:a16="http://schemas.microsoft.com/office/drawing/2014/main" xmlns="" id="{5FE31659-C1DA-4DF0-BC2C-C060956F69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5" name="图片 4">
            <a:extLst>
              <a:ext uri="{FF2B5EF4-FFF2-40B4-BE49-F238E27FC236}">
                <a16:creationId xmlns:a16="http://schemas.microsoft.com/office/drawing/2014/main" xmlns="" id="{D502338D-B6D8-4DD0-8CA4-E0BEB36489D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6" name="梯形 5">
            <a:extLst>
              <a:ext uri="{FF2B5EF4-FFF2-40B4-BE49-F238E27FC236}">
                <a16:creationId xmlns:a16="http://schemas.microsoft.com/office/drawing/2014/main" xmlns="" id="{4D439024-0260-4AD3-827D-8356E0540CA7}"/>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3B6BB01-8BF5-4A2A-8158-66F3B2DC5AEC}"/>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EC7F60FC-E709-4638-BD96-4E4AB5195CAE}"/>
              </a:ext>
            </a:extLst>
          </p:cNvPr>
          <p:cNvSpPr/>
          <p:nvPr/>
        </p:nvSpPr>
        <p:spPr>
          <a:xfrm flipH="1">
            <a:off x="643083" y="2343986"/>
            <a:ext cx="5452915" cy="377741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7AD71C9D-ABCF-4EF8-AE98-97CEC8FE5D08}"/>
              </a:ext>
            </a:extLst>
          </p:cNvPr>
          <p:cNvSpPr/>
          <p:nvPr/>
        </p:nvSpPr>
        <p:spPr>
          <a:xfrm rot="5400000" flipV="1">
            <a:off x="5187229" y="167503"/>
            <a:ext cx="5753832" cy="6374690"/>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a:extLst>
              <a:ext uri="{FF2B5EF4-FFF2-40B4-BE49-F238E27FC236}">
                <a16:creationId xmlns:a16="http://schemas.microsoft.com/office/drawing/2014/main" xmlns="" id="{E402F95D-05A5-4ACA-8F03-43A2EB02EC6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22461" y="2175920"/>
            <a:ext cx="5452915" cy="3777412"/>
          </a:xfrm>
          <a:prstGeom prst="rect">
            <a:avLst/>
          </a:prstGeom>
          <a:ln>
            <a:noFill/>
          </a:ln>
          <a:effectLst>
            <a:outerShdw blurRad="292100" dist="139700" dir="2700000" algn="tl" rotWithShape="0">
              <a:srgbClr val="333333">
                <a:alpha val="65000"/>
              </a:srgbClr>
            </a:outerShdw>
          </a:effectLst>
        </p:spPr>
      </p:pic>
      <p:grpSp>
        <p:nvGrpSpPr>
          <p:cNvPr id="15" name="组合 14">
            <a:extLst>
              <a:ext uri="{FF2B5EF4-FFF2-40B4-BE49-F238E27FC236}">
                <a16:creationId xmlns:a16="http://schemas.microsoft.com/office/drawing/2014/main" xmlns="" id="{DF0C3B6B-C432-446A-BBE1-A56B79883288}"/>
              </a:ext>
            </a:extLst>
          </p:cNvPr>
          <p:cNvGrpSpPr/>
          <p:nvPr/>
        </p:nvGrpSpPr>
        <p:grpSpPr>
          <a:xfrm>
            <a:off x="5867339" y="1425454"/>
            <a:ext cx="4863452" cy="610766"/>
            <a:chOff x="5064938" y="2111254"/>
            <a:chExt cx="4849981" cy="610766"/>
          </a:xfrm>
        </p:grpSpPr>
        <p:sp>
          <p:nvSpPr>
            <p:cNvPr id="16" name="等腰三角形 15">
              <a:extLst>
                <a:ext uri="{FF2B5EF4-FFF2-40B4-BE49-F238E27FC236}">
                  <a16:creationId xmlns:a16="http://schemas.microsoft.com/office/drawing/2014/main" xmlns="" id="{B07BACC5-5153-4287-AF32-412A96A204A4}"/>
                </a:ext>
              </a:extLst>
            </p:cNvPr>
            <p:cNvSpPr/>
            <p:nvPr/>
          </p:nvSpPr>
          <p:spPr>
            <a:xfrm>
              <a:off x="5064938" y="2111254"/>
              <a:ext cx="576880" cy="497310"/>
            </a:xfrm>
            <a:prstGeom prst="triangle">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a16="http://schemas.microsoft.com/office/drawing/2014/main" xmlns="" id="{241A97F6-C0C6-492E-BD3C-D2108FAF26BA}"/>
                </a:ext>
              </a:extLst>
            </p:cNvPr>
            <p:cNvSpPr/>
            <p:nvPr/>
          </p:nvSpPr>
          <p:spPr>
            <a:xfrm>
              <a:off x="5179238" y="2174754"/>
              <a:ext cx="576880" cy="497310"/>
            </a:xfrm>
            <a:prstGeom prst="triangle">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88D057F0-7977-43B6-81E9-6BB188350436}"/>
                </a:ext>
              </a:extLst>
            </p:cNvPr>
            <p:cNvSpPr txBox="1"/>
            <p:nvPr/>
          </p:nvSpPr>
          <p:spPr>
            <a:xfrm>
              <a:off x="5907715" y="2260355"/>
              <a:ext cx="4007204" cy="461665"/>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输入文字内容输入文字内容</a:t>
              </a:r>
            </a:p>
          </p:txBody>
        </p:sp>
      </p:grpSp>
      <p:sp>
        <p:nvSpPr>
          <p:cNvPr id="19" name="文本框 18">
            <a:extLst>
              <a:ext uri="{FF2B5EF4-FFF2-40B4-BE49-F238E27FC236}">
                <a16:creationId xmlns:a16="http://schemas.microsoft.com/office/drawing/2014/main" xmlns="" id="{355ECAF6-C6B3-448A-A3CA-C017F9CDC4B6}"/>
              </a:ext>
            </a:extLst>
          </p:cNvPr>
          <p:cNvSpPr txBox="1"/>
          <p:nvPr/>
        </p:nvSpPr>
        <p:spPr>
          <a:xfrm flipH="1">
            <a:off x="6712948" y="2134616"/>
            <a:ext cx="3840752" cy="1815882"/>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输入文字内容输入文字内容输入文字内容输入文字内容输入文字内容输入文字内容输入文字内容输入文字内容输入文字内容输入文字内容</a:t>
            </a:r>
          </a:p>
        </p:txBody>
      </p:sp>
      <p:cxnSp>
        <p:nvCxnSpPr>
          <p:cNvPr id="29" name="直接连接符 28">
            <a:extLst>
              <a:ext uri="{FF2B5EF4-FFF2-40B4-BE49-F238E27FC236}">
                <a16:creationId xmlns:a16="http://schemas.microsoft.com/office/drawing/2014/main" xmlns="" id="{E9CF4EEA-B29C-4705-86C3-2A247C10E76D}"/>
              </a:ext>
            </a:extLst>
          </p:cNvPr>
          <p:cNvCxnSpPr/>
          <p:nvPr/>
        </p:nvCxnSpPr>
        <p:spPr>
          <a:xfrm>
            <a:off x="7205244" y="5497173"/>
            <a:ext cx="3398547" cy="0"/>
          </a:xfrm>
          <a:prstGeom prst="line">
            <a:avLst/>
          </a:prstGeom>
          <a:solidFill>
            <a:srgbClr val="9C9C9C"/>
          </a:solidFill>
          <a:ln w="9525">
            <a:solidFill>
              <a:schemeClr val="bg1"/>
            </a:solidFill>
            <a:miter lim="800000"/>
          </a:ln>
        </p:spPr>
      </p:cxnSp>
      <p:cxnSp>
        <p:nvCxnSpPr>
          <p:cNvPr id="30" name="直接连接符 29">
            <a:extLst>
              <a:ext uri="{FF2B5EF4-FFF2-40B4-BE49-F238E27FC236}">
                <a16:creationId xmlns:a16="http://schemas.microsoft.com/office/drawing/2014/main" xmlns="" id="{D0955B03-CA78-4F71-9DE8-374D1631A971}"/>
              </a:ext>
            </a:extLst>
          </p:cNvPr>
          <p:cNvCxnSpPr/>
          <p:nvPr/>
        </p:nvCxnSpPr>
        <p:spPr>
          <a:xfrm>
            <a:off x="7205244" y="5278339"/>
            <a:ext cx="3398547" cy="0"/>
          </a:xfrm>
          <a:prstGeom prst="line">
            <a:avLst/>
          </a:prstGeom>
          <a:solidFill>
            <a:srgbClr val="9C9C9C"/>
          </a:solidFill>
          <a:ln w="9525">
            <a:solidFill>
              <a:schemeClr val="bg1"/>
            </a:solidFill>
            <a:miter lim="800000"/>
          </a:ln>
        </p:spPr>
      </p:cxnSp>
      <p:cxnSp>
        <p:nvCxnSpPr>
          <p:cNvPr id="31" name="直接连接符 30">
            <a:extLst>
              <a:ext uri="{FF2B5EF4-FFF2-40B4-BE49-F238E27FC236}">
                <a16:creationId xmlns:a16="http://schemas.microsoft.com/office/drawing/2014/main" xmlns="" id="{63634AD5-D595-4773-AB75-2DD9CCABA508}"/>
              </a:ext>
            </a:extLst>
          </p:cNvPr>
          <p:cNvCxnSpPr/>
          <p:nvPr/>
        </p:nvCxnSpPr>
        <p:spPr>
          <a:xfrm>
            <a:off x="7205244" y="5059506"/>
            <a:ext cx="3398547" cy="0"/>
          </a:xfrm>
          <a:prstGeom prst="line">
            <a:avLst/>
          </a:prstGeom>
          <a:solidFill>
            <a:srgbClr val="9C9C9C"/>
          </a:solidFill>
          <a:ln w="9525">
            <a:solidFill>
              <a:schemeClr val="bg1"/>
            </a:solidFill>
            <a:miter lim="800000"/>
          </a:ln>
        </p:spPr>
      </p:cxnSp>
      <p:cxnSp>
        <p:nvCxnSpPr>
          <p:cNvPr id="32" name="直接连接符 31">
            <a:extLst>
              <a:ext uri="{FF2B5EF4-FFF2-40B4-BE49-F238E27FC236}">
                <a16:creationId xmlns:a16="http://schemas.microsoft.com/office/drawing/2014/main" xmlns="" id="{859D4DE2-B4FD-4767-A0EA-C88EC635D5C5}"/>
              </a:ext>
            </a:extLst>
          </p:cNvPr>
          <p:cNvCxnSpPr/>
          <p:nvPr/>
        </p:nvCxnSpPr>
        <p:spPr>
          <a:xfrm>
            <a:off x="7205244" y="4840673"/>
            <a:ext cx="3398547" cy="0"/>
          </a:xfrm>
          <a:prstGeom prst="line">
            <a:avLst/>
          </a:prstGeom>
          <a:solidFill>
            <a:srgbClr val="9C9C9C"/>
          </a:solidFill>
          <a:ln w="9525">
            <a:solidFill>
              <a:schemeClr val="bg1"/>
            </a:solidFill>
            <a:miter lim="800000"/>
          </a:ln>
        </p:spPr>
      </p:cxnSp>
      <p:cxnSp>
        <p:nvCxnSpPr>
          <p:cNvPr id="33" name="直接连接符 32">
            <a:extLst>
              <a:ext uri="{FF2B5EF4-FFF2-40B4-BE49-F238E27FC236}">
                <a16:creationId xmlns:a16="http://schemas.microsoft.com/office/drawing/2014/main" xmlns="" id="{A2FC2ADD-3153-4A61-8405-7499F4D281B6}"/>
              </a:ext>
            </a:extLst>
          </p:cNvPr>
          <p:cNvCxnSpPr/>
          <p:nvPr/>
        </p:nvCxnSpPr>
        <p:spPr>
          <a:xfrm>
            <a:off x="7205244" y="4621839"/>
            <a:ext cx="3398547" cy="0"/>
          </a:xfrm>
          <a:prstGeom prst="line">
            <a:avLst/>
          </a:prstGeom>
          <a:solidFill>
            <a:srgbClr val="9C9C9C"/>
          </a:solidFill>
          <a:ln w="9525">
            <a:solidFill>
              <a:schemeClr val="bg1"/>
            </a:solidFill>
            <a:miter lim="800000"/>
          </a:ln>
        </p:spPr>
      </p:cxnSp>
      <p:cxnSp>
        <p:nvCxnSpPr>
          <p:cNvPr id="34" name="直接连接符 33">
            <a:extLst>
              <a:ext uri="{FF2B5EF4-FFF2-40B4-BE49-F238E27FC236}">
                <a16:creationId xmlns:a16="http://schemas.microsoft.com/office/drawing/2014/main" xmlns="" id="{9309A1DA-96F9-4073-97A4-B9961EF64E81}"/>
              </a:ext>
            </a:extLst>
          </p:cNvPr>
          <p:cNvCxnSpPr/>
          <p:nvPr/>
        </p:nvCxnSpPr>
        <p:spPr>
          <a:xfrm>
            <a:off x="7205244" y="4403006"/>
            <a:ext cx="3398547" cy="0"/>
          </a:xfrm>
          <a:prstGeom prst="line">
            <a:avLst/>
          </a:prstGeom>
          <a:solidFill>
            <a:srgbClr val="9C9C9C"/>
          </a:solidFill>
          <a:ln w="9525">
            <a:solidFill>
              <a:schemeClr val="bg1"/>
            </a:solidFill>
            <a:miter lim="800000"/>
          </a:ln>
        </p:spPr>
      </p:cxnSp>
      <p:sp>
        <p:nvSpPr>
          <p:cNvPr id="35" name="Freeform 91">
            <a:extLst>
              <a:ext uri="{FF2B5EF4-FFF2-40B4-BE49-F238E27FC236}">
                <a16:creationId xmlns:a16="http://schemas.microsoft.com/office/drawing/2014/main" xmlns="" id="{F481A968-4712-4D0A-BA8E-41769FC64E49}"/>
              </a:ext>
            </a:extLst>
          </p:cNvPr>
          <p:cNvSpPr/>
          <p:nvPr/>
        </p:nvSpPr>
        <p:spPr bwMode="auto">
          <a:xfrm>
            <a:off x="7419317" y="4995618"/>
            <a:ext cx="3079978" cy="724773"/>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rgbClr val="CB0316"/>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TextBox 151">
            <a:extLst>
              <a:ext uri="{FF2B5EF4-FFF2-40B4-BE49-F238E27FC236}">
                <a16:creationId xmlns:a16="http://schemas.microsoft.com/office/drawing/2014/main" xmlns="" id="{43F70A11-56A4-493A-8D4A-5D7B2B0CEDEB}"/>
              </a:ext>
            </a:extLst>
          </p:cNvPr>
          <p:cNvSpPr txBox="1"/>
          <p:nvPr/>
        </p:nvSpPr>
        <p:spPr bwMode="auto">
          <a:xfrm>
            <a:off x="6853039" y="5611048"/>
            <a:ext cx="445956" cy="246221"/>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en-US" altLang="zh-CN"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rPr>
              <a:t>0%</a:t>
            </a:r>
            <a:endParaRPr lang="zh-CN" altLang="en-US"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endParaRPr>
          </a:p>
        </p:txBody>
      </p:sp>
      <p:sp>
        <p:nvSpPr>
          <p:cNvPr id="37" name="TextBox 152">
            <a:extLst>
              <a:ext uri="{FF2B5EF4-FFF2-40B4-BE49-F238E27FC236}">
                <a16:creationId xmlns:a16="http://schemas.microsoft.com/office/drawing/2014/main" xmlns="" id="{CC0D9543-40B0-400D-9651-CDE286619E4C}"/>
              </a:ext>
            </a:extLst>
          </p:cNvPr>
          <p:cNvSpPr txBox="1"/>
          <p:nvPr/>
        </p:nvSpPr>
        <p:spPr bwMode="auto">
          <a:xfrm>
            <a:off x="6744036" y="5172459"/>
            <a:ext cx="554960" cy="246221"/>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en-US" altLang="zh-CN"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rPr>
              <a:t>20%</a:t>
            </a:r>
            <a:endParaRPr lang="zh-CN" altLang="en-US"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endParaRPr>
          </a:p>
        </p:txBody>
      </p:sp>
      <p:sp>
        <p:nvSpPr>
          <p:cNvPr id="38" name="TextBox 153">
            <a:extLst>
              <a:ext uri="{FF2B5EF4-FFF2-40B4-BE49-F238E27FC236}">
                <a16:creationId xmlns:a16="http://schemas.microsoft.com/office/drawing/2014/main" xmlns="" id="{624A2BFC-602E-46DD-BAA9-4494FE26E336}"/>
              </a:ext>
            </a:extLst>
          </p:cNvPr>
          <p:cNvSpPr txBox="1"/>
          <p:nvPr/>
        </p:nvSpPr>
        <p:spPr bwMode="auto">
          <a:xfrm>
            <a:off x="6744036" y="4953165"/>
            <a:ext cx="554960" cy="246221"/>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en-US" altLang="zh-CN"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rPr>
              <a:t>30%</a:t>
            </a:r>
            <a:endParaRPr lang="zh-CN" altLang="en-US"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endParaRPr>
          </a:p>
        </p:txBody>
      </p:sp>
      <p:sp>
        <p:nvSpPr>
          <p:cNvPr id="39" name="TextBox 154">
            <a:extLst>
              <a:ext uri="{FF2B5EF4-FFF2-40B4-BE49-F238E27FC236}">
                <a16:creationId xmlns:a16="http://schemas.microsoft.com/office/drawing/2014/main" xmlns="" id="{F7D5F63E-3121-4368-9CB9-E73190555F09}"/>
              </a:ext>
            </a:extLst>
          </p:cNvPr>
          <p:cNvSpPr txBox="1"/>
          <p:nvPr/>
        </p:nvSpPr>
        <p:spPr bwMode="auto">
          <a:xfrm>
            <a:off x="6744036" y="4733871"/>
            <a:ext cx="554960" cy="246221"/>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en-US" altLang="zh-CN"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rPr>
              <a:t>40%</a:t>
            </a:r>
            <a:endParaRPr lang="zh-CN" altLang="en-US"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endParaRPr>
          </a:p>
        </p:txBody>
      </p:sp>
      <p:sp>
        <p:nvSpPr>
          <p:cNvPr id="40" name="TextBox 155">
            <a:extLst>
              <a:ext uri="{FF2B5EF4-FFF2-40B4-BE49-F238E27FC236}">
                <a16:creationId xmlns:a16="http://schemas.microsoft.com/office/drawing/2014/main" xmlns="" id="{B901CE7F-EFAD-4F10-993F-4251C07726D6}"/>
              </a:ext>
            </a:extLst>
          </p:cNvPr>
          <p:cNvSpPr txBox="1"/>
          <p:nvPr/>
        </p:nvSpPr>
        <p:spPr bwMode="auto">
          <a:xfrm>
            <a:off x="6744036" y="4514576"/>
            <a:ext cx="554960" cy="246221"/>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en-US" altLang="zh-CN"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rPr>
              <a:t>50%</a:t>
            </a:r>
            <a:endParaRPr lang="zh-CN" altLang="en-US"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endParaRPr>
          </a:p>
        </p:txBody>
      </p:sp>
      <p:sp>
        <p:nvSpPr>
          <p:cNvPr id="41" name="TextBox 156">
            <a:extLst>
              <a:ext uri="{FF2B5EF4-FFF2-40B4-BE49-F238E27FC236}">
                <a16:creationId xmlns:a16="http://schemas.microsoft.com/office/drawing/2014/main" xmlns="" id="{75A4A3CA-E0B7-478D-AA8B-D7AFE27A75A1}"/>
              </a:ext>
            </a:extLst>
          </p:cNvPr>
          <p:cNvSpPr txBox="1"/>
          <p:nvPr/>
        </p:nvSpPr>
        <p:spPr bwMode="auto">
          <a:xfrm>
            <a:off x="6744036" y="4295282"/>
            <a:ext cx="554960" cy="246221"/>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en-US" altLang="zh-CN"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rPr>
              <a:t>60%</a:t>
            </a:r>
            <a:endParaRPr lang="zh-CN" altLang="en-US"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endParaRPr>
          </a:p>
        </p:txBody>
      </p:sp>
      <p:cxnSp>
        <p:nvCxnSpPr>
          <p:cNvPr id="42" name="直接连接符 41">
            <a:extLst>
              <a:ext uri="{FF2B5EF4-FFF2-40B4-BE49-F238E27FC236}">
                <a16:creationId xmlns:a16="http://schemas.microsoft.com/office/drawing/2014/main" xmlns="" id="{C7B9129E-DD2E-4E3E-8C43-023DF4BDF2E9}"/>
              </a:ext>
            </a:extLst>
          </p:cNvPr>
          <p:cNvCxnSpPr/>
          <p:nvPr/>
        </p:nvCxnSpPr>
        <p:spPr>
          <a:xfrm>
            <a:off x="7205244" y="5716006"/>
            <a:ext cx="3398547" cy="0"/>
          </a:xfrm>
          <a:prstGeom prst="line">
            <a:avLst/>
          </a:prstGeom>
          <a:solidFill>
            <a:srgbClr val="9C9C9C"/>
          </a:solidFill>
          <a:ln w="9525">
            <a:solidFill>
              <a:schemeClr val="bg1"/>
            </a:solidFill>
            <a:miter lim="800000"/>
          </a:ln>
        </p:spPr>
      </p:cxnSp>
      <p:sp>
        <p:nvSpPr>
          <p:cNvPr id="43" name="TextBox 165">
            <a:extLst>
              <a:ext uri="{FF2B5EF4-FFF2-40B4-BE49-F238E27FC236}">
                <a16:creationId xmlns:a16="http://schemas.microsoft.com/office/drawing/2014/main" xmlns="" id="{24776725-85F2-4C3E-89BF-9D68340C0C3F}"/>
              </a:ext>
            </a:extLst>
          </p:cNvPr>
          <p:cNvSpPr txBox="1"/>
          <p:nvPr/>
        </p:nvSpPr>
        <p:spPr bwMode="auto">
          <a:xfrm>
            <a:off x="6744036" y="5391754"/>
            <a:ext cx="554960" cy="246221"/>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en-US" altLang="zh-CN"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rPr>
              <a:t>10%</a:t>
            </a:r>
            <a:endParaRPr lang="zh-CN" altLang="en-US" sz="1000" spc="300" dirty="0">
              <a:solidFill>
                <a:schemeClr val="bg1"/>
              </a:solidFill>
              <a:latin typeface="方正中等线简体" panose="03000509000000000000" pitchFamily="65" charset="-122"/>
              <a:ea typeface="方正中等线简体" panose="03000509000000000000" pitchFamily="65" charset="-122"/>
              <a:cs typeface="Arial" panose="020B0604020202020204" pitchFamily="34" charset="0"/>
            </a:endParaRPr>
          </a:p>
        </p:txBody>
      </p:sp>
      <p:sp>
        <p:nvSpPr>
          <p:cNvPr id="44" name="TextBox 166">
            <a:extLst>
              <a:ext uri="{FF2B5EF4-FFF2-40B4-BE49-F238E27FC236}">
                <a16:creationId xmlns:a16="http://schemas.microsoft.com/office/drawing/2014/main" xmlns="" id="{16AFF6F5-A796-4A63-B8D1-3FE75A894443}"/>
              </a:ext>
            </a:extLst>
          </p:cNvPr>
          <p:cNvSpPr txBox="1"/>
          <p:nvPr/>
        </p:nvSpPr>
        <p:spPr bwMode="auto">
          <a:xfrm>
            <a:off x="7852809" y="5811380"/>
            <a:ext cx="1928733" cy="307777"/>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点击此处添加标题</a:t>
            </a:r>
          </a:p>
        </p:txBody>
      </p:sp>
      <p:grpSp>
        <p:nvGrpSpPr>
          <p:cNvPr id="7" name="组合 6">
            <a:extLst>
              <a:ext uri="{FF2B5EF4-FFF2-40B4-BE49-F238E27FC236}">
                <a16:creationId xmlns:a16="http://schemas.microsoft.com/office/drawing/2014/main" xmlns="" id="{96593AFE-A8F1-4ECD-8EC0-B718C6F4E373}"/>
              </a:ext>
            </a:extLst>
          </p:cNvPr>
          <p:cNvGrpSpPr/>
          <p:nvPr/>
        </p:nvGrpSpPr>
        <p:grpSpPr>
          <a:xfrm>
            <a:off x="2128065" y="393070"/>
            <a:ext cx="7935870" cy="584775"/>
            <a:chOff x="2128065" y="470890"/>
            <a:chExt cx="7935870" cy="584775"/>
          </a:xfrm>
        </p:grpSpPr>
        <p:sp>
          <p:nvSpPr>
            <p:cNvPr id="8" name="文本框 7">
              <a:extLst>
                <a:ext uri="{FF2B5EF4-FFF2-40B4-BE49-F238E27FC236}">
                  <a16:creationId xmlns:a16="http://schemas.microsoft.com/office/drawing/2014/main" xmlns="" id="{3871AA93-CD92-4E60-9B7A-61C27621CA2F}"/>
                </a:ext>
              </a:extLst>
            </p:cNvPr>
            <p:cNvSpPr txBox="1"/>
            <p:nvPr/>
          </p:nvSpPr>
          <p:spPr>
            <a:xfrm>
              <a:off x="2128065" y="47089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6"/>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永恒的丰碑</a:t>
              </a:r>
            </a:p>
          </p:txBody>
        </p:sp>
        <p:grpSp>
          <p:nvGrpSpPr>
            <p:cNvPr id="9" name="组合 8">
              <a:extLst>
                <a:ext uri="{FF2B5EF4-FFF2-40B4-BE49-F238E27FC236}">
                  <a16:creationId xmlns:a16="http://schemas.microsoft.com/office/drawing/2014/main" xmlns="" id="{988919EE-F582-406B-9B1C-DDC27D986A64}"/>
                </a:ext>
              </a:extLst>
            </p:cNvPr>
            <p:cNvGrpSpPr/>
            <p:nvPr/>
          </p:nvGrpSpPr>
          <p:grpSpPr>
            <a:xfrm>
              <a:off x="4371953" y="679756"/>
              <a:ext cx="3448095" cy="228600"/>
              <a:chOff x="5101528" y="679756"/>
              <a:chExt cx="3448095" cy="228600"/>
            </a:xfrm>
          </p:grpSpPr>
          <p:sp>
            <p:nvSpPr>
              <p:cNvPr id="10" name="星形: 五角 9">
                <a:extLst>
                  <a:ext uri="{FF2B5EF4-FFF2-40B4-BE49-F238E27FC236}">
                    <a16:creationId xmlns:a16="http://schemas.microsoft.com/office/drawing/2014/main" xmlns="" id="{0A6F5C42-1E51-4872-A92B-56AF31DA05D7}"/>
                  </a:ext>
                </a:extLst>
              </p:cNvPr>
              <p:cNvSpPr>
                <a:spLocks/>
              </p:cNvSpPr>
              <p:nvPr/>
            </p:nvSpPr>
            <p:spPr>
              <a:xfrm>
                <a:off x="5101528" y="704056"/>
                <a:ext cx="180000" cy="1800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星形: 五角 10">
                <a:extLst>
                  <a:ext uri="{FF2B5EF4-FFF2-40B4-BE49-F238E27FC236}">
                    <a16:creationId xmlns:a16="http://schemas.microsoft.com/office/drawing/2014/main" xmlns="" id="{8DDF9D4A-E902-44FB-820D-5BAE87A2AF0C}"/>
                  </a:ext>
                </a:extLst>
              </p:cNvPr>
              <p:cNvSpPr/>
              <p:nvPr/>
            </p:nvSpPr>
            <p:spPr>
              <a:xfrm flipH="1">
                <a:off x="5499491" y="679756"/>
                <a:ext cx="228600" cy="228600"/>
              </a:xfrm>
              <a:prstGeom prst="star5">
                <a:avLst/>
              </a:prstGeom>
              <a:blipFill>
                <a:blip r:embed="rId8"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42DB9E7-5ED5-4E00-986B-E919604B5A23}"/>
                  </a:ext>
                </a:extLst>
              </p:cNvPr>
              <p:cNvSpPr>
                <a:spLocks/>
              </p:cNvSpPr>
              <p:nvPr/>
            </p:nvSpPr>
            <p:spPr>
              <a:xfrm>
                <a:off x="8369623" y="704056"/>
                <a:ext cx="180000" cy="1800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xmlns="" id="{7161F1DE-E487-4777-9A9B-664A6D5EFA80}"/>
                  </a:ext>
                </a:extLst>
              </p:cNvPr>
              <p:cNvSpPr/>
              <p:nvPr/>
            </p:nvSpPr>
            <p:spPr>
              <a:xfrm flipH="1">
                <a:off x="7923841" y="679756"/>
                <a:ext cx="228600" cy="228600"/>
              </a:xfrm>
              <a:prstGeom prst="star5">
                <a:avLst/>
              </a:prstGeom>
              <a:blipFill>
                <a:blip r:embed="rId8"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425827545"/>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0">
            <a:extLst>
              <a:ext uri="{FF2B5EF4-FFF2-40B4-BE49-F238E27FC236}">
                <a16:creationId xmlns:a16="http://schemas.microsoft.com/office/drawing/2014/main" xmlns="" id="{5FE31659-C1DA-4DF0-BC2C-C060956F69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5" name="图片 4">
            <a:extLst>
              <a:ext uri="{FF2B5EF4-FFF2-40B4-BE49-F238E27FC236}">
                <a16:creationId xmlns:a16="http://schemas.microsoft.com/office/drawing/2014/main" xmlns="" id="{D502338D-B6D8-4DD0-8CA4-E0BEB36489D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6" name="梯形 5">
            <a:extLst>
              <a:ext uri="{FF2B5EF4-FFF2-40B4-BE49-F238E27FC236}">
                <a16:creationId xmlns:a16="http://schemas.microsoft.com/office/drawing/2014/main" xmlns="" id="{4D439024-0260-4AD3-827D-8356E0540CA7}"/>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96593AFE-A8F1-4ECD-8EC0-B718C6F4E373}"/>
              </a:ext>
            </a:extLst>
          </p:cNvPr>
          <p:cNvGrpSpPr/>
          <p:nvPr/>
        </p:nvGrpSpPr>
        <p:grpSpPr>
          <a:xfrm>
            <a:off x="2128065" y="393070"/>
            <a:ext cx="7935870" cy="584775"/>
            <a:chOff x="2128065" y="470890"/>
            <a:chExt cx="7935870" cy="584775"/>
          </a:xfrm>
        </p:grpSpPr>
        <p:sp>
          <p:nvSpPr>
            <p:cNvPr id="8" name="文本框 7">
              <a:extLst>
                <a:ext uri="{FF2B5EF4-FFF2-40B4-BE49-F238E27FC236}">
                  <a16:creationId xmlns:a16="http://schemas.microsoft.com/office/drawing/2014/main" xmlns="" id="{3871AA93-CD92-4E60-9B7A-61C27621CA2F}"/>
                </a:ext>
              </a:extLst>
            </p:cNvPr>
            <p:cNvSpPr txBox="1"/>
            <p:nvPr/>
          </p:nvSpPr>
          <p:spPr>
            <a:xfrm>
              <a:off x="2128065" y="47089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5"/>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永恒的丰碑</a:t>
              </a:r>
            </a:p>
          </p:txBody>
        </p:sp>
        <p:grpSp>
          <p:nvGrpSpPr>
            <p:cNvPr id="9" name="组合 8">
              <a:extLst>
                <a:ext uri="{FF2B5EF4-FFF2-40B4-BE49-F238E27FC236}">
                  <a16:creationId xmlns:a16="http://schemas.microsoft.com/office/drawing/2014/main" xmlns="" id="{988919EE-F582-406B-9B1C-DDC27D986A64}"/>
                </a:ext>
              </a:extLst>
            </p:cNvPr>
            <p:cNvGrpSpPr/>
            <p:nvPr/>
          </p:nvGrpSpPr>
          <p:grpSpPr>
            <a:xfrm>
              <a:off x="4371953" y="679756"/>
              <a:ext cx="3448095" cy="228600"/>
              <a:chOff x="5101528" y="679756"/>
              <a:chExt cx="3448095" cy="228600"/>
            </a:xfrm>
          </p:grpSpPr>
          <p:sp>
            <p:nvSpPr>
              <p:cNvPr id="10" name="星形: 五角 9">
                <a:extLst>
                  <a:ext uri="{FF2B5EF4-FFF2-40B4-BE49-F238E27FC236}">
                    <a16:creationId xmlns:a16="http://schemas.microsoft.com/office/drawing/2014/main" xmlns="" id="{0A6F5C42-1E51-4872-A92B-56AF31DA05D7}"/>
                  </a:ext>
                </a:extLst>
              </p:cNvPr>
              <p:cNvSpPr>
                <a:spLocks/>
              </p:cNvSpPr>
              <p:nvPr/>
            </p:nvSpPr>
            <p:spPr>
              <a:xfrm>
                <a:off x="5101528"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星形: 五角 10">
                <a:extLst>
                  <a:ext uri="{FF2B5EF4-FFF2-40B4-BE49-F238E27FC236}">
                    <a16:creationId xmlns:a16="http://schemas.microsoft.com/office/drawing/2014/main" xmlns="" id="{8DDF9D4A-E902-44FB-820D-5BAE87A2AF0C}"/>
                  </a:ext>
                </a:extLst>
              </p:cNvPr>
              <p:cNvSpPr/>
              <p:nvPr/>
            </p:nvSpPr>
            <p:spPr>
              <a:xfrm flipH="1">
                <a:off x="549949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42DB9E7-5ED5-4E00-986B-E919604B5A23}"/>
                  </a:ext>
                </a:extLst>
              </p:cNvPr>
              <p:cNvSpPr>
                <a:spLocks/>
              </p:cNvSpPr>
              <p:nvPr/>
            </p:nvSpPr>
            <p:spPr>
              <a:xfrm>
                <a:off x="8369623"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xmlns="" id="{7161F1DE-E487-4777-9A9B-664A6D5EFA80}"/>
                  </a:ext>
                </a:extLst>
              </p:cNvPr>
              <p:cNvSpPr/>
              <p:nvPr/>
            </p:nvSpPr>
            <p:spPr>
              <a:xfrm flipH="1">
                <a:off x="792384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矩形 13">
            <a:extLst>
              <a:ext uri="{FF2B5EF4-FFF2-40B4-BE49-F238E27FC236}">
                <a16:creationId xmlns:a16="http://schemas.microsoft.com/office/drawing/2014/main" xmlns="" id="{93B6BB01-8BF5-4A2A-8158-66F3B2DC5AEC}"/>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a16="http://schemas.microsoft.com/office/drawing/2014/main" xmlns="" id="{246FDDB5-B453-4AFC-AC02-93659DAF8437}"/>
              </a:ext>
            </a:extLst>
          </p:cNvPr>
          <p:cNvGrpSpPr/>
          <p:nvPr/>
        </p:nvGrpSpPr>
        <p:grpSpPr>
          <a:xfrm>
            <a:off x="4849038" y="1415311"/>
            <a:ext cx="691180" cy="560810"/>
            <a:chOff x="4252138" y="1186711"/>
            <a:chExt cx="691180" cy="560810"/>
          </a:xfrm>
        </p:grpSpPr>
        <p:sp>
          <p:nvSpPr>
            <p:cNvPr id="40" name="等腰三角形 39">
              <a:extLst>
                <a:ext uri="{FF2B5EF4-FFF2-40B4-BE49-F238E27FC236}">
                  <a16:creationId xmlns:a16="http://schemas.microsoft.com/office/drawing/2014/main" xmlns="" id="{E1F1544C-E14A-46E6-90AF-EAC0ABB32E99}"/>
                </a:ext>
              </a:extLst>
            </p:cNvPr>
            <p:cNvSpPr/>
            <p:nvPr/>
          </p:nvSpPr>
          <p:spPr>
            <a:xfrm>
              <a:off x="4252138" y="1186711"/>
              <a:ext cx="576880" cy="497310"/>
            </a:xfrm>
            <a:prstGeom prst="triangle">
              <a:avLst/>
            </a:prstGeom>
            <a:gradFill>
              <a:gsLst>
                <a:gs pos="25000">
                  <a:schemeClr val="bg1">
                    <a:alpha val="0"/>
                  </a:schemeClr>
                </a:gs>
                <a:gs pos="78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等腰三角形 40">
              <a:extLst>
                <a:ext uri="{FF2B5EF4-FFF2-40B4-BE49-F238E27FC236}">
                  <a16:creationId xmlns:a16="http://schemas.microsoft.com/office/drawing/2014/main" xmlns="" id="{F3C1568D-99BA-40B7-B2EB-19769C832B64}"/>
                </a:ext>
              </a:extLst>
            </p:cNvPr>
            <p:cNvSpPr/>
            <p:nvPr/>
          </p:nvSpPr>
          <p:spPr>
            <a:xfrm>
              <a:off x="4366438" y="1250211"/>
              <a:ext cx="576880" cy="497310"/>
            </a:xfrm>
            <a:prstGeom prst="triangle">
              <a:avLst/>
            </a:prstGeom>
            <a:gradFill>
              <a:gsLst>
                <a:gs pos="25000">
                  <a:schemeClr val="bg1">
                    <a:alpha val="0"/>
                  </a:schemeClr>
                </a:gs>
                <a:gs pos="78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2" name="文本框 41">
            <a:extLst>
              <a:ext uri="{FF2B5EF4-FFF2-40B4-BE49-F238E27FC236}">
                <a16:creationId xmlns:a16="http://schemas.microsoft.com/office/drawing/2014/main" xmlns="" id="{1818B40B-571E-4CFD-ADB2-0775FA9C6099}"/>
              </a:ext>
            </a:extLst>
          </p:cNvPr>
          <p:cNvSpPr txBox="1"/>
          <p:nvPr/>
        </p:nvSpPr>
        <p:spPr>
          <a:xfrm>
            <a:off x="5691815" y="1564412"/>
            <a:ext cx="4007204" cy="461665"/>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solidFill>
                  <a:schemeClr val="bg1"/>
                </a:solidFill>
              </a:rPr>
              <a:t>输入文字内容输入文字内容</a:t>
            </a:r>
          </a:p>
        </p:txBody>
      </p:sp>
      <p:sp>
        <p:nvSpPr>
          <p:cNvPr id="44" name="文本框 43">
            <a:extLst>
              <a:ext uri="{FF2B5EF4-FFF2-40B4-BE49-F238E27FC236}">
                <a16:creationId xmlns:a16="http://schemas.microsoft.com/office/drawing/2014/main" xmlns="" id="{5BD37341-0F8D-4460-9708-F9507BB8F0D0}"/>
              </a:ext>
            </a:extLst>
          </p:cNvPr>
          <p:cNvSpPr txBox="1"/>
          <p:nvPr/>
        </p:nvSpPr>
        <p:spPr>
          <a:xfrm flipH="1">
            <a:off x="4849037" y="2173120"/>
            <a:ext cx="6301561" cy="1077218"/>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输入文字内容输入文字内容输入文字内容输入文字内容输入文字内容输入文字内容输入文字内容输入文字内容输入文字内容输入文字内容</a:t>
            </a:r>
          </a:p>
        </p:txBody>
      </p:sp>
      <p:pic>
        <p:nvPicPr>
          <p:cNvPr id="49" name="图片 48">
            <a:extLst>
              <a:ext uri="{FF2B5EF4-FFF2-40B4-BE49-F238E27FC236}">
                <a16:creationId xmlns:a16="http://schemas.microsoft.com/office/drawing/2014/main" xmlns="" id="{4F7E6F8C-E3CE-4227-87F7-106F18BEF92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803678" y="1156507"/>
            <a:ext cx="3625142" cy="2415239"/>
          </a:xfrm>
          <a:prstGeom prst="rect">
            <a:avLst/>
          </a:prstGeom>
          <a:ln>
            <a:noFill/>
          </a:ln>
          <a:effectLst>
            <a:outerShdw blurRad="190500" algn="tl" rotWithShape="0">
              <a:srgbClr val="000000">
                <a:alpha val="70000"/>
              </a:srgbClr>
            </a:outerShdw>
            <a:reflection blurRad="6350" stA="50000" endA="300" endPos="55000" dir="5400000" sy="-100000" algn="bl" rotWithShape="0"/>
          </a:effectLst>
        </p:spPr>
      </p:pic>
      <p:grpSp>
        <p:nvGrpSpPr>
          <p:cNvPr id="29" name="组合 28">
            <a:extLst>
              <a:ext uri="{FF2B5EF4-FFF2-40B4-BE49-F238E27FC236}">
                <a16:creationId xmlns:a16="http://schemas.microsoft.com/office/drawing/2014/main" xmlns="" id="{49BF877C-64D3-42BF-84D0-18671751E688}"/>
              </a:ext>
            </a:extLst>
          </p:cNvPr>
          <p:cNvGrpSpPr/>
          <p:nvPr/>
        </p:nvGrpSpPr>
        <p:grpSpPr>
          <a:xfrm>
            <a:off x="8696695" y="3568102"/>
            <a:ext cx="2508448" cy="2350098"/>
            <a:chOff x="827221" y="2410585"/>
            <a:chExt cx="3108779" cy="2912533"/>
          </a:xfrm>
          <a:effectLst>
            <a:outerShdw blurRad="63500" sx="102000" sy="102000" algn="ctr" rotWithShape="0">
              <a:prstClr val="black">
                <a:alpha val="40000"/>
              </a:prstClr>
            </a:outerShdw>
          </a:effectLst>
        </p:grpSpPr>
        <p:graphicFrame>
          <p:nvGraphicFramePr>
            <p:cNvPr id="27" name="图表 26">
              <a:extLst>
                <a:ext uri="{FF2B5EF4-FFF2-40B4-BE49-F238E27FC236}">
                  <a16:creationId xmlns:a16="http://schemas.microsoft.com/office/drawing/2014/main" xmlns="" id="{7931B45F-48CA-44E3-A3BE-C2414EE46819}"/>
                </a:ext>
              </a:extLst>
            </p:cNvPr>
            <p:cNvGraphicFramePr/>
            <p:nvPr>
              <p:extLst>
                <p:ext uri="{D42A27DB-BD31-4B8C-83A1-F6EECF244321}">
                  <p14:modId xmlns:p14="http://schemas.microsoft.com/office/powerpoint/2010/main" val="1980411659"/>
                </p:ext>
              </p:extLst>
            </p:nvPr>
          </p:nvGraphicFramePr>
          <p:xfrm>
            <a:off x="827221" y="2410585"/>
            <a:ext cx="3108779" cy="2912533"/>
          </p:xfrm>
          <a:graphic>
            <a:graphicData uri="http://schemas.openxmlformats.org/drawingml/2006/chart">
              <c:chart xmlns:c="http://schemas.openxmlformats.org/drawingml/2006/chart" xmlns:r="http://schemas.openxmlformats.org/officeDocument/2006/relationships" r:id="rId9"/>
            </a:graphicData>
          </a:graphic>
        </p:graphicFrame>
        <p:sp>
          <p:nvSpPr>
            <p:cNvPr id="28" name="文本框 27">
              <a:extLst>
                <a:ext uri="{FF2B5EF4-FFF2-40B4-BE49-F238E27FC236}">
                  <a16:creationId xmlns:a16="http://schemas.microsoft.com/office/drawing/2014/main" xmlns="" id="{D76E1FC9-C130-4EF8-819D-459A9256D4D3}"/>
                </a:ext>
              </a:extLst>
            </p:cNvPr>
            <p:cNvSpPr txBox="1"/>
            <p:nvPr/>
          </p:nvSpPr>
          <p:spPr>
            <a:xfrm>
              <a:off x="1075574" y="3405186"/>
              <a:ext cx="2612071" cy="923330"/>
            </a:xfrm>
            <a:prstGeom prst="rect">
              <a:avLst/>
            </a:prstGeom>
            <a:noFill/>
          </p:spPr>
          <p:txBody>
            <a:bodyPr wrap="square" rtlCol="0">
              <a:spAutoFit/>
            </a:bodyPr>
            <a:lstStyle/>
            <a:p>
              <a:pPr algn="ctr"/>
              <a:r>
                <a:rPr lang="en-US" altLang="zh-CN" sz="5400" b="1" dirty="0">
                  <a:solidFill>
                    <a:schemeClr val="bg1"/>
                  </a:soli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52%</a:t>
              </a:r>
              <a:endParaRPr lang="zh-CN" altLang="en-US" sz="5400" b="1" dirty="0">
                <a:solidFill>
                  <a:schemeClr val="bg1"/>
                </a:soli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grpSp>
      <p:grpSp>
        <p:nvGrpSpPr>
          <p:cNvPr id="30" name="组合 29">
            <a:extLst>
              <a:ext uri="{FF2B5EF4-FFF2-40B4-BE49-F238E27FC236}">
                <a16:creationId xmlns:a16="http://schemas.microsoft.com/office/drawing/2014/main" xmlns="" id="{ABBAF339-A8E2-49FD-9FC7-309B5AE604BE}"/>
              </a:ext>
            </a:extLst>
          </p:cNvPr>
          <p:cNvGrpSpPr/>
          <p:nvPr/>
        </p:nvGrpSpPr>
        <p:grpSpPr>
          <a:xfrm>
            <a:off x="4988240" y="3568102"/>
            <a:ext cx="2508448" cy="2350098"/>
            <a:chOff x="827221" y="2410585"/>
            <a:chExt cx="3108779" cy="2912533"/>
          </a:xfrm>
          <a:effectLst>
            <a:outerShdw blurRad="63500" sx="102000" sy="102000" algn="ctr" rotWithShape="0">
              <a:prstClr val="black">
                <a:alpha val="40000"/>
              </a:prstClr>
            </a:outerShdw>
          </a:effectLst>
        </p:grpSpPr>
        <p:graphicFrame>
          <p:nvGraphicFramePr>
            <p:cNvPr id="31" name="图表 30">
              <a:extLst>
                <a:ext uri="{FF2B5EF4-FFF2-40B4-BE49-F238E27FC236}">
                  <a16:creationId xmlns:a16="http://schemas.microsoft.com/office/drawing/2014/main" xmlns="" id="{1A8FF706-09D6-4A42-9E4C-7BCE33F9AFF7}"/>
                </a:ext>
              </a:extLst>
            </p:cNvPr>
            <p:cNvGraphicFramePr/>
            <p:nvPr>
              <p:extLst>
                <p:ext uri="{D42A27DB-BD31-4B8C-83A1-F6EECF244321}">
                  <p14:modId xmlns:p14="http://schemas.microsoft.com/office/powerpoint/2010/main" val="1863920933"/>
                </p:ext>
              </p:extLst>
            </p:nvPr>
          </p:nvGraphicFramePr>
          <p:xfrm>
            <a:off x="827221" y="2410585"/>
            <a:ext cx="3108779" cy="2912533"/>
          </p:xfrm>
          <a:graphic>
            <a:graphicData uri="http://schemas.openxmlformats.org/drawingml/2006/chart">
              <c:chart xmlns:c="http://schemas.openxmlformats.org/drawingml/2006/chart" xmlns:r="http://schemas.openxmlformats.org/officeDocument/2006/relationships" r:id="rId10"/>
            </a:graphicData>
          </a:graphic>
        </p:graphicFrame>
        <p:sp>
          <p:nvSpPr>
            <p:cNvPr id="32" name="文本框 31">
              <a:extLst>
                <a:ext uri="{FF2B5EF4-FFF2-40B4-BE49-F238E27FC236}">
                  <a16:creationId xmlns:a16="http://schemas.microsoft.com/office/drawing/2014/main" xmlns="" id="{9A504A78-F7B9-447B-BAD6-37C06D667C3F}"/>
                </a:ext>
              </a:extLst>
            </p:cNvPr>
            <p:cNvSpPr txBox="1"/>
            <p:nvPr/>
          </p:nvSpPr>
          <p:spPr>
            <a:xfrm>
              <a:off x="1075574" y="3405186"/>
              <a:ext cx="2612071" cy="923330"/>
            </a:xfrm>
            <a:prstGeom prst="rect">
              <a:avLst/>
            </a:prstGeom>
            <a:noFill/>
          </p:spPr>
          <p:txBody>
            <a:bodyPr wrap="square" rtlCol="0">
              <a:spAutoFit/>
            </a:bodyPr>
            <a:lstStyle/>
            <a:p>
              <a:pPr algn="ctr"/>
              <a:r>
                <a:rPr lang="en-US" altLang="zh-CN" sz="5400" b="1" dirty="0">
                  <a:solidFill>
                    <a:schemeClr val="bg1"/>
                  </a:soli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35%</a:t>
              </a:r>
              <a:endParaRPr lang="zh-CN" altLang="en-US" sz="5400" b="1" dirty="0">
                <a:solidFill>
                  <a:schemeClr val="bg1"/>
                </a:soli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grpSp>
      <p:grpSp>
        <p:nvGrpSpPr>
          <p:cNvPr id="36" name="组合 35">
            <a:extLst>
              <a:ext uri="{FF2B5EF4-FFF2-40B4-BE49-F238E27FC236}">
                <a16:creationId xmlns:a16="http://schemas.microsoft.com/office/drawing/2014/main" xmlns="" id="{35AF32AF-CFB2-4C8D-A3E6-1595902A7382}"/>
              </a:ext>
            </a:extLst>
          </p:cNvPr>
          <p:cNvGrpSpPr/>
          <p:nvPr/>
        </p:nvGrpSpPr>
        <p:grpSpPr>
          <a:xfrm>
            <a:off x="1279786" y="3568102"/>
            <a:ext cx="2508448" cy="2350098"/>
            <a:chOff x="827221" y="2410585"/>
            <a:chExt cx="3108779" cy="2912533"/>
          </a:xfrm>
          <a:effectLst>
            <a:outerShdw blurRad="63500" sx="102000" sy="102000" algn="ctr" rotWithShape="0">
              <a:prstClr val="black">
                <a:alpha val="40000"/>
              </a:prstClr>
            </a:outerShdw>
          </a:effectLst>
        </p:grpSpPr>
        <p:graphicFrame>
          <p:nvGraphicFramePr>
            <p:cNvPr id="37" name="图表 36">
              <a:extLst>
                <a:ext uri="{FF2B5EF4-FFF2-40B4-BE49-F238E27FC236}">
                  <a16:creationId xmlns:a16="http://schemas.microsoft.com/office/drawing/2014/main" xmlns="" id="{30EBD3BA-1DFD-473B-8E67-E7C3CE1F10B8}"/>
                </a:ext>
              </a:extLst>
            </p:cNvPr>
            <p:cNvGraphicFramePr/>
            <p:nvPr>
              <p:extLst>
                <p:ext uri="{D42A27DB-BD31-4B8C-83A1-F6EECF244321}">
                  <p14:modId xmlns:p14="http://schemas.microsoft.com/office/powerpoint/2010/main" val="2623767640"/>
                </p:ext>
              </p:extLst>
            </p:nvPr>
          </p:nvGraphicFramePr>
          <p:xfrm>
            <a:off x="827221" y="2410585"/>
            <a:ext cx="3108779" cy="2912533"/>
          </p:xfrm>
          <a:graphic>
            <a:graphicData uri="http://schemas.openxmlformats.org/drawingml/2006/chart">
              <c:chart xmlns:c="http://schemas.openxmlformats.org/drawingml/2006/chart" xmlns:r="http://schemas.openxmlformats.org/officeDocument/2006/relationships" r:id="rId11"/>
            </a:graphicData>
          </a:graphic>
        </p:graphicFrame>
        <p:sp>
          <p:nvSpPr>
            <p:cNvPr id="38" name="文本框 37">
              <a:extLst>
                <a:ext uri="{FF2B5EF4-FFF2-40B4-BE49-F238E27FC236}">
                  <a16:creationId xmlns:a16="http://schemas.microsoft.com/office/drawing/2014/main" xmlns="" id="{896EC334-2F46-4ADB-A864-A73719360F88}"/>
                </a:ext>
              </a:extLst>
            </p:cNvPr>
            <p:cNvSpPr txBox="1"/>
            <p:nvPr/>
          </p:nvSpPr>
          <p:spPr>
            <a:xfrm>
              <a:off x="1075574" y="3405186"/>
              <a:ext cx="2612071" cy="923330"/>
            </a:xfrm>
            <a:prstGeom prst="rect">
              <a:avLst/>
            </a:prstGeom>
            <a:noFill/>
          </p:spPr>
          <p:txBody>
            <a:bodyPr wrap="square" rtlCol="0">
              <a:spAutoFit/>
            </a:bodyPr>
            <a:lstStyle/>
            <a:p>
              <a:pPr algn="ctr"/>
              <a:r>
                <a:rPr lang="en-US" altLang="zh-CN" sz="5400" b="1" dirty="0">
                  <a:solidFill>
                    <a:schemeClr val="bg1"/>
                  </a:soli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21%</a:t>
              </a:r>
              <a:endParaRPr lang="zh-CN" altLang="en-US" sz="5400" b="1" dirty="0">
                <a:solidFill>
                  <a:schemeClr val="bg1"/>
                </a:soli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grpSp>
      <p:sp>
        <p:nvSpPr>
          <p:cNvPr id="45" name="矩形 44">
            <a:extLst>
              <a:ext uri="{FF2B5EF4-FFF2-40B4-BE49-F238E27FC236}">
                <a16:creationId xmlns:a16="http://schemas.microsoft.com/office/drawing/2014/main" xmlns="" id="{867AB994-903C-45EA-B009-F4F948F2EAFB}"/>
              </a:ext>
            </a:extLst>
          </p:cNvPr>
          <p:cNvSpPr/>
          <p:nvPr/>
        </p:nvSpPr>
        <p:spPr>
          <a:xfrm>
            <a:off x="812800" y="3429000"/>
            <a:ext cx="10566400" cy="3035929"/>
          </a:xfrm>
          <a:prstGeom prst="rect">
            <a:avLst/>
          </a:prstGeom>
          <a:noFill/>
          <a:ln w="25400">
            <a:solidFill>
              <a:srgbClr val="C9A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xmlns="" id="{1E9089E5-5F1B-4AAA-BE75-DC18ABF91A2A}"/>
              </a:ext>
            </a:extLst>
          </p:cNvPr>
          <p:cNvSpPr/>
          <p:nvPr/>
        </p:nvSpPr>
        <p:spPr>
          <a:xfrm>
            <a:off x="1749179" y="5918479"/>
            <a:ext cx="156966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输入文字内容</a:t>
            </a:r>
            <a:endParaRPr lang="zh-CN" altLang="en-US" dirty="0"/>
          </a:p>
        </p:txBody>
      </p:sp>
      <p:sp>
        <p:nvSpPr>
          <p:cNvPr id="47" name="矩形 46">
            <a:extLst>
              <a:ext uri="{FF2B5EF4-FFF2-40B4-BE49-F238E27FC236}">
                <a16:creationId xmlns:a16="http://schemas.microsoft.com/office/drawing/2014/main" xmlns="" id="{D067FEFB-E7AC-40EE-8745-E305C032EF39}"/>
              </a:ext>
            </a:extLst>
          </p:cNvPr>
          <p:cNvSpPr/>
          <p:nvPr/>
        </p:nvSpPr>
        <p:spPr>
          <a:xfrm>
            <a:off x="5457633" y="5918479"/>
            <a:ext cx="156966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输入文字内容</a:t>
            </a:r>
            <a:endParaRPr lang="zh-CN" altLang="en-US" dirty="0"/>
          </a:p>
        </p:txBody>
      </p:sp>
      <p:sp>
        <p:nvSpPr>
          <p:cNvPr id="48" name="矩形 47">
            <a:extLst>
              <a:ext uri="{FF2B5EF4-FFF2-40B4-BE49-F238E27FC236}">
                <a16:creationId xmlns:a16="http://schemas.microsoft.com/office/drawing/2014/main" xmlns="" id="{51CD3BDD-C34B-4BCD-9C23-0962EA3A6780}"/>
              </a:ext>
            </a:extLst>
          </p:cNvPr>
          <p:cNvSpPr/>
          <p:nvPr/>
        </p:nvSpPr>
        <p:spPr>
          <a:xfrm>
            <a:off x="9137440" y="5918479"/>
            <a:ext cx="156966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输入文字内容</a:t>
            </a:r>
            <a:endParaRPr lang="zh-CN" altLang="en-US" dirty="0"/>
          </a:p>
        </p:txBody>
      </p:sp>
    </p:spTree>
    <p:extLst>
      <p:ext uri="{BB962C8B-B14F-4D97-AF65-F5344CB8AC3E}">
        <p14:creationId xmlns:p14="http://schemas.microsoft.com/office/powerpoint/2010/main" val="4070855675"/>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0">
            <a:extLst>
              <a:ext uri="{FF2B5EF4-FFF2-40B4-BE49-F238E27FC236}">
                <a16:creationId xmlns:a16="http://schemas.microsoft.com/office/drawing/2014/main" xmlns="" id="{5FE31659-C1DA-4DF0-BC2C-C060956F69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5" name="图片 4">
            <a:extLst>
              <a:ext uri="{FF2B5EF4-FFF2-40B4-BE49-F238E27FC236}">
                <a16:creationId xmlns:a16="http://schemas.microsoft.com/office/drawing/2014/main" xmlns="" id="{D502338D-B6D8-4DD0-8CA4-E0BEB36489D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6" name="梯形 5">
            <a:extLst>
              <a:ext uri="{FF2B5EF4-FFF2-40B4-BE49-F238E27FC236}">
                <a16:creationId xmlns:a16="http://schemas.microsoft.com/office/drawing/2014/main" xmlns="" id="{4D439024-0260-4AD3-827D-8356E0540CA7}"/>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96593AFE-A8F1-4ECD-8EC0-B718C6F4E373}"/>
              </a:ext>
            </a:extLst>
          </p:cNvPr>
          <p:cNvGrpSpPr/>
          <p:nvPr/>
        </p:nvGrpSpPr>
        <p:grpSpPr>
          <a:xfrm>
            <a:off x="2128065" y="393070"/>
            <a:ext cx="7935870" cy="584775"/>
            <a:chOff x="2128065" y="470890"/>
            <a:chExt cx="7935870" cy="584775"/>
          </a:xfrm>
        </p:grpSpPr>
        <p:sp>
          <p:nvSpPr>
            <p:cNvPr id="8" name="文本框 7">
              <a:extLst>
                <a:ext uri="{FF2B5EF4-FFF2-40B4-BE49-F238E27FC236}">
                  <a16:creationId xmlns:a16="http://schemas.microsoft.com/office/drawing/2014/main" xmlns="" id="{3871AA93-CD92-4E60-9B7A-61C27621CA2F}"/>
                </a:ext>
              </a:extLst>
            </p:cNvPr>
            <p:cNvSpPr txBox="1"/>
            <p:nvPr/>
          </p:nvSpPr>
          <p:spPr>
            <a:xfrm>
              <a:off x="2128065" y="47089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5"/>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永恒的丰碑</a:t>
              </a:r>
            </a:p>
          </p:txBody>
        </p:sp>
        <p:grpSp>
          <p:nvGrpSpPr>
            <p:cNvPr id="9" name="组合 8">
              <a:extLst>
                <a:ext uri="{FF2B5EF4-FFF2-40B4-BE49-F238E27FC236}">
                  <a16:creationId xmlns:a16="http://schemas.microsoft.com/office/drawing/2014/main" xmlns="" id="{988919EE-F582-406B-9B1C-DDC27D986A64}"/>
                </a:ext>
              </a:extLst>
            </p:cNvPr>
            <p:cNvGrpSpPr/>
            <p:nvPr/>
          </p:nvGrpSpPr>
          <p:grpSpPr>
            <a:xfrm>
              <a:off x="4371953" y="679756"/>
              <a:ext cx="3448095" cy="228600"/>
              <a:chOff x="5101528" y="679756"/>
              <a:chExt cx="3448095" cy="228600"/>
            </a:xfrm>
          </p:grpSpPr>
          <p:sp>
            <p:nvSpPr>
              <p:cNvPr id="10" name="星形: 五角 9">
                <a:extLst>
                  <a:ext uri="{FF2B5EF4-FFF2-40B4-BE49-F238E27FC236}">
                    <a16:creationId xmlns:a16="http://schemas.microsoft.com/office/drawing/2014/main" xmlns="" id="{0A6F5C42-1E51-4872-A92B-56AF31DA05D7}"/>
                  </a:ext>
                </a:extLst>
              </p:cNvPr>
              <p:cNvSpPr>
                <a:spLocks/>
              </p:cNvSpPr>
              <p:nvPr/>
            </p:nvSpPr>
            <p:spPr>
              <a:xfrm>
                <a:off x="5101528"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星形: 五角 10">
                <a:extLst>
                  <a:ext uri="{FF2B5EF4-FFF2-40B4-BE49-F238E27FC236}">
                    <a16:creationId xmlns:a16="http://schemas.microsoft.com/office/drawing/2014/main" xmlns="" id="{8DDF9D4A-E902-44FB-820D-5BAE87A2AF0C}"/>
                  </a:ext>
                </a:extLst>
              </p:cNvPr>
              <p:cNvSpPr/>
              <p:nvPr/>
            </p:nvSpPr>
            <p:spPr>
              <a:xfrm flipH="1">
                <a:off x="549949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42DB9E7-5ED5-4E00-986B-E919604B5A23}"/>
                  </a:ext>
                </a:extLst>
              </p:cNvPr>
              <p:cNvSpPr>
                <a:spLocks/>
              </p:cNvSpPr>
              <p:nvPr/>
            </p:nvSpPr>
            <p:spPr>
              <a:xfrm>
                <a:off x="8369623"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xmlns="" id="{7161F1DE-E487-4777-9A9B-664A6D5EFA80}"/>
                  </a:ext>
                </a:extLst>
              </p:cNvPr>
              <p:cNvSpPr/>
              <p:nvPr/>
            </p:nvSpPr>
            <p:spPr>
              <a:xfrm flipH="1">
                <a:off x="792384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矩形 13">
            <a:extLst>
              <a:ext uri="{FF2B5EF4-FFF2-40B4-BE49-F238E27FC236}">
                <a16:creationId xmlns:a16="http://schemas.microsoft.com/office/drawing/2014/main" xmlns="" id="{93B6BB01-8BF5-4A2A-8158-66F3B2DC5AEC}"/>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FF10261C-3124-4810-8E90-F1ACDD65A3F7}"/>
              </a:ext>
            </a:extLst>
          </p:cNvPr>
          <p:cNvGrpSpPr/>
          <p:nvPr/>
        </p:nvGrpSpPr>
        <p:grpSpPr>
          <a:xfrm>
            <a:off x="4707807" y="2478660"/>
            <a:ext cx="2776386" cy="2776386"/>
            <a:chOff x="4439730" y="2478660"/>
            <a:chExt cx="2776386" cy="2776386"/>
          </a:xfrm>
          <a:effectLst>
            <a:outerShdw blurRad="165100" dist="330200" dir="2700000" algn="tl" rotWithShape="0">
              <a:schemeClr val="tx1">
                <a:lumMod val="95000"/>
                <a:lumOff val="5000"/>
                <a:alpha val="41000"/>
              </a:schemeClr>
            </a:outerShdw>
          </a:effectLst>
        </p:grpSpPr>
        <p:sp>
          <p:nvSpPr>
            <p:cNvPr id="2" name="星形: 五角 1">
              <a:extLst>
                <a:ext uri="{FF2B5EF4-FFF2-40B4-BE49-F238E27FC236}">
                  <a16:creationId xmlns:a16="http://schemas.microsoft.com/office/drawing/2014/main" xmlns="" id="{93F23A7B-ED1B-40CA-BF22-F973BE63F1CE}"/>
                </a:ext>
              </a:extLst>
            </p:cNvPr>
            <p:cNvSpPr/>
            <p:nvPr/>
          </p:nvSpPr>
          <p:spPr>
            <a:xfrm>
              <a:off x="4439730" y="2478660"/>
              <a:ext cx="2776386" cy="2776386"/>
            </a:xfrm>
            <a:prstGeom prst="star5">
              <a:avLst/>
            </a:prstGeom>
            <a:gradFill>
              <a:gsLst>
                <a:gs pos="0">
                  <a:schemeClr val="accent4">
                    <a:lumMod val="75000"/>
                    <a:alpha val="0"/>
                  </a:schemeClr>
                </a:gs>
                <a:gs pos="74000">
                  <a:schemeClr val="accent4">
                    <a:lumMod val="75000"/>
                  </a:scheme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星形: 五角 16">
              <a:extLst>
                <a:ext uri="{FF2B5EF4-FFF2-40B4-BE49-F238E27FC236}">
                  <a16:creationId xmlns:a16="http://schemas.microsoft.com/office/drawing/2014/main" xmlns="" id="{3A808E50-BB3A-48EB-8589-206FA1A44F49}"/>
                </a:ext>
              </a:extLst>
            </p:cNvPr>
            <p:cNvSpPr/>
            <p:nvPr/>
          </p:nvSpPr>
          <p:spPr>
            <a:xfrm>
              <a:off x="4696254" y="2735184"/>
              <a:ext cx="2263338" cy="2263338"/>
            </a:xfrm>
            <a:prstGeom prst="star5">
              <a:avLst/>
            </a:prstGeom>
            <a:noFill/>
            <a:ln>
              <a:gradFill>
                <a:gsLst>
                  <a:gs pos="0">
                    <a:schemeClr val="bg1">
                      <a:alpha val="0"/>
                    </a:schemeClr>
                  </a:gs>
                  <a:gs pos="74000">
                    <a:schemeClr val="bg1"/>
                  </a:gs>
                </a:gsLst>
                <a:lin ang="5400000" scaled="1"/>
              </a:gra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a:extLst>
              <a:ext uri="{FF2B5EF4-FFF2-40B4-BE49-F238E27FC236}">
                <a16:creationId xmlns:a16="http://schemas.microsoft.com/office/drawing/2014/main" xmlns="" id="{FD463197-BD4E-4DD1-9DEA-A48A2F50F040}"/>
              </a:ext>
            </a:extLst>
          </p:cNvPr>
          <p:cNvSpPr txBox="1"/>
          <p:nvPr/>
        </p:nvSpPr>
        <p:spPr>
          <a:xfrm>
            <a:off x="5017870" y="660689"/>
            <a:ext cx="2209799" cy="1938992"/>
          </a:xfrm>
          <a:prstGeom prst="rect">
            <a:avLst/>
          </a:prstGeom>
          <a:noFill/>
        </p:spPr>
        <p:txBody>
          <a:bodyPr wrap="square" rtlCol="0">
            <a:spAutoFit/>
          </a:bodyPr>
          <a:lstStyle/>
          <a:p>
            <a:pPr algn="ctr"/>
            <a:r>
              <a:rPr lang="en-US" altLang="zh-CN"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01</a:t>
            </a:r>
            <a:endParaRPr lang="zh-CN" altLang="en-US"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grpSp>
        <p:nvGrpSpPr>
          <p:cNvPr id="20" name="组合 19">
            <a:extLst>
              <a:ext uri="{FF2B5EF4-FFF2-40B4-BE49-F238E27FC236}">
                <a16:creationId xmlns:a16="http://schemas.microsoft.com/office/drawing/2014/main" xmlns="" id="{15E9F69C-29D5-4E78-91EC-BC866CA65390}"/>
              </a:ext>
            </a:extLst>
          </p:cNvPr>
          <p:cNvGrpSpPr/>
          <p:nvPr/>
        </p:nvGrpSpPr>
        <p:grpSpPr>
          <a:xfrm>
            <a:off x="4338998" y="1330033"/>
            <a:ext cx="3514005" cy="1269648"/>
            <a:chOff x="4727793" y="1330033"/>
            <a:chExt cx="3514005" cy="1269648"/>
          </a:xfrm>
        </p:grpSpPr>
        <p:sp>
          <p:nvSpPr>
            <p:cNvPr id="18" name="文本框 17">
              <a:extLst>
                <a:ext uri="{FF2B5EF4-FFF2-40B4-BE49-F238E27FC236}">
                  <a16:creationId xmlns:a16="http://schemas.microsoft.com/office/drawing/2014/main" xmlns="" id="{3BEED443-6B09-4445-A0A5-D92D5F721B6E}"/>
                </a:ext>
              </a:extLst>
            </p:cNvPr>
            <p:cNvSpPr txBox="1"/>
            <p:nvPr/>
          </p:nvSpPr>
          <p:spPr>
            <a:xfrm flipH="1">
              <a:off x="5088077" y="1330033"/>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sp>
          <p:nvSpPr>
            <p:cNvPr id="19" name="文本框 18">
              <a:extLst>
                <a:ext uri="{FF2B5EF4-FFF2-40B4-BE49-F238E27FC236}">
                  <a16:creationId xmlns:a16="http://schemas.microsoft.com/office/drawing/2014/main" xmlns="" id="{DC76F0CE-4A06-4C17-94B2-5BBE7BBB8CEE}"/>
                </a:ext>
              </a:extLst>
            </p:cNvPr>
            <p:cNvSpPr txBox="1"/>
            <p:nvPr/>
          </p:nvSpPr>
          <p:spPr>
            <a:xfrm flipH="1">
              <a:off x="4727793" y="1768684"/>
              <a:ext cx="3514005" cy="830997"/>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grpSp>
      <p:sp>
        <p:nvSpPr>
          <p:cNvPr id="23" name="文本框 22">
            <a:extLst>
              <a:ext uri="{FF2B5EF4-FFF2-40B4-BE49-F238E27FC236}">
                <a16:creationId xmlns:a16="http://schemas.microsoft.com/office/drawing/2014/main" xmlns="" id="{FEBBACFF-F868-454C-B837-0BE708C779FF}"/>
              </a:ext>
            </a:extLst>
          </p:cNvPr>
          <p:cNvSpPr txBox="1"/>
          <p:nvPr/>
        </p:nvSpPr>
        <p:spPr>
          <a:xfrm>
            <a:off x="8462329" y="2399560"/>
            <a:ext cx="2209799" cy="1938992"/>
          </a:xfrm>
          <a:prstGeom prst="rect">
            <a:avLst/>
          </a:prstGeom>
          <a:noFill/>
        </p:spPr>
        <p:txBody>
          <a:bodyPr wrap="square" rtlCol="0">
            <a:spAutoFit/>
          </a:bodyPr>
          <a:lstStyle/>
          <a:p>
            <a:pPr algn="ctr"/>
            <a:r>
              <a:rPr lang="en-US" altLang="zh-CN"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03</a:t>
            </a:r>
            <a:endParaRPr lang="zh-CN" altLang="en-US"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grpSp>
        <p:nvGrpSpPr>
          <p:cNvPr id="24" name="组合 23">
            <a:extLst>
              <a:ext uri="{FF2B5EF4-FFF2-40B4-BE49-F238E27FC236}">
                <a16:creationId xmlns:a16="http://schemas.microsoft.com/office/drawing/2014/main" xmlns="" id="{CBE56B8B-8535-48D2-9843-8BA1BB9339D0}"/>
              </a:ext>
            </a:extLst>
          </p:cNvPr>
          <p:cNvGrpSpPr/>
          <p:nvPr/>
        </p:nvGrpSpPr>
        <p:grpSpPr>
          <a:xfrm>
            <a:off x="7783457" y="3068904"/>
            <a:ext cx="3514005" cy="1269648"/>
            <a:chOff x="4727793" y="1330033"/>
            <a:chExt cx="3514005" cy="1269648"/>
          </a:xfrm>
        </p:grpSpPr>
        <p:sp>
          <p:nvSpPr>
            <p:cNvPr id="25" name="文本框 24">
              <a:extLst>
                <a:ext uri="{FF2B5EF4-FFF2-40B4-BE49-F238E27FC236}">
                  <a16:creationId xmlns:a16="http://schemas.microsoft.com/office/drawing/2014/main" xmlns="" id="{9E8B36C5-6630-412F-AE93-0B5001EB64FD}"/>
                </a:ext>
              </a:extLst>
            </p:cNvPr>
            <p:cNvSpPr txBox="1"/>
            <p:nvPr/>
          </p:nvSpPr>
          <p:spPr>
            <a:xfrm flipH="1">
              <a:off x="5088077" y="1330033"/>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sp>
          <p:nvSpPr>
            <p:cNvPr id="26" name="文本框 25">
              <a:extLst>
                <a:ext uri="{FF2B5EF4-FFF2-40B4-BE49-F238E27FC236}">
                  <a16:creationId xmlns:a16="http://schemas.microsoft.com/office/drawing/2014/main" xmlns="" id="{E26051E2-2ABB-4C66-A7E8-7B680BAF6652}"/>
                </a:ext>
              </a:extLst>
            </p:cNvPr>
            <p:cNvSpPr txBox="1"/>
            <p:nvPr/>
          </p:nvSpPr>
          <p:spPr>
            <a:xfrm flipH="1">
              <a:off x="4727793" y="1768684"/>
              <a:ext cx="3514005" cy="830997"/>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grpSp>
      <p:sp>
        <p:nvSpPr>
          <p:cNvPr id="31" name="文本框 30">
            <a:extLst>
              <a:ext uri="{FF2B5EF4-FFF2-40B4-BE49-F238E27FC236}">
                <a16:creationId xmlns:a16="http://schemas.microsoft.com/office/drawing/2014/main" xmlns="" id="{A54A0DD6-2248-4DDF-BF9E-03BAD344FA5B}"/>
              </a:ext>
            </a:extLst>
          </p:cNvPr>
          <p:cNvSpPr txBox="1"/>
          <p:nvPr/>
        </p:nvSpPr>
        <p:spPr>
          <a:xfrm>
            <a:off x="1401963" y="2399560"/>
            <a:ext cx="2209799" cy="1938992"/>
          </a:xfrm>
          <a:prstGeom prst="rect">
            <a:avLst/>
          </a:prstGeom>
          <a:noFill/>
        </p:spPr>
        <p:txBody>
          <a:bodyPr wrap="square" rtlCol="0">
            <a:spAutoFit/>
          </a:bodyPr>
          <a:lstStyle/>
          <a:p>
            <a:pPr algn="ctr"/>
            <a:r>
              <a:rPr lang="en-US" altLang="zh-CN"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02</a:t>
            </a:r>
            <a:endParaRPr lang="zh-CN" altLang="en-US"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grpSp>
        <p:nvGrpSpPr>
          <p:cNvPr id="32" name="组合 31">
            <a:extLst>
              <a:ext uri="{FF2B5EF4-FFF2-40B4-BE49-F238E27FC236}">
                <a16:creationId xmlns:a16="http://schemas.microsoft.com/office/drawing/2014/main" xmlns="" id="{A28CF612-DE9D-47E6-BF28-E595F8441CD5}"/>
              </a:ext>
            </a:extLst>
          </p:cNvPr>
          <p:cNvGrpSpPr/>
          <p:nvPr/>
        </p:nvGrpSpPr>
        <p:grpSpPr>
          <a:xfrm>
            <a:off x="723091" y="3068904"/>
            <a:ext cx="3514005" cy="1269648"/>
            <a:chOff x="4727793" y="1330033"/>
            <a:chExt cx="3514005" cy="1269648"/>
          </a:xfrm>
        </p:grpSpPr>
        <p:sp>
          <p:nvSpPr>
            <p:cNvPr id="33" name="文本框 32">
              <a:extLst>
                <a:ext uri="{FF2B5EF4-FFF2-40B4-BE49-F238E27FC236}">
                  <a16:creationId xmlns:a16="http://schemas.microsoft.com/office/drawing/2014/main" xmlns="" id="{3812BEBD-B9A3-4276-8E2F-3A42473AAEC8}"/>
                </a:ext>
              </a:extLst>
            </p:cNvPr>
            <p:cNvSpPr txBox="1"/>
            <p:nvPr/>
          </p:nvSpPr>
          <p:spPr>
            <a:xfrm flipH="1">
              <a:off x="5088077" y="1330033"/>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sp>
          <p:nvSpPr>
            <p:cNvPr id="34" name="文本框 33">
              <a:extLst>
                <a:ext uri="{FF2B5EF4-FFF2-40B4-BE49-F238E27FC236}">
                  <a16:creationId xmlns:a16="http://schemas.microsoft.com/office/drawing/2014/main" xmlns="" id="{3E9F6F0A-A808-419C-A0E0-6CF09BBF1B7E}"/>
                </a:ext>
              </a:extLst>
            </p:cNvPr>
            <p:cNvSpPr txBox="1"/>
            <p:nvPr/>
          </p:nvSpPr>
          <p:spPr>
            <a:xfrm flipH="1">
              <a:off x="4727793" y="1768684"/>
              <a:ext cx="3514005" cy="830997"/>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grpSp>
      <p:grpSp>
        <p:nvGrpSpPr>
          <p:cNvPr id="45" name="组合 44">
            <a:extLst>
              <a:ext uri="{FF2B5EF4-FFF2-40B4-BE49-F238E27FC236}">
                <a16:creationId xmlns:a16="http://schemas.microsoft.com/office/drawing/2014/main" xmlns="" id="{73C6EDA7-ADAC-425F-B876-246B2595F343}"/>
              </a:ext>
            </a:extLst>
          </p:cNvPr>
          <p:cNvGrpSpPr/>
          <p:nvPr/>
        </p:nvGrpSpPr>
        <p:grpSpPr>
          <a:xfrm>
            <a:off x="2152397" y="4476591"/>
            <a:ext cx="7887207" cy="1938992"/>
            <a:chOff x="2192045" y="4552791"/>
            <a:chExt cx="7887207" cy="1938992"/>
          </a:xfrm>
        </p:grpSpPr>
        <p:grpSp>
          <p:nvGrpSpPr>
            <p:cNvPr id="44" name="组合 43">
              <a:extLst>
                <a:ext uri="{FF2B5EF4-FFF2-40B4-BE49-F238E27FC236}">
                  <a16:creationId xmlns:a16="http://schemas.microsoft.com/office/drawing/2014/main" xmlns="" id="{5D00D37B-775F-418B-8EFE-0C85C2660628}"/>
                </a:ext>
              </a:extLst>
            </p:cNvPr>
            <p:cNvGrpSpPr/>
            <p:nvPr/>
          </p:nvGrpSpPr>
          <p:grpSpPr>
            <a:xfrm>
              <a:off x="6565247" y="4552791"/>
              <a:ext cx="3514005" cy="1938992"/>
              <a:chOff x="6349347" y="4459105"/>
              <a:chExt cx="3514005" cy="1938992"/>
            </a:xfrm>
          </p:grpSpPr>
          <p:sp>
            <p:nvSpPr>
              <p:cNvPr id="35" name="文本框 34">
                <a:extLst>
                  <a:ext uri="{FF2B5EF4-FFF2-40B4-BE49-F238E27FC236}">
                    <a16:creationId xmlns:a16="http://schemas.microsoft.com/office/drawing/2014/main" xmlns="" id="{69CB01E4-8FEB-4EFF-946D-B6A8044C1E80}"/>
                  </a:ext>
                </a:extLst>
              </p:cNvPr>
              <p:cNvSpPr txBox="1"/>
              <p:nvPr/>
            </p:nvSpPr>
            <p:spPr>
              <a:xfrm>
                <a:off x="7028219" y="4459105"/>
                <a:ext cx="2209799" cy="1938992"/>
              </a:xfrm>
              <a:prstGeom prst="rect">
                <a:avLst/>
              </a:prstGeom>
              <a:noFill/>
            </p:spPr>
            <p:txBody>
              <a:bodyPr wrap="square" rtlCol="0">
                <a:spAutoFit/>
              </a:bodyPr>
              <a:lstStyle/>
              <a:p>
                <a:pPr algn="ctr"/>
                <a:r>
                  <a:rPr lang="en-US" altLang="zh-CN"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05</a:t>
                </a:r>
                <a:endParaRPr lang="zh-CN" altLang="en-US"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grpSp>
            <p:nvGrpSpPr>
              <p:cNvPr id="36" name="组合 35">
                <a:extLst>
                  <a:ext uri="{FF2B5EF4-FFF2-40B4-BE49-F238E27FC236}">
                    <a16:creationId xmlns:a16="http://schemas.microsoft.com/office/drawing/2014/main" xmlns="" id="{AD2F6088-54EC-4E8D-87EB-B30961EB5B89}"/>
                  </a:ext>
                </a:extLst>
              </p:cNvPr>
              <p:cNvGrpSpPr/>
              <p:nvPr/>
            </p:nvGrpSpPr>
            <p:grpSpPr>
              <a:xfrm>
                <a:off x="6349347" y="5128449"/>
                <a:ext cx="3514005" cy="1269648"/>
                <a:chOff x="4727793" y="1330033"/>
                <a:chExt cx="3514005" cy="1269648"/>
              </a:xfrm>
            </p:grpSpPr>
            <p:sp>
              <p:nvSpPr>
                <p:cNvPr id="37" name="文本框 36">
                  <a:extLst>
                    <a:ext uri="{FF2B5EF4-FFF2-40B4-BE49-F238E27FC236}">
                      <a16:creationId xmlns:a16="http://schemas.microsoft.com/office/drawing/2014/main" xmlns="" id="{DFB540C7-DCD5-460F-B498-1717461049F1}"/>
                    </a:ext>
                  </a:extLst>
                </p:cNvPr>
                <p:cNvSpPr txBox="1"/>
                <p:nvPr/>
              </p:nvSpPr>
              <p:spPr>
                <a:xfrm flipH="1">
                  <a:off x="5088077" y="1330033"/>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sp>
              <p:nvSpPr>
                <p:cNvPr id="38" name="文本框 37">
                  <a:extLst>
                    <a:ext uri="{FF2B5EF4-FFF2-40B4-BE49-F238E27FC236}">
                      <a16:creationId xmlns:a16="http://schemas.microsoft.com/office/drawing/2014/main" xmlns="" id="{A2FD6A75-8797-45B1-A70A-7DDF5F4E0388}"/>
                    </a:ext>
                  </a:extLst>
                </p:cNvPr>
                <p:cNvSpPr txBox="1"/>
                <p:nvPr/>
              </p:nvSpPr>
              <p:spPr>
                <a:xfrm flipH="1">
                  <a:off x="4727793" y="1768684"/>
                  <a:ext cx="3514005" cy="830997"/>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grpSp>
        </p:grpSp>
        <p:grpSp>
          <p:nvGrpSpPr>
            <p:cNvPr id="43" name="组合 42">
              <a:extLst>
                <a:ext uri="{FF2B5EF4-FFF2-40B4-BE49-F238E27FC236}">
                  <a16:creationId xmlns:a16="http://schemas.microsoft.com/office/drawing/2014/main" xmlns="" id="{AAC3AB2F-66AF-4C6E-9CF4-1E39E1A484DF}"/>
                </a:ext>
              </a:extLst>
            </p:cNvPr>
            <p:cNvGrpSpPr/>
            <p:nvPr/>
          </p:nvGrpSpPr>
          <p:grpSpPr>
            <a:xfrm>
              <a:off x="2192045" y="4552791"/>
              <a:ext cx="3514005" cy="1938992"/>
              <a:chOff x="2382545" y="4387691"/>
              <a:chExt cx="3514005" cy="1938992"/>
            </a:xfrm>
          </p:grpSpPr>
          <p:sp>
            <p:nvSpPr>
              <p:cNvPr id="39" name="文本框 38">
                <a:extLst>
                  <a:ext uri="{FF2B5EF4-FFF2-40B4-BE49-F238E27FC236}">
                    <a16:creationId xmlns:a16="http://schemas.microsoft.com/office/drawing/2014/main" xmlns="" id="{20F76745-4124-416B-B8DB-1D7ABE9B5BE4}"/>
                  </a:ext>
                </a:extLst>
              </p:cNvPr>
              <p:cNvSpPr txBox="1"/>
              <p:nvPr/>
            </p:nvSpPr>
            <p:spPr>
              <a:xfrm>
                <a:off x="3061417" y="4387691"/>
                <a:ext cx="2209799" cy="1938992"/>
              </a:xfrm>
              <a:prstGeom prst="rect">
                <a:avLst/>
              </a:prstGeom>
              <a:noFill/>
            </p:spPr>
            <p:txBody>
              <a:bodyPr wrap="square" rtlCol="0">
                <a:spAutoFit/>
              </a:bodyPr>
              <a:lstStyle/>
              <a:p>
                <a:pPr algn="ctr"/>
                <a:r>
                  <a:rPr lang="en-US" altLang="zh-CN"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04</a:t>
                </a:r>
                <a:endParaRPr lang="zh-CN" altLang="en-US"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grpSp>
            <p:nvGrpSpPr>
              <p:cNvPr id="40" name="组合 39">
                <a:extLst>
                  <a:ext uri="{FF2B5EF4-FFF2-40B4-BE49-F238E27FC236}">
                    <a16:creationId xmlns:a16="http://schemas.microsoft.com/office/drawing/2014/main" xmlns="" id="{11F9D384-B7C6-438F-A890-E08C9207AEE7}"/>
                  </a:ext>
                </a:extLst>
              </p:cNvPr>
              <p:cNvGrpSpPr/>
              <p:nvPr/>
            </p:nvGrpSpPr>
            <p:grpSpPr>
              <a:xfrm>
                <a:off x="2382545" y="5057035"/>
                <a:ext cx="3514005" cy="1269648"/>
                <a:chOff x="4727793" y="1330033"/>
                <a:chExt cx="3514005" cy="1269648"/>
              </a:xfrm>
            </p:grpSpPr>
            <p:sp>
              <p:nvSpPr>
                <p:cNvPr id="41" name="文本框 40">
                  <a:extLst>
                    <a:ext uri="{FF2B5EF4-FFF2-40B4-BE49-F238E27FC236}">
                      <a16:creationId xmlns:a16="http://schemas.microsoft.com/office/drawing/2014/main" xmlns="" id="{A6339ACA-6D27-4A3F-85E3-68509C1786E4}"/>
                    </a:ext>
                  </a:extLst>
                </p:cNvPr>
                <p:cNvSpPr txBox="1"/>
                <p:nvPr/>
              </p:nvSpPr>
              <p:spPr>
                <a:xfrm flipH="1">
                  <a:off x="5088077" y="1330033"/>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sp>
              <p:nvSpPr>
                <p:cNvPr id="42" name="文本框 41">
                  <a:extLst>
                    <a:ext uri="{FF2B5EF4-FFF2-40B4-BE49-F238E27FC236}">
                      <a16:creationId xmlns:a16="http://schemas.microsoft.com/office/drawing/2014/main" xmlns="" id="{2919D608-F2AA-4979-AF51-8051B0D2564D}"/>
                    </a:ext>
                  </a:extLst>
                </p:cNvPr>
                <p:cNvSpPr txBox="1"/>
                <p:nvPr/>
              </p:nvSpPr>
              <p:spPr>
                <a:xfrm flipH="1">
                  <a:off x="4727793" y="1768684"/>
                  <a:ext cx="3514005" cy="830997"/>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grpSp>
        </p:grpSp>
      </p:grpSp>
    </p:spTree>
    <p:extLst>
      <p:ext uri="{BB962C8B-B14F-4D97-AF65-F5344CB8AC3E}">
        <p14:creationId xmlns:p14="http://schemas.microsoft.com/office/powerpoint/2010/main" val="98752280"/>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1EF8CFB-227E-4204-BBDE-5DDDADF0CCEF}"/>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a:extLst>
              <a:ext uri="{FF2B5EF4-FFF2-40B4-BE49-F238E27FC236}">
                <a16:creationId xmlns:a16="http://schemas.microsoft.com/office/drawing/2014/main" xmlns="" id="{EA016AAA-8518-422B-9982-3115E6A063E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715D6E1F-EEA0-4531-AE59-53B2C5F3349E}"/>
              </a:ext>
            </a:extLst>
          </p:cNvPr>
          <p:cNvSpPr/>
          <p:nvPr/>
        </p:nvSpPr>
        <p:spPr>
          <a:xfrm rot="16200000">
            <a:off x="4314593" y="-999893"/>
            <a:ext cx="4991100" cy="9200686"/>
          </a:xfrm>
          <a:prstGeom prst="rect">
            <a:avLst/>
          </a:prstGeom>
          <a:gradFill>
            <a:gsLst>
              <a:gs pos="0">
                <a:schemeClr val="accent4">
                  <a:lumMod val="75000"/>
                  <a:alpha val="0"/>
                </a:schemeClr>
              </a:gs>
              <a:gs pos="74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1E3EED0E-FE3A-4E2D-8010-BD5382D6BEE3}"/>
              </a:ext>
            </a:extLst>
          </p:cNvPr>
          <p:cNvSpPr txBox="1"/>
          <p:nvPr/>
        </p:nvSpPr>
        <p:spPr>
          <a:xfrm>
            <a:off x="3468838" y="2791064"/>
            <a:ext cx="2209799" cy="1938992"/>
          </a:xfrm>
          <a:prstGeom prst="rect">
            <a:avLst/>
          </a:prstGeom>
          <a:noFill/>
        </p:spPr>
        <p:txBody>
          <a:bodyPr wrap="square" rtlCol="0">
            <a:spAutoFit/>
          </a:bodyPr>
          <a:lstStyle/>
          <a:p>
            <a:r>
              <a:rPr lang="zh-CN" altLang="en-US" sz="12000" b="1" dirty="0">
                <a:solidFill>
                  <a:srgbClr val="6C0000"/>
                </a:solidFill>
                <a:effectLst>
                  <a:outerShdw blurRad="50800" dist="38100" dir="8100000" algn="tr" rotWithShape="0">
                    <a:prstClr val="black">
                      <a:alpha val="40000"/>
                    </a:prstClr>
                  </a:outerShdw>
                </a:effectLst>
                <a:latin typeface="华文楷体" panose="02010600040101010101" pitchFamily="2" charset="-122"/>
                <a:ea typeface="华文楷体" panose="02010600040101010101" pitchFamily="2" charset="-122"/>
              </a:rPr>
              <a:t>肆</a:t>
            </a:r>
          </a:p>
        </p:txBody>
      </p:sp>
      <p:sp>
        <p:nvSpPr>
          <p:cNvPr id="33" name="文本框 32">
            <a:extLst>
              <a:ext uri="{FF2B5EF4-FFF2-40B4-BE49-F238E27FC236}">
                <a16:creationId xmlns:a16="http://schemas.microsoft.com/office/drawing/2014/main" xmlns="" id="{70F6B37A-497F-48D5-BCD9-0BF1F26F3491}"/>
              </a:ext>
            </a:extLst>
          </p:cNvPr>
          <p:cNvSpPr txBox="1"/>
          <p:nvPr/>
        </p:nvSpPr>
        <p:spPr>
          <a:xfrm>
            <a:off x="5678637" y="2769452"/>
            <a:ext cx="4515314" cy="830997"/>
          </a:xfrm>
          <a:prstGeom prst="rect">
            <a:avLst/>
          </a:prstGeom>
          <a:noFill/>
        </p:spPr>
        <p:txBody>
          <a:bodyPr wrap="square" rtlCol="0">
            <a:spAutoFit/>
          </a:bodyPr>
          <a:lstStyle/>
          <a:p>
            <a:r>
              <a:rPr lang="zh-CN" altLang="en-US" sz="4800" b="1" dirty="0">
                <a:solidFill>
                  <a:srgbClr val="800000"/>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rPr>
              <a:t>奋斗的时代</a:t>
            </a:r>
          </a:p>
        </p:txBody>
      </p:sp>
      <p:cxnSp>
        <p:nvCxnSpPr>
          <p:cNvPr id="49" name="直接连接符 48">
            <a:extLst>
              <a:ext uri="{FF2B5EF4-FFF2-40B4-BE49-F238E27FC236}">
                <a16:creationId xmlns:a16="http://schemas.microsoft.com/office/drawing/2014/main" xmlns="" id="{3766C12F-2FE8-4ACF-858E-3165ABE54862}"/>
              </a:ext>
            </a:extLst>
          </p:cNvPr>
          <p:cNvCxnSpPr/>
          <p:nvPr/>
        </p:nvCxnSpPr>
        <p:spPr>
          <a:xfrm>
            <a:off x="5126653" y="2791064"/>
            <a:ext cx="0" cy="1938992"/>
          </a:xfrm>
          <a:prstGeom prst="line">
            <a:avLst/>
          </a:prstGeom>
          <a:ln>
            <a:solidFill>
              <a:srgbClr val="6C0000"/>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9612DE04-6D11-4BB6-9B51-4ECBF1DC4394}"/>
              </a:ext>
            </a:extLst>
          </p:cNvPr>
          <p:cNvSpPr txBox="1"/>
          <p:nvPr/>
        </p:nvSpPr>
        <p:spPr>
          <a:xfrm>
            <a:off x="5678637" y="3650304"/>
            <a:ext cx="4210508" cy="461665"/>
          </a:xfrm>
          <a:prstGeom prst="rect">
            <a:avLst/>
          </a:prstGeom>
          <a:noFill/>
        </p:spPr>
        <p:txBody>
          <a:bodyPr wrap="square" rtlCol="0">
            <a:spAutoFit/>
          </a:bodyPr>
          <a:lstStyle/>
          <a:p>
            <a:r>
              <a:rPr lang="zh-CN" altLang="en-US" sz="2400" dirty="0">
                <a:solidFill>
                  <a:srgbClr val="6C0000"/>
                </a:solidFill>
                <a:latin typeface="微软雅黑" panose="020B0503020204020204" pitchFamily="34" charset="-122"/>
                <a:ea typeface="微软雅黑" panose="020B0503020204020204" pitchFamily="34" charset="-122"/>
              </a:rPr>
              <a:t>输入文字内容</a:t>
            </a:r>
          </a:p>
        </p:txBody>
      </p:sp>
      <p:sp>
        <p:nvSpPr>
          <p:cNvPr id="52" name="文本框 51">
            <a:extLst>
              <a:ext uri="{FF2B5EF4-FFF2-40B4-BE49-F238E27FC236}">
                <a16:creationId xmlns:a16="http://schemas.microsoft.com/office/drawing/2014/main" xmlns="" id="{0AE14046-15A5-40CC-BBC3-D1B8B2E8F570}"/>
              </a:ext>
            </a:extLst>
          </p:cNvPr>
          <p:cNvSpPr txBox="1"/>
          <p:nvPr/>
        </p:nvSpPr>
        <p:spPr>
          <a:xfrm>
            <a:off x="5678637" y="4218972"/>
            <a:ext cx="4210503" cy="461665"/>
          </a:xfrm>
          <a:prstGeom prst="rect">
            <a:avLst/>
          </a:prstGeom>
          <a:noFill/>
        </p:spPr>
        <p:txBody>
          <a:bodyPr wrap="square" rtlCol="0">
            <a:spAutoFit/>
          </a:bodyPr>
          <a:lstStyle/>
          <a:p>
            <a:r>
              <a:rPr lang="zh-CN" altLang="en-US" sz="2400" dirty="0">
                <a:solidFill>
                  <a:srgbClr val="6C0000"/>
                </a:solidFill>
                <a:latin typeface="微软雅黑" panose="020B0503020204020204" pitchFamily="34" charset="-122"/>
                <a:ea typeface="微软雅黑" panose="020B0503020204020204" pitchFamily="34" charset="-122"/>
              </a:rPr>
              <a:t>输入文字内容</a:t>
            </a:r>
          </a:p>
        </p:txBody>
      </p:sp>
      <p:pic>
        <p:nvPicPr>
          <p:cNvPr id="53" name="图片 52">
            <a:extLst>
              <a:ext uri="{FF2B5EF4-FFF2-40B4-BE49-F238E27FC236}">
                <a16:creationId xmlns:a16="http://schemas.microsoft.com/office/drawing/2014/main" xmlns="" id="{36B12A70-C250-45C7-A9CB-11C433121D64}"/>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4700"/>
                    </a14:imgEffect>
                    <a14:imgEffect>
                      <a14:saturation sat="66000"/>
                    </a14:imgEffect>
                  </a14:imgLayer>
                </a14:imgProps>
              </a:ext>
              <a:ext uri="{28A0092B-C50C-407E-A947-70E740481C1C}">
                <a14:useLocalDpi xmlns:a14="http://schemas.microsoft.com/office/drawing/2010/main"/>
              </a:ext>
            </a:extLst>
          </a:blip>
          <a:stretch>
            <a:fillRect/>
          </a:stretch>
        </p:blipFill>
        <p:spPr>
          <a:xfrm>
            <a:off x="772392" y="-32298"/>
            <a:ext cx="2496352" cy="6914361"/>
          </a:xfrm>
          <a:prstGeom prst="rect">
            <a:avLst/>
          </a:prstGeom>
        </p:spPr>
      </p:pic>
      <p:cxnSp>
        <p:nvCxnSpPr>
          <p:cNvPr id="54" name="直接连接符 53">
            <a:extLst>
              <a:ext uri="{FF2B5EF4-FFF2-40B4-BE49-F238E27FC236}">
                <a16:creationId xmlns:a16="http://schemas.microsoft.com/office/drawing/2014/main" xmlns="" id="{64A21DA5-B02B-44E3-A56A-24D14C0D9727}"/>
              </a:ext>
            </a:extLst>
          </p:cNvPr>
          <p:cNvCxnSpPr/>
          <p:nvPr/>
        </p:nvCxnSpPr>
        <p:spPr>
          <a:xfrm>
            <a:off x="694271" y="6755860"/>
            <a:ext cx="2880000" cy="0"/>
          </a:xfrm>
          <a:prstGeom prst="line">
            <a:avLst/>
          </a:prstGeom>
          <a:ln w="12700">
            <a:solidFill>
              <a:srgbClr val="BF9D5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1507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invX="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0">
            <a:extLst>
              <a:ext uri="{FF2B5EF4-FFF2-40B4-BE49-F238E27FC236}">
                <a16:creationId xmlns:a16="http://schemas.microsoft.com/office/drawing/2014/main" xmlns="" id="{5FE31659-C1DA-4DF0-BC2C-C060956F69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5" name="图片 4">
            <a:extLst>
              <a:ext uri="{FF2B5EF4-FFF2-40B4-BE49-F238E27FC236}">
                <a16:creationId xmlns:a16="http://schemas.microsoft.com/office/drawing/2014/main" xmlns="" id="{D502338D-B6D8-4DD0-8CA4-E0BEB36489D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6" name="梯形 5">
            <a:extLst>
              <a:ext uri="{FF2B5EF4-FFF2-40B4-BE49-F238E27FC236}">
                <a16:creationId xmlns:a16="http://schemas.microsoft.com/office/drawing/2014/main" xmlns="" id="{4D439024-0260-4AD3-827D-8356E0540CA7}"/>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96593AFE-A8F1-4ECD-8EC0-B718C6F4E373}"/>
              </a:ext>
            </a:extLst>
          </p:cNvPr>
          <p:cNvGrpSpPr/>
          <p:nvPr/>
        </p:nvGrpSpPr>
        <p:grpSpPr>
          <a:xfrm>
            <a:off x="2128065" y="393070"/>
            <a:ext cx="7935870" cy="584775"/>
            <a:chOff x="2128065" y="470890"/>
            <a:chExt cx="7935870" cy="584775"/>
          </a:xfrm>
        </p:grpSpPr>
        <p:sp>
          <p:nvSpPr>
            <p:cNvPr id="8" name="文本框 7">
              <a:extLst>
                <a:ext uri="{FF2B5EF4-FFF2-40B4-BE49-F238E27FC236}">
                  <a16:creationId xmlns:a16="http://schemas.microsoft.com/office/drawing/2014/main" xmlns="" id="{3871AA93-CD92-4E60-9B7A-61C27621CA2F}"/>
                </a:ext>
              </a:extLst>
            </p:cNvPr>
            <p:cNvSpPr txBox="1"/>
            <p:nvPr/>
          </p:nvSpPr>
          <p:spPr>
            <a:xfrm>
              <a:off x="2128065" y="47089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5"/>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奋斗的时代</a:t>
              </a:r>
            </a:p>
          </p:txBody>
        </p:sp>
        <p:grpSp>
          <p:nvGrpSpPr>
            <p:cNvPr id="9" name="组合 8">
              <a:extLst>
                <a:ext uri="{FF2B5EF4-FFF2-40B4-BE49-F238E27FC236}">
                  <a16:creationId xmlns:a16="http://schemas.microsoft.com/office/drawing/2014/main" xmlns="" id="{988919EE-F582-406B-9B1C-DDC27D986A64}"/>
                </a:ext>
              </a:extLst>
            </p:cNvPr>
            <p:cNvGrpSpPr/>
            <p:nvPr/>
          </p:nvGrpSpPr>
          <p:grpSpPr>
            <a:xfrm>
              <a:off x="4371953" y="679756"/>
              <a:ext cx="3448095" cy="228600"/>
              <a:chOff x="5101528" y="679756"/>
              <a:chExt cx="3448095" cy="228600"/>
            </a:xfrm>
          </p:grpSpPr>
          <p:sp>
            <p:nvSpPr>
              <p:cNvPr id="10" name="星形: 五角 9">
                <a:extLst>
                  <a:ext uri="{FF2B5EF4-FFF2-40B4-BE49-F238E27FC236}">
                    <a16:creationId xmlns:a16="http://schemas.microsoft.com/office/drawing/2014/main" xmlns="" id="{0A6F5C42-1E51-4872-A92B-56AF31DA05D7}"/>
                  </a:ext>
                </a:extLst>
              </p:cNvPr>
              <p:cNvSpPr>
                <a:spLocks/>
              </p:cNvSpPr>
              <p:nvPr/>
            </p:nvSpPr>
            <p:spPr>
              <a:xfrm>
                <a:off x="5101528"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星形: 五角 10">
                <a:extLst>
                  <a:ext uri="{FF2B5EF4-FFF2-40B4-BE49-F238E27FC236}">
                    <a16:creationId xmlns:a16="http://schemas.microsoft.com/office/drawing/2014/main" xmlns="" id="{8DDF9D4A-E902-44FB-820D-5BAE87A2AF0C}"/>
                  </a:ext>
                </a:extLst>
              </p:cNvPr>
              <p:cNvSpPr/>
              <p:nvPr/>
            </p:nvSpPr>
            <p:spPr>
              <a:xfrm flipH="1">
                <a:off x="549949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42DB9E7-5ED5-4E00-986B-E919604B5A23}"/>
                  </a:ext>
                </a:extLst>
              </p:cNvPr>
              <p:cNvSpPr>
                <a:spLocks/>
              </p:cNvSpPr>
              <p:nvPr/>
            </p:nvSpPr>
            <p:spPr>
              <a:xfrm>
                <a:off x="8369623"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xmlns="" id="{7161F1DE-E487-4777-9A9B-664A6D5EFA80}"/>
                  </a:ext>
                </a:extLst>
              </p:cNvPr>
              <p:cNvSpPr/>
              <p:nvPr/>
            </p:nvSpPr>
            <p:spPr>
              <a:xfrm flipH="1">
                <a:off x="792384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矩形 13">
            <a:extLst>
              <a:ext uri="{FF2B5EF4-FFF2-40B4-BE49-F238E27FC236}">
                <a16:creationId xmlns:a16="http://schemas.microsoft.com/office/drawing/2014/main" xmlns="" id="{93B6BB01-8BF5-4A2A-8158-66F3B2DC5AEC}"/>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F711E3FB-E0E0-4071-817C-06605E7316B4}"/>
              </a:ext>
            </a:extLst>
          </p:cNvPr>
          <p:cNvSpPr/>
          <p:nvPr/>
        </p:nvSpPr>
        <p:spPr>
          <a:xfrm rot="16200000">
            <a:off x="4896446" y="2564420"/>
            <a:ext cx="5409662" cy="2973216"/>
          </a:xfrm>
          <a:prstGeom prst="rect">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 name="图片 14">
            <a:extLst>
              <a:ext uri="{FF2B5EF4-FFF2-40B4-BE49-F238E27FC236}">
                <a16:creationId xmlns:a16="http://schemas.microsoft.com/office/drawing/2014/main" xmlns="" id="{C6DAF364-1D45-4AF5-93C4-1F85A0DE60AF}"/>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88900" y="1549400"/>
            <a:ext cx="2973216" cy="2870201"/>
          </a:xfrm>
          <a:prstGeom prst="rect">
            <a:avLst/>
          </a:prstGeom>
          <a:ln>
            <a:noFill/>
          </a:ln>
          <a:effectLst>
            <a:outerShdw blurRad="190500" algn="tl" rotWithShape="0">
              <a:srgbClr val="000000">
                <a:alpha val="70000"/>
              </a:srgbClr>
            </a:outerShdw>
            <a:reflection blurRad="6350" stA="50000" endA="300" endPos="55000" dir="5400000" sy="-100000" algn="bl" rotWithShape="0"/>
          </a:effectLst>
        </p:spPr>
      </p:pic>
      <p:pic>
        <p:nvPicPr>
          <p:cNvPr id="16" name="图片 15">
            <a:extLst>
              <a:ext uri="{FF2B5EF4-FFF2-40B4-BE49-F238E27FC236}">
                <a16:creationId xmlns:a16="http://schemas.microsoft.com/office/drawing/2014/main" xmlns="" id="{EF0EA9BF-849B-4311-93B1-2F0F2FBCCB54}"/>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3104117" y="1549400"/>
            <a:ext cx="2973214" cy="2870201"/>
          </a:xfrm>
          <a:prstGeom prst="rect">
            <a:avLst/>
          </a:prstGeom>
          <a:ln>
            <a:noFill/>
          </a:ln>
          <a:effectLst>
            <a:outerShdw blurRad="190500" algn="tl" rotWithShape="0">
              <a:srgbClr val="000000">
                <a:alpha val="70000"/>
              </a:srgbClr>
            </a:outerShdw>
            <a:reflection blurRad="6350" stA="50000" endA="300" endPos="55000" dir="5400000" sy="-100000" algn="bl" rotWithShape="0"/>
          </a:effectLst>
        </p:spPr>
      </p:pic>
      <p:pic>
        <p:nvPicPr>
          <p:cNvPr id="18" name="图片 17">
            <a:extLst>
              <a:ext uri="{FF2B5EF4-FFF2-40B4-BE49-F238E27FC236}">
                <a16:creationId xmlns:a16="http://schemas.microsoft.com/office/drawing/2014/main" xmlns="" id="{AFCE9D6A-D510-4A71-8CB9-4412670E3675}"/>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9134550" y="1549400"/>
            <a:ext cx="2973214" cy="2870201"/>
          </a:xfrm>
          <a:prstGeom prst="rect">
            <a:avLst/>
          </a:prstGeom>
          <a:ln>
            <a:noFill/>
          </a:ln>
          <a:effectLst>
            <a:outerShdw blurRad="190500" algn="tl" rotWithShape="0">
              <a:srgbClr val="000000">
                <a:alpha val="70000"/>
              </a:srgbClr>
            </a:outerShdw>
            <a:reflection blurRad="6350" stA="50000" endA="300" endPos="55000" dir="5400000" sy="-100000" algn="bl" rotWithShape="0"/>
          </a:effectLst>
        </p:spPr>
      </p:pic>
      <p:pic>
        <p:nvPicPr>
          <p:cNvPr id="17" name="图片 16">
            <a:extLst>
              <a:ext uri="{FF2B5EF4-FFF2-40B4-BE49-F238E27FC236}">
                <a16:creationId xmlns:a16="http://schemas.microsoft.com/office/drawing/2014/main" xmlns="" id="{4E11DD74-0630-4C66-AAFE-50D70C934592}"/>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119332" y="1549400"/>
            <a:ext cx="2973216" cy="2870201"/>
          </a:xfrm>
          <a:prstGeom prst="rect">
            <a:avLst/>
          </a:prstGeom>
          <a:ln>
            <a:noFill/>
          </a:ln>
          <a:effectLst>
            <a:outerShdw blurRad="190500" algn="tl" rotWithShape="0">
              <a:srgbClr val="000000">
                <a:alpha val="70000"/>
              </a:srgbClr>
            </a:outerShdw>
            <a:reflection blurRad="6350" stA="50000" endA="300" endPos="55000" dir="5400000" sy="-100000" algn="bl" rotWithShape="0"/>
          </a:effectLst>
        </p:spPr>
      </p:pic>
      <p:sp>
        <p:nvSpPr>
          <p:cNvPr id="22" name="文本框 21">
            <a:extLst>
              <a:ext uri="{FF2B5EF4-FFF2-40B4-BE49-F238E27FC236}">
                <a16:creationId xmlns:a16="http://schemas.microsoft.com/office/drawing/2014/main" xmlns="" id="{D9F3B296-C9FA-4DF1-B94E-F5E3B994AA56}"/>
              </a:ext>
            </a:extLst>
          </p:cNvPr>
          <p:cNvSpPr txBox="1"/>
          <p:nvPr/>
        </p:nvSpPr>
        <p:spPr>
          <a:xfrm>
            <a:off x="454596" y="3755896"/>
            <a:ext cx="2209799" cy="1938992"/>
          </a:xfrm>
          <a:prstGeom prst="rect">
            <a:avLst/>
          </a:prstGeom>
          <a:noFill/>
        </p:spPr>
        <p:txBody>
          <a:bodyPr wrap="square" rtlCol="0">
            <a:spAutoFit/>
          </a:bodyPr>
          <a:lstStyle/>
          <a:p>
            <a:pPr algn="ctr"/>
            <a:r>
              <a:rPr lang="en-US" altLang="zh-CN"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01</a:t>
            </a:r>
            <a:endParaRPr lang="zh-CN" altLang="en-US"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sp>
        <p:nvSpPr>
          <p:cNvPr id="24" name="文本框 23">
            <a:extLst>
              <a:ext uri="{FF2B5EF4-FFF2-40B4-BE49-F238E27FC236}">
                <a16:creationId xmlns:a16="http://schemas.microsoft.com/office/drawing/2014/main" xmlns="" id="{B70B310D-6B58-4C58-B5CD-63FB6DC50677}"/>
              </a:ext>
            </a:extLst>
          </p:cNvPr>
          <p:cNvSpPr txBox="1"/>
          <p:nvPr/>
        </p:nvSpPr>
        <p:spPr>
          <a:xfrm flipH="1">
            <a:off x="162777" y="4806240"/>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sp>
        <p:nvSpPr>
          <p:cNvPr id="25" name="文本框 24">
            <a:extLst>
              <a:ext uri="{FF2B5EF4-FFF2-40B4-BE49-F238E27FC236}">
                <a16:creationId xmlns:a16="http://schemas.microsoft.com/office/drawing/2014/main" xmlns="" id="{6EB8B315-B2C3-442D-8720-305831702B19}"/>
              </a:ext>
            </a:extLst>
          </p:cNvPr>
          <p:cNvSpPr txBox="1"/>
          <p:nvPr/>
        </p:nvSpPr>
        <p:spPr>
          <a:xfrm flipH="1">
            <a:off x="233255" y="5244891"/>
            <a:ext cx="2652481"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sp>
        <p:nvSpPr>
          <p:cNvPr id="28" name="文本框 27">
            <a:extLst>
              <a:ext uri="{FF2B5EF4-FFF2-40B4-BE49-F238E27FC236}">
                <a16:creationId xmlns:a16="http://schemas.microsoft.com/office/drawing/2014/main" xmlns="" id="{8DE5CEF4-728C-4178-BEBC-71C3CB939A65}"/>
              </a:ext>
            </a:extLst>
          </p:cNvPr>
          <p:cNvSpPr txBox="1"/>
          <p:nvPr/>
        </p:nvSpPr>
        <p:spPr>
          <a:xfrm>
            <a:off x="3485153" y="3755896"/>
            <a:ext cx="2209799" cy="1938992"/>
          </a:xfrm>
          <a:prstGeom prst="rect">
            <a:avLst/>
          </a:prstGeom>
          <a:noFill/>
        </p:spPr>
        <p:txBody>
          <a:bodyPr wrap="square" rtlCol="0">
            <a:spAutoFit/>
          </a:bodyPr>
          <a:lstStyle/>
          <a:p>
            <a:pPr algn="ctr"/>
            <a:r>
              <a:rPr lang="en-US" altLang="zh-CN"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02</a:t>
            </a:r>
            <a:endParaRPr lang="zh-CN" altLang="en-US"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sp>
        <p:nvSpPr>
          <p:cNvPr id="29" name="文本框 28">
            <a:extLst>
              <a:ext uri="{FF2B5EF4-FFF2-40B4-BE49-F238E27FC236}">
                <a16:creationId xmlns:a16="http://schemas.microsoft.com/office/drawing/2014/main" xmlns="" id="{09574AD8-56F4-46D5-BB6A-9A652E5F034D}"/>
              </a:ext>
            </a:extLst>
          </p:cNvPr>
          <p:cNvSpPr txBox="1"/>
          <p:nvPr/>
        </p:nvSpPr>
        <p:spPr>
          <a:xfrm flipH="1">
            <a:off x="3193334" y="4806240"/>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sp>
        <p:nvSpPr>
          <p:cNvPr id="30" name="文本框 29">
            <a:extLst>
              <a:ext uri="{FF2B5EF4-FFF2-40B4-BE49-F238E27FC236}">
                <a16:creationId xmlns:a16="http://schemas.microsoft.com/office/drawing/2014/main" xmlns="" id="{08109C7D-8894-44CA-ADA1-EC926FAB6548}"/>
              </a:ext>
            </a:extLst>
          </p:cNvPr>
          <p:cNvSpPr txBox="1"/>
          <p:nvPr/>
        </p:nvSpPr>
        <p:spPr>
          <a:xfrm flipH="1">
            <a:off x="3263812" y="5244891"/>
            <a:ext cx="2652481"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sp>
        <p:nvSpPr>
          <p:cNvPr id="32" name="文本框 31">
            <a:extLst>
              <a:ext uri="{FF2B5EF4-FFF2-40B4-BE49-F238E27FC236}">
                <a16:creationId xmlns:a16="http://schemas.microsoft.com/office/drawing/2014/main" xmlns="" id="{2750E6C9-3A2F-4B26-A622-BB88E6C28E65}"/>
              </a:ext>
            </a:extLst>
          </p:cNvPr>
          <p:cNvSpPr txBox="1"/>
          <p:nvPr/>
        </p:nvSpPr>
        <p:spPr>
          <a:xfrm>
            <a:off x="6499931" y="3755896"/>
            <a:ext cx="2209799" cy="1938992"/>
          </a:xfrm>
          <a:prstGeom prst="rect">
            <a:avLst/>
          </a:prstGeom>
          <a:noFill/>
        </p:spPr>
        <p:txBody>
          <a:bodyPr wrap="square" rtlCol="0">
            <a:spAutoFit/>
          </a:bodyPr>
          <a:lstStyle/>
          <a:p>
            <a:pPr algn="ctr"/>
            <a:r>
              <a:rPr lang="en-US" altLang="zh-CN" sz="12000" b="1" dirty="0">
                <a:gradFill>
                  <a:gsLst>
                    <a:gs pos="0">
                      <a:srgbClr val="5C0E0E">
                        <a:alpha val="0"/>
                      </a:srgbClr>
                    </a:gs>
                    <a:gs pos="74000">
                      <a:srgbClr val="5C0E0E"/>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03</a:t>
            </a:r>
            <a:endParaRPr lang="zh-CN" altLang="en-US" sz="12000" b="1" dirty="0">
              <a:gradFill>
                <a:gsLst>
                  <a:gs pos="0">
                    <a:srgbClr val="5C0E0E">
                      <a:alpha val="0"/>
                    </a:srgbClr>
                  </a:gs>
                  <a:gs pos="74000">
                    <a:srgbClr val="5C0E0E"/>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sp>
        <p:nvSpPr>
          <p:cNvPr id="33" name="文本框 32">
            <a:extLst>
              <a:ext uri="{FF2B5EF4-FFF2-40B4-BE49-F238E27FC236}">
                <a16:creationId xmlns:a16="http://schemas.microsoft.com/office/drawing/2014/main" xmlns="" id="{5553838B-7B16-4FDC-BA0B-7FB409F084E3}"/>
              </a:ext>
            </a:extLst>
          </p:cNvPr>
          <p:cNvSpPr txBox="1"/>
          <p:nvPr/>
        </p:nvSpPr>
        <p:spPr>
          <a:xfrm flipH="1">
            <a:off x="6208112" y="4806240"/>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sp>
        <p:nvSpPr>
          <p:cNvPr id="34" name="文本框 33">
            <a:extLst>
              <a:ext uri="{FF2B5EF4-FFF2-40B4-BE49-F238E27FC236}">
                <a16:creationId xmlns:a16="http://schemas.microsoft.com/office/drawing/2014/main" xmlns="" id="{15809209-BB80-4F70-A553-D2E45465C5B2}"/>
              </a:ext>
            </a:extLst>
          </p:cNvPr>
          <p:cNvSpPr txBox="1"/>
          <p:nvPr/>
        </p:nvSpPr>
        <p:spPr>
          <a:xfrm flipH="1">
            <a:off x="6278590" y="5244891"/>
            <a:ext cx="2652481"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sp>
        <p:nvSpPr>
          <p:cNvPr id="38" name="文本框 37">
            <a:extLst>
              <a:ext uri="{FF2B5EF4-FFF2-40B4-BE49-F238E27FC236}">
                <a16:creationId xmlns:a16="http://schemas.microsoft.com/office/drawing/2014/main" xmlns="" id="{2F0BC321-D50E-4E1B-87E0-D0EED4AFADBC}"/>
              </a:ext>
            </a:extLst>
          </p:cNvPr>
          <p:cNvSpPr txBox="1"/>
          <p:nvPr/>
        </p:nvSpPr>
        <p:spPr>
          <a:xfrm>
            <a:off x="9531447" y="3755896"/>
            <a:ext cx="2209799" cy="1938992"/>
          </a:xfrm>
          <a:prstGeom prst="rect">
            <a:avLst/>
          </a:prstGeom>
          <a:noFill/>
        </p:spPr>
        <p:txBody>
          <a:bodyPr wrap="square" rtlCol="0">
            <a:spAutoFit/>
          </a:bodyPr>
          <a:lstStyle/>
          <a:p>
            <a:pPr algn="ctr"/>
            <a:r>
              <a:rPr lang="en-US" altLang="zh-CN"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04</a:t>
            </a:r>
            <a:endParaRPr lang="zh-CN" altLang="en-US" sz="12000" b="1" dirty="0">
              <a:gradFill>
                <a:gsLst>
                  <a:gs pos="0">
                    <a:srgbClr val="C9A55A">
                      <a:alpha val="0"/>
                    </a:srgbClr>
                  </a:gs>
                  <a:gs pos="74000">
                    <a:srgbClr val="C9A55A"/>
                  </a:gs>
                </a:gsLst>
                <a:lin ang="5400000" scaled="1"/>
              </a:gra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endParaRPr>
          </a:p>
        </p:txBody>
      </p:sp>
      <p:sp>
        <p:nvSpPr>
          <p:cNvPr id="39" name="文本框 38">
            <a:extLst>
              <a:ext uri="{FF2B5EF4-FFF2-40B4-BE49-F238E27FC236}">
                <a16:creationId xmlns:a16="http://schemas.microsoft.com/office/drawing/2014/main" xmlns="" id="{9628E778-39C7-4253-B441-4A7E84F42F51}"/>
              </a:ext>
            </a:extLst>
          </p:cNvPr>
          <p:cNvSpPr txBox="1"/>
          <p:nvPr/>
        </p:nvSpPr>
        <p:spPr>
          <a:xfrm flipH="1">
            <a:off x="9239628" y="4806240"/>
            <a:ext cx="2793437" cy="400110"/>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2000" dirty="0">
                <a:solidFill>
                  <a:schemeClr val="bg1"/>
                </a:solidFill>
              </a:rPr>
              <a:t>输入文字内容</a:t>
            </a:r>
          </a:p>
        </p:txBody>
      </p:sp>
      <p:sp>
        <p:nvSpPr>
          <p:cNvPr id="40" name="文本框 39">
            <a:extLst>
              <a:ext uri="{FF2B5EF4-FFF2-40B4-BE49-F238E27FC236}">
                <a16:creationId xmlns:a16="http://schemas.microsoft.com/office/drawing/2014/main" xmlns="" id="{05207B73-A56A-4F20-AF23-14AAD20CF0D9}"/>
              </a:ext>
            </a:extLst>
          </p:cNvPr>
          <p:cNvSpPr txBox="1"/>
          <p:nvPr/>
        </p:nvSpPr>
        <p:spPr>
          <a:xfrm flipH="1">
            <a:off x="9310106" y="5244891"/>
            <a:ext cx="2652481"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a:t>
            </a:r>
          </a:p>
        </p:txBody>
      </p:sp>
    </p:spTree>
    <p:extLst>
      <p:ext uri="{BB962C8B-B14F-4D97-AF65-F5344CB8AC3E}">
        <p14:creationId xmlns:p14="http://schemas.microsoft.com/office/powerpoint/2010/main" val="3686229591"/>
      </p:ext>
    </p:extLst>
  </p:cSld>
  <p:clrMapOvr>
    <a:masterClrMapping/>
  </p:clrMapOvr>
  <mc:AlternateContent xmlns:mc="http://schemas.openxmlformats.org/markup-compatibility/2006" xmlns:p14="http://schemas.microsoft.com/office/powerpoint/2010/main">
    <mc:Choice Requires="p14">
      <p:transition spd="slow" p14:dur="1500">
        <p14:ripple dir="lu"/>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0">
            <a:extLst>
              <a:ext uri="{FF2B5EF4-FFF2-40B4-BE49-F238E27FC236}">
                <a16:creationId xmlns:a16="http://schemas.microsoft.com/office/drawing/2014/main" xmlns="" id="{5FE31659-C1DA-4DF0-BC2C-C060956F69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5" name="图片 4">
            <a:extLst>
              <a:ext uri="{FF2B5EF4-FFF2-40B4-BE49-F238E27FC236}">
                <a16:creationId xmlns:a16="http://schemas.microsoft.com/office/drawing/2014/main" xmlns="" id="{D502338D-B6D8-4DD0-8CA4-E0BEB36489D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6" name="梯形 5">
            <a:extLst>
              <a:ext uri="{FF2B5EF4-FFF2-40B4-BE49-F238E27FC236}">
                <a16:creationId xmlns:a16="http://schemas.microsoft.com/office/drawing/2014/main" xmlns="" id="{4D439024-0260-4AD3-827D-8356E0540CA7}"/>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96593AFE-A8F1-4ECD-8EC0-B718C6F4E373}"/>
              </a:ext>
            </a:extLst>
          </p:cNvPr>
          <p:cNvGrpSpPr/>
          <p:nvPr/>
        </p:nvGrpSpPr>
        <p:grpSpPr>
          <a:xfrm>
            <a:off x="2128065" y="393070"/>
            <a:ext cx="7935870" cy="584775"/>
            <a:chOff x="2128065" y="470890"/>
            <a:chExt cx="7935870" cy="584775"/>
          </a:xfrm>
        </p:grpSpPr>
        <p:sp>
          <p:nvSpPr>
            <p:cNvPr id="8" name="文本框 7">
              <a:extLst>
                <a:ext uri="{FF2B5EF4-FFF2-40B4-BE49-F238E27FC236}">
                  <a16:creationId xmlns:a16="http://schemas.microsoft.com/office/drawing/2014/main" xmlns="" id="{3871AA93-CD92-4E60-9B7A-61C27621CA2F}"/>
                </a:ext>
              </a:extLst>
            </p:cNvPr>
            <p:cNvSpPr txBox="1"/>
            <p:nvPr/>
          </p:nvSpPr>
          <p:spPr>
            <a:xfrm>
              <a:off x="2128065" y="47089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5"/>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奋斗的时代</a:t>
              </a:r>
            </a:p>
          </p:txBody>
        </p:sp>
        <p:grpSp>
          <p:nvGrpSpPr>
            <p:cNvPr id="9" name="组合 8">
              <a:extLst>
                <a:ext uri="{FF2B5EF4-FFF2-40B4-BE49-F238E27FC236}">
                  <a16:creationId xmlns:a16="http://schemas.microsoft.com/office/drawing/2014/main" xmlns="" id="{988919EE-F582-406B-9B1C-DDC27D986A64}"/>
                </a:ext>
              </a:extLst>
            </p:cNvPr>
            <p:cNvGrpSpPr/>
            <p:nvPr/>
          </p:nvGrpSpPr>
          <p:grpSpPr>
            <a:xfrm>
              <a:off x="4371953" y="679756"/>
              <a:ext cx="3448095" cy="228600"/>
              <a:chOff x="5101528" y="679756"/>
              <a:chExt cx="3448095" cy="228600"/>
            </a:xfrm>
          </p:grpSpPr>
          <p:sp>
            <p:nvSpPr>
              <p:cNvPr id="10" name="星形: 五角 9">
                <a:extLst>
                  <a:ext uri="{FF2B5EF4-FFF2-40B4-BE49-F238E27FC236}">
                    <a16:creationId xmlns:a16="http://schemas.microsoft.com/office/drawing/2014/main" xmlns="" id="{0A6F5C42-1E51-4872-A92B-56AF31DA05D7}"/>
                  </a:ext>
                </a:extLst>
              </p:cNvPr>
              <p:cNvSpPr>
                <a:spLocks/>
              </p:cNvSpPr>
              <p:nvPr/>
            </p:nvSpPr>
            <p:spPr>
              <a:xfrm>
                <a:off x="5101528"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星形: 五角 10">
                <a:extLst>
                  <a:ext uri="{FF2B5EF4-FFF2-40B4-BE49-F238E27FC236}">
                    <a16:creationId xmlns:a16="http://schemas.microsoft.com/office/drawing/2014/main" xmlns="" id="{8DDF9D4A-E902-44FB-820D-5BAE87A2AF0C}"/>
                  </a:ext>
                </a:extLst>
              </p:cNvPr>
              <p:cNvSpPr/>
              <p:nvPr/>
            </p:nvSpPr>
            <p:spPr>
              <a:xfrm flipH="1">
                <a:off x="549949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42DB9E7-5ED5-4E00-986B-E919604B5A23}"/>
                  </a:ext>
                </a:extLst>
              </p:cNvPr>
              <p:cNvSpPr>
                <a:spLocks/>
              </p:cNvSpPr>
              <p:nvPr/>
            </p:nvSpPr>
            <p:spPr>
              <a:xfrm>
                <a:off x="8369623"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xmlns="" id="{7161F1DE-E487-4777-9A9B-664A6D5EFA80}"/>
                  </a:ext>
                </a:extLst>
              </p:cNvPr>
              <p:cNvSpPr/>
              <p:nvPr/>
            </p:nvSpPr>
            <p:spPr>
              <a:xfrm flipH="1">
                <a:off x="792384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矩形 13">
            <a:extLst>
              <a:ext uri="{FF2B5EF4-FFF2-40B4-BE49-F238E27FC236}">
                <a16:creationId xmlns:a16="http://schemas.microsoft.com/office/drawing/2014/main" xmlns="" id="{93B6BB01-8BF5-4A2A-8158-66F3B2DC5AEC}"/>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DBCC6A8D-268E-4D33-BB3D-BD36739C920F}"/>
              </a:ext>
            </a:extLst>
          </p:cNvPr>
          <p:cNvPicPr>
            <a:picLocks noChangeAspect="1"/>
          </p:cNvPicPr>
          <p:nvPr/>
        </p:nvPicPr>
        <p:blipFill>
          <a:blip r:embed="rId8">
            <a:extLst>
              <a:ext uri="{28A0092B-C50C-407E-A947-70E740481C1C}">
                <a14:useLocalDpi xmlns:a14="http://schemas.microsoft.com/office/drawing/2010/main"/>
              </a:ext>
            </a:extLst>
          </a:blip>
          <a:srcRect/>
          <a:stretch/>
        </p:blipFill>
        <p:spPr>
          <a:xfrm>
            <a:off x="726330" y="1771967"/>
            <a:ext cx="2920334" cy="4456870"/>
          </a:xfrm>
          <a:prstGeom prst="diamond">
            <a:avLst/>
          </a:prstGeom>
          <a:ln w="38100">
            <a:solidFill>
              <a:srgbClr val="836C4A"/>
            </a:solidFill>
          </a:ln>
          <a:effectLst>
            <a:outerShdw blurRad="50800" dist="76200" dir="2700000" algn="tl" rotWithShape="0">
              <a:prstClr val="black">
                <a:alpha val="40000"/>
              </a:prstClr>
            </a:outerShdw>
          </a:effectLst>
        </p:spPr>
      </p:pic>
      <p:sp>
        <p:nvSpPr>
          <p:cNvPr id="18" name="菱形 17">
            <a:extLst>
              <a:ext uri="{FF2B5EF4-FFF2-40B4-BE49-F238E27FC236}">
                <a16:creationId xmlns:a16="http://schemas.microsoft.com/office/drawing/2014/main" xmlns="" id="{4A3357EB-0E6F-44A9-92BF-76F87836366A}"/>
              </a:ext>
            </a:extLst>
          </p:cNvPr>
          <p:cNvSpPr/>
          <p:nvPr/>
        </p:nvSpPr>
        <p:spPr>
          <a:xfrm>
            <a:off x="4053066" y="2694401"/>
            <a:ext cx="1767290" cy="2650933"/>
          </a:xfrm>
          <a:prstGeom prst="diamond">
            <a:avLst/>
          </a:prstGeom>
          <a:gradFill>
            <a:gsLst>
              <a:gs pos="0">
                <a:schemeClr val="accent4">
                  <a:lumMod val="75000"/>
                  <a:alpha val="0"/>
                </a:schemeClr>
              </a:gs>
              <a:gs pos="74000">
                <a:schemeClr val="accent4">
                  <a:lumMod val="75000"/>
                </a:schemeClr>
              </a:gs>
            </a:gsLst>
            <a:lin ang="5400000" scaled="1"/>
          </a:gra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a:extLst>
              <a:ext uri="{FF2B5EF4-FFF2-40B4-BE49-F238E27FC236}">
                <a16:creationId xmlns:a16="http://schemas.microsoft.com/office/drawing/2014/main" xmlns="" id="{43C44D47-DA29-40D6-BC98-BB78BDC9DA73}"/>
              </a:ext>
            </a:extLst>
          </p:cNvPr>
          <p:cNvSpPr/>
          <p:nvPr/>
        </p:nvSpPr>
        <p:spPr>
          <a:xfrm>
            <a:off x="3000362" y="4047222"/>
            <a:ext cx="1767289" cy="2650934"/>
          </a:xfrm>
          <a:prstGeom prst="diamond">
            <a:avLst/>
          </a:prstGeom>
          <a:gradFill>
            <a:gsLst>
              <a:gs pos="0">
                <a:schemeClr val="accent4">
                  <a:lumMod val="75000"/>
                  <a:alpha val="0"/>
                </a:schemeClr>
              </a:gs>
              <a:gs pos="74000">
                <a:schemeClr val="accent4">
                  <a:lumMod val="75000"/>
                </a:schemeClr>
              </a:gs>
            </a:gsLst>
            <a:lin ang="5400000" scaled="1"/>
          </a:gra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93F66065-6D1E-4FD7-B807-CA77CF46B3C1}"/>
              </a:ext>
            </a:extLst>
          </p:cNvPr>
          <p:cNvSpPr txBox="1"/>
          <p:nvPr/>
        </p:nvSpPr>
        <p:spPr>
          <a:xfrm flipH="1">
            <a:off x="3998188" y="3291387"/>
            <a:ext cx="1877046" cy="1469120"/>
          </a:xfrm>
          <a:prstGeom prst="rect">
            <a:avLst/>
          </a:prstGeom>
          <a:noFill/>
          <a:ln w="19050">
            <a:noFill/>
          </a:ln>
        </p:spPr>
        <p:txBody>
          <a:bodyPr wrap="square" rtlCol="0">
            <a:spAutoFit/>
          </a:bodyPr>
          <a:lstStyle/>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文</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本</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标</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题</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xmlns="" id="{AE34D01D-CC0D-4368-AFE9-5B60A47C9696}"/>
              </a:ext>
            </a:extLst>
          </p:cNvPr>
          <p:cNvSpPr txBox="1"/>
          <p:nvPr/>
        </p:nvSpPr>
        <p:spPr>
          <a:xfrm flipH="1">
            <a:off x="2936743" y="4634017"/>
            <a:ext cx="1877046" cy="1469120"/>
          </a:xfrm>
          <a:prstGeom prst="rect">
            <a:avLst/>
          </a:prstGeom>
          <a:noFill/>
          <a:ln w="19050">
            <a:noFill/>
          </a:ln>
        </p:spPr>
        <p:txBody>
          <a:bodyPr wrap="square" rtlCol="0">
            <a:spAutoFit/>
          </a:bodyPr>
          <a:lstStyle/>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文</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本</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标</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题</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cxnSp>
        <p:nvCxnSpPr>
          <p:cNvPr id="24" name="直接连接符 23">
            <a:extLst>
              <a:ext uri="{FF2B5EF4-FFF2-40B4-BE49-F238E27FC236}">
                <a16:creationId xmlns:a16="http://schemas.microsoft.com/office/drawing/2014/main" xmlns="" id="{B73152F8-97D1-46DE-9118-01CDD6599FD8}"/>
              </a:ext>
            </a:extLst>
          </p:cNvPr>
          <p:cNvCxnSpPr>
            <a:cxnSpLocks/>
            <a:endCxn id="20" idx="1"/>
          </p:cNvCxnSpPr>
          <p:nvPr/>
        </p:nvCxnSpPr>
        <p:spPr>
          <a:xfrm flipH="1">
            <a:off x="4862596" y="2615496"/>
            <a:ext cx="9884534" cy="1137"/>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0AC1F7FA-FB6C-44DA-8CB2-3CA81B4C4CFD}"/>
              </a:ext>
            </a:extLst>
          </p:cNvPr>
          <p:cNvGrpSpPr/>
          <p:nvPr/>
        </p:nvGrpSpPr>
        <p:grpSpPr>
          <a:xfrm>
            <a:off x="2985550" y="1302648"/>
            <a:ext cx="1877046" cy="2650934"/>
            <a:chOff x="2868820" y="1263738"/>
            <a:chExt cx="1877046" cy="2650934"/>
          </a:xfrm>
        </p:grpSpPr>
        <p:sp>
          <p:nvSpPr>
            <p:cNvPr id="17" name="菱形 16">
              <a:extLst>
                <a:ext uri="{FF2B5EF4-FFF2-40B4-BE49-F238E27FC236}">
                  <a16:creationId xmlns:a16="http://schemas.microsoft.com/office/drawing/2014/main" xmlns="" id="{BBAA7119-2440-430A-A25A-EFF1716B0E1D}"/>
                </a:ext>
              </a:extLst>
            </p:cNvPr>
            <p:cNvSpPr/>
            <p:nvPr/>
          </p:nvSpPr>
          <p:spPr>
            <a:xfrm>
              <a:off x="2869535" y="1263738"/>
              <a:ext cx="1767289" cy="2650934"/>
            </a:xfrm>
            <a:prstGeom prst="diamond">
              <a:avLst/>
            </a:prstGeom>
            <a:gradFill>
              <a:gsLst>
                <a:gs pos="0">
                  <a:schemeClr val="accent4">
                    <a:lumMod val="75000"/>
                    <a:alpha val="0"/>
                  </a:schemeClr>
                </a:gs>
                <a:gs pos="74000">
                  <a:schemeClr val="accent4">
                    <a:lumMod val="75000"/>
                  </a:schemeClr>
                </a:gs>
              </a:gsLst>
              <a:lin ang="5400000" scaled="1"/>
            </a:gra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17946C42-0510-4C5E-9D42-DD0EA8FD69B4}"/>
                </a:ext>
              </a:extLst>
            </p:cNvPr>
            <p:cNvSpPr txBox="1"/>
            <p:nvPr/>
          </p:nvSpPr>
          <p:spPr>
            <a:xfrm flipH="1">
              <a:off x="2868820" y="1843163"/>
              <a:ext cx="1877046" cy="1469120"/>
            </a:xfrm>
            <a:prstGeom prst="rect">
              <a:avLst/>
            </a:prstGeom>
            <a:noFill/>
            <a:ln w="19050">
              <a:noFill/>
            </a:ln>
          </p:spPr>
          <p:txBody>
            <a:bodyPr wrap="square" rtlCol="0">
              <a:spAutoFit/>
            </a:bodyPr>
            <a:lstStyle/>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文</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本</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标</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14000"/>
                </a:lnSpc>
              </a:pP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题</a:t>
              </a:r>
              <a:endParaRPr lang="en-US" altLang="zh-CN"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7" name="直接连接符 26">
            <a:extLst>
              <a:ext uri="{FF2B5EF4-FFF2-40B4-BE49-F238E27FC236}">
                <a16:creationId xmlns:a16="http://schemas.microsoft.com/office/drawing/2014/main" xmlns="" id="{64546551-4009-4421-8B21-77EB3F8837FC}"/>
              </a:ext>
            </a:extLst>
          </p:cNvPr>
          <p:cNvCxnSpPr>
            <a:cxnSpLocks/>
          </p:cNvCxnSpPr>
          <p:nvPr/>
        </p:nvCxnSpPr>
        <p:spPr>
          <a:xfrm flipH="1">
            <a:off x="5875234" y="3988857"/>
            <a:ext cx="9884534" cy="1137"/>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3276360E-B810-4428-BC21-D9D07178709D}"/>
              </a:ext>
            </a:extLst>
          </p:cNvPr>
          <p:cNvCxnSpPr>
            <a:cxnSpLocks/>
          </p:cNvCxnSpPr>
          <p:nvPr/>
        </p:nvCxnSpPr>
        <p:spPr>
          <a:xfrm flipH="1">
            <a:off x="4877408" y="5479733"/>
            <a:ext cx="9884534" cy="1137"/>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E1DD600F-25E2-4CA0-8A35-303D04F8A00D}"/>
              </a:ext>
            </a:extLst>
          </p:cNvPr>
          <p:cNvSpPr txBox="1"/>
          <p:nvPr/>
        </p:nvSpPr>
        <p:spPr>
          <a:xfrm flipH="1">
            <a:off x="4767649" y="1710464"/>
            <a:ext cx="6419157" cy="1077218"/>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输入文字内容输入文字内容输入文字内容输入文字内容输入文字内容输入文字内容输入文字内容输入文字内容输入文字内容输入文字内容输入文字内容输入文字内容输入文字内容输入文字内容输入文字内容</a:t>
            </a:r>
          </a:p>
          <a:p>
            <a:pPr algn="just"/>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xmlns="" id="{CA734A8E-07C2-4B3B-9543-A87D2A0954BF}"/>
              </a:ext>
            </a:extLst>
          </p:cNvPr>
          <p:cNvSpPr txBox="1"/>
          <p:nvPr/>
        </p:nvSpPr>
        <p:spPr>
          <a:xfrm flipH="1">
            <a:off x="5820356" y="3154105"/>
            <a:ext cx="5522093" cy="830997"/>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输入文字内容输入文字内容输入文字内容输入文字内容输入文字内容输入文字内容输入文字内容输入文字内容输入文字内容输入文字内容输入文字内容输入文字内容输入文字内容</a:t>
            </a:r>
          </a:p>
        </p:txBody>
      </p:sp>
      <p:sp>
        <p:nvSpPr>
          <p:cNvPr id="33" name="文本框 32">
            <a:extLst>
              <a:ext uri="{FF2B5EF4-FFF2-40B4-BE49-F238E27FC236}">
                <a16:creationId xmlns:a16="http://schemas.microsoft.com/office/drawing/2014/main" xmlns="" id="{0782111D-017F-4F44-8E7B-C9ECE74DDA02}"/>
              </a:ext>
            </a:extLst>
          </p:cNvPr>
          <p:cNvSpPr txBox="1"/>
          <p:nvPr/>
        </p:nvSpPr>
        <p:spPr>
          <a:xfrm flipH="1">
            <a:off x="5829779" y="4591239"/>
            <a:ext cx="5522092" cy="830997"/>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输入文字内容输入文字内容输入文字内容输入文字内容输入文字内容输入文字内容输入文字内容输入文字内容输入文字内容输入文字内容输入文字内容输入文字内容输入文字内容</a:t>
            </a:r>
          </a:p>
        </p:txBody>
      </p:sp>
    </p:spTree>
    <p:extLst>
      <p:ext uri="{BB962C8B-B14F-4D97-AF65-F5344CB8AC3E}">
        <p14:creationId xmlns:p14="http://schemas.microsoft.com/office/powerpoint/2010/main" val="2699568948"/>
      </p:ext>
    </p:extLst>
  </p:cSld>
  <p:clrMapOvr>
    <a:masterClrMapping/>
  </p:clrMapOvr>
  <mc:AlternateContent xmlns:mc="http://schemas.openxmlformats.org/markup-compatibility/2006" xmlns:p14="http://schemas.microsoft.com/office/powerpoint/2010/main">
    <mc:Choice Requires="p14">
      <p:transition spd="slow" p14:dur="1500">
        <p14:ripple dir="ru"/>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0">
            <a:extLst>
              <a:ext uri="{FF2B5EF4-FFF2-40B4-BE49-F238E27FC236}">
                <a16:creationId xmlns:a16="http://schemas.microsoft.com/office/drawing/2014/main" xmlns="" id="{5FE31659-C1DA-4DF0-BC2C-C060956F69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5" name="图片 4">
            <a:extLst>
              <a:ext uri="{FF2B5EF4-FFF2-40B4-BE49-F238E27FC236}">
                <a16:creationId xmlns:a16="http://schemas.microsoft.com/office/drawing/2014/main" xmlns="" id="{D502338D-B6D8-4DD0-8CA4-E0BEB36489D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6" name="梯形 5">
            <a:extLst>
              <a:ext uri="{FF2B5EF4-FFF2-40B4-BE49-F238E27FC236}">
                <a16:creationId xmlns:a16="http://schemas.microsoft.com/office/drawing/2014/main" xmlns="" id="{4D439024-0260-4AD3-827D-8356E0540CA7}"/>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988919EE-F582-406B-9B1C-DDC27D986A64}"/>
              </a:ext>
            </a:extLst>
          </p:cNvPr>
          <p:cNvGrpSpPr/>
          <p:nvPr/>
        </p:nvGrpSpPr>
        <p:grpSpPr>
          <a:xfrm>
            <a:off x="4371953" y="601936"/>
            <a:ext cx="3448095" cy="228600"/>
            <a:chOff x="5101528" y="679756"/>
            <a:chExt cx="3448095" cy="228600"/>
          </a:xfrm>
        </p:grpSpPr>
        <p:sp>
          <p:nvSpPr>
            <p:cNvPr id="10" name="星形: 五角 9">
              <a:extLst>
                <a:ext uri="{FF2B5EF4-FFF2-40B4-BE49-F238E27FC236}">
                  <a16:creationId xmlns:a16="http://schemas.microsoft.com/office/drawing/2014/main" xmlns="" id="{0A6F5C42-1E51-4872-A92B-56AF31DA05D7}"/>
                </a:ext>
              </a:extLst>
            </p:cNvPr>
            <p:cNvSpPr>
              <a:spLocks/>
            </p:cNvSpPr>
            <p:nvPr/>
          </p:nvSpPr>
          <p:spPr>
            <a:xfrm>
              <a:off x="5101528" y="704056"/>
              <a:ext cx="180000" cy="180000"/>
            </a:xfrm>
            <a:prstGeom prst="star5">
              <a:avLst/>
            </a:prstGeom>
            <a:blipFill>
              <a:blip r:embed="rId5"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星形: 五角 10">
              <a:extLst>
                <a:ext uri="{FF2B5EF4-FFF2-40B4-BE49-F238E27FC236}">
                  <a16:creationId xmlns:a16="http://schemas.microsoft.com/office/drawing/2014/main" xmlns="" id="{8DDF9D4A-E902-44FB-820D-5BAE87A2AF0C}"/>
                </a:ext>
              </a:extLst>
            </p:cNvPr>
            <p:cNvSpPr/>
            <p:nvPr/>
          </p:nvSpPr>
          <p:spPr>
            <a:xfrm flipH="1">
              <a:off x="5499491" y="679756"/>
              <a:ext cx="228600" cy="2286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42DB9E7-5ED5-4E00-986B-E919604B5A23}"/>
                </a:ext>
              </a:extLst>
            </p:cNvPr>
            <p:cNvSpPr>
              <a:spLocks/>
            </p:cNvSpPr>
            <p:nvPr/>
          </p:nvSpPr>
          <p:spPr>
            <a:xfrm>
              <a:off x="8369623" y="704056"/>
              <a:ext cx="180000" cy="180000"/>
            </a:xfrm>
            <a:prstGeom prst="star5">
              <a:avLst/>
            </a:prstGeom>
            <a:blipFill>
              <a:blip r:embed="rId5"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xmlns="" id="{7161F1DE-E487-4777-9A9B-664A6D5EFA80}"/>
                </a:ext>
              </a:extLst>
            </p:cNvPr>
            <p:cNvSpPr/>
            <p:nvPr/>
          </p:nvSpPr>
          <p:spPr>
            <a:xfrm flipH="1">
              <a:off x="7923841" y="679756"/>
              <a:ext cx="228600" cy="2286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a:extLst>
              <a:ext uri="{FF2B5EF4-FFF2-40B4-BE49-F238E27FC236}">
                <a16:creationId xmlns:a16="http://schemas.microsoft.com/office/drawing/2014/main" xmlns="" id="{93B6BB01-8BF5-4A2A-8158-66F3B2DC5AEC}"/>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AutoShape 3">
            <a:extLst>
              <a:ext uri="{FF2B5EF4-FFF2-40B4-BE49-F238E27FC236}">
                <a16:creationId xmlns:a16="http://schemas.microsoft.com/office/drawing/2014/main" xmlns="" id="{05EE7532-49EE-4AA7-A15A-B274E3B7C6BA}"/>
              </a:ext>
            </a:extLst>
          </p:cNvPr>
          <p:cNvSpPr>
            <a:spLocks noChangeAspect="1" noChangeArrowheads="1" noTextEdit="1"/>
          </p:cNvSpPr>
          <p:nvPr/>
        </p:nvSpPr>
        <p:spPr bwMode="auto">
          <a:xfrm>
            <a:off x="3833813" y="854075"/>
            <a:ext cx="4524375" cy="514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a:extLst>
              <a:ext uri="{FF2B5EF4-FFF2-40B4-BE49-F238E27FC236}">
                <a16:creationId xmlns:a16="http://schemas.microsoft.com/office/drawing/2014/main" xmlns="" id="{2741AF06-0E19-44BD-82D9-A7F7AA425F8A}"/>
              </a:ext>
            </a:extLst>
          </p:cNvPr>
          <p:cNvGrpSpPr/>
          <p:nvPr/>
        </p:nvGrpSpPr>
        <p:grpSpPr>
          <a:xfrm>
            <a:off x="1600200" y="1549400"/>
            <a:ext cx="2693520" cy="4915530"/>
            <a:chOff x="8222212" y="1607420"/>
            <a:chExt cx="1995051" cy="4277712"/>
          </a:xfrm>
        </p:grpSpPr>
        <p:grpSp>
          <p:nvGrpSpPr>
            <p:cNvPr id="16" name="îŝlíḍè">
              <a:extLst>
                <a:ext uri="{FF2B5EF4-FFF2-40B4-BE49-F238E27FC236}">
                  <a16:creationId xmlns:a16="http://schemas.microsoft.com/office/drawing/2014/main" xmlns="" id="{B1943739-8E1C-4008-9773-84DF4E70E565}"/>
                </a:ext>
              </a:extLst>
            </p:cNvPr>
            <p:cNvGrpSpPr/>
            <p:nvPr/>
          </p:nvGrpSpPr>
          <p:grpSpPr>
            <a:xfrm>
              <a:off x="8251315" y="1648355"/>
              <a:ext cx="1945878" cy="4216309"/>
              <a:chOff x="1711325" y="560388"/>
              <a:chExt cx="3078163" cy="6540500"/>
            </a:xfrm>
          </p:grpSpPr>
          <p:sp>
            <p:nvSpPr>
              <p:cNvPr id="18" name="íṩḻïḑè">
                <a:extLst>
                  <a:ext uri="{FF2B5EF4-FFF2-40B4-BE49-F238E27FC236}">
                    <a16:creationId xmlns:a16="http://schemas.microsoft.com/office/drawing/2014/main" xmlns="" id="{496CB7BA-DC76-4AAF-BE35-23FA59E32AB1}"/>
                  </a:ext>
                </a:extLst>
              </p:cNvPr>
              <p:cNvSpPr/>
              <p:nvPr/>
            </p:nvSpPr>
            <p:spPr bwMode="auto">
              <a:xfrm>
                <a:off x="1711325" y="560388"/>
                <a:ext cx="3078163" cy="6540500"/>
              </a:xfrm>
              <a:custGeom>
                <a:avLst/>
                <a:gdLst>
                  <a:gd name="T0" fmla="*/ 1137 w 8550"/>
                  <a:gd name="T1" fmla="*/ 18168 h 18169"/>
                  <a:gd name="T2" fmla="*/ 1137 w 8550"/>
                  <a:gd name="T3" fmla="*/ 18168 h 18169"/>
                  <a:gd name="T4" fmla="*/ 0 w 8550"/>
                  <a:gd name="T5" fmla="*/ 17031 h 18169"/>
                  <a:gd name="T6" fmla="*/ 0 w 8550"/>
                  <a:gd name="T7" fmla="*/ 1137 h 18169"/>
                  <a:gd name="T8" fmla="*/ 1137 w 8550"/>
                  <a:gd name="T9" fmla="*/ 0 h 18169"/>
                  <a:gd name="T10" fmla="*/ 7412 w 8550"/>
                  <a:gd name="T11" fmla="*/ 0 h 18169"/>
                  <a:gd name="T12" fmla="*/ 8549 w 8550"/>
                  <a:gd name="T13" fmla="*/ 1137 h 18169"/>
                  <a:gd name="T14" fmla="*/ 8549 w 8550"/>
                  <a:gd name="T15" fmla="*/ 17031 h 18169"/>
                  <a:gd name="T16" fmla="*/ 7412 w 8550"/>
                  <a:gd name="T17" fmla="*/ 18168 h 18169"/>
                  <a:gd name="T18" fmla="*/ 1137 w 8550"/>
                  <a:gd name="T19" fmla="*/ 18168 h 18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50" h="18169">
                    <a:moveTo>
                      <a:pt x="1137" y="18168"/>
                    </a:moveTo>
                    <a:lnTo>
                      <a:pt x="1137" y="18168"/>
                    </a:lnTo>
                    <a:cubicBezTo>
                      <a:pt x="525" y="18168"/>
                      <a:pt x="0" y="17665"/>
                      <a:pt x="0" y="17031"/>
                    </a:cubicBezTo>
                    <a:cubicBezTo>
                      <a:pt x="0" y="1137"/>
                      <a:pt x="0" y="1137"/>
                      <a:pt x="0" y="1137"/>
                    </a:cubicBezTo>
                    <a:cubicBezTo>
                      <a:pt x="0" y="481"/>
                      <a:pt x="481" y="0"/>
                      <a:pt x="1137" y="0"/>
                    </a:cubicBezTo>
                    <a:cubicBezTo>
                      <a:pt x="7412" y="0"/>
                      <a:pt x="7412" y="0"/>
                      <a:pt x="7412" y="0"/>
                    </a:cubicBezTo>
                    <a:cubicBezTo>
                      <a:pt x="8068" y="0"/>
                      <a:pt x="8549" y="481"/>
                      <a:pt x="8549" y="1137"/>
                    </a:cubicBezTo>
                    <a:cubicBezTo>
                      <a:pt x="8549" y="17031"/>
                      <a:pt x="8549" y="17031"/>
                      <a:pt x="8549" y="17031"/>
                    </a:cubicBezTo>
                    <a:cubicBezTo>
                      <a:pt x="8549" y="17665"/>
                      <a:pt x="8046" y="18168"/>
                      <a:pt x="7412" y="18168"/>
                    </a:cubicBezTo>
                    <a:lnTo>
                      <a:pt x="1137" y="18168"/>
                    </a:lnTo>
                  </a:path>
                </a:pathLst>
              </a:custGeom>
              <a:solidFill>
                <a:srgbClr val="F4F4F4"/>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sp>
            <p:nvSpPr>
              <p:cNvPr id="20" name="íṥļíḋè">
                <a:extLst>
                  <a:ext uri="{FF2B5EF4-FFF2-40B4-BE49-F238E27FC236}">
                    <a16:creationId xmlns:a16="http://schemas.microsoft.com/office/drawing/2014/main" xmlns="" id="{A5A35DBF-6E43-4901-9D90-136F904DE6A8}"/>
                  </a:ext>
                </a:extLst>
              </p:cNvPr>
              <p:cNvSpPr/>
              <p:nvPr/>
            </p:nvSpPr>
            <p:spPr bwMode="auto">
              <a:xfrm>
                <a:off x="2963863" y="6361113"/>
                <a:ext cx="574675" cy="574675"/>
              </a:xfrm>
              <a:custGeom>
                <a:avLst/>
                <a:gdLst>
                  <a:gd name="T0" fmla="*/ 1596 w 1597"/>
                  <a:gd name="T1" fmla="*/ 787 h 1597"/>
                  <a:gd name="T2" fmla="*/ 1596 w 1597"/>
                  <a:gd name="T3" fmla="*/ 787 h 1597"/>
                  <a:gd name="T4" fmla="*/ 809 w 1597"/>
                  <a:gd name="T5" fmla="*/ 1596 h 1597"/>
                  <a:gd name="T6" fmla="*/ 0 w 1597"/>
                  <a:gd name="T7" fmla="*/ 787 h 1597"/>
                  <a:gd name="T8" fmla="*/ 809 w 1597"/>
                  <a:gd name="T9" fmla="*/ 0 h 1597"/>
                  <a:gd name="T10" fmla="*/ 1596 w 1597"/>
                  <a:gd name="T11" fmla="*/ 787 h 1597"/>
                </a:gdLst>
                <a:ahLst/>
                <a:cxnLst>
                  <a:cxn ang="0">
                    <a:pos x="T0" y="T1"/>
                  </a:cxn>
                  <a:cxn ang="0">
                    <a:pos x="T2" y="T3"/>
                  </a:cxn>
                  <a:cxn ang="0">
                    <a:pos x="T4" y="T5"/>
                  </a:cxn>
                  <a:cxn ang="0">
                    <a:pos x="T6" y="T7"/>
                  </a:cxn>
                  <a:cxn ang="0">
                    <a:pos x="T8" y="T9"/>
                  </a:cxn>
                  <a:cxn ang="0">
                    <a:pos x="T10" y="T11"/>
                  </a:cxn>
                </a:cxnLst>
                <a:rect l="0" t="0" r="r" b="b"/>
                <a:pathLst>
                  <a:path w="1597" h="1597">
                    <a:moveTo>
                      <a:pt x="1596" y="787"/>
                    </a:moveTo>
                    <a:lnTo>
                      <a:pt x="1596" y="787"/>
                    </a:lnTo>
                    <a:cubicBezTo>
                      <a:pt x="1596" y="1246"/>
                      <a:pt x="1246" y="1596"/>
                      <a:pt x="809" y="1596"/>
                    </a:cubicBezTo>
                    <a:cubicBezTo>
                      <a:pt x="372" y="1596"/>
                      <a:pt x="0" y="1246"/>
                      <a:pt x="0" y="787"/>
                    </a:cubicBezTo>
                    <a:cubicBezTo>
                      <a:pt x="0" y="350"/>
                      <a:pt x="372" y="0"/>
                      <a:pt x="809" y="0"/>
                    </a:cubicBezTo>
                    <a:cubicBezTo>
                      <a:pt x="1246" y="0"/>
                      <a:pt x="1596" y="350"/>
                      <a:pt x="1596" y="787"/>
                    </a:cubicBezTo>
                  </a:path>
                </a:pathLst>
              </a:custGeom>
              <a:solidFill>
                <a:srgbClr val="E2E2E2"/>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sp>
            <p:nvSpPr>
              <p:cNvPr id="21" name="iṧľídé">
                <a:extLst>
                  <a:ext uri="{FF2B5EF4-FFF2-40B4-BE49-F238E27FC236}">
                    <a16:creationId xmlns:a16="http://schemas.microsoft.com/office/drawing/2014/main" xmlns="" id="{31E06CFB-5A7E-4B75-B2E8-5FA149A24814}"/>
                  </a:ext>
                </a:extLst>
              </p:cNvPr>
              <p:cNvSpPr/>
              <p:nvPr/>
            </p:nvSpPr>
            <p:spPr bwMode="auto">
              <a:xfrm>
                <a:off x="3144838" y="6534150"/>
                <a:ext cx="220662" cy="228600"/>
              </a:xfrm>
              <a:custGeom>
                <a:avLst/>
                <a:gdLst>
                  <a:gd name="T0" fmla="*/ 481 w 614"/>
                  <a:gd name="T1" fmla="*/ 634 h 635"/>
                  <a:gd name="T2" fmla="*/ 481 w 614"/>
                  <a:gd name="T3" fmla="*/ 634 h 635"/>
                  <a:gd name="T4" fmla="*/ 131 w 614"/>
                  <a:gd name="T5" fmla="*/ 634 h 635"/>
                  <a:gd name="T6" fmla="*/ 0 w 614"/>
                  <a:gd name="T7" fmla="*/ 503 h 635"/>
                  <a:gd name="T8" fmla="*/ 0 w 614"/>
                  <a:gd name="T9" fmla="*/ 131 h 635"/>
                  <a:gd name="T10" fmla="*/ 131 w 614"/>
                  <a:gd name="T11" fmla="*/ 0 h 635"/>
                  <a:gd name="T12" fmla="*/ 481 w 614"/>
                  <a:gd name="T13" fmla="*/ 0 h 635"/>
                  <a:gd name="T14" fmla="*/ 613 w 614"/>
                  <a:gd name="T15" fmla="*/ 131 h 635"/>
                  <a:gd name="T16" fmla="*/ 613 w 614"/>
                  <a:gd name="T17" fmla="*/ 503 h 635"/>
                  <a:gd name="T18" fmla="*/ 481 w 614"/>
                  <a:gd name="T19" fmla="*/ 634 h 635"/>
                  <a:gd name="T20" fmla="*/ 131 w 614"/>
                  <a:gd name="T21" fmla="*/ 44 h 635"/>
                  <a:gd name="T22" fmla="*/ 131 w 614"/>
                  <a:gd name="T23" fmla="*/ 44 h 635"/>
                  <a:gd name="T24" fmla="*/ 44 w 614"/>
                  <a:gd name="T25" fmla="*/ 131 h 635"/>
                  <a:gd name="T26" fmla="*/ 44 w 614"/>
                  <a:gd name="T27" fmla="*/ 503 h 635"/>
                  <a:gd name="T28" fmla="*/ 131 w 614"/>
                  <a:gd name="T29" fmla="*/ 568 h 635"/>
                  <a:gd name="T30" fmla="*/ 481 w 614"/>
                  <a:gd name="T31" fmla="*/ 568 h 635"/>
                  <a:gd name="T32" fmla="*/ 547 w 614"/>
                  <a:gd name="T33" fmla="*/ 503 h 635"/>
                  <a:gd name="T34" fmla="*/ 547 w 614"/>
                  <a:gd name="T35" fmla="*/ 131 h 635"/>
                  <a:gd name="T36" fmla="*/ 481 w 614"/>
                  <a:gd name="T37" fmla="*/ 44 h 635"/>
                  <a:gd name="T38" fmla="*/ 131 w 614"/>
                  <a:gd name="T39" fmla="*/ 4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4" h="635">
                    <a:moveTo>
                      <a:pt x="481" y="634"/>
                    </a:moveTo>
                    <a:lnTo>
                      <a:pt x="481" y="634"/>
                    </a:lnTo>
                    <a:cubicBezTo>
                      <a:pt x="131" y="634"/>
                      <a:pt x="131" y="634"/>
                      <a:pt x="131" y="634"/>
                    </a:cubicBezTo>
                    <a:cubicBezTo>
                      <a:pt x="44" y="634"/>
                      <a:pt x="0" y="568"/>
                      <a:pt x="0" y="503"/>
                    </a:cubicBezTo>
                    <a:cubicBezTo>
                      <a:pt x="0" y="131"/>
                      <a:pt x="0" y="131"/>
                      <a:pt x="0" y="131"/>
                    </a:cubicBezTo>
                    <a:cubicBezTo>
                      <a:pt x="0" y="44"/>
                      <a:pt x="44" y="0"/>
                      <a:pt x="131" y="0"/>
                    </a:cubicBezTo>
                    <a:cubicBezTo>
                      <a:pt x="481" y="0"/>
                      <a:pt x="481" y="0"/>
                      <a:pt x="481" y="0"/>
                    </a:cubicBezTo>
                    <a:cubicBezTo>
                      <a:pt x="547" y="0"/>
                      <a:pt x="613" y="44"/>
                      <a:pt x="613" y="131"/>
                    </a:cubicBezTo>
                    <a:cubicBezTo>
                      <a:pt x="613" y="503"/>
                      <a:pt x="613" y="503"/>
                      <a:pt x="613" y="503"/>
                    </a:cubicBezTo>
                    <a:cubicBezTo>
                      <a:pt x="613" y="568"/>
                      <a:pt x="547" y="634"/>
                      <a:pt x="481" y="634"/>
                    </a:cubicBezTo>
                    <a:close/>
                    <a:moveTo>
                      <a:pt x="131" y="44"/>
                    </a:moveTo>
                    <a:lnTo>
                      <a:pt x="131" y="44"/>
                    </a:lnTo>
                    <a:cubicBezTo>
                      <a:pt x="88" y="44"/>
                      <a:pt x="44" y="88"/>
                      <a:pt x="44" y="131"/>
                    </a:cubicBezTo>
                    <a:cubicBezTo>
                      <a:pt x="44" y="503"/>
                      <a:pt x="44" y="503"/>
                      <a:pt x="44" y="503"/>
                    </a:cubicBezTo>
                    <a:cubicBezTo>
                      <a:pt x="44" y="547"/>
                      <a:pt x="88" y="568"/>
                      <a:pt x="131" y="568"/>
                    </a:cubicBezTo>
                    <a:cubicBezTo>
                      <a:pt x="481" y="568"/>
                      <a:pt x="481" y="568"/>
                      <a:pt x="481" y="568"/>
                    </a:cubicBezTo>
                    <a:cubicBezTo>
                      <a:pt x="525" y="568"/>
                      <a:pt x="547" y="547"/>
                      <a:pt x="547" y="503"/>
                    </a:cubicBezTo>
                    <a:cubicBezTo>
                      <a:pt x="547" y="131"/>
                      <a:pt x="547" y="131"/>
                      <a:pt x="547" y="131"/>
                    </a:cubicBezTo>
                    <a:cubicBezTo>
                      <a:pt x="547" y="88"/>
                      <a:pt x="525" y="44"/>
                      <a:pt x="481" y="44"/>
                    </a:cubicBezTo>
                    <a:cubicBezTo>
                      <a:pt x="131" y="44"/>
                      <a:pt x="131" y="44"/>
                      <a:pt x="131" y="44"/>
                    </a:cubicBezTo>
                    <a:close/>
                  </a:path>
                </a:pathLst>
              </a:custGeom>
              <a:solidFill>
                <a:srgbClr val="F4F4F4"/>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3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sp>
            <p:nvSpPr>
              <p:cNvPr id="22" name="iṧļïdê">
                <a:extLst>
                  <a:ext uri="{FF2B5EF4-FFF2-40B4-BE49-F238E27FC236}">
                    <a16:creationId xmlns:a16="http://schemas.microsoft.com/office/drawing/2014/main" xmlns="" id="{543C010F-3688-4801-B500-6A859E870DB2}"/>
                  </a:ext>
                </a:extLst>
              </p:cNvPr>
              <p:cNvSpPr/>
              <p:nvPr/>
            </p:nvSpPr>
            <p:spPr bwMode="auto">
              <a:xfrm>
                <a:off x="3009900" y="1127125"/>
                <a:ext cx="488950" cy="47625"/>
              </a:xfrm>
              <a:custGeom>
                <a:avLst/>
                <a:gdLst>
                  <a:gd name="T0" fmla="*/ 1268 w 1356"/>
                  <a:gd name="T1" fmla="*/ 131 h 132"/>
                  <a:gd name="T2" fmla="*/ 1268 w 1356"/>
                  <a:gd name="T3" fmla="*/ 131 h 132"/>
                  <a:gd name="T4" fmla="*/ 65 w 1356"/>
                  <a:gd name="T5" fmla="*/ 131 h 132"/>
                  <a:gd name="T6" fmla="*/ 0 w 1356"/>
                  <a:gd name="T7" fmla="*/ 66 h 132"/>
                  <a:gd name="T8" fmla="*/ 65 w 1356"/>
                  <a:gd name="T9" fmla="*/ 0 h 132"/>
                  <a:gd name="T10" fmla="*/ 1268 w 1356"/>
                  <a:gd name="T11" fmla="*/ 0 h 132"/>
                  <a:gd name="T12" fmla="*/ 1355 w 1356"/>
                  <a:gd name="T13" fmla="*/ 66 h 132"/>
                  <a:gd name="T14" fmla="*/ 1268 w 1356"/>
                  <a:gd name="T15" fmla="*/ 131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6" h="132">
                    <a:moveTo>
                      <a:pt x="1268" y="131"/>
                    </a:moveTo>
                    <a:lnTo>
                      <a:pt x="1268" y="131"/>
                    </a:lnTo>
                    <a:cubicBezTo>
                      <a:pt x="65" y="131"/>
                      <a:pt x="65" y="131"/>
                      <a:pt x="65" y="131"/>
                    </a:cubicBezTo>
                    <a:cubicBezTo>
                      <a:pt x="22" y="131"/>
                      <a:pt x="0" y="109"/>
                      <a:pt x="0" y="66"/>
                    </a:cubicBezTo>
                    <a:cubicBezTo>
                      <a:pt x="0" y="22"/>
                      <a:pt x="22" y="0"/>
                      <a:pt x="65" y="0"/>
                    </a:cubicBezTo>
                    <a:cubicBezTo>
                      <a:pt x="1268" y="0"/>
                      <a:pt x="1268" y="0"/>
                      <a:pt x="1268" y="0"/>
                    </a:cubicBezTo>
                    <a:cubicBezTo>
                      <a:pt x="1311" y="0"/>
                      <a:pt x="1355" y="22"/>
                      <a:pt x="1355" y="66"/>
                    </a:cubicBezTo>
                    <a:cubicBezTo>
                      <a:pt x="1355" y="109"/>
                      <a:pt x="1311" y="131"/>
                      <a:pt x="1268" y="131"/>
                    </a:cubicBezTo>
                  </a:path>
                </a:pathLst>
              </a:custGeom>
              <a:solidFill>
                <a:srgbClr val="333333"/>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sp>
            <p:nvSpPr>
              <p:cNvPr id="23" name="î$ľîḑe">
                <a:extLst>
                  <a:ext uri="{FF2B5EF4-FFF2-40B4-BE49-F238E27FC236}">
                    <a16:creationId xmlns:a16="http://schemas.microsoft.com/office/drawing/2014/main" xmlns="" id="{347290CF-3B74-41AA-BD08-44E7C943821D}"/>
                  </a:ext>
                </a:extLst>
              </p:cNvPr>
              <p:cNvSpPr/>
              <p:nvPr/>
            </p:nvSpPr>
            <p:spPr bwMode="auto">
              <a:xfrm>
                <a:off x="3206750" y="858838"/>
                <a:ext cx="87313" cy="87312"/>
              </a:xfrm>
              <a:custGeom>
                <a:avLst/>
                <a:gdLst>
                  <a:gd name="T0" fmla="*/ 131 w 242"/>
                  <a:gd name="T1" fmla="*/ 0 h 242"/>
                  <a:gd name="T2" fmla="*/ 131 w 242"/>
                  <a:gd name="T3" fmla="*/ 0 h 242"/>
                  <a:gd name="T4" fmla="*/ 0 w 242"/>
                  <a:gd name="T5" fmla="*/ 110 h 242"/>
                  <a:gd name="T6" fmla="*/ 0 w 242"/>
                  <a:gd name="T7" fmla="*/ 132 h 242"/>
                  <a:gd name="T8" fmla="*/ 131 w 242"/>
                  <a:gd name="T9" fmla="*/ 241 h 242"/>
                  <a:gd name="T10" fmla="*/ 241 w 242"/>
                  <a:gd name="T11" fmla="*/ 132 h 242"/>
                  <a:gd name="T12" fmla="*/ 241 w 242"/>
                  <a:gd name="T13" fmla="*/ 110 h 242"/>
                  <a:gd name="T14" fmla="*/ 131 w 242"/>
                  <a:gd name="T15" fmla="*/ 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242">
                    <a:moveTo>
                      <a:pt x="131" y="0"/>
                    </a:moveTo>
                    <a:lnTo>
                      <a:pt x="131" y="0"/>
                    </a:lnTo>
                    <a:cubicBezTo>
                      <a:pt x="65" y="0"/>
                      <a:pt x="0" y="44"/>
                      <a:pt x="0" y="110"/>
                    </a:cubicBezTo>
                    <a:cubicBezTo>
                      <a:pt x="0" y="132"/>
                      <a:pt x="0" y="132"/>
                      <a:pt x="0" y="132"/>
                    </a:cubicBezTo>
                    <a:cubicBezTo>
                      <a:pt x="0" y="198"/>
                      <a:pt x="65" y="241"/>
                      <a:pt x="131" y="241"/>
                    </a:cubicBezTo>
                    <a:cubicBezTo>
                      <a:pt x="197" y="241"/>
                      <a:pt x="241" y="198"/>
                      <a:pt x="241" y="132"/>
                    </a:cubicBezTo>
                    <a:cubicBezTo>
                      <a:pt x="241" y="110"/>
                      <a:pt x="241" y="110"/>
                      <a:pt x="241" y="110"/>
                    </a:cubicBezTo>
                    <a:cubicBezTo>
                      <a:pt x="241" y="44"/>
                      <a:pt x="197" y="0"/>
                      <a:pt x="131" y="0"/>
                    </a:cubicBezTo>
                  </a:path>
                </a:pathLst>
              </a:custGeom>
              <a:solidFill>
                <a:srgbClr val="333333"/>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grpSp>
        <p:sp>
          <p:nvSpPr>
            <p:cNvPr id="17" name="iSlíḓè">
              <a:extLst>
                <a:ext uri="{FF2B5EF4-FFF2-40B4-BE49-F238E27FC236}">
                  <a16:creationId xmlns:a16="http://schemas.microsoft.com/office/drawing/2014/main" xmlns="" id="{8E2A787A-8D6B-48BF-87DD-C42CF57A6533}"/>
                </a:ext>
              </a:extLst>
            </p:cNvPr>
            <p:cNvSpPr/>
            <p:nvPr/>
          </p:nvSpPr>
          <p:spPr bwMode="auto">
            <a:xfrm>
              <a:off x="8222212" y="1607420"/>
              <a:ext cx="1995051" cy="4277712"/>
            </a:xfrm>
            <a:custGeom>
              <a:avLst/>
              <a:gdLst>
                <a:gd name="T0" fmla="*/ 8417 w 8768"/>
                <a:gd name="T1" fmla="*/ 437 h 18431"/>
                <a:gd name="T2" fmla="*/ 8417 w 8768"/>
                <a:gd name="T3" fmla="*/ 437 h 18431"/>
                <a:gd name="T4" fmla="*/ 7543 w 8768"/>
                <a:gd name="T5" fmla="*/ 87 h 18431"/>
                <a:gd name="T6" fmla="*/ 7280 w 8768"/>
                <a:gd name="T7" fmla="*/ 87 h 18431"/>
                <a:gd name="T8" fmla="*/ 7280 w 8768"/>
                <a:gd name="T9" fmla="*/ 43 h 18431"/>
                <a:gd name="T10" fmla="*/ 7259 w 8768"/>
                <a:gd name="T11" fmla="*/ 0 h 18431"/>
                <a:gd name="T12" fmla="*/ 5903 w 8768"/>
                <a:gd name="T13" fmla="*/ 0 h 18431"/>
                <a:gd name="T14" fmla="*/ 5859 w 8768"/>
                <a:gd name="T15" fmla="*/ 43 h 18431"/>
                <a:gd name="T16" fmla="*/ 5859 w 8768"/>
                <a:gd name="T17" fmla="*/ 87 h 18431"/>
                <a:gd name="T18" fmla="*/ 1268 w 8768"/>
                <a:gd name="T19" fmla="*/ 87 h 18431"/>
                <a:gd name="T20" fmla="*/ 43 w 8768"/>
                <a:gd name="T21" fmla="*/ 1312 h 18431"/>
                <a:gd name="T22" fmla="*/ 43 w 8768"/>
                <a:gd name="T23" fmla="*/ 2602 h 18431"/>
                <a:gd name="T24" fmla="*/ 43 w 8768"/>
                <a:gd name="T25" fmla="*/ 2602 h 18431"/>
                <a:gd name="T26" fmla="*/ 0 w 8768"/>
                <a:gd name="T27" fmla="*/ 2624 h 18431"/>
                <a:gd name="T28" fmla="*/ 0 w 8768"/>
                <a:gd name="T29" fmla="*/ 3389 h 18431"/>
                <a:gd name="T30" fmla="*/ 43 w 8768"/>
                <a:gd name="T31" fmla="*/ 3432 h 18431"/>
                <a:gd name="T32" fmla="*/ 43 w 8768"/>
                <a:gd name="T33" fmla="*/ 3432 h 18431"/>
                <a:gd name="T34" fmla="*/ 43 w 8768"/>
                <a:gd name="T35" fmla="*/ 3761 h 18431"/>
                <a:gd name="T36" fmla="*/ 43 w 8768"/>
                <a:gd name="T37" fmla="*/ 3761 h 18431"/>
                <a:gd name="T38" fmla="*/ 0 w 8768"/>
                <a:gd name="T39" fmla="*/ 3804 h 18431"/>
                <a:gd name="T40" fmla="*/ 0 w 8768"/>
                <a:gd name="T41" fmla="*/ 4941 h 18431"/>
                <a:gd name="T42" fmla="*/ 43 w 8768"/>
                <a:gd name="T43" fmla="*/ 4963 h 18431"/>
                <a:gd name="T44" fmla="*/ 43 w 8768"/>
                <a:gd name="T45" fmla="*/ 4963 h 18431"/>
                <a:gd name="T46" fmla="*/ 43 w 8768"/>
                <a:gd name="T47" fmla="*/ 5269 h 18431"/>
                <a:gd name="T48" fmla="*/ 43 w 8768"/>
                <a:gd name="T49" fmla="*/ 5269 h 18431"/>
                <a:gd name="T50" fmla="*/ 0 w 8768"/>
                <a:gd name="T51" fmla="*/ 5313 h 18431"/>
                <a:gd name="T52" fmla="*/ 0 w 8768"/>
                <a:gd name="T53" fmla="*/ 6472 h 18431"/>
                <a:gd name="T54" fmla="*/ 43 w 8768"/>
                <a:gd name="T55" fmla="*/ 6493 h 18431"/>
                <a:gd name="T56" fmla="*/ 43 w 8768"/>
                <a:gd name="T57" fmla="*/ 6493 h 18431"/>
                <a:gd name="T58" fmla="*/ 43 w 8768"/>
                <a:gd name="T59" fmla="*/ 17206 h 18431"/>
                <a:gd name="T60" fmla="*/ 1268 w 8768"/>
                <a:gd name="T61" fmla="*/ 18430 h 18431"/>
                <a:gd name="T62" fmla="*/ 7543 w 8768"/>
                <a:gd name="T63" fmla="*/ 18430 h 18431"/>
                <a:gd name="T64" fmla="*/ 8767 w 8768"/>
                <a:gd name="T65" fmla="*/ 17206 h 18431"/>
                <a:gd name="T66" fmla="*/ 8767 w 8768"/>
                <a:gd name="T67" fmla="*/ 1312 h 18431"/>
                <a:gd name="T68" fmla="*/ 8417 w 8768"/>
                <a:gd name="T69" fmla="*/ 437 h 18431"/>
                <a:gd name="T70" fmla="*/ 8592 w 8768"/>
                <a:gd name="T71" fmla="*/ 17206 h 18431"/>
                <a:gd name="T72" fmla="*/ 8592 w 8768"/>
                <a:gd name="T73" fmla="*/ 17206 h 18431"/>
                <a:gd name="T74" fmla="*/ 7543 w 8768"/>
                <a:gd name="T75" fmla="*/ 18255 h 18431"/>
                <a:gd name="T76" fmla="*/ 1268 w 8768"/>
                <a:gd name="T77" fmla="*/ 18255 h 18431"/>
                <a:gd name="T78" fmla="*/ 218 w 8768"/>
                <a:gd name="T79" fmla="*/ 17206 h 18431"/>
                <a:gd name="T80" fmla="*/ 218 w 8768"/>
                <a:gd name="T81" fmla="*/ 1312 h 18431"/>
                <a:gd name="T82" fmla="*/ 1268 w 8768"/>
                <a:gd name="T83" fmla="*/ 262 h 18431"/>
                <a:gd name="T84" fmla="*/ 7543 w 8768"/>
                <a:gd name="T85" fmla="*/ 262 h 18431"/>
                <a:gd name="T86" fmla="*/ 8592 w 8768"/>
                <a:gd name="T87" fmla="*/ 1312 h 18431"/>
                <a:gd name="T88" fmla="*/ 8592 w 8768"/>
                <a:gd name="T89" fmla="*/ 17206 h 18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768" h="18431">
                  <a:moveTo>
                    <a:pt x="8417" y="437"/>
                  </a:moveTo>
                  <a:lnTo>
                    <a:pt x="8417" y="437"/>
                  </a:lnTo>
                  <a:cubicBezTo>
                    <a:pt x="8199" y="218"/>
                    <a:pt x="7893" y="87"/>
                    <a:pt x="7543" y="87"/>
                  </a:cubicBezTo>
                  <a:cubicBezTo>
                    <a:pt x="7280" y="87"/>
                    <a:pt x="7280" y="87"/>
                    <a:pt x="7280" y="87"/>
                  </a:cubicBezTo>
                  <a:cubicBezTo>
                    <a:pt x="7280" y="43"/>
                    <a:pt x="7280" y="43"/>
                    <a:pt x="7280" y="43"/>
                  </a:cubicBezTo>
                  <a:cubicBezTo>
                    <a:pt x="7280" y="22"/>
                    <a:pt x="7280" y="0"/>
                    <a:pt x="7259" y="0"/>
                  </a:cubicBezTo>
                  <a:cubicBezTo>
                    <a:pt x="5903" y="0"/>
                    <a:pt x="5903" y="0"/>
                    <a:pt x="5903" y="0"/>
                  </a:cubicBezTo>
                  <a:cubicBezTo>
                    <a:pt x="5881" y="0"/>
                    <a:pt x="5859" y="22"/>
                    <a:pt x="5859" y="43"/>
                  </a:cubicBezTo>
                  <a:cubicBezTo>
                    <a:pt x="5859" y="87"/>
                    <a:pt x="5859" y="87"/>
                    <a:pt x="5859" y="87"/>
                  </a:cubicBezTo>
                  <a:cubicBezTo>
                    <a:pt x="1268" y="87"/>
                    <a:pt x="1268" y="87"/>
                    <a:pt x="1268" y="87"/>
                  </a:cubicBezTo>
                  <a:cubicBezTo>
                    <a:pt x="568" y="87"/>
                    <a:pt x="43" y="590"/>
                    <a:pt x="43" y="1312"/>
                  </a:cubicBezTo>
                  <a:cubicBezTo>
                    <a:pt x="43" y="2602"/>
                    <a:pt x="43" y="2602"/>
                    <a:pt x="43" y="2602"/>
                  </a:cubicBezTo>
                  <a:lnTo>
                    <a:pt x="43" y="2602"/>
                  </a:lnTo>
                  <a:cubicBezTo>
                    <a:pt x="22" y="2602"/>
                    <a:pt x="0" y="2602"/>
                    <a:pt x="0" y="2624"/>
                  </a:cubicBezTo>
                  <a:cubicBezTo>
                    <a:pt x="0" y="3389"/>
                    <a:pt x="0" y="3389"/>
                    <a:pt x="0" y="3389"/>
                  </a:cubicBezTo>
                  <a:cubicBezTo>
                    <a:pt x="0" y="3411"/>
                    <a:pt x="22" y="3432"/>
                    <a:pt x="43" y="3432"/>
                  </a:cubicBezTo>
                  <a:lnTo>
                    <a:pt x="43" y="3432"/>
                  </a:lnTo>
                  <a:cubicBezTo>
                    <a:pt x="43" y="3761"/>
                    <a:pt x="43" y="3761"/>
                    <a:pt x="43" y="3761"/>
                  </a:cubicBezTo>
                  <a:lnTo>
                    <a:pt x="43" y="3761"/>
                  </a:lnTo>
                  <a:cubicBezTo>
                    <a:pt x="22" y="3761"/>
                    <a:pt x="0" y="3782"/>
                    <a:pt x="0" y="3804"/>
                  </a:cubicBezTo>
                  <a:cubicBezTo>
                    <a:pt x="0" y="4941"/>
                    <a:pt x="0" y="4941"/>
                    <a:pt x="0" y="4941"/>
                  </a:cubicBezTo>
                  <a:cubicBezTo>
                    <a:pt x="0" y="4963"/>
                    <a:pt x="22" y="4963"/>
                    <a:pt x="43" y="4963"/>
                  </a:cubicBezTo>
                  <a:lnTo>
                    <a:pt x="43" y="4963"/>
                  </a:lnTo>
                  <a:cubicBezTo>
                    <a:pt x="43" y="5269"/>
                    <a:pt x="43" y="5269"/>
                    <a:pt x="43" y="5269"/>
                  </a:cubicBezTo>
                  <a:lnTo>
                    <a:pt x="43" y="5269"/>
                  </a:lnTo>
                  <a:cubicBezTo>
                    <a:pt x="22" y="5269"/>
                    <a:pt x="0" y="5291"/>
                    <a:pt x="0" y="5313"/>
                  </a:cubicBezTo>
                  <a:cubicBezTo>
                    <a:pt x="0" y="6472"/>
                    <a:pt x="0" y="6472"/>
                    <a:pt x="0" y="6472"/>
                  </a:cubicBezTo>
                  <a:cubicBezTo>
                    <a:pt x="0" y="6493"/>
                    <a:pt x="22" y="6493"/>
                    <a:pt x="43" y="6493"/>
                  </a:cubicBezTo>
                  <a:lnTo>
                    <a:pt x="43" y="6493"/>
                  </a:lnTo>
                  <a:cubicBezTo>
                    <a:pt x="43" y="17206"/>
                    <a:pt x="43" y="17206"/>
                    <a:pt x="43" y="17206"/>
                  </a:cubicBezTo>
                  <a:cubicBezTo>
                    <a:pt x="43" y="17883"/>
                    <a:pt x="590" y="18430"/>
                    <a:pt x="1268" y="18430"/>
                  </a:cubicBezTo>
                  <a:cubicBezTo>
                    <a:pt x="7543" y="18430"/>
                    <a:pt x="7543" y="18430"/>
                    <a:pt x="7543" y="18430"/>
                  </a:cubicBezTo>
                  <a:cubicBezTo>
                    <a:pt x="8221" y="18430"/>
                    <a:pt x="8767" y="17883"/>
                    <a:pt x="8767" y="17206"/>
                  </a:cubicBezTo>
                  <a:cubicBezTo>
                    <a:pt x="8767" y="1312"/>
                    <a:pt x="8767" y="1312"/>
                    <a:pt x="8767" y="1312"/>
                  </a:cubicBezTo>
                  <a:cubicBezTo>
                    <a:pt x="8767" y="984"/>
                    <a:pt x="8658" y="678"/>
                    <a:pt x="8417" y="437"/>
                  </a:cubicBezTo>
                  <a:close/>
                  <a:moveTo>
                    <a:pt x="8592" y="17206"/>
                  </a:moveTo>
                  <a:lnTo>
                    <a:pt x="8592" y="17206"/>
                  </a:lnTo>
                  <a:cubicBezTo>
                    <a:pt x="8592" y="17795"/>
                    <a:pt x="8133" y="18255"/>
                    <a:pt x="7543" y="18255"/>
                  </a:cubicBezTo>
                  <a:cubicBezTo>
                    <a:pt x="1268" y="18255"/>
                    <a:pt x="1268" y="18255"/>
                    <a:pt x="1268" y="18255"/>
                  </a:cubicBezTo>
                  <a:cubicBezTo>
                    <a:pt x="700" y="18255"/>
                    <a:pt x="218" y="17795"/>
                    <a:pt x="218" y="17206"/>
                  </a:cubicBezTo>
                  <a:cubicBezTo>
                    <a:pt x="218" y="1312"/>
                    <a:pt x="218" y="1312"/>
                    <a:pt x="218" y="1312"/>
                  </a:cubicBezTo>
                  <a:cubicBezTo>
                    <a:pt x="218" y="700"/>
                    <a:pt x="656" y="262"/>
                    <a:pt x="1268" y="262"/>
                  </a:cubicBezTo>
                  <a:cubicBezTo>
                    <a:pt x="7543" y="262"/>
                    <a:pt x="7543" y="262"/>
                    <a:pt x="7543" y="262"/>
                  </a:cubicBezTo>
                  <a:cubicBezTo>
                    <a:pt x="8155" y="262"/>
                    <a:pt x="8592" y="721"/>
                    <a:pt x="8592" y="1312"/>
                  </a:cubicBezTo>
                  <a:lnTo>
                    <a:pt x="8592" y="17206"/>
                  </a:lnTo>
                  <a:close/>
                </a:path>
              </a:pathLst>
            </a:custGeom>
            <a:solidFill>
              <a:srgbClr val="E2E2E2"/>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sp>
          <p:nvSpPr>
            <p:cNvPr id="25" name="矩形 24">
              <a:extLst>
                <a:ext uri="{FF2B5EF4-FFF2-40B4-BE49-F238E27FC236}">
                  <a16:creationId xmlns:a16="http://schemas.microsoft.com/office/drawing/2014/main" xmlns="" id="{F935FAAA-9EF5-4D3D-A022-BBBF6707F6A7}"/>
                </a:ext>
              </a:extLst>
            </p:cNvPr>
            <p:cNvSpPr/>
            <p:nvPr/>
          </p:nvSpPr>
          <p:spPr>
            <a:xfrm rot="10800000">
              <a:off x="8358188" y="2195609"/>
              <a:ext cx="1742172" cy="3101982"/>
            </a:xfrm>
            <a:prstGeom prst="rect">
              <a:avLst/>
            </a:prstGeom>
            <a:gradFill>
              <a:gsLst>
                <a:gs pos="0">
                  <a:schemeClr val="accent4">
                    <a:lumMod val="75000"/>
                    <a:alpha val="0"/>
                  </a:schemeClr>
                </a:gs>
                <a:gs pos="74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8" name="组合 27">
            <a:extLst>
              <a:ext uri="{FF2B5EF4-FFF2-40B4-BE49-F238E27FC236}">
                <a16:creationId xmlns:a16="http://schemas.microsoft.com/office/drawing/2014/main" xmlns="" id="{90864AC7-E1D3-4DBA-8E2C-8484C2EC95DD}"/>
              </a:ext>
            </a:extLst>
          </p:cNvPr>
          <p:cNvGrpSpPr/>
          <p:nvPr/>
        </p:nvGrpSpPr>
        <p:grpSpPr>
          <a:xfrm>
            <a:off x="479426" y="2245761"/>
            <a:ext cx="11233149" cy="3763478"/>
            <a:chOff x="855103" y="3995993"/>
            <a:chExt cx="10157682" cy="3763478"/>
          </a:xfrm>
        </p:grpSpPr>
        <p:sp>
          <p:nvSpPr>
            <p:cNvPr id="3" name="左中括号 2">
              <a:extLst>
                <a:ext uri="{FF2B5EF4-FFF2-40B4-BE49-F238E27FC236}">
                  <a16:creationId xmlns:a16="http://schemas.microsoft.com/office/drawing/2014/main" xmlns="" id="{24BDA9DC-86B6-417B-AC39-60BE47ADFC8F}"/>
                </a:ext>
              </a:extLst>
            </p:cNvPr>
            <p:cNvSpPr/>
            <p:nvPr/>
          </p:nvSpPr>
          <p:spPr>
            <a:xfrm>
              <a:off x="855103" y="3995993"/>
              <a:ext cx="1280160" cy="3763478"/>
            </a:xfrm>
            <a:prstGeom prst="leftBracket">
              <a:avLst/>
            </a:prstGeom>
            <a:ln w="25400">
              <a:gradFill flip="none" rotWithShape="1">
                <a:gsLst>
                  <a:gs pos="25000">
                    <a:srgbClr val="BE8827">
                      <a:alpha val="0"/>
                    </a:srgbClr>
                  </a:gs>
                  <a:gs pos="78000">
                    <a:srgbClr val="BE8827"/>
                  </a:gs>
                </a:gsLst>
                <a:lin ang="10800000" scaled="1"/>
                <a:tileRect/>
              </a:gra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左中括号 26">
              <a:extLst>
                <a:ext uri="{FF2B5EF4-FFF2-40B4-BE49-F238E27FC236}">
                  <a16:creationId xmlns:a16="http://schemas.microsoft.com/office/drawing/2014/main" xmlns="" id="{23BBA794-D566-4EF6-A643-53E47A40D94B}"/>
                </a:ext>
              </a:extLst>
            </p:cNvPr>
            <p:cNvSpPr/>
            <p:nvPr/>
          </p:nvSpPr>
          <p:spPr>
            <a:xfrm flipH="1">
              <a:off x="9732625" y="3995993"/>
              <a:ext cx="1280160" cy="3763478"/>
            </a:xfrm>
            <a:prstGeom prst="leftBracket">
              <a:avLst/>
            </a:prstGeom>
            <a:ln w="25400">
              <a:gradFill flip="none" rotWithShape="1">
                <a:gsLst>
                  <a:gs pos="25000">
                    <a:srgbClr val="BE8827">
                      <a:alpha val="0"/>
                    </a:srgbClr>
                  </a:gs>
                  <a:gs pos="78000">
                    <a:srgbClr val="BE8827"/>
                  </a:gs>
                </a:gsLst>
                <a:lin ang="10800000" scaled="1"/>
                <a:tileRect/>
              </a:gra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1" name="文本框 30">
            <a:extLst>
              <a:ext uri="{FF2B5EF4-FFF2-40B4-BE49-F238E27FC236}">
                <a16:creationId xmlns:a16="http://schemas.microsoft.com/office/drawing/2014/main" xmlns="" id="{DFFC7101-7577-48D5-AB57-DCA330979DF0}"/>
              </a:ext>
            </a:extLst>
          </p:cNvPr>
          <p:cNvSpPr txBox="1"/>
          <p:nvPr/>
        </p:nvSpPr>
        <p:spPr>
          <a:xfrm>
            <a:off x="3401055" y="2514600"/>
            <a:ext cx="553998" cy="3009900"/>
          </a:xfrm>
          <a:prstGeom prst="rect">
            <a:avLst/>
          </a:prstGeom>
          <a:noFill/>
        </p:spPr>
        <p:txBody>
          <a:bodyPr vert="eaVert"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我和我的祖国</a:t>
            </a:r>
            <a:r>
              <a:rPr lang="en-US" altLang="zh-CN" sz="2400" b="1" dirty="0">
                <a:solidFill>
                  <a:schemeClr val="bg1"/>
                </a:solidFill>
                <a:latin typeface="微软雅黑" panose="020B0503020204020204" pitchFamily="34" charset="-122"/>
                <a:ea typeface="微软雅黑" panose="020B0503020204020204" pitchFamily="34" charset="-122"/>
              </a:rPr>
              <a: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xmlns="" id="{CC97F5CA-7AF6-4D79-A050-22166CDECA38}"/>
              </a:ext>
            </a:extLst>
          </p:cNvPr>
          <p:cNvSpPr txBox="1"/>
          <p:nvPr/>
        </p:nvSpPr>
        <p:spPr>
          <a:xfrm>
            <a:off x="2718625" y="2667000"/>
            <a:ext cx="430887" cy="2838666"/>
          </a:xfrm>
          <a:prstGeom prst="rect">
            <a:avLst/>
          </a:prstGeom>
          <a:noFill/>
        </p:spPr>
        <p:txBody>
          <a:bodyPr vert="eaVert"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a:t>
            </a:r>
          </a:p>
        </p:txBody>
      </p:sp>
      <p:sp>
        <p:nvSpPr>
          <p:cNvPr id="37" name="矩形 36">
            <a:extLst>
              <a:ext uri="{FF2B5EF4-FFF2-40B4-BE49-F238E27FC236}">
                <a16:creationId xmlns:a16="http://schemas.microsoft.com/office/drawing/2014/main" xmlns="" id="{16AE9A76-C782-4A0C-B831-E20466942897}"/>
              </a:ext>
            </a:extLst>
          </p:cNvPr>
          <p:cNvSpPr/>
          <p:nvPr/>
        </p:nvSpPr>
        <p:spPr>
          <a:xfrm>
            <a:off x="4534802" y="3075534"/>
            <a:ext cx="6882497" cy="2264851"/>
          </a:xfrm>
          <a:prstGeom prst="rect">
            <a:avLst/>
          </a:prstGeom>
        </p:spPr>
        <p:txBody>
          <a:bodyPr wrap="square">
            <a:spAutoFit/>
          </a:bodyPr>
          <a:lstStyle/>
          <a:p>
            <a:pPr algn="just">
              <a:lnSpc>
                <a:spcPct val="150000"/>
              </a:lnSpc>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我和我的祖国，一刻也不能分割，无论我走到哪里，都流出一首赞歌。</a:t>
            </a:r>
          </a:p>
          <a:p>
            <a:pPr algn="just">
              <a:lnSpc>
                <a:spcPct val="150000"/>
              </a:lnSpc>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我歌唱每一座高山，我歌唱每一条河，袅袅炊烟，小小村落，路上一道辙。</a:t>
            </a:r>
          </a:p>
          <a:p>
            <a:pPr algn="just">
              <a:lnSpc>
                <a:spcPct val="150000"/>
              </a:lnSpc>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你用你那母亲的脉搏和我诉说。</a:t>
            </a:r>
          </a:p>
          <a:p>
            <a:pPr algn="just">
              <a:lnSpc>
                <a:spcPct val="150000"/>
              </a:lnSpc>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我的祖国和我，像海和浪花一朵，浪是海的赤子，海是那浪的依托。</a:t>
            </a:r>
          </a:p>
          <a:p>
            <a:pPr algn="just">
              <a:lnSpc>
                <a:spcPct val="150000"/>
              </a:lnSpc>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每当大海在微笑，我就是笑的旋涡，我分担着海的忧愁，分享海的欢乐。</a:t>
            </a:r>
          </a:p>
          <a:p>
            <a:pPr algn="just">
              <a:lnSpc>
                <a:spcPct val="150000"/>
              </a:lnSpc>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永远给我，碧浪清波，心中的歌。永远给我，碧浪清波，心中的歌。</a:t>
            </a:r>
          </a:p>
        </p:txBody>
      </p:sp>
      <p:grpSp>
        <p:nvGrpSpPr>
          <p:cNvPr id="2" name="组合 1">
            <a:extLst>
              <a:ext uri="{FF2B5EF4-FFF2-40B4-BE49-F238E27FC236}">
                <a16:creationId xmlns:a16="http://schemas.microsoft.com/office/drawing/2014/main" xmlns="" id="{1E893934-3C35-4F42-AF33-7F3F18C12F3C}"/>
              </a:ext>
            </a:extLst>
          </p:cNvPr>
          <p:cNvGrpSpPr/>
          <p:nvPr/>
        </p:nvGrpSpPr>
        <p:grpSpPr>
          <a:xfrm>
            <a:off x="5064938" y="2111254"/>
            <a:ext cx="4849981" cy="610766"/>
            <a:chOff x="5064938" y="2111254"/>
            <a:chExt cx="4849981" cy="610766"/>
          </a:xfrm>
        </p:grpSpPr>
        <p:sp>
          <p:nvSpPr>
            <p:cNvPr id="38" name="等腰三角形 37">
              <a:extLst>
                <a:ext uri="{FF2B5EF4-FFF2-40B4-BE49-F238E27FC236}">
                  <a16:creationId xmlns:a16="http://schemas.microsoft.com/office/drawing/2014/main" xmlns="" id="{0596D70D-DBC2-4295-8D90-26EE04B7EFB5}"/>
                </a:ext>
              </a:extLst>
            </p:cNvPr>
            <p:cNvSpPr/>
            <p:nvPr/>
          </p:nvSpPr>
          <p:spPr>
            <a:xfrm>
              <a:off x="5064938" y="2111254"/>
              <a:ext cx="576880" cy="497310"/>
            </a:xfrm>
            <a:prstGeom prst="triangle">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xmlns="" id="{15376131-45D8-4E93-A0A5-05C649C61971}"/>
                </a:ext>
              </a:extLst>
            </p:cNvPr>
            <p:cNvSpPr/>
            <p:nvPr/>
          </p:nvSpPr>
          <p:spPr>
            <a:xfrm>
              <a:off x="5179238" y="2174754"/>
              <a:ext cx="576880" cy="497310"/>
            </a:xfrm>
            <a:prstGeom prst="triangle">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6F4A3C6C-C55C-481C-997F-EA83F1073D06}"/>
                </a:ext>
              </a:extLst>
            </p:cNvPr>
            <p:cNvSpPr txBox="1"/>
            <p:nvPr/>
          </p:nvSpPr>
          <p:spPr>
            <a:xfrm>
              <a:off x="5907715" y="2260355"/>
              <a:ext cx="4007204" cy="461665"/>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输入文字内容输入文字内容</a:t>
              </a:r>
            </a:p>
          </p:txBody>
        </p:sp>
      </p:grpSp>
      <p:sp>
        <p:nvSpPr>
          <p:cNvPr id="41" name="文本框 40">
            <a:extLst>
              <a:ext uri="{FF2B5EF4-FFF2-40B4-BE49-F238E27FC236}">
                <a16:creationId xmlns:a16="http://schemas.microsoft.com/office/drawing/2014/main" xmlns="" id="{DEAA3F6B-0ACF-49C6-A2E3-A9CC61C9834C}"/>
              </a:ext>
            </a:extLst>
          </p:cNvPr>
          <p:cNvSpPr txBox="1"/>
          <p:nvPr/>
        </p:nvSpPr>
        <p:spPr>
          <a:xfrm>
            <a:off x="2128065" y="39307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7"/>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奋斗的时代</a:t>
            </a:r>
          </a:p>
        </p:txBody>
      </p:sp>
      <p:cxnSp>
        <p:nvCxnSpPr>
          <p:cNvPr id="42" name="直接连接符 41">
            <a:extLst>
              <a:ext uri="{FF2B5EF4-FFF2-40B4-BE49-F238E27FC236}">
                <a16:creationId xmlns:a16="http://schemas.microsoft.com/office/drawing/2014/main" xmlns="" id="{6F826D68-0ED2-422B-B4C5-803EAB5611C8}"/>
              </a:ext>
            </a:extLst>
          </p:cNvPr>
          <p:cNvCxnSpPr>
            <a:cxnSpLocks/>
          </p:cNvCxnSpPr>
          <p:nvPr/>
        </p:nvCxnSpPr>
        <p:spPr>
          <a:xfrm flipV="1">
            <a:off x="3274852" y="2616200"/>
            <a:ext cx="0" cy="2864066"/>
          </a:xfrm>
          <a:prstGeom prst="line">
            <a:avLst/>
          </a:prstGeom>
          <a:ln w="25400">
            <a:gradFill flip="none" rotWithShape="1">
              <a:gsLst>
                <a:gs pos="25000">
                  <a:schemeClr val="bg1">
                    <a:alpha val="0"/>
                  </a:schemeClr>
                </a:gs>
                <a:gs pos="78000">
                  <a:schemeClr val="bg1"/>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15460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E08D56CC-7594-45B6-BFCA-381DBEE498A4}"/>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pic>
        <p:nvPicPr>
          <p:cNvPr id="11" name="内容占位符 10">
            <a:extLst>
              <a:ext uri="{FF2B5EF4-FFF2-40B4-BE49-F238E27FC236}">
                <a16:creationId xmlns:a16="http://schemas.microsoft.com/office/drawing/2014/main" xmlns="" id="{13C3D1A4-F772-4C78-807A-7884EAB87CC2}"/>
              </a:ext>
            </a:extLst>
          </p:cNvPr>
          <p:cNvPicPr>
            <a:picLocks noGrp="1" noChangeAspect="1"/>
          </p:cNvPicPr>
          <p:nvPr>
            <p:ph idx="4294967295"/>
          </p:nvPr>
        </p:nvPicPr>
        <p:blipFill rotWithShape="1">
          <a:blip r:embed="rId4"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sp>
        <p:nvSpPr>
          <p:cNvPr id="6" name="矩形 5">
            <a:extLst>
              <a:ext uri="{FF2B5EF4-FFF2-40B4-BE49-F238E27FC236}">
                <a16:creationId xmlns:a16="http://schemas.microsoft.com/office/drawing/2014/main" xmlns="" id="{631FB246-B4C6-476D-BD3D-E998D340AB46}"/>
              </a:ext>
            </a:extLst>
          </p:cNvPr>
          <p:cNvSpPr/>
          <p:nvPr/>
        </p:nvSpPr>
        <p:spPr>
          <a:xfrm rot="16200000">
            <a:off x="4141425" y="-781245"/>
            <a:ext cx="5244027" cy="9939051"/>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09FE7D1C-F7C8-484C-BE66-E1248CC550EF}"/>
              </a:ext>
            </a:extLst>
          </p:cNvPr>
          <p:cNvSpPr/>
          <p:nvPr/>
        </p:nvSpPr>
        <p:spPr>
          <a:xfrm>
            <a:off x="3564119" y="1869034"/>
            <a:ext cx="7869716" cy="2537874"/>
          </a:xfrm>
          <a:prstGeom prst="rect">
            <a:avLst/>
          </a:prstGeom>
        </p:spPr>
        <p:txBody>
          <a:bodyPr wrap="square">
            <a:spAutoFit/>
          </a:bodyPr>
          <a:lstStyle/>
          <a:p>
            <a:pPr algn="just">
              <a:lnSpc>
                <a:spcPct val="150000"/>
              </a:lnSpc>
            </a:pPr>
            <a:r>
              <a:rPr lang="zh-CN" altLang="en-US" kern="100" dirty="0">
                <a:solidFill>
                  <a:srgbClr val="3E0A0A"/>
                </a:solidFill>
                <a:latin typeface="微软雅黑" panose="020B0503020204020204" pitchFamily="34" charset="-122"/>
                <a:ea typeface="微软雅黑" panose="020B0503020204020204" pitchFamily="34" charset="-122"/>
                <a:cs typeface="Times New Roman" panose="02020603050405020304" pitchFamily="18" charset="0"/>
              </a:rPr>
              <a:t>我和我的祖国，一刻也不能分割，无论我走到哪里，都流出一首赞歌。</a:t>
            </a:r>
          </a:p>
          <a:p>
            <a:pPr algn="just">
              <a:lnSpc>
                <a:spcPct val="150000"/>
              </a:lnSpc>
            </a:pPr>
            <a:r>
              <a:rPr lang="zh-CN" altLang="en-US" kern="100" dirty="0">
                <a:solidFill>
                  <a:srgbClr val="3E0A0A"/>
                </a:solidFill>
                <a:latin typeface="微软雅黑" panose="020B0503020204020204" pitchFamily="34" charset="-122"/>
                <a:ea typeface="微软雅黑" panose="020B0503020204020204" pitchFamily="34" charset="-122"/>
                <a:cs typeface="Times New Roman" panose="02020603050405020304" pitchFamily="18" charset="0"/>
              </a:rPr>
              <a:t>我歌唱每一座高山，我歌唱每一条河，袅袅炊烟，小小村落，路上一道辙。</a:t>
            </a:r>
          </a:p>
          <a:p>
            <a:pPr algn="just">
              <a:lnSpc>
                <a:spcPct val="150000"/>
              </a:lnSpc>
            </a:pPr>
            <a:r>
              <a:rPr lang="zh-CN" altLang="en-US" kern="100" dirty="0">
                <a:solidFill>
                  <a:srgbClr val="3E0A0A"/>
                </a:solidFill>
                <a:latin typeface="微软雅黑" panose="020B0503020204020204" pitchFamily="34" charset="-122"/>
                <a:ea typeface="微软雅黑" panose="020B0503020204020204" pitchFamily="34" charset="-122"/>
                <a:cs typeface="Times New Roman" panose="02020603050405020304" pitchFamily="18" charset="0"/>
              </a:rPr>
              <a:t>你用你那母亲的脉搏和我诉说。</a:t>
            </a:r>
          </a:p>
          <a:p>
            <a:pPr algn="just">
              <a:lnSpc>
                <a:spcPct val="150000"/>
              </a:lnSpc>
            </a:pPr>
            <a:r>
              <a:rPr lang="zh-CN" altLang="en-US" kern="100" dirty="0">
                <a:solidFill>
                  <a:srgbClr val="3E0A0A"/>
                </a:solidFill>
                <a:latin typeface="微软雅黑" panose="020B0503020204020204" pitchFamily="34" charset="-122"/>
                <a:ea typeface="微软雅黑" panose="020B0503020204020204" pitchFamily="34" charset="-122"/>
                <a:cs typeface="Times New Roman" panose="02020603050405020304" pitchFamily="18" charset="0"/>
              </a:rPr>
              <a:t>我的祖国和我，像海和浪花一朵，浪是海的赤子，海是那浪的依托。</a:t>
            </a:r>
          </a:p>
          <a:p>
            <a:pPr algn="just">
              <a:lnSpc>
                <a:spcPct val="150000"/>
              </a:lnSpc>
            </a:pPr>
            <a:r>
              <a:rPr lang="zh-CN" altLang="en-US" kern="100" dirty="0">
                <a:solidFill>
                  <a:srgbClr val="3E0A0A"/>
                </a:solidFill>
                <a:latin typeface="微软雅黑" panose="020B0503020204020204" pitchFamily="34" charset="-122"/>
                <a:ea typeface="微软雅黑" panose="020B0503020204020204" pitchFamily="34" charset="-122"/>
                <a:cs typeface="Times New Roman" panose="02020603050405020304" pitchFamily="18" charset="0"/>
              </a:rPr>
              <a:t>每当大海在微笑，我就是笑的旋涡，我分担着海的忧愁，分享海的欢乐。</a:t>
            </a:r>
          </a:p>
          <a:p>
            <a:pPr algn="just">
              <a:lnSpc>
                <a:spcPct val="150000"/>
              </a:lnSpc>
            </a:pPr>
            <a:r>
              <a:rPr lang="zh-CN" altLang="en-US" kern="100" dirty="0">
                <a:solidFill>
                  <a:srgbClr val="3E0A0A"/>
                </a:solidFill>
                <a:latin typeface="微软雅黑" panose="020B0503020204020204" pitchFamily="34" charset="-122"/>
                <a:ea typeface="微软雅黑" panose="020B0503020204020204" pitchFamily="34" charset="-122"/>
                <a:cs typeface="Times New Roman" panose="02020603050405020304" pitchFamily="18" charset="0"/>
              </a:rPr>
              <a:t>永远给我，碧浪清波，心中的歌。永远给我，碧浪清波，心中的歌。</a:t>
            </a:r>
          </a:p>
        </p:txBody>
      </p:sp>
      <p:sp>
        <p:nvSpPr>
          <p:cNvPr id="2" name="矩形 1">
            <a:extLst>
              <a:ext uri="{FF2B5EF4-FFF2-40B4-BE49-F238E27FC236}">
                <a16:creationId xmlns:a16="http://schemas.microsoft.com/office/drawing/2014/main" xmlns="" id="{11EF8CFB-227E-4204-BBDE-5DDDADF0CCEF}"/>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a:extLst>
              <a:ext uri="{FF2B5EF4-FFF2-40B4-BE49-F238E27FC236}">
                <a16:creationId xmlns:a16="http://schemas.microsoft.com/office/drawing/2014/main" xmlns="" id="{EA016AAA-8518-422B-9982-3115E6A063E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E473D2F4-2844-430D-8848-4752DCAB0E1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80865" y="-813195"/>
            <a:ext cx="4157105" cy="8352117"/>
          </a:xfrm>
          <a:prstGeom prst="rect">
            <a:avLst/>
          </a:prstGeom>
        </p:spPr>
      </p:pic>
      <p:cxnSp>
        <p:nvCxnSpPr>
          <p:cNvPr id="14" name="直接连接符 13">
            <a:extLst>
              <a:ext uri="{FF2B5EF4-FFF2-40B4-BE49-F238E27FC236}">
                <a16:creationId xmlns:a16="http://schemas.microsoft.com/office/drawing/2014/main" xmlns="" id="{5D091663-8DB2-4795-BA67-C008A1B42A5D}"/>
              </a:ext>
            </a:extLst>
          </p:cNvPr>
          <p:cNvCxnSpPr/>
          <p:nvPr/>
        </p:nvCxnSpPr>
        <p:spPr>
          <a:xfrm>
            <a:off x="2195813" y="6755860"/>
            <a:ext cx="2880000" cy="0"/>
          </a:xfrm>
          <a:prstGeom prst="line">
            <a:avLst/>
          </a:prstGeom>
          <a:ln w="12700">
            <a:solidFill>
              <a:srgbClr val="BF9D5C"/>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6DCD38DF-3555-4DAE-8E40-F3FF9CDA1162}"/>
              </a:ext>
            </a:extLst>
          </p:cNvPr>
          <p:cNvGrpSpPr/>
          <p:nvPr/>
        </p:nvGrpSpPr>
        <p:grpSpPr>
          <a:xfrm>
            <a:off x="2128065" y="393070"/>
            <a:ext cx="7935870" cy="646331"/>
            <a:chOff x="2128065" y="470890"/>
            <a:chExt cx="7935870" cy="646331"/>
          </a:xfrm>
        </p:grpSpPr>
        <p:sp>
          <p:nvSpPr>
            <p:cNvPr id="42" name="文本框 41">
              <a:extLst>
                <a:ext uri="{FF2B5EF4-FFF2-40B4-BE49-F238E27FC236}">
                  <a16:creationId xmlns:a16="http://schemas.microsoft.com/office/drawing/2014/main" xmlns="" id="{E5C01033-C987-460A-B3D7-7B61491E37A3}"/>
                </a:ext>
              </a:extLst>
            </p:cNvPr>
            <p:cNvSpPr txBox="1"/>
            <p:nvPr/>
          </p:nvSpPr>
          <p:spPr>
            <a:xfrm>
              <a:off x="2128065" y="470890"/>
              <a:ext cx="7935870" cy="646331"/>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600" b="1" dirty="0">
                  <a:blipFill>
                    <a:blip r:embed="rId6"/>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前言</a:t>
              </a:r>
            </a:p>
          </p:txBody>
        </p:sp>
        <p:grpSp>
          <p:nvGrpSpPr>
            <p:cNvPr id="4" name="组合 3">
              <a:extLst>
                <a:ext uri="{FF2B5EF4-FFF2-40B4-BE49-F238E27FC236}">
                  <a16:creationId xmlns:a16="http://schemas.microsoft.com/office/drawing/2014/main" xmlns="" id="{CEFC2021-DD60-4833-B6A9-F1BF09B85ECF}"/>
                </a:ext>
              </a:extLst>
            </p:cNvPr>
            <p:cNvGrpSpPr/>
            <p:nvPr/>
          </p:nvGrpSpPr>
          <p:grpSpPr>
            <a:xfrm>
              <a:off x="4371953" y="679756"/>
              <a:ext cx="3448095" cy="228600"/>
              <a:chOff x="5101528" y="679756"/>
              <a:chExt cx="3448095" cy="228600"/>
            </a:xfrm>
          </p:grpSpPr>
          <p:sp>
            <p:nvSpPr>
              <p:cNvPr id="17" name="星形: 五角 16">
                <a:extLst>
                  <a:ext uri="{FF2B5EF4-FFF2-40B4-BE49-F238E27FC236}">
                    <a16:creationId xmlns:a16="http://schemas.microsoft.com/office/drawing/2014/main" xmlns="" id="{D0578D41-C717-4114-AF6C-0643469A416C}"/>
                  </a:ext>
                </a:extLst>
              </p:cNvPr>
              <p:cNvSpPr>
                <a:spLocks/>
              </p:cNvSpPr>
              <p:nvPr/>
            </p:nvSpPr>
            <p:spPr>
              <a:xfrm>
                <a:off x="5101528" y="704056"/>
                <a:ext cx="180000" cy="1800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星形: 五角 17">
                <a:extLst>
                  <a:ext uri="{FF2B5EF4-FFF2-40B4-BE49-F238E27FC236}">
                    <a16:creationId xmlns:a16="http://schemas.microsoft.com/office/drawing/2014/main" xmlns="" id="{08B8D9E5-E153-4BD9-B707-A2CD82772AD2}"/>
                  </a:ext>
                </a:extLst>
              </p:cNvPr>
              <p:cNvSpPr/>
              <p:nvPr/>
            </p:nvSpPr>
            <p:spPr>
              <a:xfrm flipH="1">
                <a:off x="5499491" y="679756"/>
                <a:ext cx="228600" cy="228600"/>
              </a:xfrm>
              <a:prstGeom prst="star5">
                <a:avLst/>
              </a:prstGeom>
              <a:blipFill>
                <a:blip r:embed="rId8"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星形: 五角 18">
                <a:extLst>
                  <a:ext uri="{FF2B5EF4-FFF2-40B4-BE49-F238E27FC236}">
                    <a16:creationId xmlns:a16="http://schemas.microsoft.com/office/drawing/2014/main" xmlns="" id="{FC793693-2736-41DC-BE51-BE4CA2F1C8CF}"/>
                  </a:ext>
                </a:extLst>
              </p:cNvPr>
              <p:cNvSpPr>
                <a:spLocks/>
              </p:cNvSpPr>
              <p:nvPr/>
            </p:nvSpPr>
            <p:spPr>
              <a:xfrm>
                <a:off x="8369623" y="704056"/>
                <a:ext cx="180000" cy="1800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星形: 五角 19">
                <a:extLst>
                  <a:ext uri="{FF2B5EF4-FFF2-40B4-BE49-F238E27FC236}">
                    <a16:creationId xmlns:a16="http://schemas.microsoft.com/office/drawing/2014/main" xmlns="" id="{FA4EE68D-ED75-48C2-9CA0-EEADA8E543CA}"/>
                  </a:ext>
                </a:extLst>
              </p:cNvPr>
              <p:cNvSpPr/>
              <p:nvPr/>
            </p:nvSpPr>
            <p:spPr>
              <a:xfrm flipH="1">
                <a:off x="7923841" y="679756"/>
                <a:ext cx="228600" cy="228600"/>
              </a:xfrm>
              <a:prstGeom prst="star5">
                <a:avLst/>
              </a:prstGeom>
              <a:blipFill>
                <a:blip r:embed="rId8"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8359868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4508DDAE-E181-4A08-B17E-53C6E690F3C8}"/>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pic>
        <p:nvPicPr>
          <p:cNvPr id="11" name="内容占位符 10">
            <a:extLst>
              <a:ext uri="{FF2B5EF4-FFF2-40B4-BE49-F238E27FC236}">
                <a16:creationId xmlns:a16="http://schemas.microsoft.com/office/drawing/2014/main" xmlns="" id="{13C3D1A4-F772-4C78-807A-7884EAB87CC2}"/>
              </a:ext>
            </a:extLst>
          </p:cNvPr>
          <p:cNvPicPr>
            <a:picLocks noGrp="1" noChangeAspect="1"/>
          </p:cNvPicPr>
          <p:nvPr>
            <p:ph idx="4294967295"/>
          </p:nvPr>
        </p:nvPicPr>
        <p:blipFill rotWithShape="1">
          <a:blip r:embed="rId4"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grpSp>
        <p:nvGrpSpPr>
          <p:cNvPr id="2" name="组合 1">
            <a:extLst>
              <a:ext uri="{FF2B5EF4-FFF2-40B4-BE49-F238E27FC236}">
                <a16:creationId xmlns:a16="http://schemas.microsoft.com/office/drawing/2014/main" xmlns="" id="{A83C8141-D8FC-497D-8388-1296D428BC17}"/>
              </a:ext>
            </a:extLst>
          </p:cNvPr>
          <p:cNvGrpSpPr/>
          <p:nvPr/>
        </p:nvGrpSpPr>
        <p:grpSpPr>
          <a:xfrm>
            <a:off x="5331618" y="-174250"/>
            <a:ext cx="1528764" cy="2661236"/>
            <a:chOff x="8025441" y="-1063038"/>
            <a:chExt cx="2593676" cy="4515012"/>
          </a:xfrm>
        </p:grpSpPr>
        <p:pic>
          <p:nvPicPr>
            <p:cNvPr id="13" name="图片 12">
              <a:extLst>
                <a:ext uri="{FF2B5EF4-FFF2-40B4-BE49-F238E27FC236}">
                  <a16:creationId xmlns:a16="http://schemas.microsoft.com/office/drawing/2014/main" xmlns="" id="{A1F31F9A-A16D-4AF6-8520-186D081DAE9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25441" y="858298"/>
              <a:ext cx="2593676" cy="2593676"/>
            </a:xfrm>
            <a:prstGeom prst="rect">
              <a:avLst/>
            </a:prstGeom>
            <a:effectLst>
              <a:outerShdw blurRad="50800" dist="228600" dir="8100000" algn="tr" rotWithShape="0">
                <a:prstClr val="black">
                  <a:alpha val="23000"/>
                </a:prstClr>
              </a:outerShdw>
            </a:effectLst>
          </p:spPr>
        </p:pic>
        <p:pic>
          <p:nvPicPr>
            <p:cNvPr id="4" name="图片 3">
              <a:extLst>
                <a:ext uri="{FF2B5EF4-FFF2-40B4-BE49-F238E27FC236}">
                  <a16:creationId xmlns:a16="http://schemas.microsoft.com/office/drawing/2014/main" xmlns="" id="{BFA69FBA-E643-42E8-8EC0-28454A89E011}"/>
                </a:ext>
              </a:extLst>
            </p:cNvPr>
            <p:cNvPicPr>
              <a:picLocks noChangeAspect="1"/>
            </p:cNvPicPr>
            <p:nvPr/>
          </p:nvPicPr>
          <p:blipFill>
            <a:blip r:embed="rId6" cstate="screen">
              <a:duotone>
                <a:schemeClr val="accent4">
                  <a:shade val="45000"/>
                  <a:satMod val="135000"/>
                </a:schemeClr>
                <a:prstClr val="white"/>
              </a:duotone>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tretch>
              <a:fillRect/>
            </a:stretch>
          </p:blipFill>
          <p:spPr>
            <a:xfrm rot="20169449">
              <a:off x="8858411" y="-1063038"/>
              <a:ext cx="1037969" cy="3822124"/>
            </a:xfrm>
            <a:prstGeom prst="rect">
              <a:avLst/>
            </a:prstGeom>
          </p:spPr>
        </p:pic>
      </p:grpSp>
      <p:sp>
        <p:nvSpPr>
          <p:cNvPr id="5" name="文本框 4">
            <a:extLst>
              <a:ext uri="{FF2B5EF4-FFF2-40B4-BE49-F238E27FC236}">
                <a16:creationId xmlns:a16="http://schemas.microsoft.com/office/drawing/2014/main" xmlns="" id="{C4EF82BB-0959-4F00-944D-1BBA6E238A90}"/>
              </a:ext>
            </a:extLst>
          </p:cNvPr>
          <p:cNvSpPr txBox="1"/>
          <p:nvPr/>
        </p:nvSpPr>
        <p:spPr>
          <a:xfrm>
            <a:off x="2128065" y="2828836"/>
            <a:ext cx="7935870" cy="1200329"/>
          </a:xfrm>
          <a:prstGeom prst="rect">
            <a:avLst/>
          </a:prstGeom>
          <a:noFill/>
          <a:effectLst>
            <a:outerShdw blurRad="50800" dist="139700" dir="2700000" algn="tl" rotWithShape="0">
              <a:srgbClr val="580C0C"/>
            </a:outerShdw>
          </a:effectLst>
        </p:spPr>
        <p:txBody>
          <a:bodyPr wrap="square" rtlCol="0">
            <a:spAutoFit/>
          </a:bodyPr>
          <a:lstStyle/>
          <a:p>
            <a:pPr algn="dist"/>
            <a:r>
              <a:rPr lang="zh-CN" altLang="en-US" sz="72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谢谢观看</a:t>
            </a:r>
          </a:p>
        </p:txBody>
      </p:sp>
      <p:grpSp>
        <p:nvGrpSpPr>
          <p:cNvPr id="3" name="组合 2">
            <a:extLst>
              <a:ext uri="{FF2B5EF4-FFF2-40B4-BE49-F238E27FC236}">
                <a16:creationId xmlns:a16="http://schemas.microsoft.com/office/drawing/2014/main" xmlns="" id="{E184BF4F-3409-47E5-B10E-E4DAA7879A62}"/>
              </a:ext>
            </a:extLst>
          </p:cNvPr>
          <p:cNvGrpSpPr/>
          <p:nvPr/>
        </p:nvGrpSpPr>
        <p:grpSpPr>
          <a:xfrm>
            <a:off x="5101528" y="4447063"/>
            <a:ext cx="1988945" cy="300674"/>
            <a:chOff x="4961437" y="4332763"/>
            <a:chExt cx="1988945" cy="300674"/>
          </a:xfrm>
        </p:grpSpPr>
        <p:sp>
          <p:nvSpPr>
            <p:cNvPr id="8" name="星形: 五角 7">
              <a:extLst>
                <a:ext uri="{FF2B5EF4-FFF2-40B4-BE49-F238E27FC236}">
                  <a16:creationId xmlns:a16="http://schemas.microsoft.com/office/drawing/2014/main" xmlns="" id="{7FD84001-2247-458E-ADD7-C9371DBA1BB1}"/>
                </a:ext>
              </a:extLst>
            </p:cNvPr>
            <p:cNvSpPr>
              <a:spLocks/>
            </p:cNvSpPr>
            <p:nvPr/>
          </p:nvSpPr>
          <p:spPr>
            <a:xfrm>
              <a:off x="4961437" y="4393100"/>
              <a:ext cx="180000" cy="180000"/>
            </a:xfrm>
            <a:prstGeom prst="star5">
              <a:avLst/>
            </a:prstGeom>
            <a:blipFill>
              <a:blip r:embed="rId9"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星形: 五角 8">
              <a:extLst>
                <a:ext uri="{FF2B5EF4-FFF2-40B4-BE49-F238E27FC236}">
                  <a16:creationId xmlns:a16="http://schemas.microsoft.com/office/drawing/2014/main" xmlns="" id="{CDDCCBF0-591E-445C-8635-B8B3521AC993}"/>
                </a:ext>
              </a:extLst>
            </p:cNvPr>
            <p:cNvSpPr/>
            <p:nvPr/>
          </p:nvSpPr>
          <p:spPr>
            <a:xfrm flipH="1">
              <a:off x="5359400" y="4368800"/>
              <a:ext cx="228600" cy="228600"/>
            </a:xfrm>
            <a:prstGeom prst="star5">
              <a:avLst/>
            </a:prstGeom>
            <a:blipFill>
              <a:blip r:embed="rId10"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星形: 五角 9">
              <a:extLst>
                <a:ext uri="{FF2B5EF4-FFF2-40B4-BE49-F238E27FC236}">
                  <a16:creationId xmlns:a16="http://schemas.microsoft.com/office/drawing/2014/main" xmlns="" id="{3E40A9C2-28E8-40CC-93EB-C2BF0EC51C10}"/>
                </a:ext>
              </a:extLst>
            </p:cNvPr>
            <p:cNvSpPr>
              <a:spLocks/>
            </p:cNvSpPr>
            <p:nvPr/>
          </p:nvSpPr>
          <p:spPr>
            <a:xfrm>
              <a:off x="6770382" y="4393100"/>
              <a:ext cx="180000" cy="180000"/>
            </a:xfrm>
            <a:prstGeom prst="star5">
              <a:avLst/>
            </a:prstGeom>
            <a:blipFill>
              <a:blip r:embed="rId9"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6577EE4-3BA9-4807-A672-EFD0D8D72A1D}"/>
                </a:ext>
              </a:extLst>
            </p:cNvPr>
            <p:cNvSpPr/>
            <p:nvPr/>
          </p:nvSpPr>
          <p:spPr>
            <a:xfrm flipH="1">
              <a:off x="6324600" y="4368800"/>
              <a:ext cx="228600" cy="228600"/>
            </a:xfrm>
            <a:prstGeom prst="star5">
              <a:avLst/>
            </a:prstGeom>
            <a:blipFill>
              <a:blip r:embed="rId10"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星形: 五角 13">
              <a:extLst>
                <a:ext uri="{FF2B5EF4-FFF2-40B4-BE49-F238E27FC236}">
                  <a16:creationId xmlns:a16="http://schemas.microsoft.com/office/drawing/2014/main" xmlns="" id="{3C5DB8C9-7BC8-4D3C-85A9-E636891A1114}"/>
                </a:ext>
              </a:extLst>
            </p:cNvPr>
            <p:cNvSpPr/>
            <p:nvPr/>
          </p:nvSpPr>
          <p:spPr>
            <a:xfrm flipH="1">
              <a:off x="5805963" y="4332763"/>
              <a:ext cx="300674" cy="300674"/>
            </a:xfrm>
            <a:prstGeom prst="star5">
              <a:avLst/>
            </a:prstGeom>
            <a:blipFill>
              <a:blip r:embed="rId11"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 name="直接连接符 18">
            <a:extLst>
              <a:ext uri="{FF2B5EF4-FFF2-40B4-BE49-F238E27FC236}">
                <a16:creationId xmlns:a16="http://schemas.microsoft.com/office/drawing/2014/main" xmlns="" id="{A7576686-2F31-41AE-B524-2B85AB51E357}"/>
              </a:ext>
            </a:extLst>
          </p:cNvPr>
          <p:cNvCxnSpPr/>
          <p:nvPr/>
        </p:nvCxnSpPr>
        <p:spPr>
          <a:xfrm>
            <a:off x="2014637" y="4597400"/>
            <a:ext cx="2880000" cy="0"/>
          </a:xfrm>
          <a:prstGeom prst="line">
            <a:avLst/>
          </a:prstGeom>
          <a:ln w="3175">
            <a:solidFill>
              <a:srgbClr val="BF9D5C"/>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28A498E9-9FDE-434D-9F59-A73E1B8F1092}"/>
              </a:ext>
            </a:extLst>
          </p:cNvPr>
          <p:cNvCxnSpPr/>
          <p:nvPr/>
        </p:nvCxnSpPr>
        <p:spPr>
          <a:xfrm>
            <a:off x="7259737" y="4597400"/>
            <a:ext cx="2880000" cy="0"/>
          </a:xfrm>
          <a:prstGeom prst="line">
            <a:avLst/>
          </a:prstGeom>
          <a:ln w="3175">
            <a:solidFill>
              <a:srgbClr val="BF9D5C"/>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xmlns="" id="{6D6D3CD3-51D9-4246-AD9B-7E75B83AF749}"/>
              </a:ext>
            </a:extLst>
          </p:cNvPr>
          <p:cNvSpPr txBox="1"/>
          <p:nvPr/>
        </p:nvSpPr>
        <p:spPr>
          <a:xfrm>
            <a:off x="2175283" y="4983131"/>
            <a:ext cx="7841435" cy="400110"/>
          </a:xfrm>
          <a:prstGeom prst="rect">
            <a:avLst/>
          </a:prstGeom>
          <a:noFill/>
        </p:spPr>
        <p:txBody>
          <a:bodyPr wrap="square" rtlCol="0">
            <a:spAutoFit/>
          </a:bodyPr>
          <a:lstStyle/>
          <a:p>
            <a:pPr algn="ctr"/>
            <a:r>
              <a:rPr lang="en-US" altLang="zh-CN"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a:t>
            </a:r>
            <a:r>
              <a:rPr lang="zh-CN" altLang="en-US"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计划总结</a:t>
            </a:r>
            <a:r>
              <a:rPr lang="en-US" altLang="zh-CN"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 [</a:t>
            </a:r>
            <a:r>
              <a:rPr lang="zh-CN" altLang="en-US"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工作汇报</a:t>
            </a:r>
            <a:r>
              <a:rPr lang="en-US" altLang="zh-CN"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 [</a:t>
            </a:r>
            <a:r>
              <a:rPr lang="zh-CN" altLang="en-US"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党课学习</a:t>
            </a:r>
            <a:r>
              <a:rPr lang="en-US" altLang="zh-CN"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 [</a:t>
            </a:r>
            <a:r>
              <a:rPr lang="zh-CN" altLang="en-US"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宣传教育</a:t>
            </a:r>
            <a:r>
              <a:rPr lang="en-US" altLang="zh-CN"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 [</a:t>
            </a:r>
            <a:r>
              <a:rPr lang="zh-CN" altLang="en-US"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演讲辩论</a:t>
            </a:r>
            <a:r>
              <a:rPr lang="en-US" altLang="zh-CN"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rPr>
              <a:t>]</a:t>
            </a:r>
            <a:endParaRPr lang="zh-CN" altLang="en-US" sz="2000" b="1" dirty="0">
              <a:blipFill>
                <a:blip r:embed="rId8"/>
                <a:stretch>
                  <a:fillRect/>
                </a:stretch>
              </a:blipFill>
              <a:latin typeface="经典黑体简" panose="02010609000101010101" pitchFamily="49" charset="-122"/>
              <a:ea typeface="经典黑体简" panose="02010609000101010101" pitchFamily="49" charset="-122"/>
              <a:cs typeface="经典黑体简" panose="02010609000101010101" pitchFamily="49" charset="-122"/>
            </a:endParaRPr>
          </a:p>
        </p:txBody>
      </p:sp>
      <p:sp>
        <p:nvSpPr>
          <p:cNvPr id="16" name="矩形 15">
            <a:extLst>
              <a:ext uri="{FF2B5EF4-FFF2-40B4-BE49-F238E27FC236}">
                <a16:creationId xmlns:a16="http://schemas.microsoft.com/office/drawing/2014/main" xmlns="" id="{99194D9E-2EAA-4C23-92FB-DDC7797FF106}"/>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a:extLst>
              <a:ext uri="{FF2B5EF4-FFF2-40B4-BE49-F238E27FC236}">
                <a16:creationId xmlns:a16="http://schemas.microsoft.com/office/drawing/2014/main" xmlns="" id="{9C74D6AC-1505-495E-9509-A84CACAC8B2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FC113176-D621-47E0-9F55-C698BC609006}"/>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t="37424" b="34201"/>
          <a:stretch/>
        </p:blipFill>
        <p:spPr>
          <a:xfrm>
            <a:off x="3619500" y="5744281"/>
            <a:ext cx="4953000" cy="1015332"/>
          </a:xfrm>
          <a:prstGeom prst="rect">
            <a:avLst/>
          </a:prstGeom>
        </p:spPr>
      </p:pic>
    </p:spTree>
    <p:extLst>
      <p:ext uri="{BB962C8B-B14F-4D97-AF65-F5344CB8AC3E}">
        <p14:creationId xmlns:p14="http://schemas.microsoft.com/office/powerpoint/2010/main" val="160801730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FE181FA-80F5-4DE0-B398-103576AC56A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846769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74853" y="2656936"/>
            <a:ext cx="5160387" cy="1200329"/>
          </a:xfrm>
          <a:prstGeom prst="rect">
            <a:avLst/>
          </a:prstGeom>
          <a:noFill/>
        </p:spPr>
        <p:txBody>
          <a:bodyPr wrap="none" rtlCol="0">
            <a:spAutoFit/>
          </a:bodyPr>
          <a:lstStyle/>
          <a:p>
            <a:r>
              <a:rPr lang="zh-CN" altLang="en-US" dirty="0"/>
              <a:t>麦</a:t>
            </a:r>
            <a:r>
              <a:rPr lang="zh-CN" altLang="en-US" dirty="0" smtClean="0"/>
              <a:t>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5534754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内容占位符 10">
            <a:extLst>
              <a:ext uri="{FF2B5EF4-FFF2-40B4-BE49-F238E27FC236}">
                <a16:creationId xmlns:a16="http://schemas.microsoft.com/office/drawing/2014/main" xmlns="" id="{13C3D1A4-F772-4C78-807A-7884EAB87CC2}"/>
              </a:ext>
            </a:extLst>
          </p:cNvPr>
          <p:cNvPicPr>
            <a:picLocks noGrp="1" noChangeAspect="1"/>
          </p:cNvPicPr>
          <p:nvPr>
            <p:ph idx="4294967295"/>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50" name="图片 49">
            <a:extLst>
              <a:ext uri="{FF2B5EF4-FFF2-40B4-BE49-F238E27FC236}">
                <a16:creationId xmlns:a16="http://schemas.microsoft.com/office/drawing/2014/main" xmlns="" id="{1AFC38F2-D19A-4763-90F2-EA70351D7724}"/>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grpSp>
        <p:nvGrpSpPr>
          <p:cNvPr id="5" name="组合 4">
            <a:extLst>
              <a:ext uri="{FF2B5EF4-FFF2-40B4-BE49-F238E27FC236}">
                <a16:creationId xmlns:a16="http://schemas.microsoft.com/office/drawing/2014/main" xmlns="" id="{212115D2-30BE-4358-8A9D-12E77DD1B364}"/>
              </a:ext>
            </a:extLst>
          </p:cNvPr>
          <p:cNvGrpSpPr/>
          <p:nvPr/>
        </p:nvGrpSpPr>
        <p:grpSpPr>
          <a:xfrm>
            <a:off x="74579" y="102141"/>
            <a:ext cx="12042843" cy="6653719"/>
            <a:chOff x="74579" y="102141"/>
            <a:chExt cx="12042843" cy="6653719"/>
          </a:xfrm>
        </p:grpSpPr>
        <p:sp>
          <p:nvSpPr>
            <p:cNvPr id="2" name="矩形 1">
              <a:extLst>
                <a:ext uri="{FF2B5EF4-FFF2-40B4-BE49-F238E27FC236}">
                  <a16:creationId xmlns:a16="http://schemas.microsoft.com/office/drawing/2014/main" xmlns="" id="{11EF8CFB-227E-4204-BBDE-5DDDADF0CCEF}"/>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a:extLst>
                <a:ext uri="{FF2B5EF4-FFF2-40B4-BE49-F238E27FC236}">
                  <a16:creationId xmlns:a16="http://schemas.microsoft.com/office/drawing/2014/main" xmlns="" id="{EA016AAA-8518-422B-9982-3115E6A063E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6DCD38DF-3555-4DAE-8E40-F3FF9CDA1162}"/>
              </a:ext>
            </a:extLst>
          </p:cNvPr>
          <p:cNvGrpSpPr/>
          <p:nvPr/>
        </p:nvGrpSpPr>
        <p:grpSpPr>
          <a:xfrm>
            <a:off x="2128065" y="393070"/>
            <a:ext cx="7935870" cy="646331"/>
            <a:chOff x="2128065" y="470890"/>
            <a:chExt cx="7935870" cy="646331"/>
          </a:xfrm>
        </p:grpSpPr>
        <p:sp>
          <p:nvSpPr>
            <p:cNvPr id="42" name="文本框 41">
              <a:extLst>
                <a:ext uri="{FF2B5EF4-FFF2-40B4-BE49-F238E27FC236}">
                  <a16:creationId xmlns:a16="http://schemas.microsoft.com/office/drawing/2014/main" xmlns="" id="{E5C01033-C987-460A-B3D7-7B61491E37A3}"/>
                </a:ext>
              </a:extLst>
            </p:cNvPr>
            <p:cNvSpPr txBox="1"/>
            <p:nvPr/>
          </p:nvSpPr>
          <p:spPr>
            <a:xfrm>
              <a:off x="2128065" y="470890"/>
              <a:ext cx="7935870" cy="646331"/>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600" b="1" dirty="0">
                  <a:blipFill>
                    <a:blip r:embed="rId5"/>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目录</a:t>
              </a:r>
            </a:p>
          </p:txBody>
        </p:sp>
        <p:grpSp>
          <p:nvGrpSpPr>
            <p:cNvPr id="4" name="组合 3">
              <a:extLst>
                <a:ext uri="{FF2B5EF4-FFF2-40B4-BE49-F238E27FC236}">
                  <a16:creationId xmlns:a16="http://schemas.microsoft.com/office/drawing/2014/main" xmlns="" id="{CEFC2021-DD60-4833-B6A9-F1BF09B85ECF}"/>
                </a:ext>
              </a:extLst>
            </p:cNvPr>
            <p:cNvGrpSpPr/>
            <p:nvPr/>
          </p:nvGrpSpPr>
          <p:grpSpPr>
            <a:xfrm>
              <a:off x="4371953" y="679756"/>
              <a:ext cx="3448095" cy="228600"/>
              <a:chOff x="5101528" y="679756"/>
              <a:chExt cx="3448095" cy="228600"/>
            </a:xfrm>
          </p:grpSpPr>
          <p:sp>
            <p:nvSpPr>
              <p:cNvPr id="17" name="星形: 五角 16">
                <a:extLst>
                  <a:ext uri="{FF2B5EF4-FFF2-40B4-BE49-F238E27FC236}">
                    <a16:creationId xmlns:a16="http://schemas.microsoft.com/office/drawing/2014/main" xmlns="" id="{D0578D41-C717-4114-AF6C-0643469A416C}"/>
                  </a:ext>
                </a:extLst>
              </p:cNvPr>
              <p:cNvSpPr>
                <a:spLocks/>
              </p:cNvSpPr>
              <p:nvPr/>
            </p:nvSpPr>
            <p:spPr>
              <a:xfrm>
                <a:off x="5101528"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星形: 五角 17">
                <a:extLst>
                  <a:ext uri="{FF2B5EF4-FFF2-40B4-BE49-F238E27FC236}">
                    <a16:creationId xmlns:a16="http://schemas.microsoft.com/office/drawing/2014/main" xmlns="" id="{08B8D9E5-E153-4BD9-B707-A2CD82772AD2}"/>
                  </a:ext>
                </a:extLst>
              </p:cNvPr>
              <p:cNvSpPr/>
              <p:nvPr/>
            </p:nvSpPr>
            <p:spPr>
              <a:xfrm flipH="1">
                <a:off x="549949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星形: 五角 18">
                <a:extLst>
                  <a:ext uri="{FF2B5EF4-FFF2-40B4-BE49-F238E27FC236}">
                    <a16:creationId xmlns:a16="http://schemas.microsoft.com/office/drawing/2014/main" xmlns="" id="{FC793693-2736-41DC-BE51-BE4CA2F1C8CF}"/>
                  </a:ext>
                </a:extLst>
              </p:cNvPr>
              <p:cNvSpPr>
                <a:spLocks/>
              </p:cNvSpPr>
              <p:nvPr/>
            </p:nvSpPr>
            <p:spPr>
              <a:xfrm>
                <a:off x="8369623"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星形: 五角 19">
                <a:extLst>
                  <a:ext uri="{FF2B5EF4-FFF2-40B4-BE49-F238E27FC236}">
                    <a16:creationId xmlns:a16="http://schemas.microsoft.com/office/drawing/2014/main" xmlns="" id="{FA4EE68D-ED75-48C2-9CA0-EEADA8E543CA}"/>
                  </a:ext>
                </a:extLst>
              </p:cNvPr>
              <p:cNvSpPr/>
              <p:nvPr/>
            </p:nvSpPr>
            <p:spPr>
              <a:xfrm flipH="1">
                <a:off x="792384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30" name="直接连接符 29">
            <a:extLst>
              <a:ext uri="{FF2B5EF4-FFF2-40B4-BE49-F238E27FC236}">
                <a16:creationId xmlns:a16="http://schemas.microsoft.com/office/drawing/2014/main" xmlns="" id="{69D97E4A-DDEA-4936-B82A-C1070E45192B}"/>
              </a:ext>
            </a:extLst>
          </p:cNvPr>
          <p:cNvCxnSpPr>
            <a:cxnSpLocks/>
          </p:cNvCxnSpPr>
          <p:nvPr/>
        </p:nvCxnSpPr>
        <p:spPr>
          <a:xfrm flipH="1">
            <a:off x="893650" y="2608273"/>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F67E62A8-462B-4F93-A439-2C0C9D22156C}"/>
              </a:ext>
            </a:extLst>
          </p:cNvPr>
          <p:cNvSpPr txBox="1"/>
          <p:nvPr/>
        </p:nvSpPr>
        <p:spPr>
          <a:xfrm>
            <a:off x="713650" y="1754185"/>
            <a:ext cx="2793437" cy="1107996"/>
          </a:xfrm>
          <a:prstGeom prst="rect">
            <a:avLst/>
          </a:prstGeom>
          <a:noFill/>
        </p:spPr>
        <p:txBody>
          <a:bodyPr wrap="square" rtlCol="0">
            <a:spAutoFit/>
          </a:bodyPr>
          <a:lstStyle/>
          <a:p>
            <a:r>
              <a:rPr lang="en-US" altLang="zh-CN" sz="66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rPr>
              <a:t>1</a:t>
            </a:r>
            <a:endParaRPr lang="zh-CN" altLang="en-US" sz="66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endParaRPr>
          </a:p>
        </p:txBody>
      </p:sp>
      <p:cxnSp>
        <p:nvCxnSpPr>
          <p:cNvPr id="34" name="直接连接符 33">
            <a:extLst>
              <a:ext uri="{FF2B5EF4-FFF2-40B4-BE49-F238E27FC236}">
                <a16:creationId xmlns:a16="http://schemas.microsoft.com/office/drawing/2014/main" xmlns="" id="{78BC57AE-73B0-4B03-9817-682ED7FE7133}"/>
              </a:ext>
            </a:extLst>
          </p:cNvPr>
          <p:cNvCxnSpPr>
            <a:cxnSpLocks/>
          </p:cNvCxnSpPr>
          <p:nvPr/>
        </p:nvCxnSpPr>
        <p:spPr>
          <a:xfrm flipH="1">
            <a:off x="3562418" y="3665245"/>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xmlns="" id="{6806F2D3-E11A-479E-A39C-366AF7E02B95}"/>
              </a:ext>
            </a:extLst>
          </p:cNvPr>
          <p:cNvSpPr txBox="1"/>
          <p:nvPr/>
        </p:nvSpPr>
        <p:spPr>
          <a:xfrm>
            <a:off x="3382418" y="2811157"/>
            <a:ext cx="2793437" cy="1107996"/>
          </a:xfrm>
          <a:prstGeom prst="rect">
            <a:avLst/>
          </a:prstGeom>
          <a:noFill/>
        </p:spPr>
        <p:txBody>
          <a:bodyPr wrap="square" rtlCol="0">
            <a:spAutoFit/>
          </a:bodyPr>
          <a:lstStyle/>
          <a:p>
            <a:r>
              <a:rPr lang="en-US" altLang="zh-CN" sz="66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rPr>
              <a:t>2</a:t>
            </a:r>
            <a:endParaRPr lang="zh-CN" altLang="en-US" sz="66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endParaRPr>
          </a:p>
        </p:txBody>
      </p:sp>
      <p:cxnSp>
        <p:nvCxnSpPr>
          <p:cNvPr id="36" name="直接连接符 35">
            <a:extLst>
              <a:ext uri="{FF2B5EF4-FFF2-40B4-BE49-F238E27FC236}">
                <a16:creationId xmlns:a16="http://schemas.microsoft.com/office/drawing/2014/main" xmlns="" id="{4037F112-AFD1-440D-9A39-41341B2EA9C5}"/>
              </a:ext>
            </a:extLst>
          </p:cNvPr>
          <p:cNvCxnSpPr>
            <a:cxnSpLocks/>
          </p:cNvCxnSpPr>
          <p:nvPr/>
        </p:nvCxnSpPr>
        <p:spPr>
          <a:xfrm flipH="1">
            <a:off x="6174415" y="2608273"/>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F4184759-9724-45BC-8054-B80C7C476D23}"/>
              </a:ext>
            </a:extLst>
          </p:cNvPr>
          <p:cNvSpPr txBox="1"/>
          <p:nvPr/>
        </p:nvSpPr>
        <p:spPr>
          <a:xfrm>
            <a:off x="5994415" y="1754185"/>
            <a:ext cx="2793437" cy="1107996"/>
          </a:xfrm>
          <a:prstGeom prst="rect">
            <a:avLst/>
          </a:prstGeom>
          <a:noFill/>
        </p:spPr>
        <p:txBody>
          <a:bodyPr wrap="square" rtlCol="0">
            <a:spAutoFit/>
          </a:bodyPr>
          <a:lstStyle/>
          <a:p>
            <a:r>
              <a:rPr lang="en-US" altLang="zh-CN" sz="66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rPr>
              <a:t>3</a:t>
            </a:r>
            <a:endParaRPr lang="zh-CN" altLang="en-US" sz="66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endParaRPr>
          </a:p>
        </p:txBody>
      </p:sp>
      <p:cxnSp>
        <p:nvCxnSpPr>
          <p:cNvPr id="38" name="直接连接符 37">
            <a:extLst>
              <a:ext uri="{FF2B5EF4-FFF2-40B4-BE49-F238E27FC236}">
                <a16:creationId xmlns:a16="http://schemas.microsoft.com/office/drawing/2014/main" xmlns="" id="{D21F5494-A823-4A76-9D4F-465F200799A0}"/>
              </a:ext>
            </a:extLst>
          </p:cNvPr>
          <p:cNvCxnSpPr>
            <a:cxnSpLocks/>
          </p:cNvCxnSpPr>
          <p:nvPr/>
        </p:nvCxnSpPr>
        <p:spPr>
          <a:xfrm flipH="1">
            <a:off x="8967852" y="3660319"/>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xmlns="" id="{2B0AB9D8-3E0A-483D-A081-E3EB715365F0}"/>
              </a:ext>
            </a:extLst>
          </p:cNvPr>
          <p:cNvSpPr txBox="1"/>
          <p:nvPr/>
        </p:nvSpPr>
        <p:spPr>
          <a:xfrm>
            <a:off x="8787852" y="2806231"/>
            <a:ext cx="2793437" cy="1107996"/>
          </a:xfrm>
          <a:prstGeom prst="rect">
            <a:avLst/>
          </a:prstGeom>
          <a:noFill/>
        </p:spPr>
        <p:txBody>
          <a:bodyPr wrap="square" rtlCol="0">
            <a:spAutoFit/>
          </a:bodyPr>
          <a:lstStyle/>
          <a:p>
            <a:r>
              <a:rPr lang="en-US" altLang="zh-CN" sz="66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rPr>
              <a:t>4</a:t>
            </a:r>
            <a:endParaRPr lang="zh-CN" altLang="en-US" sz="66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endParaRPr>
          </a:p>
        </p:txBody>
      </p:sp>
      <p:sp>
        <p:nvSpPr>
          <p:cNvPr id="15" name="文本框 14">
            <a:extLst>
              <a:ext uri="{FF2B5EF4-FFF2-40B4-BE49-F238E27FC236}">
                <a16:creationId xmlns:a16="http://schemas.microsoft.com/office/drawing/2014/main" xmlns="" id="{7380555B-8342-4544-905A-E3FEF49AE49D}"/>
              </a:ext>
            </a:extLst>
          </p:cNvPr>
          <p:cNvSpPr txBox="1"/>
          <p:nvPr/>
        </p:nvSpPr>
        <p:spPr>
          <a:xfrm>
            <a:off x="893650" y="2803986"/>
            <a:ext cx="4007204" cy="461665"/>
          </a:xfrm>
          <a:prstGeom prst="rect">
            <a:avLst/>
          </a:prstGeom>
          <a:noFill/>
        </p:spPr>
        <p:txBody>
          <a:bodyPr wrap="square" rtlCol="0">
            <a:spAutoFit/>
          </a:bodyPr>
          <a:lstStyle/>
          <a:p>
            <a:r>
              <a:rPr lang="zh-CN" altLang="en-US" sz="2400" b="1" dirty="0">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闪光的足迹</a:t>
            </a:r>
          </a:p>
        </p:txBody>
      </p:sp>
      <p:sp>
        <p:nvSpPr>
          <p:cNvPr id="41" name="文本框 40">
            <a:extLst>
              <a:ext uri="{FF2B5EF4-FFF2-40B4-BE49-F238E27FC236}">
                <a16:creationId xmlns:a16="http://schemas.microsoft.com/office/drawing/2014/main" xmlns="" id="{DEFCE3FC-6130-42AD-B711-2A8BE6B2A7C8}"/>
              </a:ext>
            </a:extLst>
          </p:cNvPr>
          <p:cNvSpPr txBox="1"/>
          <p:nvPr/>
        </p:nvSpPr>
        <p:spPr>
          <a:xfrm>
            <a:off x="3562418" y="3914227"/>
            <a:ext cx="4007204" cy="461665"/>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伟大的壮举</a:t>
            </a:r>
          </a:p>
        </p:txBody>
      </p:sp>
      <p:sp>
        <p:nvSpPr>
          <p:cNvPr id="43" name="文本框 42">
            <a:extLst>
              <a:ext uri="{FF2B5EF4-FFF2-40B4-BE49-F238E27FC236}">
                <a16:creationId xmlns:a16="http://schemas.microsoft.com/office/drawing/2014/main" xmlns="" id="{184DE79E-A076-4105-9B36-E74AAB7B7E2B}"/>
              </a:ext>
            </a:extLst>
          </p:cNvPr>
          <p:cNvSpPr txBox="1"/>
          <p:nvPr/>
        </p:nvSpPr>
        <p:spPr>
          <a:xfrm>
            <a:off x="6174415" y="2857255"/>
            <a:ext cx="4007204" cy="461665"/>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永恒的丰碑</a:t>
            </a:r>
          </a:p>
        </p:txBody>
      </p:sp>
      <p:sp>
        <p:nvSpPr>
          <p:cNvPr id="44" name="文本框 43">
            <a:extLst>
              <a:ext uri="{FF2B5EF4-FFF2-40B4-BE49-F238E27FC236}">
                <a16:creationId xmlns:a16="http://schemas.microsoft.com/office/drawing/2014/main" xmlns="" id="{0DD36CC1-5DF4-4C73-9292-0B0AE6BDA42C}"/>
              </a:ext>
            </a:extLst>
          </p:cNvPr>
          <p:cNvSpPr txBox="1"/>
          <p:nvPr/>
        </p:nvSpPr>
        <p:spPr>
          <a:xfrm>
            <a:off x="8967852" y="3893213"/>
            <a:ext cx="2793437" cy="461665"/>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奋斗的时代</a:t>
            </a:r>
          </a:p>
        </p:txBody>
      </p:sp>
      <p:sp>
        <p:nvSpPr>
          <p:cNvPr id="45" name="文本框 44">
            <a:extLst>
              <a:ext uri="{FF2B5EF4-FFF2-40B4-BE49-F238E27FC236}">
                <a16:creationId xmlns:a16="http://schemas.microsoft.com/office/drawing/2014/main" xmlns="" id="{C7E46DF3-1549-40FA-892E-C33886BFAB60}"/>
              </a:ext>
            </a:extLst>
          </p:cNvPr>
          <p:cNvSpPr txBox="1"/>
          <p:nvPr/>
        </p:nvSpPr>
        <p:spPr>
          <a:xfrm>
            <a:off x="893650" y="3485436"/>
            <a:ext cx="2357484" cy="1384995"/>
          </a:xfrm>
          <a:prstGeom prst="rect">
            <a:avLst/>
          </a:prstGeom>
          <a:noFill/>
        </p:spPr>
        <p:txBody>
          <a:bodyPr wrap="square" rtlCol="0">
            <a:spAutoFit/>
          </a:bodyPr>
          <a:lstStyle/>
          <a:p>
            <a:pPr algn="just"/>
            <a:r>
              <a:rPr lang="zh-CN" altLang="en-US" sz="1400" dirty="0">
                <a:solidFill>
                  <a:srgbClr val="C9A55A"/>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a:t>
            </a:r>
          </a:p>
          <a:p>
            <a:pPr algn="just"/>
            <a:endParaRPr lang="zh-CN" altLang="en-US" sz="1400" dirty="0">
              <a:solidFill>
                <a:srgbClr val="C9A55A"/>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a16="http://schemas.microsoft.com/office/drawing/2014/main" xmlns="" id="{F3BA1BCC-2EBC-481C-9FD6-FA969A421FCA}"/>
              </a:ext>
            </a:extLst>
          </p:cNvPr>
          <p:cNvSpPr txBox="1"/>
          <p:nvPr/>
        </p:nvSpPr>
        <p:spPr>
          <a:xfrm>
            <a:off x="3562418" y="4522998"/>
            <a:ext cx="2357484" cy="1384995"/>
          </a:xfrm>
          <a:prstGeom prst="rect">
            <a:avLst/>
          </a:prstGeom>
          <a:noFill/>
        </p:spPr>
        <p:txBody>
          <a:bodyPr wrap="square" rtlCol="0">
            <a:spAutoFit/>
          </a:bodyPr>
          <a:lstStyle/>
          <a:p>
            <a:pPr algn="just"/>
            <a:r>
              <a:rPr lang="zh-CN" altLang="en-US" sz="1400" dirty="0">
                <a:solidFill>
                  <a:srgbClr val="C9A55A"/>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a:t>
            </a:r>
          </a:p>
          <a:p>
            <a:pPr algn="just"/>
            <a:endParaRPr lang="zh-CN" altLang="en-US" sz="1400" dirty="0">
              <a:solidFill>
                <a:srgbClr val="C9A55A"/>
              </a:solidFill>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a16="http://schemas.microsoft.com/office/drawing/2014/main" xmlns="" id="{D801C2C5-42CC-49D5-ACCE-6D0A97505E97}"/>
              </a:ext>
            </a:extLst>
          </p:cNvPr>
          <p:cNvSpPr txBox="1"/>
          <p:nvPr/>
        </p:nvSpPr>
        <p:spPr>
          <a:xfrm>
            <a:off x="6163676" y="3485436"/>
            <a:ext cx="2357484" cy="1384995"/>
          </a:xfrm>
          <a:prstGeom prst="rect">
            <a:avLst/>
          </a:prstGeom>
          <a:noFill/>
        </p:spPr>
        <p:txBody>
          <a:bodyPr wrap="square" rtlCol="0">
            <a:spAutoFit/>
          </a:bodyPr>
          <a:lstStyle/>
          <a:p>
            <a:pPr algn="just"/>
            <a:r>
              <a:rPr lang="zh-CN" altLang="en-US" sz="1400" dirty="0">
                <a:solidFill>
                  <a:srgbClr val="C9A55A"/>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a:t>
            </a:r>
          </a:p>
          <a:p>
            <a:pPr algn="just"/>
            <a:endParaRPr lang="zh-CN" altLang="en-US" sz="1400" dirty="0">
              <a:solidFill>
                <a:srgbClr val="C9A55A"/>
              </a:solidFill>
              <a:latin typeface="微软雅黑" panose="020B0503020204020204" pitchFamily="34" charset="-122"/>
              <a:ea typeface="微软雅黑" panose="020B0503020204020204" pitchFamily="34" charset="-122"/>
            </a:endParaRPr>
          </a:p>
        </p:txBody>
      </p:sp>
      <p:sp>
        <p:nvSpPr>
          <p:cNvPr id="48" name="文本框 47">
            <a:extLst>
              <a:ext uri="{FF2B5EF4-FFF2-40B4-BE49-F238E27FC236}">
                <a16:creationId xmlns:a16="http://schemas.microsoft.com/office/drawing/2014/main" xmlns="" id="{9F47E00B-F2E6-4A82-BB08-7A64F6B5D49F}"/>
              </a:ext>
            </a:extLst>
          </p:cNvPr>
          <p:cNvSpPr txBox="1"/>
          <p:nvPr/>
        </p:nvSpPr>
        <p:spPr>
          <a:xfrm>
            <a:off x="8984476" y="4522998"/>
            <a:ext cx="2357484" cy="1384995"/>
          </a:xfrm>
          <a:prstGeom prst="rect">
            <a:avLst/>
          </a:prstGeom>
          <a:noFill/>
        </p:spPr>
        <p:txBody>
          <a:bodyPr wrap="square" rtlCol="0">
            <a:spAutoFit/>
          </a:bodyPr>
          <a:lstStyle/>
          <a:p>
            <a:pPr algn="just"/>
            <a:r>
              <a:rPr lang="zh-CN" altLang="en-US" sz="1400" dirty="0">
                <a:solidFill>
                  <a:srgbClr val="C9A55A"/>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a:t>
            </a:r>
          </a:p>
          <a:p>
            <a:pPr algn="just"/>
            <a:endParaRPr lang="zh-CN" altLang="en-US" sz="1400" dirty="0">
              <a:solidFill>
                <a:srgbClr val="C9A55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86443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内容占位符 10">
            <a:extLst>
              <a:ext uri="{FF2B5EF4-FFF2-40B4-BE49-F238E27FC236}">
                <a16:creationId xmlns:a16="http://schemas.microsoft.com/office/drawing/2014/main" xmlns="" id="{13C3D1A4-F772-4C78-807A-7884EAB87CC2}"/>
              </a:ext>
            </a:extLst>
          </p:cNvPr>
          <p:cNvPicPr>
            <a:picLocks noGrp="1" noChangeAspect="1"/>
          </p:cNvPicPr>
          <p:nvPr>
            <p:ph idx="4294967295"/>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13" name="图片 12">
            <a:extLst>
              <a:ext uri="{FF2B5EF4-FFF2-40B4-BE49-F238E27FC236}">
                <a16:creationId xmlns:a16="http://schemas.microsoft.com/office/drawing/2014/main" xmlns="" id="{F8CC9A42-813D-47F7-90BF-8B6235904A86}"/>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2" name="矩形 1">
            <a:extLst>
              <a:ext uri="{FF2B5EF4-FFF2-40B4-BE49-F238E27FC236}">
                <a16:creationId xmlns:a16="http://schemas.microsoft.com/office/drawing/2014/main" xmlns="" id="{11EF8CFB-227E-4204-BBDE-5DDDADF0CCEF}"/>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a:extLst>
              <a:ext uri="{FF2B5EF4-FFF2-40B4-BE49-F238E27FC236}">
                <a16:creationId xmlns:a16="http://schemas.microsoft.com/office/drawing/2014/main" xmlns="" id="{EA016AAA-8518-422B-9982-3115E6A063E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715D6E1F-EEA0-4531-AE59-53B2C5F3349E}"/>
              </a:ext>
            </a:extLst>
          </p:cNvPr>
          <p:cNvSpPr/>
          <p:nvPr/>
        </p:nvSpPr>
        <p:spPr>
          <a:xfrm rot="16200000">
            <a:off x="4314593" y="-999893"/>
            <a:ext cx="4991100" cy="9200686"/>
          </a:xfrm>
          <a:prstGeom prst="rect">
            <a:avLst/>
          </a:prstGeom>
          <a:gradFill>
            <a:gsLst>
              <a:gs pos="0">
                <a:schemeClr val="accent4">
                  <a:lumMod val="75000"/>
                  <a:alpha val="0"/>
                </a:schemeClr>
              </a:gs>
              <a:gs pos="74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1E3EED0E-FE3A-4E2D-8010-BD5382D6BEE3}"/>
              </a:ext>
            </a:extLst>
          </p:cNvPr>
          <p:cNvSpPr txBox="1"/>
          <p:nvPr/>
        </p:nvSpPr>
        <p:spPr>
          <a:xfrm>
            <a:off x="3468838" y="2791064"/>
            <a:ext cx="2209799" cy="1938992"/>
          </a:xfrm>
          <a:prstGeom prst="rect">
            <a:avLst/>
          </a:prstGeom>
          <a:noFill/>
        </p:spPr>
        <p:txBody>
          <a:bodyPr wrap="square" rtlCol="0">
            <a:spAutoFit/>
          </a:bodyPr>
          <a:lstStyle/>
          <a:p>
            <a:r>
              <a:rPr lang="zh-CN" altLang="en-US" sz="12000" b="1" dirty="0">
                <a:solidFill>
                  <a:srgbClr val="6C0000"/>
                </a:soli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壹</a:t>
            </a:r>
          </a:p>
        </p:txBody>
      </p:sp>
      <p:sp>
        <p:nvSpPr>
          <p:cNvPr id="33" name="文本框 32">
            <a:extLst>
              <a:ext uri="{FF2B5EF4-FFF2-40B4-BE49-F238E27FC236}">
                <a16:creationId xmlns:a16="http://schemas.microsoft.com/office/drawing/2014/main" xmlns="" id="{70F6B37A-497F-48D5-BCD9-0BF1F26F3491}"/>
              </a:ext>
            </a:extLst>
          </p:cNvPr>
          <p:cNvSpPr txBox="1"/>
          <p:nvPr/>
        </p:nvSpPr>
        <p:spPr>
          <a:xfrm>
            <a:off x="5678637" y="2769452"/>
            <a:ext cx="4515314" cy="830997"/>
          </a:xfrm>
          <a:prstGeom prst="rect">
            <a:avLst/>
          </a:prstGeom>
          <a:noFill/>
        </p:spPr>
        <p:txBody>
          <a:bodyPr wrap="square" rtlCol="0">
            <a:spAutoFit/>
          </a:bodyPr>
          <a:lstStyle/>
          <a:p>
            <a:r>
              <a:rPr lang="zh-CN" altLang="en-US" sz="4800" b="1" dirty="0">
                <a:solidFill>
                  <a:srgbClr val="800000"/>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rPr>
              <a:t>闪光的足迹</a:t>
            </a:r>
          </a:p>
        </p:txBody>
      </p:sp>
      <p:cxnSp>
        <p:nvCxnSpPr>
          <p:cNvPr id="49" name="直接连接符 48">
            <a:extLst>
              <a:ext uri="{FF2B5EF4-FFF2-40B4-BE49-F238E27FC236}">
                <a16:creationId xmlns:a16="http://schemas.microsoft.com/office/drawing/2014/main" xmlns="" id="{3766C12F-2FE8-4ACF-858E-3165ABE54862}"/>
              </a:ext>
            </a:extLst>
          </p:cNvPr>
          <p:cNvCxnSpPr/>
          <p:nvPr/>
        </p:nvCxnSpPr>
        <p:spPr>
          <a:xfrm>
            <a:off x="5126653" y="2791064"/>
            <a:ext cx="0" cy="1938992"/>
          </a:xfrm>
          <a:prstGeom prst="line">
            <a:avLst/>
          </a:prstGeom>
          <a:ln>
            <a:solidFill>
              <a:srgbClr val="6C0000"/>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9612DE04-6D11-4BB6-9B51-4ECBF1DC4394}"/>
              </a:ext>
            </a:extLst>
          </p:cNvPr>
          <p:cNvSpPr txBox="1"/>
          <p:nvPr/>
        </p:nvSpPr>
        <p:spPr>
          <a:xfrm>
            <a:off x="5678637" y="3650304"/>
            <a:ext cx="4210508" cy="461665"/>
          </a:xfrm>
          <a:prstGeom prst="rect">
            <a:avLst/>
          </a:prstGeom>
          <a:noFill/>
        </p:spPr>
        <p:txBody>
          <a:bodyPr wrap="square" rtlCol="0">
            <a:spAutoFit/>
          </a:bodyPr>
          <a:lstStyle/>
          <a:p>
            <a:r>
              <a:rPr lang="zh-CN" altLang="en-US" sz="2400" dirty="0">
                <a:solidFill>
                  <a:srgbClr val="6C0000"/>
                </a:solidFill>
                <a:latin typeface="微软雅黑" panose="020B0503020204020204" pitchFamily="34" charset="-122"/>
                <a:ea typeface="微软雅黑" panose="020B0503020204020204" pitchFamily="34" charset="-122"/>
              </a:rPr>
              <a:t>输入文字内容</a:t>
            </a:r>
          </a:p>
        </p:txBody>
      </p:sp>
      <p:sp>
        <p:nvSpPr>
          <p:cNvPr id="52" name="文本框 51">
            <a:extLst>
              <a:ext uri="{FF2B5EF4-FFF2-40B4-BE49-F238E27FC236}">
                <a16:creationId xmlns:a16="http://schemas.microsoft.com/office/drawing/2014/main" xmlns="" id="{0AE14046-15A5-40CC-BBC3-D1B8B2E8F570}"/>
              </a:ext>
            </a:extLst>
          </p:cNvPr>
          <p:cNvSpPr txBox="1"/>
          <p:nvPr/>
        </p:nvSpPr>
        <p:spPr>
          <a:xfrm>
            <a:off x="5678637" y="4218972"/>
            <a:ext cx="4210503" cy="461665"/>
          </a:xfrm>
          <a:prstGeom prst="rect">
            <a:avLst/>
          </a:prstGeom>
          <a:noFill/>
        </p:spPr>
        <p:txBody>
          <a:bodyPr wrap="square" rtlCol="0">
            <a:spAutoFit/>
          </a:bodyPr>
          <a:lstStyle/>
          <a:p>
            <a:r>
              <a:rPr lang="zh-CN" altLang="en-US" sz="2400" dirty="0">
                <a:solidFill>
                  <a:srgbClr val="6C0000"/>
                </a:solidFill>
                <a:latin typeface="微软雅黑" panose="020B0503020204020204" pitchFamily="34" charset="-122"/>
                <a:ea typeface="微软雅黑" panose="020B0503020204020204" pitchFamily="34" charset="-122"/>
              </a:rPr>
              <a:t>输入文字内容</a:t>
            </a:r>
          </a:p>
        </p:txBody>
      </p:sp>
      <p:pic>
        <p:nvPicPr>
          <p:cNvPr id="53" name="图片 52">
            <a:extLst>
              <a:ext uri="{FF2B5EF4-FFF2-40B4-BE49-F238E27FC236}">
                <a16:creationId xmlns:a16="http://schemas.microsoft.com/office/drawing/2014/main" xmlns="" id="{36B12A70-C250-45C7-A9CB-11C433121D64}"/>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4700"/>
                    </a14:imgEffect>
                    <a14:imgEffect>
                      <a14:saturation sat="66000"/>
                    </a14:imgEffect>
                  </a14:imgLayer>
                </a14:imgProps>
              </a:ext>
              <a:ext uri="{28A0092B-C50C-407E-A947-70E740481C1C}">
                <a14:useLocalDpi xmlns:a14="http://schemas.microsoft.com/office/drawing/2010/main"/>
              </a:ext>
            </a:extLst>
          </a:blip>
          <a:stretch>
            <a:fillRect/>
          </a:stretch>
        </p:blipFill>
        <p:spPr>
          <a:xfrm>
            <a:off x="772392" y="-32298"/>
            <a:ext cx="2496352" cy="6914361"/>
          </a:xfrm>
          <a:prstGeom prst="rect">
            <a:avLst/>
          </a:prstGeom>
        </p:spPr>
      </p:pic>
      <p:cxnSp>
        <p:nvCxnSpPr>
          <p:cNvPr id="54" name="直接连接符 53">
            <a:extLst>
              <a:ext uri="{FF2B5EF4-FFF2-40B4-BE49-F238E27FC236}">
                <a16:creationId xmlns:a16="http://schemas.microsoft.com/office/drawing/2014/main" xmlns="" id="{64A21DA5-B02B-44E3-A56A-24D14C0D9727}"/>
              </a:ext>
            </a:extLst>
          </p:cNvPr>
          <p:cNvCxnSpPr/>
          <p:nvPr/>
        </p:nvCxnSpPr>
        <p:spPr>
          <a:xfrm>
            <a:off x="694271" y="6755860"/>
            <a:ext cx="2880000" cy="0"/>
          </a:xfrm>
          <a:prstGeom prst="line">
            <a:avLst/>
          </a:prstGeom>
          <a:ln w="12700">
            <a:solidFill>
              <a:srgbClr val="BF9D5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4226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内容占位符 10">
            <a:extLst>
              <a:ext uri="{FF2B5EF4-FFF2-40B4-BE49-F238E27FC236}">
                <a16:creationId xmlns:a16="http://schemas.microsoft.com/office/drawing/2014/main" xmlns="" id="{13C3D1A4-F772-4C78-807A-7884EAB87CC2}"/>
              </a:ext>
            </a:extLst>
          </p:cNvPr>
          <p:cNvPicPr>
            <a:picLocks noGrp="1" noChangeAspect="1"/>
          </p:cNvPicPr>
          <p:nvPr>
            <p:ph idx="4294967295"/>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35" name="图片 34">
            <a:extLst>
              <a:ext uri="{FF2B5EF4-FFF2-40B4-BE49-F238E27FC236}">
                <a16:creationId xmlns:a16="http://schemas.microsoft.com/office/drawing/2014/main" xmlns="" id="{980F2F3D-23E0-4710-B5D1-960B27B8C459}"/>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21" name="矩形 20">
            <a:extLst>
              <a:ext uri="{FF2B5EF4-FFF2-40B4-BE49-F238E27FC236}">
                <a16:creationId xmlns:a16="http://schemas.microsoft.com/office/drawing/2014/main" xmlns="" id="{946437D2-DB51-4274-923D-4C184F2B62B4}"/>
              </a:ext>
            </a:extLst>
          </p:cNvPr>
          <p:cNvSpPr/>
          <p:nvPr/>
        </p:nvSpPr>
        <p:spPr>
          <a:xfrm rot="16200000">
            <a:off x="-413482" y="2493326"/>
            <a:ext cx="5244027" cy="3625142"/>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a:extLst>
              <a:ext uri="{FF2B5EF4-FFF2-40B4-BE49-F238E27FC236}">
                <a16:creationId xmlns:a16="http://schemas.microsoft.com/office/drawing/2014/main" xmlns="" id="{96EFD7AF-01DF-4D39-A8FE-E1A83A63CA41}"/>
              </a:ext>
            </a:extLst>
          </p:cNvPr>
          <p:cNvSpPr/>
          <p:nvPr/>
        </p:nvSpPr>
        <p:spPr>
          <a:xfrm rot="16200000">
            <a:off x="3516538" y="2493326"/>
            <a:ext cx="5244027" cy="3625142"/>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a:extLst>
              <a:ext uri="{FF2B5EF4-FFF2-40B4-BE49-F238E27FC236}">
                <a16:creationId xmlns:a16="http://schemas.microsoft.com/office/drawing/2014/main" xmlns="" id="{4E42D859-A6A7-4C01-9823-095965DE0182}"/>
              </a:ext>
            </a:extLst>
          </p:cNvPr>
          <p:cNvSpPr/>
          <p:nvPr/>
        </p:nvSpPr>
        <p:spPr>
          <a:xfrm rot="16200000">
            <a:off x="7446558" y="2493326"/>
            <a:ext cx="5244027" cy="3625142"/>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a:extLst>
              <a:ext uri="{FF2B5EF4-FFF2-40B4-BE49-F238E27FC236}">
                <a16:creationId xmlns:a16="http://schemas.microsoft.com/office/drawing/2014/main" xmlns="" id="{11EF8CFB-227E-4204-BBDE-5DDDADF0CCEF}"/>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a:extLst>
              <a:ext uri="{FF2B5EF4-FFF2-40B4-BE49-F238E27FC236}">
                <a16:creationId xmlns:a16="http://schemas.microsoft.com/office/drawing/2014/main" xmlns="" id="{EA016AAA-8518-422B-9982-3115E6A063E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6345BFF0-B472-4853-9E02-1175CB6389C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95960" y="1704319"/>
            <a:ext cx="3625142" cy="2415239"/>
          </a:xfrm>
          <a:prstGeom prst="rect">
            <a:avLst/>
          </a:prstGeom>
          <a:ln>
            <a:noFill/>
          </a:ln>
          <a:effectLst>
            <a:outerShdw blurRad="190500" algn="tl" rotWithShape="0">
              <a:srgbClr val="000000">
                <a:alpha val="70000"/>
              </a:srgbClr>
            </a:outerShdw>
            <a:reflection blurRad="6350" stA="50000" endA="300" endPos="55000" dir="5400000" sy="-100000" algn="bl" rotWithShape="0"/>
          </a:effectLst>
        </p:spPr>
      </p:pic>
      <p:pic>
        <p:nvPicPr>
          <p:cNvPr id="9" name="图片 8">
            <a:extLst>
              <a:ext uri="{FF2B5EF4-FFF2-40B4-BE49-F238E27FC236}">
                <a16:creationId xmlns:a16="http://schemas.microsoft.com/office/drawing/2014/main" xmlns="" id="{EBF1F3CE-A623-40E6-ABCC-4816FB549BA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256000" y="1702036"/>
            <a:ext cx="3625141" cy="2419805"/>
          </a:xfrm>
          <a:prstGeom prst="rect">
            <a:avLst/>
          </a:prstGeom>
          <a:ln>
            <a:noFill/>
          </a:ln>
          <a:effectLst>
            <a:outerShdw blurRad="190500" algn="tl" rotWithShape="0">
              <a:srgbClr val="000000">
                <a:alpha val="70000"/>
              </a:srgbClr>
            </a:outerShdw>
            <a:reflection blurRad="6350" stA="50000" endA="300" endPos="55000" dir="5400000" sy="-100000" algn="bl" rotWithShape="0"/>
          </a:effectLst>
        </p:spPr>
      </p:pic>
      <p:pic>
        <p:nvPicPr>
          <p:cNvPr id="12" name="图片 11">
            <a:extLst>
              <a:ext uri="{FF2B5EF4-FFF2-40B4-BE49-F238E27FC236}">
                <a16:creationId xmlns:a16="http://schemas.microsoft.com/office/drawing/2014/main" xmlns="" id="{B6A20107-5C87-4BB5-920A-6DCD6E5D313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25980" y="1702036"/>
            <a:ext cx="3625142" cy="2419805"/>
          </a:xfrm>
          <a:prstGeom prst="rect">
            <a:avLst/>
          </a:prstGeom>
          <a:ln>
            <a:noFill/>
          </a:ln>
          <a:effectLst>
            <a:outerShdw blurRad="190500" algn="tl" rotWithShape="0">
              <a:srgbClr val="000000">
                <a:alpha val="70000"/>
              </a:srgbClr>
            </a:outerShdw>
            <a:reflection blurRad="6350" stA="50000" endA="300" endPos="55000" dir="5400000" sy="-100000" algn="bl" rotWithShape="0"/>
          </a:effectLst>
        </p:spPr>
      </p:pic>
      <p:grpSp>
        <p:nvGrpSpPr>
          <p:cNvPr id="25" name="组合 24">
            <a:extLst>
              <a:ext uri="{FF2B5EF4-FFF2-40B4-BE49-F238E27FC236}">
                <a16:creationId xmlns:a16="http://schemas.microsoft.com/office/drawing/2014/main" xmlns="" id="{D3E7930B-24E3-45BB-83CE-766280CA7DCD}"/>
              </a:ext>
            </a:extLst>
          </p:cNvPr>
          <p:cNvGrpSpPr/>
          <p:nvPr/>
        </p:nvGrpSpPr>
        <p:grpSpPr>
          <a:xfrm>
            <a:off x="2128065" y="393070"/>
            <a:ext cx="7935870" cy="584775"/>
            <a:chOff x="2128065" y="470890"/>
            <a:chExt cx="7935870" cy="584775"/>
          </a:xfrm>
        </p:grpSpPr>
        <p:sp>
          <p:nvSpPr>
            <p:cNvPr id="26" name="文本框 25">
              <a:extLst>
                <a:ext uri="{FF2B5EF4-FFF2-40B4-BE49-F238E27FC236}">
                  <a16:creationId xmlns:a16="http://schemas.microsoft.com/office/drawing/2014/main" xmlns="" id="{A7F7DD08-64A9-4F70-9943-3265F70083C9}"/>
                </a:ext>
              </a:extLst>
            </p:cNvPr>
            <p:cNvSpPr txBox="1"/>
            <p:nvPr/>
          </p:nvSpPr>
          <p:spPr>
            <a:xfrm>
              <a:off x="2128065" y="47089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8"/>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闪光的足迹</a:t>
              </a:r>
            </a:p>
          </p:txBody>
        </p:sp>
        <p:grpSp>
          <p:nvGrpSpPr>
            <p:cNvPr id="27" name="组合 26">
              <a:extLst>
                <a:ext uri="{FF2B5EF4-FFF2-40B4-BE49-F238E27FC236}">
                  <a16:creationId xmlns:a16="http://schemas.microsoft.com/office/drawing/2014/main" xmlns="" id="{424A2A34-CA98-44A9-B66B-74CD6942F079}"/>
                </a:ext>
              </a:extLst>
            </p:cNvPr>
            <p:cNvGrpSpPr/>
            <p:nvPr/>
          </p:nvGrpSpPr>
          <p:grpSpPr>
            <a:xfrm>
              <a:off x="4371953" y="679756"/>
              <a:ext cx="3448095" cy="228600"/>
              <a:chOff x="5101528" y="679756"/>
              <a:chExt cx="3448095" cy="228600"/>
            </a:xfrm>
          </p:grpSpPr>
          <p:sp>
            <p:nvSpPr>
              <p:cNvPr id="28" name="星形: 五角 27">
                <a:extLst>
                  <a:ext uri="{FF2B5EF4-FFF2-40B4-BE49-F238E27FC236}">
                    <a16:creationId xmlns:a16="http://schemas.microsoft.com/office/drawing/2014/main" xmlns="" id="{5F907586-6DC7-4189-821B-77B0D2BE99C5}"/>
                  </a:ext>
                </a:extLst>
              </p:cNvPr>
              <p:cNvSpPr>
                <a:spLocks/>
              </p:cNvSpPr>
              <p:nvPr/>
            </p:nvSpPr>
            <p:spPr>
              <a:xfrm>
                <a:off x="5101528" y="704056"/>
                <a:ext cx="180000" cy="180000"/>
              </a:xfrm>
              <a:prstGeom prst="star5">
                <a:avLst/>
              </a:prstGeom>
              <a:blipFill>
                <a:blip r:embed="rId9"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星形: 五角 28">
                <a:extLst>
                  <a:ext uri="{FF2B5EF4-FFF2-40B4-BE49-F238E27FC236}">
                    <a16:creationId xmlns:a16="http://schemas.microsoft.com/office/drawing/2014/main" xmlns="" id="{2D4EF574-3D93-4F2D-BAA4-2EC465A20598}"/>
                  </a:ext>
                </a:extLst>
              </p:cNvPr>
              <p:cNvSpPr/>
              <p:nvPr/>
            </p:nvSpPr>
            <p:spPr>
              <a:xfrm flipH="1">
                <a:off x="5499491" y="679756"/>
                <a:ext cx="228600" cy="228600"/>
              </a:xfrm>
              <a:prstGeom prst="star5">
                <a:avLst/>
              </a:prstGeom>
              <a:blipFill>
                <a:blip r:embed="rId10"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星形: 五角 29">
                <a:extLst>
                  <a:ext uri="{FF2B5EF4-FFF2-40B4-BE49-F238E27FC236}">
                    <a16:creationId xmlns:a16="http://schemas.microsoft.com/office/drawing/2014/main" xmlns="" id="{711DF80F-CC22-4AB2-A32C-0C61E9A2C4F2}"/>
                  </a:ext>
                </a:extLst>
              </p:cNvPr>
              <p:cNvSpPr>
                <a:spLocks/>
              </p:cNvSpPr>
              <p:nvPr/>
            </p:nvSpPr>
            <p:spPr>
              <a:xfrm>
                <a:off x="8369623" y="704056"/>
                <a:ext cx="180000" cy="180000"/>
              </a:xfrm>
              <a:prstGeom prst="star5">
                <a:avLst/>
              </a:prstGeom>
              <a:blipFill>
                <a:blip r:embed="rId9"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星形: 五角 33">
                <a:extLst>
                  <a:ext uri="{FF2B5EF4-FFF2-40B4-BE49-F238E27FC236}">
                    <a16:creationId xmlns:a16="http://schemas.microsoft.com/office/drawing/2014/main" xmlns="" id="{50EFE39F-1B3F-49F6-8A30-51BA76C27F83}"/>
                  </a:ext>
                </a:extLst>
              </p:cNvPr>
              <p:cNvSpPr/>
              <p:nvPr/>
            </p:nvSpPr>
            <p:spPr>
              <a:xfrm flipH="1">
                <a:off x="7923841" y="679756"/>
                <a:ext cx="228600" cy="228600"/>
              </a:xfrm>
              <a:prstGeom prst="star5">
                <a:avLst/>
              </a:prstGeom>
              <a:blipFill>
                <a:blip r:embed="rId10"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6" name="矩形 35">
            <a:extLst>
              <a:ext uri="{FF2B5EF4-FFF2-40B4-BE49-F238E27FC236}">
                <a16:creationId xmlns:a16="http://schemas.microsoft.com/office/drawing/2014/main" xmlns="" id="{8783E028-1A43-432B-B7F4-A613129786FF}"/>
              </a:ext>
            </a:extLst>
          </p:cNvPr>
          <p:cNvSpPr/>
          <p:nvPr/>
        </p:nvSpPr>
        <p:spPr>
          <a:xfrm>
            <a:off x="528974" y="4274019"/>
            <a:ext cx="3359113" cy="1815882"/>
          </a:xfrm>
          <a:prstGeom prst="rect">
            <a:avLst/>
          </a:prstGeom>
        </p:spPr>
        <p:txBody>
          <a:bodyPr wrap="square">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输入文字内容输入文字内容输入文字内容输入文字内容输入文字内容输入文字内容输入文字内容输入文字内容输入文字内容输入文字内容输入文字内容输入文字内容输入文字内容</a:t>
            </a:r>
          </a:p>
          <a:p>
            <a:pPr algn="just"/>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矩形 36">
            <a:extLst>
              <a:ext uri="{FF2B5EF4-FFF2-40B4-BE49-F238E27FC236}">
                <a16:creationId xmlns:a16="http://schemas.microsoft.com/office/drawing/2014/main" xmlns="" id="{AC9EC705-F0CF-467E-AC73-8589E19C1F1E}"/>
              </a:ext>
            </a:extLst>
          </p:cNvPr>
          <p:cNvSpPr/>
          <p:nvPr/>
        </p:nvSpPr>
        <p:spPr>
          <a:xfrm>
            <a:off x="4416444" y="4274019"/>
            <a:ext cx="3359113" cy="1569660"/>
          </a:xfrm>
          <a:prstGeom prst="rect">
            <a:avLst/>
          </a:prstGeom>
        </p:spPr>
        <p:txBody>
          <a:bodyPr wrap="square">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输入文字内容输入文字内容输入文字内容输入文字内容输入文字内容输入文字内容输入文字内容输入文字内容输入文字内容输入文字内容输入文字内容输入文字内容输入文字内容</a:t>
            </a:r>
          </a:p>
        </p:txBody>
      </p:sp>
      <p:sp>
        <p:nvSpPr>
          <p:cNvPr id="38" name="矩形 37">
            <a:extLst>
              <a:ext uri="{FF2B5EF4-FFF2-40B4-BE49-F238E27FC236}">
                <a16:creationId xmlns:a16="http://schemas.microsoft.com/office/drawing/2014/main" xmlns="" id="{2CCC4944-D787-4F40-BD72-52F54C586A6A}"/>
              </a:ext>
            </a:extLst>
          </p:cNvPr>
          <p:cNvSpPr/>
          <p:nvPr/>
        </p:nvSpPr>
        <p:spPr>
          <a:xfrm>
            <a:off x="8384378" y="4274019"/>
            <a:ext cx="3359113" cy="1569660"/>
          </a:xfrm>
          <a:prstGeom prst="rect">
            <a:avLst/>
          </a:prstGeom>
        </p:spPr>
        <p:txBody>
          <a:bodyPr wrap="square">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输入文字内容输入文字内容输入文字内容输入文字内容输入文字内容输入文字内容输入文字内容输入文字内容输入文字内容输入文字内容输入文字内容输入文字内容输入文字内容</a:t>
            </a:r>
          </a:p>
        </p:txBody>
      </p:sp>
    </p:spTree>
    <p:extLst>
      <p:ext uri="{BB962C8B-B14F-4D97-AF65-F5344CB8AC3E}">
        <p14:creationId xmlns:p14="http://schemas.microsoft.com/office/powerpoint/2010/main" val="3469418256"/>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内容占位符 10">
            <a:extLst>
              <a:ext uri="{FF2B5EF4-FFF2-40B4-BE49-F238E27FC236}">
                <a16:creationId xmlns:a16="http://schemas.microsoft.com/office/drawing/2014/main" xmlns="" id="{13C3D1A4-F772-4C78-807A-7884EAB87CC2}"/>
              </a:ext>
            </a:extLst>
          </p:cNvPr>
          <p:cNvPicPr>
            <a:picLocks noGrp="1" noChangeAspect="1"/>
          </p:cNvPicPr>
          <p:nvPr>
            <p:ph idx="4294967295"/>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35" name="图片 34">
            <a:extLst>
              <a:ext uri="{FF2B5EF4-FFF2-40B4-BE49-F238E27FC236}">
                <a16:creationId xmlns:a16="http://schemas.microsoft.com/office/drawing/2014/main" xmlns="" id="{980F2F3D-23E0-4710-B5D1-960B27B8C459}"/>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a:off x="2662335" y="0"/>
            <a:ext cx="9536149" cy="6999939"/>
          </a:xfrm>
          <a:prstGeom prst="rect">
            <a:avLst/>
          </a:prstGeom>
        </p:spPr>
      </p:pic>
      <p:sp>
        <p:nvSpPr>
          <p:cNvPr id="3" name="梯形 2">
            <a:extLst>
              <a:ext uri="{FF2B5EF4-FFF2-40B4-BE49-F238E27FC236}">
                <a16:creationId xmlns:a16="http://schemas.microsoft.com/office/drawing/2014/main" xmlns="" id="{EA016AAA-8518-422B-9982-3115E6A063E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424A2A34-CA98-44A9-B66B-74CD6942F079}"/>
              </a:ext>
            </a:extLst>
          </p:cNvPr>
          <p:cNvGrpSpPr/>
          <p:nvPr/>
        </p:nvGrpSpPr>
        <p:grpSpPr>
          <a:xfrm>
            <a:off x="4371953" y="601936"/>
            <a:ext cx="3448095" cy="228600"/>
            <a:chOff x="5101528" y="679756"/>
            <a:chExt cx="3448095" cy="228600"/>
          </a:xfrm>
        </p:grpSpPr>
        <p:sp>
          <p:nvSpPr>
            <p:cNvPr id="28" name="星形: 五角 27">
              <a:extLst>
                <a:ext uri="{FF2B5EF4-FFF2-40B4-BE49-F238E27FC236}">
                  <a16:creationId xmlns:a16="http://schemas.microsoft.com/office/drawing/2014/main" xmlns="" id="{5F907586-6DC7-4189-821B-77B0D2BE99C5}"/>
                </a:ext>
              </a:extLst>
            </p:cNvPr>
            <p:cNvSpPr>
              <a:spLocks/>
            </p:cNvSpPr>
            <p:nvPr/>
          </p:nvSpPr>
          <p:spPr>
            <a:xfrm>
              <a:off x="5101528" y="704056"/>
              <a:ext cx="180000" cy="180000"/>
            </a:xfrm>
            <a:prstGeom prst="star5">
              <a:avLst/>
            </a:prstGeom>
            <a:blipFill>
              <a:blip r:embed="rId5"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星形: 五角 28">
              <a:extLst>
                <a:ext uri="{FF2B5EF4-FFF2-40B4-BE49-F238E27FC236}">
                  <a16:creationId xmlns:a16="http://schemas.microsoft.com/office/drawing/2014/main" xmlns="" id="{2D4EF574-3D93-4F2D-BAA4-2EC465A20598}"/>
                </a:ext>
              </a:extLst>
            </p:cNvPr>
            <p:cNvSpPr/>
            <p:nvPr/>
          </p:nvSpPr>
          <p:spPr>
            <a:xfrm flipH="1">
              <a:off x="5499491" y="679756"/>
              <a:ext cx="228600" cy="2286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星形: 五角 29">
              <a:extLst>
                <a:ext uri="{FF2B5EF4-FFF2-40B4-BE49-F238E27FC236}">
                  <a16:creationId xmlns:a16="http://schemas.microsoft.com/office/drawing/2014/main" xmlns="" id="{711DF80F-CC22-4AB2-A32C-0C61E9A2C4F2}"/>
                </a:ext>
              </a:extLst>
            </p:cNvPr>
            <p:cNvSpPr>
              <a:spLocks/>
            </p:cNvSpPr>
            <p:nvPr/>
          </p:nvSpPr>
          <p:spPr>
            <a:xfrm>
              <a:off x="8369623" y="704056"/>
              <a:ext cx="180000" cy="180000"/>
            </a:xfrm>
            <a:prstGeom prst="star5">
              <a:avLst/>
            </a:prstGeom>
            <a:blipFill>
              <a:blip r:embed="rId5"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星形: 五角 33">
              <a:extLst>
                <a:ext uri="{FF2B5EF4-FFF2-40B4-BE49-F238E27FC236}">
                  <a16:creationId xmlns:a16="http://schemas.microsoft.com/office/drawing/2014/main" xmlns="" id="{50EFE39F-1B3F-49F6-8A30-51BA76C27F83}"/>
                </a:ext>
              </a:extLst>
            </p:cNvPr>
            <p:cNvSpPr/>
            <p:nvPr/>
          </p:nvSpPr>
          <p:spPr>
            <a:xfrm flipH="1">
              <a:off x="7923841" y="679756"/>
              <a:ext cx="228600" cy="2286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xmlns="" id="{D8DE72BC-CF53-4EF3-8922-8D3EE09AE375}"/>
              </a:ext>
            </a:extLst>
          </p:cNvPr>
          <p:cNvGrpSpPr/>
          <p:nvPr/>
        </p:nvGrpSpPr>
        <p:grpSpPr>
          <a:xfrm>
            <a:off x="437317" y="2393953"/>
            <a:ext cx="1827742" cy="1835693"/>
            <a:chOff x="369594" y="2910088"/>
            <a:chExt cx="1827742" cy="1835693"/>
          </a:xfrm>
        </p:grpSpPr>
        <p:sp>
          <p:nvSpPr>
            <p:cNvPr id="41" name="矩形 40">
              <a:extLst>
                <a:ext uri="{FF2B5EF4-FFF2-40B4-BE49-F238E27FC236}">
                  <a16:creationId xmlns:a16="http://schemas.microsoft.com/office/drawing/2014/main" xmlns="" id="{190B4384-90CD-4438-9102-B2AF1A375B50}"/>
                </a:ext>
              </a:extLst>
            </p:cNvPr>
            <p:cNvSpPr/>
            <p:nvPr/>
          </p:nvSpPr>
          <p:spPr>
            <a:xfrm>
              <a:off x="369594" y="3668563"/>
              <a:ext cx="1827742" cy="1077218"/>
            </a:xfrm>
            <a:prstGeom prst="rect">
              <a:avLst/>
            </a:prstGeom>
            <a:noFill/>
          </p:spPr>
          <p:txBody>
            <a:bodyPr wrap="square" rtlCol="0">
              <a:spAutoFit/>
            </a:bodyPr>
            <a:lstStyle/>
            <a:p>
              <a:pPr algn="ctr"/>
              <a:r>
                <a:rPr lang="zh-CN" altLang="en-US" sz="3200" b="1" dirty="0">
                  <a:blipFill>
                    <a:blip r:embed="rId7"/>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中国共产党诞生</a:t>
              </a:r>
            </a:p>
          </p:txBody>
        </p:sp>
        <p:sp>
          <p:nvSpPr>
            <p:cNvPr id="42" name="矩形 41">
              <a:extLst>
                <a:ext uri="{FF2B5EF4-FFF2-40B4-BE49-F238E27FC236}">
                  <a16:creationId xmlns:a16="http://schemas.microsoft.com/office/drawing/2014/main" xmlns="" id="{DF7DB677-5259-4650-B793-EF709A6DBD46}"/>
                </a:ext>
              </a:extLst>
            </p:cNvPr>
            <p:cNvSpPr/>
            <p:nvPr/>
          </p:nvSpPr>
          <p:spPr>
            <a:xfrm>
              <a:off x="369594" y="2910088"/>
              <a:ext cx="1827742" cy="584775"/>
            </a:xfrm>
            <a:prstGeom prst="rect">
              <a:avLst/>
            </a:prstGeom>
            <a:noFill/>
          </p:spPr>
          <p:txBody>
            <a:bodyPr wrap="square" rtlCol="0">
              <a:spAutoFit/>
            </a:bodyPr>
            <a:lstStyle/>
            <a:p>
              <a:pPr algn="ctr"/>
              <a:r>
                <a:rPr lang="zh-CN" altLang="en-US" sz="3200" b="1" dirty="0">
                  <a:blipFill>
                    <a:blip r:embed="rId7"/>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中共一大</a:t>
              </a:r>
            </a:p>
          </p:txBody>
        </p:sp>
      </p:grpSp>
      <p:grpSp>
        <p:nvGrpSpPr>
          <p:cNvPr id="17" name="组合 16">
            <a:extLst>
              <a:ext uri="{FF2B5EF4-FFF2-40B4-BE49-F238E27FC236}">
                <a16:creationId xmlns:a16="http://schemas.microsoft.com/office/drawing/2014/main" xmlns="" id="{A8B462B5-14F1-4955-8D22-51F08C3A7C5A}"/>
              </a:ext>
            </a:extLst>
          </p:cNvPr>
          <p:cNvGrpSpPr/>
          <p:nvPr/>
        </p:nvGrpSpPr>
        <p:grpSpPr>
          <a:xfrm>
            <a:off x="2517976" y="1471001"/>
            <a:ext cx="1827742" cy="5284858"/>
            <a:chOff x="2051054" y="1471001"/>
            <a:chExt cx="1827742" cy="5284858"/>
          </a:xfrm>
        </p:grpSpPr>
        <p:sp>
          <p:nvSpPr>
            <p:cNvPr id="21" name="矩形 20">
              <a:extLst>
                <a:ext uri="{FF2B5EF4-FFF2-40B4-BE49-F238E27FC236}">
                  <a16:creationId xmlns:a16="http://schemas.microsoft.com/office/drawing/2014/main" xmlns="" id="{946437D2-DB51-4274-923D-4C184F2B62B4}"/>
                </a:ext>
              </a:extLst>
            </p:cNvPr>
            <p:cNvSpPr/>
            <p:nvPr/>
          </p:nvSpPr>
          <p:spPr>
            <a:xfrm rot="16200000">
              <a:off x="358704" y="3455745"/>
              <a:ext cx="5284858" cy="1315370"/>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4" name="组合 43">
              <a:extLst>
                <a:ext uri="{FF2B5EF4-FFF2-40B4-BE49-F238E27FC236}">
                  <a16:creationId xmlns:a16="http://schemas.microsoft.com/office/drawing/2014/main" xmlns="" id="{ABEEDF6B-CB69-40DA-A2ED-0A07CCFB46EF}"/>
                </a:ext>
              </a:extLst>
            </p:cNvPr>
            <p:cNvGrpSpPr/>
            <p:nvPr/>
          </p:nvGrpSpPr>
          <p:grpSpPr>
            <a:xfrm>
              <a:off x="2051054" y="1847683"/>
              <a:ext cx="1827742" cy="2081915"/>
              <a:chOff x="369594" y="2910088"/>
              <a:chExt cx="1827742" cy="2081915"/>
            </a:xfrm>
          </p:grpSpPr>
          <p:sp>
            <p:nvSpPr>
              <p:cNvPr id="45" name="矩形 44">
                <a:extLst>
                  <a:ext uri="{FF2B5EF4-FFF2-40B4-BE49-F238E27FC236}">
                    <a16:creationId xmlns:a16="http://schemas.microsoft.com/office/drawing/2014/main" xmlns="" id="{5763FCB4-7EC5-498E-90F2-CE77AA0369FE}"/>
                  </a:ext>
                </a:extLst>
              </p:cNvPr>
              <p:cNvSpPr/>
              <p:nvPr/>
            </p:nvSpPr>
            <p:spPr>
              <a:xfrm>
                <a:off x="594488"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46" name="矩形 45">
                <a:extLst>
                  <a:ext uri="{FF2B5EF4-FFF2-40B4-BE49-F238E27FC236}">
                    <a16:creationId xmlns:a16="http://schemas.microsoft.com/office/drawing/2014/main" xmlns="" id="{7D21069D-6C90-464B-963C-E71FA3DE51CE}"/>
                  </a:ext>
                </a:extLst>
              </p:cNvPr>
              <p:cNvSpPr/>
              <p:nvPr/>
            </p:nvSpPr>
            <p:spPr>
              <a:xfrm>
                <a:off x="369594" y="2910088"/>
                <a:ext cx="1827742"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中共二大</a:t>
                </a:r>
              </a:p>
            </p:txBody>
          </p:sp>
        </p:grpSp>
      </p:grpSp>
      <p:grpSp>
        <p:nvGrpSpPr>
          <p:cNvPr id="18" name="组合 17">
            <a:extLst>
              <a:ext uri="{FF2B5EF4-FFF2-40B4-BE49-F238E27FC236}">
                <a16:creationId xmlns:a16="http://schemas.microsoft.com/office/drawing/2014/main" xmlns="" id="{E4D0FAC2-C5FD-4027-B740-EF4507979D0B}"/>
              </a:ext>
            </a:extLst>
          </p:cNvPr>
          <p:cNvGrpSpPr/>
          <p:nvPr/>
        </p:nvGrpSpPr>
        <p:grpSpPr>
          <a:xfrm>
            <a:off x="4079269" y="1471002"/>
            <a:ext cx="1378424" cy="5284858"/>
            <a:chOff x="3690162" y="1471002"/>
            <a:chExt cx="1378424" cy="5284858"/>
          </a:xfrm>
        </p:grpSpPr>
        <p:sp>
          <p:nvSpPr>
            <p:cNvPr id="24" name="矩形 23">
              <a:extLst>
                <a:ext uri="{FF2B5EF4-FFF2-40B4-BE49-F238E27FC236}">
                  <a16:creationId xmlns:a16="http://schemas.microsoft.com/office/drawing/2014/main" xmlns="" id="{261609A1-AD41-4C21-A611-10E3977A43B0}"/>
                </a:ext>
              </a:extLst>
            </p:cNvPr>
            <p:cNvSpPr/>
            <p:nvPr/>
          </p:nvSpPr>
          <p:spPr>
            <a:xfrm rot="5400000" flipV="1">
              <a:off x="1768471" y="3455745"/>
              <a:ext cx="5284858" cy="1315372"/>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7" name="组合 46">
              <a:extLst>
                <a:ext uri="{FF2B5EF4-FFF2-40B4-BE49-F238E27FC236}">
                  <a16:creationId xmlns:a16="http://schemas.microsoft.com/office/drawing/2014/main" xmlns="" id="{94416D83-CDC2-41BE-AA32-86808A17EA41}"/>
                </a:ext>
              </a:extLst>
            </p:cNvPr>
            <p:cNvGrpSpPr/>
            <p:nvPr/>
          </p:nvGrpSpPr>
          <p:grpSpPr>
            <a:xfrm>
              <a:off x="3690162" y="4359284"/>
              <a:ext cx="1377954" cy="2081915"/>
              <a:chOff x="432148" y="2910088"/>
              <a:chExt cx="1377954" cy="2081915"/>
            </a:xfrm>
          </p:grpSpPr>
          <p:sp>
            <p:nvSpPr>
              <p:cNvPr id="48" name="矩形 47">
                <a:extLst>
                  <a:ext uri="{FF2B5EF4-FFF2-40B4-BE49-F238E27FC236}">
                    <a16:creationId xmlns:a16="http://schemas.microsoft.com/office/drawing/2014/main" xmlns="" id="{3C34648C-18A1-4227-975E-EEB5E3CA3C6A}"/>
                  </a:ext>
                </a:extLst>
              </p:cNvPr>
              <p:cNvSpPr/>
              <p:nvPr/>
            </p:nvSpPr>
            <p:spPr>
              <a:xfrm>
                <a:off x="432148"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49" name="矩形 48">
                <a:extLst>
                  <a:ext uri="{FF2B5EF4-FFF2-40B4-BE49-F238E27FC236}">
                    <a16:creationId xmlns:a16="http://schemas.microsoft.com/office/drawing/2014/main" xmlns="" id="{D08D930E-B2F5-483F-86AE-78EE975D8CBD}"/>
                  </a:ext>
                </a:extLst>
              </p:cNvPr>
              <p:cNvSpPr/>
              <p:nvPr/>
            </p:nvSpPr>
            <p:spPr>
              <a:xfrm>
                <a:off x="432148" y="2910088"/>
                <a:ext cx="1377954" cy="707886"/>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中共三、四、五大</a:t>
                </a:r>
              </a:p>
            </p:txBody>
          </p:sp>
        </p:grpSp>
      </p:grpSp>
      <p:grpSp>
        <p:nvGrpSpPr>
          <p:cNvPr id="19" name="组合 18">
            <a:extLst>
              <a:ext uri="{FF2B5EF4-FFF2-40B4-BE49-F238E27FC236}">
                <a16:creationId xmlns:a16="http://schemas.microsoft.com/office/drawing/2014/main" xmlns="" id="{C321C4DA-852D-44E3-8504-BE0B0CCA2AA7}"/>
              </a:ext>
            </a:extLst>
          </p:cNvPr>
          <p:cNvGrpSpPr/>
          <p:nvPr/>
        </p:nvGrpSpPr>
        <p:grpSpPr>
          <a:xfrm>
            <a:off x="5332841" y="1471001"/>
            <a:ext cx="1577526" cy="5284858"/>
            <a:chOff x="5021561" y="1471001"/>
            <a:chExt cx="1577526" cy="5284858"/>
          </a:xfrm>
        </p:grpSpPr>
        <p:sp>
          <p:nvSpPr>
            <p:cNvPr id="31" name="矩形 30">
              <a:extLst>
                <a:ext uri="{FF2B5EF4-FFF2-40B4-BE49-F238E27FC236}">
                  <a16:creationId xmlns:a16="http://schemas.microsoft.com/office/drawing/2014/main" xmlns="" id="{FEC0C606-A636-4643-A98C-F05D7B4B135A}"/>
                </a:ext>
              </a:extLst>
            </p:cNvPr>
            <p:cNvSpPr/>
            <p:nvPr/>
          </p:nvSpPr>
          <p:spPr>
            <a:xfrm rot="16200000">
              <a:off x="3178238" y="3455745"/>
              <a:ext cx="5284858" cy="1315370"/>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a:extLst>
                <a:ext uri="{FF2B5EF4-FFF2-40B4-BE49-F238E27FC236}">
                  <a16:creationId xmlns:a16="http://schemas.microsoft.com/office/drawing/2014/main" xmlns="" id="{7357420B-E5D1-4513-9580-9B007A2F417E}"/>
                </a:ext>
              </a:extLst>
            </p:cNvPr>
            <p:cNvGrpSpPr/>
            <p:nvPr/>
          </p:nvGrpSpPr>
          <p:grpSpPr>
            <a:xfrm>
              <a:off x="5021561" y="1847683"/>
              <a:ext cx="1577526" cy="2081915"/>
              <a:chOff x="5021561" y="1983868"/>
              <a:chExt cx="1577526" cy="2081915"/>
            </a:xfrm>
          </p:grpSpPr>
          <p:sp>
            <p:nvSpPr>
              <p:cNvPr id="50" name="矩形 49">
                <a:extLst>
                  <a:ext uri="{FF2B5EF4-FFF2-40B4-BE49-F238E27FC236}">
                    <a16:creationId xmlns:a16="http://schemas.microsoft.com/office/drawing/2014/main" xmlns="" id="{AFC98B25-2C00-4DB1-AE5D-5D71C4E18771}"/>
                  </a:ext>
                </a:extLst>
              </p:cNvPr>
              <p:cNvSpPr/>
              <p:nvPr/>
            </p:nvSpPr>
            <p:spPr>
              <a:xfrm>
                <a:off x="5121347" y="274234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51" name="矩形 50">
                <a:extLst>
                  <a:ext uri="{FF2B5EF4-FFF2-40B4-BE49-F238E27FC236}">
                    <a16:creationId xmlns:a16="http://schemas.microsoft.com/office/drawing/2014/main" xmlns="" id="{02BD036D-5EF7-4EBF-8777-1BA903E7773C}"/>
                  </a:ext>
                </a:extLst>
              </p:cNvPr>
              <p:cNvSpPr/>
              <p:nvPr/>
            </p:nvSpPr>
            <p:spPr>
              <a:xfrm>
                <a:off x="5021561" y="1983868"/>
                <a:ext cx="1577526"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中共六大</a:t>
                </a:r>
              </a:p>
            </p:txBody>
          </p:sp>
        </p:grpSp>
      </p:grpSp>
      <p:grpSp>
        <p:nvGrpSpPr>
          <p:cNvPr id="20" name="组合 19">
            <a:extLst>
              <a:ext uri="{FF2B5EF4-FFF2-40B4-BE49-F238E27FC236}">
                <a16:creationId xmlns:a16="http://schemas.microsoft.com/office/drawing/2014/main" xmlns="" id="{FBFE52F0-D7C1-482C-8F31-DD04D2ED5C8F}"/>
              </a:ext>
            </a:extLst>
          </p:cNvPr>
          <p:cNvGrpSpPr/>
          <p:nvPr/>
        </p:nvGrpSpPr>
        <p:grpSpPr>
          <a:xfrm>
            <a:off x="6552778" y="1471002"/>
            <a:ext cx="1827742" cy="5284858"/>
            <a:chOff x="6319318" y="1471002"/>
            <a:chExt cx="1827742" cy="5284858"/>
          </a:xfrm>
        </p:grpSpPr>
        <p:sp>
          <p:nvSpPr>
            <p:cNvPr id="32" name="矩形 31">
              <a:extLst>
                <a:ext uri="{FF2B5EF4-FFF2-40B4-BE49-F238E27FC236}">
                  <a16:creationId xmlns:a16="http://schemas.microsoft.com/office/drawing/2014/main" xmlns="" id="{7D3D3F8F-F508-4422-9311-0C166A7D7866}"/>
                </a:ext>
              </a:extLst>
            </p:cNvPr>
            <p:cNvSpPr/>
            <p:nvPr/>
          </p:nvSpPr>
          <p:spPr>
            <a:xfrm rot="5400000" flipV="1">
              <a:off x="4588006" y="3455745"/>
              <a:ext cx="5284858" cy="1315372"/>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2" name="组合 51">
              <a:extLst>
                <a:ext uri="{FF2B5EF4-FFF2-40B4-BE49-F238E27FC236}">
                  <a16:creationId xmlns:a16="http://schemas.microsoft.com/office/drawing/2014/main" xmlns="" id="{1C194467-B61F-462A-963F-B39AE10EC229}"/>
                </a:ext>
              </a:extLst>
            </p:cNvPr>
            <p:cNvGrpSpPr/>
            <p:nvPr/>
          </p:nvGrpSpPr>
          <p:grpSpPr>
            <a:xfrm>
              <a:off x="6319318" y="4359284"/>
              <a:ext cx="1827742" cy="2081915"/>
              <a:chOff x="369594" y="2910088"/>
              <a:chExt cx="1827742" cy="2081915"/>
            </a:xfrm>
          </p:grpSpPr>
          <p:sp>
            <p:nvSpPr>
              <p:cNvPr id="53" name="矩形 52">
                <a:extLst>
                  <a:ext uri="{FF2B5EF4-FFF2-40B4-BE49-F238E27FC236}">
                    <a16:creationId xmlns:a16="http://schemas.microsoft.com/office/drawing/2014/main" xmlns="" id="{B9E22C95-7E70-4480-BAF7-FF8778545CB6}"/>
                  </a:ext>
                </a:extLst>
              </p:cNvPr>
              <p:cNvSpPr/>
              <p:nvPr/>
            </p:nvSpPr>
            <p:spPr>
              <a:xfrm>
                <a:off x="594488"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54" name="矩形 53">
                <a:extLst>
                  <a:ext uri="{FF2B5EF4-FFF2-40B4-BE49-F238E27FC236}">
                    <a16:creationId xmlns:a16="http://schemas.microsoft.com/office/drawing/2014/main" xmlns="" id="{C2C0E7AE-80CE-4EF2-A2C6-42A6E18F2867}"/>
                  </a:ext>
                </a:extLst>
              </p:cNvPr>
              <p:cNvSpPr/>
              <p:nvPr/>
            </p:nvSpPr>
            <p:spPr>
              <a:xfrm>
                <a:off x="369594" y="2910088"/>
                <a:ext cx="1827742"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中共七大</a:t>
                </a:r>
              </a:p>
            </p:txBody>
          </p:sp>
        </p:grpSp>
      </p:grpSp>
      <p:grpSp>
        <p:nvGrpSpPr>
          <p:cNvPr id="67" name="组合 66">
            <a:extLst>
              <a:ext uri="{FF2B5EF4-FFF2-40B4-BE49-F238E27FC236}">
                <a16:creationId xmlns:a16="http://schemas.microsoft.com/office/drawing/2014/main" xmlns="" id="{433BD9E1-2EA1-4226-9FFA-718D02021E70}"/>
              </a:ext>
            </a:extLst>
          </p:cNvPr>
          <p:cNvGrpSpPr/>
          <p:nvPr/>
        </p:nvGrpSpPr>
        <p:grpSpPr>
          <a:xfrm>
            <a:off x="7899714" y="1471001"/>
            <a:ext cx="1827742" cy="5284858"/>
            <a:chOff x="7744074" y="1471001"/>
            <a:chExt cx="1827742" cy="5284858"/>
          </a:xfrm>
        </p:grpSpPr>
        <p:sp>
          <p:nvSpPr>
            <p:cNvPr id="33" name="矩形 32">
              <a:extLst>
                <a:ext uri="{FF2B5EF4-FFF2-40B4-BE49-F238E27FC236}">
                  <a16:creationId xmlns:a16="http://schemas.microsoft.com/office/drawing/2014/main" xmlns="" id="{1F796613-A914-4F44-88BC-09B162D91244}"/>
                </a:ext>
              </a:extLst>
            </p:cNvPr>
            <p:cNvSpPr/>
            <p:nvPr/>
          </p:nvSpPr>
          <p:spPr>
            <a:xfrm rot="16200000">
              <a:off x="5997773" y="3455745"/>
              <a:ext cx="5284858" cy="1315370"/>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5" name="组合 54">
              <a:extLst>
                <a:ext uri="{FF2B5EF4-FFF2-40B4-BE49-F238E27FC236}">
                  <a16:creationId xmlns:a16="http://schemas.microsoft.com/office/drawing/2014/main" xmlns="" id="{09494F8A-BA35-40FC-8BDE-54D53649C989}"/>
                </a:ext>
              </a:extLst>
            </p:cNvPr>
            <p:cNvGrpSpPr/>
            <p:nvPr/>
          </p:nvGrpSpPr>
          <p:grpSpPr>
            <a:xfrm>
              <a:off x="7744074" y="1847683"/>
              <a:ext cx="1827742" cy="2081915"/>
              <a:chOff x="369594" y="2910088"/>
              <a:chExt cx="1827742" cy="2081915"/>
            </a:xfrm>
          </p:grpSpPr>
          <p:sp>
            <p:nvSpPr>
              <p:cNvPr id="56" name="矩形 55">
                <a:extLst>
                  <a:ext uri="{FF2B5EF4-FFF2-40B4-BE49-F238E27FC236}">
                    <a16:creationId xmlns:a16="http://schemas.microsoft.com/office/drawing/2014/main" xmlns="" id="{B499E2B7-8D96-4BCE-BA81-D4B3540F4226}"/>
                  </a:ext>
                </a:extLst>
              </p:cNvPr>
              <p:cNvSpPr/>
              <p:nvPr/>
            </p:nvSpPr>
            <p:spPr>
              <a:xfrm>
                <a:off x="594488"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57" name="矩形 56">
                <a:extLst>
                  <a:ext uri="{FF2B5EF4-FFF2-40B4-BE49-F238E27FC236}">
                    <a16:creationId xmlns:a16="http://schemas.microsoft.com/office/drawing/2014/main" xmlns="" id="{B579CF32-B04A-4247-BAAE-2AC1B9FDE236}"/>
                  </a:ext>
                </a:extLst>
              </p:cNvPr>
              <p:cNvSpPr/>
              <p:nvPr/>
            </p:nvSpPr>
            <p:spPr>
              <a:xfrm>
                <a:off x="369594" y="2910088"/>
                <a:ext cx="1827742"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中共八大</a:t>
                </a:r>
              </a:p>
            </p:txBody>
          </p:sp>
        </p:grpSp>
      </p:grpSp>
      <p:grpSp>
        <p:nvGrpSpPr>
          <p:cNvPr id="68" name="组合 67">
            <a:extLst>
              <a:ext uri="{FF2B5EF4-FFF2-40B4-BE49-F238E27FC236}">
                <a16:creationId xmlns:a16="http://schemas.microsoft.com/office/drawing/2014/main" xmlns="" id="{F5CB730D-1D17-4028-931B-21A8002413E3}"/>
              </a:ext>
            </a:extLst>
          </p:cNvPr>
          <p:cNvGrpSpPr/>
          <p:nvPr/>
        </p:nvGrpSpPr>
        <p:grpSpPr>
          <a:xfrm>
            <a:off x="9437827" y="1471002"/>
            <a:ext cx="1377954" cy="5284858"/>
            <a:chOff x="9360007" y="1471002"/>
            <a:chExt cx="1377954" cy="5284858"/>
          </a:xfrm>
        </p:grpSpPr>
        <p:sp>
          <p:nvSpPr>
            <p:cNvPr id="39" name="矩形 38">
              <a:extLst>
                <a:ext uri="{FF2B5EF4-FFF2-40B4-BE49-F238E27FC236}">
                  <a16:creationId xmlns:a16="http://schemas.microsoft.com/office/drawing/2014/main" xmlns="" id="{74BEF675-36EB-4B42-9A21-B8D49451BCA0}"/>
                </a:ext>
              </a:extLst>
            </p:cNvPr>
            <p:cNvSpPr/>
            <p:nvPr/>
          </p:nvSpPr>
          <p:spPr>
            <a:xfrm rot="5400000" flipV="1">
              <a:off x="7407541" y="3455745"/>
              <a:ext cx="5284858" cy="1315372"/>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8" name="组合 57">
              <a:extLst>
                <a:ext uri="{FF2B5EF4-FFF2-40B4-BE49-F238E27FC236}">
                  <a16:creationId xmlns:a16="http://schemas.microsoft.com/office/drawing/2014/main" xmlns="" id="{08526A42-0F1F-4E19-8AF6-C2ED1CA150F2}"/>
                </a:ext>
              </a:extLst>
            </p:cNvPr>
            <p:cNvGrpSpPr/>
            <p:nvPr/>
          </p:nvGrpSpPr>
          <p:grpSpPr>
            <a:xfrm>
              <a:off x="9360007" y="4359284"/>
              <a:ext cx="1377954" cy="2081915"/>
              <a:chOff x="425817" y="2910088"/>
              <a:chExt cx="1377954" cy="2081915"/>
            </a:xfrm>
          </p:grpSpPr>
          <p:sp>
            <p:nvSpPr>
              <p:cNvPr id="59" name="矩形 58">
                <a:extLst>
                  <a:ext uri="{FF2B5EF4-FFF2-40B4-BE49-F238E27FC236}">
                    <a16:creationId xmlns:a16="http://schemas.microsoft.com/office/drawing/2014/main" xmlns="" id="{3234AA37-1A66-4D80-BE82-8D0937D4610C}"/>
                  </a:ext>
                </a:extLst>
              </p:cNvPr>
              <p:cNvSpPr/>
              <p:nvPr/>
            </p:nvSpPr>
            <p:spPr>
              <a:xfrm>
                <a:off x="425817"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60" name="矩形 59">
                <a:extLst>
                  <a:ext uri="{FF2B5EF4-FFF2-40B4-BE49-F238E27FC236}">
                    <a16:creationId xmlns:a16="http://schemas.microsoft.com/office/drawing/2014/main" xmlns="" id="{B01859CA-2BFE-4BEB-B105-F51A88C2CEFB}"/>
                  </a:ext>
                </a:extLst>
              </p:cNvPr>
              <p:cNvSpPr/>
              <p:nvPr/>
            </p:nvSpPr>
            <p:spPr>
              <a:xfrm>
                <a:off x="436739" y="2910088"/>
                <a:ext cx="1356110" cy="707886"/>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中共九、十大</a:t>
                </a:r>
              </a:p>
            </p:txBody>
          </p:sp>
        </p:grpSp>
      </p:grpSp>
      <p:grpSp>
        <p:nvGrpSpPr>
          <p:cNvPr id="69" name="组合 68">
            <a:extLst>
              <a:ext uri="{FF2B5EF4-FFF2-40B4-BE49-F238E27FC236}">
                <a16:creationId xmlns:a16="http://schemas.microsoft.com/office/drawing/2014/main" xmlns="" id="{E84BA9B1-3EC2-4571-BF6D-CA459B306340}"/>
              </a:ext>
            </a:extLst>
          </p:cNvPr>
          <p:cNvGrpSpPr/>
          <p:nvPr/>
        </p:nvGrpSpPr>
        <p:grpSpPr>
          <a:xfrm>
            <a:off x="10582074" y="1471001"/>
            <a:ext cx="1827742" cy="5284858"/>
            <a:chOff x="10582074" y="1471001"/>
            <a:chExt cx="1827742" cy="5284858"/>
          </a:xfrm>
        </p:grpSpPr>
        <p:sp>
          <p:nvSpPr>
            <p:cNvPr id="40" name="矩形 39">
              <a:extLst>
                <a:ext uri="{FF2B5EF4-FFF2-40B4-BE49-F238E27FC236}">
                  <a16:creationId xmlns:a16="http://schemas.microsoft.com/office/drawing/2014/main" xmlns="" id="{4F4D41B8-1E39-4560-8C7D-EF625E66B5CA}"/>
                </a:ext>
              </a:extLst>
            </p:cNvPr>
            <p:cNvSpPr/>
            <p:nvPr/>
          </p:nvSpPr>
          <p:spPr>
            <a:xfrm rot="16200000">
              <a:off x="8817307" y="3455745"/>
              <a:ext cx="5284858" cy="1315370"/>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1" name="组合 60">
              <a:extLst>
                <a:ext uri="{FF2B5EF4-FFF2-40B4-BE49-F238E27FC236}">
                  <a16:creationId xmlns:a16="http://schemas.microsoft.com/office/drawing/2014/main" xmlns="" id="{2BE440CA-813E-462A-ACA1-AECDEA4CF44B}"/>
                </a:ext>
              </a:extLst>
            </p:cNvPr>
            <p:cNvGrpSpPr/>
            <p:nvPr/>
          </p:nvGrpSpPr>
          <p:grpSpPr>
            <a:xfrm>
              <a:off x="10582074" y="1847683"/>
              <a:ext cx="1827742" cy="2081915"/>
              <a:chOff x="369594" y="2910088"/>
              <a:chExt cx="1827742" cy="2081915"/>
            </a:xfrm>
          </p:grpSpPr>
          <p:sp>
            <p:nvSpPr>
              <p:cNvPr id="62" name="矩形 61">
                <a:extLst>
                  <a:ext uri="{FF2B5EF4-FFF2-40B4-BE49-F238E27FC236}">
                    <a16:creationId xmlns:a16="http://schemas.microsoft.com/office/drawing/2014/main" xmlns="" id="{8AE11E8B-DE2F-4896-95B5-C7538217B39E}"/>
                  </a:ext>
                </a:extLst>
              </p:cNvPr>
              <p:cNvSpPr/>
              <p:nvPr/>
            </p:nvSpPr>
            <p:spPr>
              <a:xfrm>
                <a:off x="594488"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63" name="矩形 62">
                <a:extLst>
                  <a:ext uri="{FF2B5EF4-FFF2-40B4-BE49-F238E27FC236}">
                    <a16:creationId xmlns:a16="http://schemas.microsoft.com/office/drawing/2014/main" xmlns="" id="{3A02ABFE-5708-47CB-AF4D-46F9AFE9E3BC}"/>
                  </a:ext>
                </a:extLst>
              </p:cNvPr>
              <p:cNvSpPr/>
              <p:nvPr/>
            </p:nvSpPr>
            <p:spPr>
              <a:xfrm>
                <a:off x="369594" y="2910088"/>
                <a:ext cx="1827742"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中共十一大</a:t>
                </a:r>
              </a:p>
            </p:txBody>
          </p:sp>
        </p:grpSp>
      </p:grpSp>
      <p:pic>
        <p:nvPicPr>
          <p:cNvPr id="71" name="图片 70">
            <a:extLst>
              <a:ext uri="{FF2B5EF4-FFF2-40B4-BE49-F238E27FC236}">
                <a16:creationId xmlns:a16="http://schemas.microsoft.com/office/drawing/2014/main" xmlns="" id="{1A97E4C1-3E61-4F1C-B19E-6901A2A6061C}"/>
              </a:ext>
            </a:extLst>
          </p:cNvPr>
          <p:cNvPicPr>
            <a:picLocks noChangeAspect="1"/>
          </p:cNvPicPr>
          <p:nvPr/>
        </p:nvPicPr>
        <p:blipFill rotWithShape="1">
          <a:blip r:embed="rId8" cstate="screen">
            <a:duotone>
              <a:schemeClr val="accent4">
                <a:shade val="45000"/>
                <a:satMod val="135000"/>
              </a:schemeClr>
              <a:prstClr val="white"/>
            </a:duotone>
            <a:extLst>
              <a:ext uri="{28A0092B-C50C-407E-A947-70E740481C1C}">
                <a14:useLocalDpi xmlns:a14="http://schemas.microsoft.com/office/drawing/2010/main"/>
              </a:ext>
            </a:extLst>
          </a:blip>
          <a:srcRect r="2956"/>
          <a:stretch/>
        </p:blipFill>
        <p:spPr>
          <a:xfrm flipH="1">
            <a:off x="-481188" y="3799556"/>
            <a:ext cx="3340595" cy="4070221"/>
          </a:xfrm>
          <a:prstGeom prst="rect">
            <a:avLst/>
          </a:prstGeom>
        </p:spPr>
      </p:pic>
      <p:sp>
        <p:nvSpPr>
          <p:cNvPr id="2" name="矩形 1">
            <a:extLst>
              <a:ext uri="{FF2B5EF4-FFF2-40B4-BE49-F238E27FC236}">
                <a16:creationId xmlns:a16="http://schemas.microsoft.com/office/drawing/2014/main" xmlns="" id="{11EF8CFB-227E-4204-BBDE-5DDDADF0CCEF}"/>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xmlns="" id="{EFB6BDA4-C491-47E5-9AEB-F40E11AADDD1}"/>
              </a:ext>
            </a:extLst>
          </p:cNvPr>
          <p:cNvSpPr txBox="1"/>
          <p:nvPr/>
        </p:nvSpPr>
        <p:spPr>
          <a:xfrm>
            <a:off x="2128065" y="39307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7"/>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闪光的足迹</a:t>
            </a:r>
          </a:p>
        </p:txBody>
      </p:sp>
    </p:spTree>
    <p:extLst>
      <p:ext uri="{BB962C8B-B14F-4D97-AF65-F5344CB8AC3E}">
        <p14:creationId xmlns:p14="http://schemas.microsoft.com/office/powerpoint/2010/main" val="2737898660"/>
      </p:ext>
    </p:extLst>
  </p:cSld>
  <p:clrMapOvr>
    <a:masterClrMapping/>
  </p:clrMapOvr>
  <mc:AlternateContent xmlns:mc="http://schemas.openxmlformats.org/markup-compatibility/2006" xmlns:p14="http://schemas.microsoft.com/office/powerpoint/2010/main">
    <mc:Choice Requires="p14">
      <p:transition spd="slow" p14:dur="1500">
        <p14:ripple dir="ru"/>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内容占位符 10">
            <a:extLst>
              <a:ext uri="{FF2B5EF4-FFF2-40B4-BE49-F238E27FC236}">
                <a16:creationId xmlns:a16="http://schemas.microsoft.com/office/drawing/2014/main" xmlns="" id="{13C3D1A4-F772-4C78-807A-7884EAB87CC2}"/>
              </a:ext>
            </a:extLst>
          </p:cNvPr>
          <p:cNvPicPr>
            <a:picLocks noGrp="1" noChangeAspect="1"/>
          </p:cNvPicPr>
          <p:nvPr>
            <p:ph idx="4294967295"/>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35" name="图片 34">
            <a:extLst>
              <a:ext uri="{FF2B5EF4-FFF2-40B4-BE49-F238E27FC236}">
                <a16:creationId xmlns:a16="http://schemas.microsoft.com/office/drawing/2014/main" xmlns="" id="{980F2F3D-23E0-4710-B5D1-960B27B8C459}"/>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3" name="梯形 2">
            <a:extLst>
              <a:ext uri="{FF2B5EF4-FFF2-40B4-BE49-F238E27FC236}">
                <a16:creationId xmlns:a16="http://schemas.microsoft.com/office/drawing/2014/main" xmlns="" id="{EA016AAA-8518-422B-9982-3115E6A063E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424A2A34-CA98-44A9-B66B-74CD6942F079}"/>
              </a:ext>
            </a:extLst>
          </p:cNvPr>
          <p:cNvGrpSpPr/>
          <p:nvPr/>
        </p:nvGrpSpPr>
        <p:grpSpPr>
          <a:xfrm>
            <a:off x="4371953" y="601936"/>
            <a:ext cx="3448095" cy="228600"/>
            <a:chOff x="5101528" y="679756"/>
            <a:chExt cx="3448095" cy="228600"/>
          </a:xfrm>
        </p:grpSpPr>
        <p:sp>
          <p:nvSpPr>
            <p:cNvPr id="28" name="星形: 五角 27">
              <a:extLst>
                <a:ext uri="{FF2B5EF4-FFF2-40B4-BE49-F238E27FC236}">
                  <a16:creationId xmlns:a16="http://schemas.microsoft.com/office/drawing/2014/main" xmlns="" id="{5F907586-6DC7-4189-821B-77B0D2BE99C5}"/>
                </a:ext>
              </a:extLst>
            </p:cNvPr>
            <p:cNvSpPr>
              <a:spLocks/>
            </p:cNvSpPr>
            <p:nvPr/>
          </p:nvSpPr>
          <p:spPr>
            <a:xfrm>
              <a:off x="5101528" y="704056"/>
              <a:ext cx="180000" cy="180000"/>
            </a:xfrm>
            <a:prstGeom prst="star5">
              <a:avLst/>
            </a:prstGeom>
            <a:blipFill>
              <a:blip r:embed="rId5"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星形: 五角 28">
              <a:extLst>
                <a:ext uri="{FF2B5EF4-FFF2-40B4-BE49-F238E27FC236}">
                  <a16:creationId xmlns:a16="http://schemas.microsoft.com/office/drawing/2014/main" xmlns="" id="{2D4EF574-3D93-4F2D-BAA4-2EC465A20598}"/>
                </a:ext>
              </a:extLst>
            </p:cNvPr>
            <p:cNvSpPr/>
            <p:nvPr/>
          </p:nvSpPr>
          <p:spPr>
            <a:xfrm flipH="1">
              <a:off x="5499491" y="679756"/>
              <a:ext cx="228600" cy="2286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星形: 五角 29">
              <a:extLst>
                <a:ext uri="{FF2B5EF4-FFF2-40B4-BE49-F238E27FC236}">
                  <a16:creationId xmlns:a16="http://schemas.microsoft.com/office/drawing/2014/main" xmlns="" id="{711DF80F-CC22-4AB2-A32C-0C61E9A2C4F2}"/>
                </a:ext>
              </a:extLst>
            </p:cNvPr>
            <p:cNvSpPr>
              <a:spLocks/>
            </p:cNvSpPr>
            <p:nvPr/>
          </p:nvSpPr>
          <p:spPr>
            <a:xfrm>
              <a:off x="8369623" y="704056"/>
              <a:ext cx="180000" cy="180000"/>
            </a:xfrm>
            <a:prstGeom prst="star5">
              <a:avLst/>
            </a:prstGeom>
            <a:blipFill>
              <a:blip r:embed="rId5"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星形: 五角 33">
              <a:extLst>
                <a:ext uri="{FF2B5EF4-FFF2-40B4-BE49-F238E27FC236}">
                  <a16:creationId xmlns:a16="http://schemas.microsoft.com/office/drawing/2014/main" xmlns="" id="{50EFE39F-1B3F-49F6-8A30-51BA76C27F83}"/>
                </a:ext>
              </a:extLst>
            </p:cNvPr>
            <p:cNvSpPr/>
            <p:nvPr/>
          </p:nvSpPr>
          <p:spPr>
            <a:xfrm flipH="1">
              <a:off x="7923841" y="679756"/>
              <a:ext cx="228600" cy="2286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xmlns="" id="{5A0DFD87-C968-47C8-8351-BEBB7E72F0ED}"/>
              </a:ext>
            </a:extLst>
          </p:cNvPr>
          <p:cNvGrpSpPr/>
          <p:nvPr/>
        </p:nvGrpSpPr>
        <p:grpSpPr>
          <a:xfrm>
            <a:off x="-225219" y="1471001"/>
            <a:ext cx="1827742" cy="5284858"/>
            <a:chOff x="2051054" y="1471001"/>
            <a:chExt cx="1827742" cy="5284858"/>
          </a:xfrm>
        </p:grpSpPr>
        <p:sp>
          <p:nvSpPr>
            <p:cNvPr id="65" name="矩形 64">
              <a:extLst>
                <a:ext uri="{FF2B5EF4-FFF2-40B4-BE49-F238E27FC236}">
                  <a16:creationId xmlns:a16="http://schemas.microsoft.com/office/drawing/2014/main" xmlns="" id="{668B3806-E357-4152-B583-3A05003D99DE}"/>
                </a:ext>
              </a:extLst>
            </p:cNvPr>
            <p:cNvSpPr/>
            <p:nvPr/>
          </p:nvSpPr>
          <p:spPr>
            <a:xfrm rot="16200000">
              <a:off x="358704" y="3455745"/>
              <a:ext cx="5284858" cy="1315370"/>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6" name="组合 65">
              <a:extLst>
                <a:ext uri="{FF2B5EF4-FFF2-40B4-BE49-F238E27FC236}">
                  <a16:creationId xmlns:a16="http://schemas.microsoft.com/office/drawing/2014/main" xmlns="" id="{6ADB6E94-869C-46BB-955C-CB7A684F8FBF}"/>
                </a:ext>
              </a:extLst>
            </p:cNvPr>
            <p:cNvGrpSpPr/>
            <p:nvPr/>
          </p:nvGrpSpPr>
          <p:grpSpPr>
            <a:xfrm>
              <a:off x="2051054" y="1847683"/>
              <a:ext cx="1827742" cy="2081915"/>
              <a:chOff x="369594" y="2910088"/>
              <a:chExt cx="1827742" cy="2081915"/>
            </a:xfrm>
          </p:grpSpPr>
          <p:sp>
            <p:nvSpPr>
              <p:cNvPr id="67" name="矩形 66">
                <a:extLst>
                  <a:ext uri="{FF2B5EF4-FFF2-40B4-BE49-F238E27FC236}">
                    <a16:creationId xmlns:a16="http://schemas.microsoft.com/office/drawing/2014/main" xmlns="" id="{2715EAE0-0A09-4864-AE42-C6A3ED4934FC}"/>
                  </a:ext>
                </a:extLst>
              </p:cNvPr>
              <p:cNvSpPr/>
              <p:nvPr/>
            </p:nvSpPr>
            <p:spPr>
              <a:xfrm>
                <a:off x="594488"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68" name="矩形 67">
                <a:extLst>
                  <a:ext uri="{FF2B5EF4-FFF2-40B4-BE49-F238E27FC236}">
                    <a16:creationId xmlns:a16="http://schemas.microsoft.com/office/drawing/2014/main" xmlns="" id="{BD348BA1-191F-4DCA-8867-2ABCFC861F35}"/>
                  </a:ext>
                </a:extLst>
              </p:cNvPr>
              <p:cNvSpPr/>
              <p:nvPr/>
            </p:nvSpPr>
            <p:spPr>
              <a:xfrm>
                <a:off x="369594" y="2910088"/>
                <a:ext cx="1827742"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中共十二大</a:t>
                </a:r>
              </a:p>
            </p:txBody>
          </p:sp>
        </p:grpSp>
      </p:grpSp>
      <p:sp>
        <p:nvSpPr>
          <p:cNvPr id="70" name="矩形 69">
            <a:extLst>
              <a:ext uri="{FF2B5EF4-FFF2-40B4-BE49-F238E27FC236}">
                <a16:creationId xmlns:a16="http://schemas.microsoft.com/office/drawing/2014/main" xmlns="" id="{538157CA-D4B7-4C54-BA32-A4A13FE3CF57}"/>
              </a:ext>
            </a:extLst>
          </p:cNvPr>
          <p:cNvSpPr/>
          <p:nvPr/>
        </p:nvSpPr>
        <p:spPr>
          <a:xfrm rot="5400000" flipV="1">
            <a:off x="-585617" y="3455745"/>
            <a:ext cx="5284858" cy="1315372"/>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1" name="组合 70">
            <a:extLst>
              <a:ext uri="{FF2B5EF4-FFF2-40B4-BE49-F238E27FC236}">
                <a16:creationId xmlns:a16="http://schemas.microsoft.com/office/drawing/2014/main" xmlns="" id="{CB54BE8C-C913-45E4-A4A4-49E3B195235F}"/>
              </a:ext>
            </a:extLst>
          </p:cNvPr>
          <p:cNvGrpSpPr/>
          <p:nvPr/>
        </p:nvGrpSpPr>
        <p:grpSpPr>
          <a:xfrm>
            <a:off x="1247962" y="4359283"/>
            <a:ext cx="1641161" cy="2081916"/>
            <a:chOff x="168941" y="2910087"/>
            <a:chExt cx="1641161" cy="2081916"/>
          </a:xfrm>
        </p:grpSpPr>
        <p:sp>
          <p:nvSpPr>
            <p:cNvPr id="72" name="矩形 71">
              <a:extLst>
                <a:ext uri="{FF2B5EF4-FFF2-40B4-BE49-F238E27FC236}">
                  <a16:creationId xmlns:a16="http://schemas.microsoft.com/office/drawing/2014/main" xmlns="" id="{13277C29-6D1A-4F1E-8B6C-78ED6FF2161F}"/>
                </a:ext>
              </a:extLst>
            </p:cNvPr>
            <p:cNvSpPr/>
            <p:nvPr/>
          </p:nvSpPr>
          <p:spPr>
            <a:xfrm>
              <a:off x="300544"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73" name="矩形 72">
              <a:extLst>
                <a:ext uri="{FF2B5EF4-FFF2-40B4-BE49-F238E27FC236}">
                  <a16:creationId xmlns:a16="http://schemas.microsoft.com/office/drawing/2014/main" xmlns="" id="{CBF221D5-A7AC-4262-B50B-1C584FF07E5A}"/>
                </a:ext>
              </a:extLst>
            </p:cNvPr>
            <p:cNvSpPr/>
            <p:nvPr/>
          </p:nvSpPr>
          <p:spPr>
            <a:xfrm>
              <a:off x="168941" y="2910087"/>
              <a:ext cx="1641161"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中共十三大</a:t>
              </a:r>
            </a:p>
          </p:txBody>
        </p:sp>
      </p:grpSp>
      <p:grpSp>
        <p:nvGrpSpPr>
          <p:cNvPr id="74" name="组合 73">
            <a:extLst>
              <a:ext uri="{FF2B5EF4-FFF2-40B4-BE49-F238E27FC236}">
                <a16:creationId xmlns:a16="http://schemas.microsoft.com/office/drawing/2014/main" xmlns="" id="{D7172ABD-5D8C-4252-BAFD-CB9186C01646}"/>
              </a:ext>
            </a:extLst>
          </p:cNvPr>
          <p:cNvGrpSpPr/>
          <p:nvPr/>
        </p:nvGrpSpPr>
        <p:grpSpPr>
          <a:xfrm>
            <a:off x="2589646" y="1471001"/>
            <a:ext cx="1577526" cy="5284858"/>
            <a:chOff x="5021561" y="1471001"/>
            <a:chExt cx="1577526" cy="5284858"/>
          </a:xfrm>
        </p:grpSpPr>
        <p:sp>
          <p:nvSpPr>
            <p:cNvPr id="75" name="矩形 74">
              <a:extLst>
                <a:ext uri="{FF2B5EF4-FFF2-40B4-BE49-F238E27FC236}">
                  <a16:creationId xmlns:a16="http://schemas.microsoft.com/office/drawing/2014/main" xmlns="" id="{7FB1A981-0ACD-4E9B-8716-029A6F68A638}"/>
                </a:ext>
              </a:extLst>
            </p:cNvPr>
            <p:cNvSpPr/>
            <p:nvPr/>
          </p:nvSpPr>
          <p:spPr>
            <a:xfrm rot="16200000">
              <a:off x="3178238" y="3455745"/>
              <a:ext cx="5284858" cy="1315370"/>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6" name="组合 75">
              <a:extLst>
                <a:ext uri="{FF2B5EF4-FFF2-40B4-BE49-F238E27FC236}">
                  <a16:creationId xmlns:a16="http://schemas.microsoft.com/office/drawing/2014/main" xmlns="" id="{A7D2691C-27E9-4644-96CE-042CBD1C7C9D}"/>
                </a:ext>
              </a:extLst>
            </p:cNvPr>
            <p:cNvGrpSpPr/>
            <p:nvPr/>
          </p:nvGrpSpPr>
          <p:grpSpPr>
            <a:xfrm>
              <a:off x="5021561" y="1847683"/>
              <a:ext cx="1577526" cy="2081915"/>
              <a:chOff x="5021561" y="1983868"/>
              <a:chExt cx="1577526" cy="2081915"/>
            </a:xfrm>
          </p:grpSpPr>
          <p:sp>
            <p:nvSpPr>
              <p:cNvPr id="77" name="矩形 76">
                <a:extLst>
                  <a:ext uri="{FF2B5EF4-FFF2-40B4-BE49-F238E27FC236}">
                    <a16:creationId xmlns:a16="http://schemas.microsoft.com/office/drawing/2014/main" xmlns="" id="{5D0ED2FB-B177-4182-824A-571D8915E6E9}"/>
                  </a:ext>
                </a:extLst>
              </p:cNvPr>
              <p:cNvSpPr/>
              <p:nvPr/>
            </p:nvSpPr>
            <p:spPr>
              <a:xfrm>
                <a:off x="5121347" y="274234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78" name="矩形 77">
                <a:extLst>
                  <a:ext uri="{FF2B5EF4-FFF2-40B4-BE49-F238E27FC236}">
                    <a16:creationId xmlns:a16="http://schemas.microsoft.com/office/drawing/2014/main" xmlns="" id="{563F0C6B-07C0-487E-AA23-1219D02B18F0}"/>
                  </a:ext>
                </a:extLst>
              </p:cNvPr>
              <p:cNvSpPr/>
              <p:nvPr/>
            </p:nvSpPr>
            <p:spPr>
              <a:xfrm>
                <a:off x="5021561" y="1983868"/>
                <a:ext cx="1577526"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中共十四大</a:t>
                </a:r>
              </a:p>
            </p:txBody>
          </p:sp>
        </p:grpSp>
      </p:grpSp>
      <p:grpSp>
        <p:nvGrpSpPr>
          <p:cNvPr id="79" name="组合 78">
            <a:extLst>
              <a:ext uri="{FF2B5EF4-FFF2-40B4-BE49-F238E27FC236}">
                <a16:creationId xmlns:a16="http://schemas.microsoft.com/office/drawing/2014/main" xmlns="" id="{95C88CCE-59EE-4E86-9EA4-C590D2967E0F}"/>
              </a:ext>
            </a:extLst>
          </p:cNvPr>
          <p:cNvGrpSpPr/>
          <p:nvPr/>
        </p:nvGrpSpPr>
        <p:grpSpPr>
          <a:xfrm>
            <a:off x="3809583" y="1471002"/>
            <a:ext cx="1827742" cy="5284858"/>
            <a:chOff x="6319318" y="1471002"/>
            <a:chExt cx="1827742" cy="5284858"/>
          </a:xfrm>
        </p:grpSpPr>
        <p:sp>
          <p:nvSpPr>
            <p:cNvPr id="80" name="矩形 79">
              <a:extLst>
                <a:ext uri="{FF2B5EF4-FFF2-40B4-BE49-F238E27FC236}">
                  <a16:creationId xmlns:a16="http://schemas.microsoft.com/office/drawing/2014/main" xmlns="" id="{7EA3EF9A-A16A-4439-87D9-65238B93FCA2}"/>
                </a:ext>
              </a:extLst>
            </p:cNvPr>
            <p:cNvSpPr/>
            <p:nvPr/>
          </p:nvSpPr>
          <p:spPr>
            <a:xfrm rot="5400000" flipV="1">
              <a:off x="4588006" y="3455745"/>
              <a:ext cx="5284858" cy="1315372"/>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1" name="组合 80">
              <a:extLst>
                <a:ext uri="{FF2B5EF4-FFF2-40B4-BE49-F238E27FC236}">
                  <a16:creationId xmlns:a16="http://schemas.microsoft.com/office/drawing/2014/main" xmlns="" id="{E645A585-D00C-422E-A341-87F9B7810A04}"/>
                </a:ext>
              </a:extLst>
            </p:cNvPr>
            <p:cNvGrpSpPr/>
            <p:nvPr/>
          </p:nvGrpSpPr>
          <p:grpSpPr>
            <a:xfrm>
              <a:off x="6319318" y="4359284"/>
              <a:ext cx="1827742" cy="2081915"/>
              <a:chOff x="369594" y="2910088"/>
              <a:chExt cx="1827742" cy="2081915"/>
            </a:xfrm>
          </p:grpSpPr>
          <p:sp>
            <p:nvSpPr>
              <p:cNvPr id="82" name="矩形 81">
                <a:extLst>
                  <a:ext uri="{FF2B5EF4-FFF2-40B4-BE49-F238E27FC236}">
                    <a16:creationId xmlns:a16="http://schemas.microsoft.com/office/drawing/2014/main" xmlns="" id="{22856A23-6ABD-4463-928B-800B102BA5CA}"/>
                  </a:ext>
                </a:extLst>
              </p:cNvPr>
              <p:cNvSpPr/>
              <p:nvPr/>
            </p:nvSpPr>
            <p:spPr>
              <a:xfrm>
                <a:off x="594488"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83" name="矩形 82">
                <a:extLst>
                  <a:ext uri="{FF2B5EF4-FFF2-40B4-BE49-F238E27FC236}">
                    <a16:creationId xmlns:a16="http://schemas.microsoft.com/office/drawing/2014/main" xmlns="" id="{959B4C81-CF9E-41EF-B70E-4DD15179D9B2}"/>
                  </a:ext>
                </a:extLst>
              </p:cNvPr>
              <p:cNvSpPr/>
              <p:nvPr/>
            </p:nvSpPr>
            <p:spPr>
              <a:xfrm>
                <a:off x="369594" y="2910088"/>
                <a:ext cx="1827742"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中共十五大</a:t>
                </a:r>
              </a:p>
            </p:txBody>
          </p:sp>
        </p:grpSp>
      </p:grpSp>
      <p:grpSp>
        <p:nvGrpSpPr>
          <p:cNvPr id="84" name="组合 83">
            <a:extLst>
              <a:ext uri="{FF2B5EF4-FFF2-40B4-BE49-F238E27FC236}">
                <a16:creationId xmlns:a16="http://schemas.microsoft.com/office/drawing/2014/main" xmlns="" id="{948151C1-3C9A-4C81-AC36-69469E34A594}"/>
              </a:ext>
            </a:extLst>
          </p:cNvPr>
          <p:cNvGrpSpPr/>
          <p:nvPr/>
        </p:nvGrpSpPr>
        <p:grpSpPr>
          <a:xfrm>
            <a:off x="5156519" y="1471001"/>
            <a:ext cx="1827742" cy="5284858"/>
            <a:chOff x="7744074" y="1471001"/>
            <a:chExt cx="1827742" cy="5284858"/>
          </a:xfrm>
        </p:grpSpPr>
        <p:sp>
          <p:nvSpPr>
            <p:cNvPr id="85" name="矩形 84">
              <a:extLst>
                <a:ext uri="{FF2B5EF4-FFF2-40B4-BE49-F238E27FC236}">
                  <a16:creationId xmlns:a16="http://schemas.microsoft.com/office/drawing/2014/main" xmlns="" id="{D6519EC6-6798-4574-AA97-59305A156451}"/>
                </a:ext>
              </a:extLst>
            </p:cNvPr>
            <p:cNvSpPr/>
            <p:nvPr/>
          </p:nvSpPr>
          <p:spPr>
            <a:xfrm rot="16200000">
              <a:off x="5997773" y="3455745"/>
              <a:ext cx="5284858" cy="1315370"/>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6" name="组合 85">
              <a:extLst>
                <a:ext uri="{FF2B5EF4-FFF2-40B4-BE49-F238E27FC236}">
                  <a16:creationId xmlns:a16="http://schemas.microsoft.com/office/drawing/2014/main" xmlns="" id="{0B196458-8098-4021-AFEE-24DDD5441C16}"/>
                </a:ext>
              </a:extLst>
            </p:cNvPr>
            <p:cNvGrpSpPr/>
            <p:nvPr/>
          </p:nvGrpSpPr>
          <p:grpSpPr>
            <a:xfrm>
              <a:off x="7744074" y="1847683"/>
              <a:ext cx="1827742" cy="2081915"/>
              <a:chOff x="369594" y="2910088"/>
              <a:chExt cx="1827742" cy="2081915"/>
            </a:xfrm>
          </p:grpSpPr>
          <p:sp>
            <p:nvSpPr>
              <p:cNvPr id="87" name="矩形 86">
                <a:extLst>
                  <a:ext uri="{FF2B5EF4-FFF2-40B4-BE49-F238E27FC236}">
                    <a16:creationId xmlns:a16="http://schemas.microsoft.com/office/drawing/2014/main" xmlns="" id="{E5A03D19-CBE7-4BBB-B34C-7A199EDF84A6}"/>
                  </a:ext>
                </a:extLst>
              </p:cNvPr>
              <p:cNvSpPr/>
              <p:nvPr/>
            </p:nvSpPr>
            <p:spPr>
              <a:xfrm>
                <a:off x="594488"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88" name="矩形 87">
                <a:extLst>
                  <a:ext uri="{FF2B5EF4-FFF2-40B4-BE49-F238E27FC236}">
                    <a16:creationId xmlns:a16="http://schemas.microsoft.com/office/drawing/2014/main" xmlns="" id="{FA5094B3-5A5A-4390-9D87-73D3500BDD55}"/>
                  </a:ext>
                </a:extLst>
              </p:cNvPr>
              <p:cNvSpPr/>
              <p:nvPr/>
            </p:nvSpPr>
            <p:spPr>
              <a:xfrm>
                <a:off x="369594" y="2910088"/>
                <a:ext cx="1827742"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中共十六大</a:t>
                </a:r>
              </a:p>
            </p:txBody>
          </p:sp>
        </p:grpSp>
      </p:grpSp>
      <p:sp>
        <p:nvSpPr>
          <p:cNvPr id="90" name="矩形 89">
            <a:extLst>
              <a:ext uri="{FF2B5EF4-FFF2-40B4-BE49-F238E27FC236}">
                <a16:creationId xmlns:a16="http://schemas.microsoft.com/office/drawing/2014/main" xmlns="" id="{EC478500-9179-43AD-B117-F36D1A65C907}"/>
              </a:ext>
            </a:extLst>
          </p:cNvPr>
          <p:cNvSpPr/>
          <p:nvPr/>
        </p:nvSpPr>
        <p:spPr>
          <a:xfrm rot="5400000" flipV="1">
            <a:off x="4742166" y="3455745"/>
            <a:ext cx="5284858" cy="1315372"/>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1" name="组合 90">
            <a:extLst>
              <a:ext uri="{FF2B5EF4-FFF2-40B4-BE49-F238E27FC236}">
                <a16:creationId xmlns:a16="http://schemas.microsoft.com/office/drawing/2014/main" xmlns="" id="{071787A5-9726-4949-B3B9-950CFD2221F2}"/>
              </a:ext>
            </a:extLst>
          </p:cNvPr>
          <p:cNvGrpSpPr/>
          <p:nvPr/>
        </p:nvGrpSpPr>
        <p:grpSpPr>
          <a:xfrm>
            <a:off x="6637958" y="4359283"/>
            <a:ext cx="1506987" cy="2081916"/>
            <a:chOff x="291323" y="2910087"/>
            <a:chExt cx="1506987" cy="2081916"/>
          </a:xfrm>
        </p:grpSpPr>
        <p:sp>
          <p:nvSpPr>
            <p:cNvPr id="92" name="矩形 91">
              <a:extLst>
                <a:ext uri="{FF2B5EF4-FFF2-40B4-BE49-F238E27FC236}">
                  <a16:creationId xmlns:a16="http://schemas.microsoft.com/office/drawing/2014/main" xmlns="" id="{0DA5412E-F7D5-4551-9153-959F64D3C232}"/>
                </a:ext>
              </a:extLst>
            </p:cNvPr>
            <p:cNvSpPr/>
            <p:nvPr/>
          </p:nvSpPr>
          <p:spPr>
            <a:xfrm>
              <a:off x="355839"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93" name="矩形 92">
              <a:extLst>
                <a:ext uri="{FF2B5EF4-FFF2-40B4-BE49-F238E27FC236}">
                  <a16:creationId xmlns:a16="http://schemas.microsoft.com/office/drawing/2014/main" xmlns="" id="{0C537505-9C09-4243-9427-E8B4832D1DE4}"/>
                </a:ext>
              </a:extLst>
            </p:cNvPr>
            <p:cNvSpPr/>
            <p:nvPr/>
          </p:nvSpPr>
          <p:spPr>
            <a:xfrm>
              <a:off x="291323" y="2910087"/>
              <a:ext cx="1506987"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中共十七大</a:t>
              </a:r>
            </a:p>
          </p:txBody>
        </p:sp>
      </p:grpSp>
      <p:grpSp>
        <p:nvGrpSpPr>
          <p:cNvPr id="94" name="组合 93">
            <a:extLst>
              <a:ext uri="{FF2B5EF4-FFF2-40B4-BE49-F238E27FC236}">
                <a16:creationId xmlns:a16="http://schemas.microsoft.com/office/drawing/2014/main" xmlns="" id="{2504AD01-6032-4AAF-8DCB-F0B3D9D37279}"/>
              </a:ext>
            </a:extLst>
          </p:cNvPr>
          <p:cNvGrpSpPr/>
          <p:nvPr/>
        </p:nvGrpSpPr>
        <p:grpSpPr>
          <a:xfrm>
            <a:off x="7819424" y="1471001"/>
            <a:ext cx="1827742" cy="5284858"/>
            <a:chOff x="10562619" y="1471001"/>
            <a:chExt cx="1827742" cy="5284858"/>
          </a:xfrm>
        </p:grpSpPr>
        <p:sp>
          <p:nvSpPr>
            <p:cNvPr id="95" name="矩形 94">
              <a:extLst>
                <a:ext uri="{FF2B5EF4-FFF2-40B4-BE49-F238E27FC236}">
                  <a16:creationId xmlns:a16="http://schemas.microsoft.com/office/drawing/2014/main" xmlns="" id="{5878D7EF-99C7-40F5-94F5-A691214BCDC0}"/>
                </a:ext>
              </a:extLst>
            </p:cNvPr>
            <p:cNvSpPr/>
            <p:nvPr/>
          </p:nvSpPr>
          <p:spPr>
            <a:xfrm rot="16200000">
              <a:off x="8817307" y="3455745"/>
              <a:ext cx="5284858" cy="1315370"/>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6" name="组合 95">
              <a:extLst>
                <a:ext uri="{FF2B5EF4-FFF2-40B4-BE49-F238E27FC236}">
                  <a16:creationId xmlns:a16="http://schemas.microsoft.com/office/drawing/2014/main" xmlns="" id="{314EDFA5-C8CA-4254-8163-C1F6038F23B2}"/>
                </a:ext>
              </a:extLst>
            </p:cNvPr>
            <p:cNvGrpSpPr/>
            <p:nvPr/>
          </p:nvGrpSpPr>
          <p:grpSpPr>
            <a:xfrm>
              <a:off x="10562619" y="1847683"/>
              <a:ext cx="1827742" cy="2081915"/>
              <a:chOff x="350139" y="2910088"/>
              <a:chExt cx="1827742" cy="2081915"/>
            </a:xfrm>
          </p:grpSpPr>
          <p:sp>
            <p:nvSpPr>
              <p:cNvPr id="97" name="矩形 96">
                <a:extLst>
                  <a:ext uri="{FF2B5EF4-FFF2-40B4-BE49-F238E27FC236}">
                    <a16:creationId xmlns:a16="http://schemas.microsoft.com/office/drawing/2014/main" xmlns="" id="{433B40EC-1013-4AAE-A7AF-49BC4293D9E1}"/>
                  </a:ext>
                </a:extLst>
              </p:cNvPr>
              <p:cNvSpPr/>
              <p:nvPr/>
            </p:nvSpPr>
            <p:spPr>
              <a:xfrm>
                <a:off x="575033" y="3668564"/>
                <a:ext cx="1377954" cy="1323439"/>
              </a:xfrm>
              <a:prstGeom prst="rect">
                <a:avLst/>
              </a:prstGeom>
              <a:noFill/>
            </p:spPr>
            <p:txBody>
              <a:bodyPr wrap="square" rtlCol="0">
                <a:spAutoFit/>
              </a:bodyPr>
              <a:lstStyle/>
              <a:p>
                <a:pPr algn="ctr"/>
                <a:r>
                  <a:rPr lang="zh-CN" altLang="en-US" sz="1600"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输入文字内容输入文字内容输入文字内容输入文字内容</a:t>
                </a:r>
              </a:p>
            </p:txBody>
          </p:sp>
          <p:sp>
            <p:nvSpPr>
              <p:cNvPr id="98" name="矩形 97">
                <a:extLst>
                  <a:ext uri="{FF2B5EF4-FFF2-40B4-BE49-F238E27FC236}">
                    <a16:creationId xmlns:a16="http://schemas.microsoft.com/office/drawing/2014/main" xmlns="" id="{D3B00028-7C47-4ECD-A009-72AC6E27EE79}"/>
                  </a:ext>
                </a:extLst>
              </p:cNvPr>
              <p:cNvSpPr/>
              <p:nvPr/>
            </p:nvSpPr>
            <p:spPr>
              <a:xfrm>
                <a:off x="350139" y="2910088"/>
                <a:ext cx="1827742"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中共十八大</a:t>
                </a:r>
              </a:p>
            </p:txBody>
          </p:sp>
        </p:grpSp>
      </p:grpSp>
      <p:grpSp>
        <p:nvGrpSpPr>
          <p:cNvPr id="99" name="组合 98">
            <a:extLst>
              <a:ext uri="{FF2B5EF4-FFF2-40B4-BE49-F238E27FC236}">
                <a16:creationId xmlns:a16="http://schemas.microsoft.com/office/drawing/2014/main" xmlns="" id="{B0946729-55F6-4AD9-B36A-E712DF6193C9}"/>
              </a:ext>
            </a:extLst>
          </p:cNvPr>
          <p:cNvGrpSpPr/>
          <p:nvPr/>
        </p:nvGrpSpPr>
        <p:grpSpPr>
          <a:xfrm>
            <a:off x="9658476" y="2380245"/>
            <a:ext cx="2244939" cy="1835693"/>
            <a:chOff x="369593" y="2910088"/>
            <a:chExt cx="2244939" cy="1835693"/>
          </a:xfrm>
        </p:grpSpPr>
        <p:sp>
          <p:nvSpPr>
            <p:cNvPr id="100" name="矩形 99">
              <a:extLst>
                <a:ext uri="{FF2B5EF4-FFF2-40B4-BE49-F238E27FC236}">
                  <a16:creationId xmlns:a16="http://schemas.microsoft.com/office/drawing/2014/main" xmlns="" id="{74FBAA38-1189-477D-8ECE-D7CC28E9A490}"/>
                </a:ext>
              </a:extLst>
            </p:cNvPr>
            <p:cNvSpPr/>
            <p:nvPr/>
          </p:nvSpPr>
          <p:spPr>
            <a:xfrm>
              <a:off x="578191" y="3668563"/>
              <a:ext cx="1827742" cy="1077218"/>
            </a:xfrm>
            <a:prstGeom prst="rect">
              <a:avLst/>
            </a:prstGeom>
            <a:noFill/>
          </p:spPr>
          <p:txBody>
            <a:bodyPr wrap="square" rtlCol="0">
              <a:spAutoFit/>
            </a:bodyPr>
            <a:lstStyle/>
            <a:p>
              <a:pPr algn="ctr"/>
              <a:r>
                <a:rPr lang="zh-CN" altLang="en-US" sz="3200" b="1" dirty="0">
                  <a:blipFill>
                    <a:blip r:embed="rId7"/>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不忘初心牢记使命</a:t>
              </a:r>
            </a:p>
          </p:txBody>
        </p:sp>
        <p:sp>
          <p:nvSpPr>
            <p:cNvPr id="101" name="矩形 100">
              <a:extLst>
                <a:ext uri="{FF2B5EF4-FFF2-40B4-BE49-F238E27FC236}">
                  <a16:creationId xmlns:a16="http://schemas.microsoft.com/office/drawing/2014/main" xmlns="" id="{6C2FBA70-B14A-4546-BC21-C889BF7E050E}"/>
                </a:ext>
              </a:extLst>
            </p:cNvPr>
            <p:cNvSpPr/>
            <p:nvPr/>
          </p:nvSpPr>
          <p:spPr>
            <a:xfrm>
              <a:off x="369593" y="2910088"/>
              <a:ext cx="2244939" cy="584775"/>
            </a:xfrm>
            <a:prstGeom prst="rect">
              <a:avLst/>
            </a:prstGeom>
            <a:noFill/>
          </p:spPr>
          <p:txBody>
            <a:bodyPr wrap="square" rtlCol="0">
              <a:spAutoFit/>
            </a:bodyPr>
            <a:lstStyle/>
            <a:p>
              <a:pPr algn="ctr"/>
              <a:r>
                <a:rPr lang="zh-CN" altLang="en-US" sz="3200" b="1" dirty="0">
                  <a:blipFill>
                    <a:blip r:embed="rId7"/>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中共十九大</a:t>
              </a:r>
            </a:p>
          </p:txBody>
        </p:sp>
      </p:grpSp>
      <p:pic>
        <p:nvPicPr>
          <p:cNvPr id="102" name="图片 101">
            <a:extLst>
              <a:ext uri="{FF2B5EF4-FFF2-40B4-BE49-F238E27FC236}">
                <a16:creationId xmlns:a16="http://schemas.microsoft.com/office/drawing/2014/main" xmlns="" id="{B969BC74-3086-48A3-9205-1EE4F511E511}"/>
              </a:ext>
            </a:extLst>
          </p:cNvPr>
          <p:cNvPicPr>
            <a:picLocks noChangeAspect="1"/>
          </p:cNvPicPr>
          <p:nvPr/>
        </p:nvPicPr>
        <p:blipFill rotWithShape="1">
          <a:blip r:embed="rId8" cstate="screen">
            <a:duotone>
              <a:schemeClr val="accent4">
                <a:shade val="45000"/>
                <a:satMod val="135000"/>
              </a:schemeClr>
              <a:prstClr val="white"/>
            </a:duotone>
            <a:extLst>
              <a:ext uri="{28A0092B-C50C-407E-A947-70E740481C1C}">
                <a14:useLocalDpi xmlns:a14="http://schemas.microsoft.com/office/drawing/2010/main"/>
              </a:ext>
            </a:extLst>
          </a:blip>
          <a:srcRect r="2956"/>
          <a:stretch/>
        </p:blipFill>
        <p:spPr>
          <a:xfrm>
            <a:off x="9370472" y="3867646"/>
            <a:ext cx="3271342" cy="3985843"/>
          </a:xfrm>
          <a:prstGeom prst="rect">
            <a:avLst/>
          </a:prstGeom>
        </p:spPr>
      </p:pic>
      <p:sp>
        <p:nvSpPr>
          <p:cNvPr id="2" name="矩形 1">
            <a:extLst>
              <a:ext uri="{FF2B5EF4-FFF2-40B4-BE49-F238E27FC236}">
                <a16:creationId xmlns:a16="http://schemas.microsoft.com/office/drawing/2014/main" xmlns="" id="{11EF8CFB-227E-4204-BBDE-5DDDADF0CCEF}"/>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xmlns="" id="{B56BD0AC-4803-40A4-8FFD-9FC2F3685799}"/>
              </a:ext>
            </a:extLst>
          </p:cNvPr>
          <p:cNvSpPr txBox="1"/>
          <p:nvPr/>
        </p:nvSpPr>
        <p:spPr>
          <a:xfrm>
            <a:off x="2128065" y="39307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7"/>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闪光的足迹</a:t>
            </a:r>
          </a:p>
        </p:txBody>
      </p:sp>
    </p:spTree>
    <p:extLst>
      <p:ext uri="{BB962C8B-B14F-4D97-AF65-F5344CB8AC3E}">
        <p14:creationId xmlns:p14="http://schemas.microsoft.com/office/powerpoint/2010/main" val="58521253"/>
      </p:ext>
    </p:extLst>
  </p:cSld>
  <p:clrMapOvr>
    <a:masterClrMapping/>
  </p:clrMapOvr>
  <mc:AlternateContent xmlns:mc="http://schemas.openxmlformats.org/markup-compatibility/2006" xmlns:p14="http://schemas.microsoft.com/office/powerpoint/2010/main">
    <mc:Choice Requires="p14">
      <p:transition spd="slow" p14:dur="1500">
        <p14:ripple dir="ru"/>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梯形 2">
            <a:extLst>
              <a:ext uri="{FF2B5EF4-FFF2-40B4-BE49-F238E27FC236}">
                <a16:creationId xmlns:a16="http://schemas.microsoft.com/office/drawing/2014/main" xmlns="" id="{EA016AAA-8518-422B-9982-3115E6A063EF}"/>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715D6E1F-EEA0-4531-AE59-53B2C5F3349E}"/>
              </a:ext>
            </a:extLst>
          </p:cNvPr>
          <p:cNvSpPr/>
          <p:nvPr/>
        </p:nvSpPr>
        <p:spPr>
          <a:xfrm rot="16200000">
            <a:off x="4314593" y="-999893"/>
            <a:ext cx="4991100" cy="9200686"/>
          </a:xfrm>
          <a:prstGeom prst="rect">
            <a:avLst/>
          </a:prstGeom>
          <a:gradFill>
            <a:gsLst>
              <a:gs pos="0">
                <a:schemeClr val="accent4">
                  <a:lumMod val="75000"/>
                  <a:alpha val="0"/>
                </a:schemeClr>
              </a:gs>
              <a:gs pos="74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1E3EED0E-FE3A-4E2D-8010-BD5382D6BEE3}"/>
              </a:ext>
            </a:extLst>
          </p:cNvPr>
          <p:cNvSpPr txBox="1"/>
          <p:nvPr/>
        </p:nvSpPr>
        <p:spPr>
          <a:xfrm>
            <a:off x="3468838" y="2791064"/>
            <a:ext cx="2209799" cy="1938992"/>
          </a:xfrm>
          <a:prstGeom prst="rect">
            <a:avLst/>
          </a:prstGeom>
          <a:noFill/>
        </p:spPr>
        <p:txBody>
          <a:bodyPr wrap="square" rtlCol="0">
            <a:spAutoFit/>
          </a:bodyPr>
          <a:lstStyle/>
          <a:p>
            <a:r>
              <a:rPr lang="zh-CN" altLang="en-US" sz="12000" b="1" dirty="0">
                <a:solidFill>
                  <a:srgbClr val="6C0000"/>
                </a:solidFill>
                <a:effectLst>
                  <a:outerShdw blurRad="50800" dist="38100" dir="8100000" algn="tr" rotWithShape="0">
                    <a:prstClr val="black">
                      <a:alpha val="40000"/>
                    </a:prstClr>
                  </a:outerShdw>
                </a:effectLst>
                <a:latin typeface="华文行楷" panose="02010800040101010101" pitchFamily="2" charset="-122"/>
                <a:ea typeface="华文行楷" panose="02010800040101010101" pitchFamily="2" charset="-122"/>
              </a:rPr>
              <a:t>贰</a:t>
            </a:r>
          </a:p>
        </p:txBody>
      </p:sp>
      <p:sp>
        <p:nvSpPr>
          <p:cNvPr id="33" name="文本框 32">
            <a:extLst>
              <a:ext uri="{FF2B5EF4-FFF2-40B4-BE49-F238E27FC236}">
                <a16:creationId xmlns:a16="http://schemas.microsoft.com/office/drawing/2014/main" xmlns="" id="{70F6B37A-497F-48D5-BCD9-0BF1F26F3491}"/>
              </a:ext>
            </a:extLst>
          </p:cNvPr>
          <p:cNvSpPr txBox="1"/>
          <p:nvPr/>
        </p:nvSpPr>
        <p:spPr>
          <a:xfrm>
            <a:off x="5678637" y="2769452"/>
            <a:ext cx="4515314" cy="830997"/>
          </a:xfrm>
          <a:prstGeom prst="rect">
            <a:avLst/>
          </a:prstGeom>
          <a:noFill/>
        </p:spPr>
        <p:txBody>
          <a:bodyPr wrap="square" rtlCol="0">
            <a:spAutoFit/>
          </a:bodyPr>
          <a:lstStyle/>
          <a:p>
            <a:r>
              <a:rPr lang="zh-CN" altLang="en-US" sz="4800" b="1" dirty="0">
                <a:solidFill>
                  <a:srgbClr val="800000"/>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rPr>
              <a:t>伟大的壮举</a:t>
            </a:r>
          </a:p>
        </p:txBody>
      </p:sp>
      <p:cxnSp>
        <p:nvCxnSpPr>
          <p:cNvPr id="49" name="直接连接符 48">
            <a:extLst>
              <a:ext uri="{FF2B5EF4-FFF2-40B4-BE49-F238E27FC236}">
                <a16:creationId xmlns:a16="http://schemas.microsoft.com/office/drawing/2014/main" xmlns="" id="{3766C12F-2FE8-4ACF-858E-3165ABE54862}"/>
              </a:ext>
            </a:extLst>
          </p:cNvPr>
          <p:cNvCxnSpPr/>
          <p:nvPr/>
        </p:nvCxnSpPr>
        <p:spPr>
          <a:xfrm>
            <a:off x="5126653" y="2791064"/>
            <a:ext cx="0" cy="1938992"/>
          </a:xfrm>
          <a:prstGeom prst="line">
            <a:avLst/>
          </a:prstGeom>
          <a:ln>
            <a:solidFill>
              <a:srgbClr val="6C0000"/>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9612DE04-6D11-4BB6-9B51-4ECBF1DC4394}"/>
              </a:ext>
            </a:extLst>
          </p:cNvPr>
          <p:cNvSpPr txBox="1"/>
          <p:nvPr/>
        </p:nvSpPr>
        <p:spPr>
          <a:xfrm>
            <a:off x="5678637" y="3650304"/>
            <a:ext cx="4210508" cy="461665"/>
          </a:xfrm>
          <a:prstGeom prst="rect">
            <a:avLst/>
          </a:prstGeom>
          <a:noFill/>
        </p:spPr>
        <p:txBody>
          <a:bodyPr wrap="square" rtlCol="0">
            <a:spAutoFit/>
          </a:bodyPr>
          <a:lstStyle/>
          <a:p>
            <a:r>
              <a:rPr lang="zh-CN" altLang="en-US" sz="2400" dirty="0">
                <a:solidFill>
                  <a:srgbClr val="6C0000"/>
                </a:solidFill>
                <a:latin typeface="微软雅黑" panose="020B0503020204020204" pitchFamily="34" charset="-122"/>
                <a:ea typeface="微软雅黑" panose="020B0503020204020204" pitchFamily="34" charset="-122"/>
              </a:rPr>
              <a:t>输入文字内容</a:t>
            </a:r>
          </a:p>
        </p:txBody>
      </p:sp>
      <p:sp>
        <p:nvSpPr>
          <p:cNvPr id="52" name="文本框 51">
            <a:extLst>
              <a:ext uri="{FF2B5EF4-FFF2-40B4-BE49-F238E27FC236}">
                <a16:creationId xmlns:a16="http://schemas.microsoft.com/office/drawing/2014/main" xmlns="" id="{0AE14046-15A5-40CC-BBC3-D1B8B2E8F570}"/>
              </a:ext>
            </a:extLst>
          </p:cNvPr>
          <p:cNvSpPr txBox="1"/>
          <p:nvPr/>
        </p:nvSpPr>
        <p:spPr>
          <a:xfrm>
            <a:off x="5678637" y="4218972"/>
            <a:ext cx="4210503" cy="461665"/>
          </a:xfrm>
          <a:prstGeom prst="rect">
            <a:avLst/>
          </a:prstGeom>
          <a:noFill/>
        </p:spPr>
        <p:txBody>
          <a:bodyPr wrap="square" rtlCol="0">
            <a:spAutoFit/>
          </a:bodyPr>
          <a:lstStyle/>
          <a:p>
            <a:r>
              <a:rPr lang="zh-CN" altLang="en-US" sz="2400" dirty="0">
                <a:solidFill>
                  <a:srgbClr val="6C0000"/>
                </a:solidFill>
                <a:latin typeface="微软雅黑" panose="020B0503020204020204" pitchFamily="34" charset="-122"/>
                <a:ea typeface="微软雅黑" panose="020B0503020204020204" pitchFamily="34" charset="-122"/>
              </a:rPr>
              <a:t>输入文字内容</a:t>
            </a:r>
          </a:p>
        </p:txBody>
      </p:sp>
      <p:pic>
        <p:nvPicPr>
          <p:cNvPr id="53" name="图片 52">
            <a:extLst>
              <a:ext uri="{FF2B5EF4-FFF2-40B4-BE49-F238E27FC236}">
                <a16:creationId xmlns:a16="http://schemas.microsoft.com/office/drawing/2014/main" xmlns="" id="{36B12A70-C250-45C7-A9CB-11C433121D64}"/>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4700"/>
                    </a14:imgEffect>
                    <a14:imgEffect>
                      <a14:saturation sat="66000"/>
                    </a14:imgEffect>
                  </a14:imgLayer>
                </a14:imgProps>
              </a:ext>
              <a:ext uri="{28A0092B-C50C-407E-A947-70E740481C1C}">
                <a14:useLocalDpi xmlns:a14="http://schemas.microsoft.com/office/drawing/2010/main"/>
              </a:ext>
            </a:extLst>
          </a:blip>
          <a:stretch>
            <a:fillRect/>
          </a:stretch>
        </p:blipFill>
        <p:spPr>
          <a:xfrm>
            <a:off x="772392" y="-32298"/>
            <a:ext cx="2496352" cy="6914361"/>
          </a:xfrm>
          <a:prstGeom prst="rect">
            <a:avLst/>
          </a:prstGeom>
        </p:spPr>
      </p:pic>
      <p:cxnSp>
        <p:nvCxnSpPr>
          <p:cNvPr id="54" name="直接连接符 53">
            <a:extLst>
              <a:ext uri="{FF2B5EF4-FFF2-40B4-BE49-F238E27FC236}">
                <a16:creationId xmlns:a16="http://schemas.microsoft.com/office/drawing/2014/main" xmlns="" id="{64A21DA5-B02B-44E3-A56A-24D14C0D9727}"/>
              </a:ext>
            </a:extLst>
          </p:cNvPr>
          <p:cNvCxnSpPr/>
          <p:nvPr/>
        </p:nvCxnSpPr>
        <p:spPr>
          <a:xfrm>
            <a:off x="694271" y="6755860"/>
            <a:ext cx="2880000" cy="0"/>
          </a:xfrm>
          <a:prstGeom prst="line">
            <a:avLst/>
          </a:prstGeom>
          <a:ln w="12700">
            <a:solidFill>
              <a:srgbClr val="BF9D5C"/>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11EF8CFB-227E-4204-BBDE-5DDDADF0CCEF}"/>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9332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invX="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0">
            <a:extLst>
              <a:ext uri="{FF2B5EF4-FFF2-40B4-BE49-F238E27FC236}">
                <a16:creationId xmlns:a16="http://schemas.microsoft.com/office/drawing/2014/main" xmlns="" id="{5FE31659-C1DA-4DF0-BC2C-C060956F69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863" y="-5810"/>
            <a:ext cx="12272863" cy="6915569"/>
          </a:xfrm>
          <a:prstGeom prst="rect">
            <a:avLst/>
          </a:prstGeom>
        </p:spPr>
      </p:pic>
      <p:pic>
        <p:nvPicPr>
          <p:cNvPr id="5" name="图片 4">
            <a:extLst>
              <a:ext uri="{FF2B5EF4-FFF2-40B4-BE49-F238E27FC236}">
                <a16:creationId xmlns:a16="http://schemas.microsoft.com/office/drawing/2014/main" xmlns="" id="{D502338D-B6D8-4DD0-8CA4-E0BEB36489D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 uri="{28A0092B-C50C-407E-A947-70E740481C1C}">
                <a14:useLocalDpi xmlns:a14="http://schemas.microsoft.com/office/drawing/2010/main"/>
              </a:ext>
            </a:extLst>
          </a:blip>
          <a:stretch>
            <a:fillRect/>
          </a:stretch>
        </p:blipFill>
        <p:spPr>
          <a:xfrm flipH="1">
            <a:off x="-80865" y="0"/>
            <a:ext cx="9536149" cy="6999939"/>
          </a:xfrm>
          <a:prstGeom prst="rect">
            <a:avLst/>
          </a:prstGeom>
        </p:spPr>
      </p:pic>
      <p:sp>
        <p:nvSpPr>
          <p:cNvPr id="6" name="梯形 5">
            <a:extLst>
              <a:ext uri="{FF2B5EF4-FFF2-40B4-BE49-F238E27FC236}">
                <a16:creationId xmlns:a16="http://schemas.microsoft.com/office/drawing/2014/main" xmlns="" id="{4D439024-0260-4AD3-827D-8356E0540CA7}"/>
              </a:ext>
            </a:extLst>
          </p:cNvPr>
          <p:cNvSpPr/>
          <p:nvPr/>
        </p:nvSpPr>
        <p:spPr>
          <a:xfrm flipV="1">
            <a:off x="3936000" y="102141"/>
            <a:ext cx="4320000" cy="129213"/>
          </a:xfrm>
          <a:prstGeom prst="trapezoid">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96593AFE-A8F1-4ECD-8EC0-B718C6F4E373}"/>
              </a:ext>
            </a:extLst>
          </p:cNvPr>
          <p:cNvGrpSpPr/>
          <p:nvPr/>
        </p:nvGrpSpPr>
        <p:grpSpPr>
          <a:xfrm>
            <a:off x="2128065" y="393070"/>
            <a:ext cx="7935870" cy="584775"/>
            <a:chOff x="2128065" y="470890"/>
            <a:chExt cx="7935870" cy="584775"/>
          </a:xfrm>
        </p:grpSpPr>
        <p:sp>
          <p:nvSpPr>
            <p:cNvPr id="8" name="文本框 7">
              <a:extLst>
                <a:ext uri="{FF2B5EF4-FFF2-40B4-BE49-F238E27FC236}">
                  <a16:creationId xmlns:a16="http://schemas.microsoft.com/office/drawing/2014/main" xmlns="" id="{3871AA93-CD92-4E60-9B7A-61C27621CA2F}"/>
                </a:ext>
              </a:extLst>
            </p:cNvPr>
            <p:cNvSpPr txBox="1"/>
            <p:nvPr/>
          </p:nvSpPr>
          <p:spPr>
            <a:xfrm>
              <a:off x="2128065" y="470890"/>
              <a:ext cx="7935870" cy="584775"/>
            </a:xfrm>
            <a:prstGeom prst="rect">
              <a:avLst/>
            </a:prstGeom>
            <a:noFill/>
            <a:effectLst>
              <a:outerShdw blurRad="50800" dist="139700" dir="2700000" algn="tl" rotWithShape="0">
                <a:srgbClr val="580C0C"/>
              </a:outerShdw>
            </a:effectLst>
          </p:spPr>
          <p:txBody>
            <a:bodyPr wrap="square" rtlCol="0">
              <a:spAutoFit/>
            </a:bodyPr>
            <a:lstStyle/>
            <a:p>
              <a:pPr algn="ctr"/>
              <a:r>
                <a:rPr lang="zh-CN" altLang="en-US" sz="3200" b="1" dirty="0">
                  <a:blipFill>
                    <a:blip r:embed="rId5"/>
                    <a:stretch>
                      <a:fillRect/>
                    </a:stretch>
                  </a:blipFill>
                  <a:effectLst>
                    <a:outerShdw blurRad="50800" dir="5400000" algn="ctr" rotWithShape="0">
                      <a:srgbClr val="000000">
                        <a:alpha val="43137"/>
                      </a:srgbClr>
                    </a:outerShdw>
                  </a:effectLst>
                  <a:latin typeface="经典黑体简" panose="02010609000101010101" pitchFamily="49" charset="-122"/>
                  <a:ea typeface="经典黑体简" panose="02010609000101010101" pitchFamily="49" charset="-122"/>
                  <a:cs typeface="经典黑体简" panose="02010609000101010101" pitchFamily="49" charset="-122"/>
                </a:rPr>
                <a:t>伟大的壮举</a:t>
              </a:r>
            </a:p>
          </p:txBody>
        </p:sp>
        <p:grpSp>
          <p:nvGrpSpPr>
            <p:cNvPr id="9" name="组合 8">
              <a:extLst>
                <a:ext uri="{FF2B5EF4-FFF2-40B4-BE49-F238E27FC236}">
                  <a16:creationId xmlns:a16="http://schemas.microsoft.com/office/drawing/2014/main" xmlns="" id="{988919EE-F582-406B-9B1C-DDC27D986A64}"/>
                </a:ext>
              </a:extLst>
            </p:cNvPr>
            <p:cNvGrpSpPr/>
            <p:nvPr/>
          </p:nvGrpSpPr>
          <p:grpSpPr>
            <a:xfrm>
              <a:off x="4371953" y="679756"/>
              <a:ext cx="3448095" cy="228600"/>
              <a:chOff x="5101528" y="679756"/>
              <a:chExt cx="3448095" cy="228600"/>
            </a:xfrm>
          </p:grpSpPr>
          <p:sp>
            <p:nvSpPr>
              <p:cNvPr id="10" name="星形: 五角 9">
                <a:extLst>
                  <a:ext uri="{FF2B5EF4-FFF2-40B4-BE49-F238E27FC236}">
                    <a16:creationId xmlns:a16="http://schemas.microsoft.com/office/drawing/2014/main" xmlns="" id="{0A6F5C42-1E51-4872-A92B-56AF31DA05D7}"/>
                  </a:ext>
                </a:extLst>
              </p:cNvPr>
              <p:cNvSpPr>
                <a:spLocks/>
              </p:cNvSpPr>
              <p:nvPr/>
            </p:nvSpPr>
            <p:spPr>
              <a:xfrm>
                <a:off x="5101528"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星形: 五角 10">
                <a:extLst>
                  <a:ext uri="{FF2B5EF4-FFF2-40B4-BE49-F238E27FC236}">
                    <a16:creationId xmlns:a16="http://schemas.microsoft.com/office/drawing/2014/main" xmlns="" id="{8DDF9D4A-E902-44FB-820D-5BAE87A2AF0C}"/>
                  </a:ext>
                </a:extLst>
              </p:cNvPr>
              <p:cNvSpPr/>
              <p:nvPr/>
            </p:nvSpPr>
            <p:spPr>
              <a:xfrm flipH="1">
                <a:off x="549949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542DB9E7-5ED5-4E00-986B-E919604B5A23}"/>
                  </a:ext>
                </a:extLst>
              </p:cNvPr>
              <p:cNvSpPr>
                <a:spLocks/>
              </p:cNvSpPr>
              <p:nvPr/>
            </p:nvSpPr>
            <p:spPr>
              <a:xfrm>
                <a:off x="8369623" y="704056"/>
                <a:ext cx="180000" cy="180000"/>
              </a:xfrm>
              <a:prstGeom prst="star5">
                <a:avLst/>
              </a:prstGeom>
              <a:blipFill>
                <a:blip r:embed="rId6"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xmlns="" id="{7161F1DE-E487-4777-9A9B-664A6D5EFA80}"/>
                  </a:ext>
                </a:extLst>
              </p:cNvPr>
              <p:cNvSpPr/>
              <p:nvPr/>
            </p:nvSpPr>
            <p:spPr>
              <a:xfrm flipH="1">
                <a:off x="7923841" y="679756"/>
                <a:ext cx="228600" cy="228600"/>
              </a:xfrm>
              <a:prstGeom prst="star5">
                <a:avLst/>
              </a:prstGeom>
              <a:blipFill>
                <a:blip r:embed="rId7" cstate="screen">
                  <a:extLst>
                    <a:ext uri="{28A0092B-C50C-407E-A947-70E740481C1C}">
                      <a14:useLocalDpi xmlns:a14="http://schemas.microsoft.com/office/drawing/2010/main"/>
                    </a:ext>
                  </a:extLst>
                </a:blip>
                <a:stretch>
                  <a:fillRect/>
                </a:stretch>
              </a:blipFill>
              <a:ln>
                <a:noFill/>
              </a:ln>
              <a:effectLst>
                <a:outerShdw blurRad="50800" dist="228600" dir="2700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矩形 13">
            <a:extLst>
              <a:ext uri="{FF2B5EF4-FFF2-40B4-BE49-F238E27FC236}">
                <a16:creationId xmlns:a16="http://schemas.microsoft.com/office/drawing/2014/main" xmlns="" id="{93B6BB01-8BF5-4A2A-8158-66F3B2DC5AEC}"/>
              </a:ext>
            </a:extLst>
          </p:cNvPr>
          <p:cNvSpPr/>
          <p:nvPr/>
        </p:nvSpPr>
        <p:spPr>
          <a:xfrm>
            <a:off x="74579" y="102141"/>
            <a:ext cx="12042843" cy="6653719"/>
          </a:xfrm>
          <a:prstGeom prst="rect">
            <a:avLst/>
          </a:prstGeom>
          <a:noFill/>
          <a:ln>
            <a:solidFill>
              <a:srgbClr val="CDAA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09470EB8-5527-476F-A2AD-68BD2CC234C0}"/>
              </a:ext>
            </a:extLst>
          </p:cNvPr>
          <p:cNvGrpSpPr/>
          <p:nvPr/>
        </p:nvGrpSpPr>
        <p:grpSpPr>
          <a:xfrm>
            <a:off x="1497293" y="1315026"/>
            <a:ext cx="9197414" cy="5149904"/>
            <a:chOff x="1497293" y="1315026"/>
            <a:chExt cx="9197414" cy="4705314"/>
          </a:xfrm>
        </p:grpSpPr>
        <p:sp>
          <p:nvSpPr>
            <p:cNvPr id="15" name="矩形: 圆角 14">
              <a:extLst>
                <a:ext uri="{FF2B5EF4-FFF2-40B4-BE49-F238E27FC236}">
                  <a16:creationId xmlns:a16="http://schemas.microsoft.com/office/drawing/2014/main" xmlns="" id="{3E77FD81-B92E-4D98-BD25-44F7B1BAEEB5}"/>
                </a:ext>
              </a:extLst>
            </p:cNvPr>
            <p:cNvSpPr/>
            <p:nvPr/>
          </p:nvSpPr>
          <p:spPr>
            <a:xfrm>
              <a:off x="1497293" y="1315026"/>
              <a:ext cx="3125112" cy="4705314"/>
            </a:xfrm>
            <a:prstGeom prst="roundRect">
              <a:avLst>
                <a:gd name="adj" fmla="val 5000"/>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xmlns="" id="{E6A322F1-58C2-488F-9B4A-EE316343E7E1}"/>
                </a:ext>
              </a:extLst>
            </p:cNvPr>
            <p:cNvSpPr/>
            <p:nvPr/>
          </p:nvSpPr>
          <p:spPr>
            <a:xfrm>
              <a:off x="4551954" y="1315026"/>
              <a:ext cx="6142753" cy="4705314"/>
            </a:xfrm>
            <a:prstGeom prst="roundRect">
              <a:avLst>
                <a:gd name="adj" fmla="val 5000"/>
              </a:avLst>
            </a:prstGeom>
            <a:solidFill>
              <a:srgbClr val="C9A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xmlns="" id="{D9D696FC-1F79-40D4-8676-207699F2DDEE}"/>
                </a:ext>
              </a:extLst>
            </p:cNvPr>
            <p:cNvSpPr/>
            <p:nvPr/>
          </p:nvSpPr>
          <p:spPr>
            <a:xfrm>
              <a:off x="1603783" y="1417168"/>
              <a:ext cx="8984435" cy="4501031"/>
            </a:xfrm>
            <a:prstGeom prst="roundRect">
              <a:avLst>
                <a:gd name="adj" fmla="val 5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xmlns="" id="{04D0544E-721D-4798-A122-4C48C24F0DC6}"/>
                </a:ext>
              </a:extLst>
            </p:cNvPr>
            <p:cNvCxnSpPr>
              <a:cxnSpLocks/>
            </p:cNvCxnSpPr>
            <p:nvPr/>
          </p:nvCxnSpPr>
          <p:spPr>
            <a:xfrm>
              <a:off x="4609707" y="1404468"/>
              <a:ext cx="0" cy="4513731"/>
            </a:xfrm>
            <a:prstGeom prst="line">
              <a:avLst/>
            </a:prstGeom>
            <a:ln w="25400">
              <a:solidFill>
                <a:srgbClr val="C9A55A"/>
              </a:solidFill>
            </a:ln>
            <a:effectLst>
              <a:outerShdw blurRad="406400" sx="114000" sy="114000" algn="ctr" rotWithShape="0">
                <a:srgbClr val="C9A55A"/>
              </a:outerShdw>
            </a:effectLst>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a16="http://schemas.microsoft.com/office/drawing/2014/main" xmlns="" id="{BCD66BA8-E4A8-485B-9F89-798460DCD315}"/>
              </a:ext>
            </a:extLst>
          </p:cNvPr>
          <p:cNvSpPr/>
          <p:nvPr/>
        </p:nvSpPr>
        <p:spPr>
          <a:xfrm rot="10800000">
            <a:off x="1753986" y="1602295"/>
            <a:ext cx="3440313" cy="588433"/>
          </a:xfrm>
          <a:prstGeom prst="rect">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0" name="直接连接符 19">
            <a:extLst>
              <a:ext uri="{FF2B5EF4-FFF2-40B4-BE49-F238E27FC236}">
                <a16:creationId xmlns:a16="http://schemas.microsoft.com/office/drawing/2014/main" xmlns="" id="{B5C8916B-320C-41B0-AC21-DFC73886FDCF}"/>
              </a:ext>
            </a:extLst>
          </p:cNvPr>
          <p:cNvCxnSpPr>
            <a:cxnSpLocks/>
          </p:cNvCxnSpPr>
          <p:nvPr/>
        </p:nvCxnSpPr>
        <p:spPr>
          <a:xfrm flipH="1">
            <a:off x="1753986" y="2288719"/>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144B6943-CBEF-4955-8864-CF1B199BA81A}"/>
              </a:ext>
            </a:extLst>
          </p:cNvPr>
          <p:cNvCxnSpPr>
            <a:cxnSpLocks/>
          </p:cNvCxnSpPr>
          <p:nvPr/>
        </p:nvCxnSpPr>
        <p:spPr>
          <a:xfrm flipH="1">
            <a:off x="1753986" y="2923719"/>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ACA4399D-38A4-4BB7-97CD-DABB632084C4}"/>
              </a:ext>
            </a:extLst>
          </p:cNvPr>
          <p:cNvCxnSpPr>
            <a:cxnSpLocks/>
          </p:cNvCxnSpPr>
          <p:nvPr/>
        </p:nvCxnSpPr>
        <p:spPr>
          <a:xfrm flipH="1">
            <a:off x="1753986" y="3558719"/>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DB7DBFCD-6DA2-4C85-BE7D-D53251A81D4A}"/>
              </a:ext>
            </a:extLst>
          </p:cNvPr>
          <p:cNvCxnSpPr>
            <a:cxnSpLocks/>
          </p:cNvCxnSpPr>
          <p:nvPr/>
        </p:nvCxnSpPr>
        <p:spPr>
          <a:xfrm flipH="1">
            <a:off x="1753986" y="4193719"/>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1DD380A9-42ED-4087-BB2A-7CC56B8FB4CF}"/>
              </a:ext>
            </a:extLst>
          </p:cNvPr>
          <p:cNvCxnSpPr>
            <a:cxnSpLocks/>
          </p:cNvCxnSpPr>
          <p:nvPr/>
        </p:nvCxnSpPr>
        <p:spPr>
          <a:xfrm flipH="1">
            <a:off x="1753986" y="5463719"/>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2B0F0C8B-DC48-40B2-8BC2-7BE7DA97ADAD}"/>
              </a:ext>
            </a:extLst>
          </p:cNvPr>
          <p:cNvCxnSpPr>
            <a:cxnSpLocks/>
          </p:cNvCxnSpPr>
          <p:nvPr/>
        </p:nvCxnSpPr>
        <p:spPr>
          <a:xfrm flipH="1">
            <a:off x="1753986" y="4828719"/>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26" name="等腰三角形 25">
            <a:extLst>
              <a:ext uri="{FF2B5EF4-FFF2-40B4-BE49-F238E27FC236}">
                <a16:creationId xmlns:a16="http://schemas.microsoft.com/office/drawing/2014/main" xmlns="" id="{F2A6E726-1A32-49A7-8E90-0588B8D91FC8}"/>
              </a:ext>
            </a:extLst>
          </p:cNvPr>
          <p:cNvSpPr/>
          <p:nvPr/>
        </p:nvSpPr>
        <p:spPr>
          <a:xfrm>
            <a:off x="5064938" y="1654054"/>
            <a:ext cx="576880" cy="497310"/>
          </a:xfrm>
          <a:prstGeom prst="triangle">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a:extLst>
              <a:ext uri="{FF2B5EF4-FFF2-40B4-BE49-F238E27FC236}">
                <a16:creationId xmlns:a16="http://schemas.microsoft.com/office/drawing/2014/main" xmlns="" id="{966C27F7-65A6-4EC1-ABC6-E54DDCCEC3BB}"/>
              </a:ext>
            </a:extLst>
          </p:cNvPr>
          <p:cNvSpPr/>
          <p:nvPr/>
        </p:nvSpPr>
        <p:spPr>
          <a:xfrm>
            <a:off x="5179238" y="1717554"/>
            <a:ext cx="576880" cy="497310"/>
          </a:xfrm>
          <a:prstGeom prst="triangle">
            <a:avLst/>
          </a:prstGeom>
          <a:gradFill>
            <a:gsLst>
              <a:gs pos="25000">
                <a:srgbClr val="CEAB64">
                  <a:alpha val="0"/>
                </a:srgbClr>
              </a:gs>
              <a:gs pos="78000">
                <a:srgbClr val="C6A25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AF652E74-DC99-4331-A51C-CDC6ABC10EB4}"/>
              </a:ext>
            </a:extLst>
          </p:cNvPr>
          <p:cNvSpPr txBox="1"/>
          <p:nvPr/>
        </p:nvSpPr>
        <p:spPr>
          <a:xfrm>
            <a:off x="5907715" y="1803155"/>
            <a:ext cx="4007204" cy="461665"/>
          </a:xfrm>
          <a:prstGeom prst="rect">
            <a:avLst/>
          </a:prstGeom>
          <a:noFill/>
        </p:spPr>
        <p:txBody>
          <a:bodyPr wrap="square" rtlCol="0">
            <a:spAutoFit/>
          </a:bodyPr>
          <a:lstStyle>
            <a:defPPr>
              <a:defRPr lang="zh-CN"/>
            </a:defPPr>
            <a:lvl1pPr>
              <a:defRPr sz="2400" b="1">
                <a:solidFill>
                  <a:srgbClr val="C9A55A"/>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输入文字内容输入文字内容</a:t>
            </a:r>
          </a:p>
        </p:txBody>
      </p:sp>
      <p:cxnSp>
        <p:nvCxnSpPr>
          <p:cNvPr id="32" name="直接连接符 31">
            <a:extLst>
              <a:ext uri="{FF2B5EF4-FFF2-40B4-BE49-F238E27FC236}">
                <a16:creationId xmlns:a16="http://schemas.microsoft.com/office/drawing/2014/main" xmlns="" id="{5D5AFEB4-EFE0-47C9-AC80-7D4C1B9E7718}"/>
              </a:ext>
            </a:extLst>
          </p:cNvPr>
          <p:cNvCxnSpPr>
            <a:cxnSpLocks/>
          </p:cNvCxnSpPr>
          <p:nvPr/>
        </p:nvCxnSpPr>
        <p:spPr>
          <a:xfrm flipH="1">
            <a:off x="1753986" y="6098719"/>
            <a:ext cx="3600000" cy="0"/>
          </a:xfrm>
          <a:prstGeom prst="line">
            <a:avLst/>
          </a:prstGeom>
          <a:ln w="25400">
            <a:gradFill flip="none" rotWithShape="1">
              <a:gsLst>
                <a:gs pos="25000">
                  <a:srgbClr val="BE8827">
                    <a:alpha val="0"/>
                  </a:srgbClr>
                </a:gs>
                <a:gs pos="78000">
                  <a:srgbClr val="BE8827"/>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xmlns="" id="{FCEE13A8-CDB6-498D-A483-354F4C7A3504}"/>
              </a:ext>
            </a:extLst>
          </p:cNvPr>
          <p:cNvSpPr txBox="1"/>
          <p:nvPr/>
        </p:nvSpPr>
        <p:spPr>
          <a:xfrm>
            <a:off x="1680329" y="2562606"/>
            <a:ext cx="2357484" cy="338554"/>
          </a:xfrm>
          <a:prstGeom prst="rect">
            <a:avLst/>
          </a:prstGeom>
          <a:noFill/>
        </p:spPr>
        <p:txBody>
          <a:bodyPr wrap="square" rtlCol="0">
            <a:spAutoFit/>
          </a:bodyPr>
          <a:lstStyle/>
          <a:p>
            <a:pPr algn="just"/>
            <a:r>
              <a:rPr lang="zh-CN" altLang="en-US" sz="1600" dirty="0">
                <a:solidFill>
                  <a:srgbClr val="C9A55A"/>
                </a:solidFill>
                <a:latin typeface="微软雅黑" panose="020B0503020204020204" pitchFamily="34" charset="-122"/>
                <a:ea typeface="微软雅黑" panose="020B0503020204020204" pitchFamily="34" charset="-122"/>
              </a:rPr>
              <a:t>输入文字内容</a:t>
            </a:r>
          </a:p>
        </p:txBody>
      </p:sp>
      <p:grpSp>
        <p:nvGrpSpPr>
          <p:cNvPr id="49" name="组合 48">
            <a:extLst>
              <a:ext uri="{FF2B5EF4-FFF2-40B4-BE49-F238E27FC236}">
                <a16:creationId xmlns:a16="http://schemas.microsoft.com/office/drawing/2014/main" xmlns="" id="{67C45D0C-A580-4245-8CA1-4E6F6ED5BBA5}"/>
              </a:ext>
            </a:extLst>
          </p:cNvPr>
          <p:cNvGrpSpPr/>
          <p:nvPr/>
        </p:nvGrpSpPr>
        <p:grpSpPr>
          <a:xfrm>
            <a:off x="5255437" y="2285608"/>
            <a:ext cx="4875381" cy="991347"/>
            <a:chOff x="5268138" y="2323708"/>
            <a:chExt cx="4875381" cy="991347"/>
          </a:xfrm>
        </p:grpSpPr>
        <p:grpSp>
          <p:nvGrpSpPr>
            <p:cNvPr id="48" name="组合 47">
              <a:extLst>
                <a:ext uri="{FF2B5EF4-FFF2-40B4-BE49-F238E27FC236}">
                  <a16:creationId xmlns:a16="http://schemas.microsoft.com/office/drawing/2014/main" xmlns="" id="{5188A179-E5E0-4472-B780-BFF03D29F6F9}"/>
                </a:ext>
              </a:extLst>
            </p:cNvPr>
            <p:cNvGrpSpPr/>
            <p:nvPr/>
          </p:nvGrpSpPr>
          <p:grpSpPr>
            <a:xfrm>
              <a:off x="5268138" y="2629744"/>
              <a:ext cx="4875381" cy="685311"/>
              <a:chOff x="5268138" y="2629744"/>
              <a:chExt cx="4875381" cy="685311"/>
            </a:xfrm>
          </p:grpSpPr>
          <p:sp>
            <p:nvSpPr>
              <p:cNvPr id="2" name="矩形 1">
                <a:extLst>
                  <a:ext uri="{FF2B5EF4-FFF2-40B4-BE49-F238E27FC236}">
                    <a16:creationId xmlns:a16="http://schemas.microsoft.com/office/drawing/2014/main" xmlns="" id="{D77D8748-E656-40E0-8307-DDBE2A917A93}"/>
                  </a:ext>
                </a:extLst>
              </p:cNvPr>
              <p:cNvSpPr/>
              <p:nvPr/>
            </p:nvSpPr>
            <p:spPr>
              <a:xfrm>
                <a:off x="5268138" y="2717800"/>
                <a:ext cx="4849981" cy="597255"/>
              </a:xfrm>
              <a:prstGeom prst="rect">
                <a:avLst/>
              </a:prstGeom>
              <a:noFill/>
              <a:ln w="25400">
                <a:solidFill>
                  <a:srgbClr val="C9A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xmlns="" id="{E4ACC18E-6336-45C8-87CC-F5F29DC4FB70}"/>
                  </a:ext>
                </a:extLst>
              </p:cNvPr>
              <p:cNvSpPr/>
              <p:nvPr/>
            </p:nvSpPr>
            <p:spPr>
              <a:xfrm>
                <a:off x="5283200" y="2629744"/>
                <a:ext cx="700935" cy="182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a:extLst>
                  <a:ext uri="{FF2B5EF4-FFF2-40B4-BE49-F238E27FC236}">
                    <a16:creationId xmlns:a16="http://schemas.microsoft.com/office/drawing/2014/main" xmlns="" id="{B0028109-93B4-47F0-B1E9-40DDE646F0DD}"/>
                  </a:ext>
                </a:extLst>
              </p:cNvPr>
              <p:cNvCxnSpPr>
                <a:cxnSpLocks/>
              </p:cNvCxnSpPr>
              <p:nvPr/>
            </p:nvCxnSpPr>
            <p:spPr>
              <a:xfrm>
                <a:off x="9442584" y="2679700"/>
                <a:ext cx="700935" cy="0"/>
              </a:xfrm>
              <a:prstGeom prst="line">
                <a:avLst/>
              </a:prstGeom>
              <a:ln w="63500" cap="flat">
                <a:solidFill>
                  <a:srgbClr val="C9A55A"/>
                </a:solidFill>
                <a:round/>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616E8F93-9756-4E72-BAA3-11A9BF1162C4}"/>
                  </a:ext>
                </a:extLst>
              </p:cNvPr>
              <p:cNvCxnSpPr>
                <a:cxnSpLocks/>
              </p:cNvCxnSpPr>
              <p:nvPr/>
            </p:nvCxnSpPr>
            <p:spPr>
              <a:xfrm>
                <a:off x="10129601" y="2655143"/>
                <a:ext cx="0" cy="362140"/>
              </a:xfrm>
              <a:prstGeom prst="line">
                <a:avLst/>
              </a:prstGeom>
              <a:ln w="25400" cap="flat">
                <a:solidFill>
                  <a:srgbClr val="C9A55A"/>
                </a:solidFill>
              </a:ln>
            </p:spPr>
            <p:style>
              <a:lnRef idx="1">
                <a:schemeClr val="accent1"/>
              </a:lnRef>
              <a:fillRef idx="0">
                <a:schemeClr val="accent1"/>
              </a:fillRef>
              <a:effectRef idx="0">
                <a:schemeClr val="accent1"/>
              </a:effectRef>
              <a:fontRef idx="minor">
                <a:schemeClr val="tx1"/>
              </a:fontRef>
            </p:style>
          </p:cxnSp>
        </p:grpSp>
        <p:sp>
          <p:nvSpPr>
            <p:cNvPr id="46" name="文本框 45">
              <a:extLst>
                <a:ext uri="{FF2B5EF4-FFF2-40B4-BE49-F238E27FC236}">
                  <a16:creationId xmlns:a16="http://schemas.microsoft.com/office/drawing/2014/main" xmlns="" id="{6314A297-DE67-4D95-A46B-457021987EB9}"/>
                </a:ext>
              </a:extLst>
            </p:cNvPr>
            <p:cNvSpPr txBox="1"/>
            <p:nvPr/>
          </p:nvSpPr>
          <p:spPr>
            <a:xfrm>
              <a:off x="5300619" y="2323708"/>
              <a:ext cx="454182" cy="584775"/>
            </a:xfrm>
            <a:prstGeom prst="rect">
              <a:avLst/>
            </a:prstGeom>
            <a:noFill/>
          </p:spPr>
          <p:txBody>
            <a:bodyPr wrap="square" rtlCol="0">
              <a:spAutoFit/>
            </a:bodyPr>
            <a:lstStyle/>
            <a:p>
              <a:r>
                <a:rPr lang="en-US" altLang="zh-CN" sz="32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rPr>
                <a:t>1</a:t>
              </a:r>
              <a:endParaRPr lang="zh-CN" altLang="en-US" sz="32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endParaRPr>
            </a:p>
          </p:txBody>
        </p:sp>
      </p:grpSp>
      <p:grpSp>
        <p:nvGrpSpPr>
          <p:cNvPr id="50" name="组合 49">
            <a:extLst>
              <a:ext uri="{FF2B5EF4-FFF2-40B4-BE49-F238E27FC236}">
                <a16:creationId xmlns:a16="http://schemas.microsoft.com/office/drawing/2014/main" xmlns="" id="{93CB03B0-C24A-49AD-A882-32035F96D71F}"/>
              </a:ext>
            </a:extLst>
          </p:cNvPr>
          <p:cNvGrpSpPr/>
          <p:nvPr/>
        </p:nvGrpSpPr>
        <p:grpSpPr>
          <a:xfrm>
            <a:off x="5255437" y="3233829"/>
            <a:ext cx="4875381" cy="991347"/>
            <a:chOff x="5268138" y="2323708"/>
            <a:chExt cx="4875381" cy="991347"/>
          </a:xfrm>
        </p:grpSpPr>
        <p:grpSp>
          <p:nvGrpSpPr>
            <p:cNvPr id="51" name="组合 50">
              <a:extLst>
                <a:ext uri="{FF2B5EF4-FFF2-40B4-BE49-F238E27FC236}">
                  <a16:creationId xmlns:a16="http://schemas.microsoft.com/office/drawing/2014/main" xmlns="" id="{DE5BF6AB-E2E4-44A0-B041-8582EE418196}"/>
                </a:ext>
              </a:extLst>
            </p:cNvPr>
            <p:cNvGrpSpPr/>
            <p:nvPr/>
          </p:nvGrpSpPr>
          <p:grpSpPr>
            <a:xfrm>
              <a:off x="5268138" y="2629744"/>
              <a:ext cx="4875381" cy="685311"/>
              <a:chOff x="5268138" y="2629744"/>
              <a:chExt cx="4875381" cy="685311"/>
            </a:xfrm>
          </p:grpSpPr>
          <p:sp>
            <p:nvSpPr>
              <p:cNvPr id="53" name="矩形 52">
                <a:extLst>
                  <a:ext uri="{FF2B5EF4-FFF2-40B4-BE49-F238E27FC236}">
                    <a16:creationId xmlns:a16="http://schemas.microsoft.com/office/drawing/2014/main" xmlns="" id="{741258B3-5B00-4B1B-9945-27DC23CB9125}"/>
                  </a:ext>
                </a:extLst>
              </p:cNvPr>
              <p:cNvSpPr/>
              <p:nvPr/>
            </p:nvSpPr>
            <p:spPr>
              <a:xfrm>
                <a:off x="5268138" y="2717800"/>
                <a:ext cx="4849981" cy="597255"/>
              </a:xfrm>
              <a:prstGeom prst="rect">
                <a:avLst/>
              </a:prstGeom>
              <a:noFill/>
              <a:ln w="25400">
                <a:solidFill>
                  <a:srgbClr val="C9A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26B954B7-0C44-4869-982E-CB6F76FAC379}"/>
                  </a:ext>
                </a:extLst>
              </p:cNvPr>
              <p:cNvSpPr/>
              <p:nvPr/>
            </p:nvSpPr>
            <p:spPr>
              <a:xfrm>
                <a:off x="5283200" y="2629744"/>
                <a:ext cx="700935" cy="182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a:extLst>
                  <a:ext uri="{FF2B5EF4-FFF2-40B4-BE49-F238E27FC236}">
                    <a16:creationId xmlns:a16="http://schemas.microsoft.com/office/drawing/2014/main" xmlns="" id="{20562054-1936-4562-93A1-D65E981E2158}"/>
                  </a:ext>
                </a:extLst>
              </p:cNvPr>
              <p:cNvCxnSpPr>
                <a:cxnSpLocks/>
              </p:cNvCxnSpPr>
              <p:nvPr/>
            </p:nvCxnSpPr>
            <p:spPr>
              <a:xfrm>
                <a:off x="9442584" y="2679700"/>
                <a:ext cx="700935" cy="0"/>
              </a:xfrm>
              <a:prstGeom prst="line">
                <a:avLst/>
              </a:prstGeom>
              <a:ln w="63500" cap="flat">
                <a:solidFill>
                  <a:srgbClr val="C9A55A"/>
                </a:solidFill>
                <a:round/>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53AC000E-0E80-41FD-BCF3-F412F7BF74D5}"/>
                  </a:ext>
                </a:extLst>
              </p:cNvPr>
              <p:cNvCxnSpPr>
                <a:cxnSpLocks/>
              </p:cNvCxnSpPr>
              <p:nvPr/>
            </p:nvCxnSpPr>
            <p:spPr>
              <a:xfrm>
                <a:off x="10129601" y="2655143"/>
                <a:ext cx="0" cy="362140"/>
              </a:xfrm>
              <a:prstGeom prst="line">
                <a:avLst/>
              </a:prstGeom>
              <a:ln w="25400" cap="flat">
                <a:solidFill>
                  <a:srgbClr val="C9A55A"/>
                </a:solidFill>
              </a:ln>
            </p:spPr>
            <p:style>
              <a:lnRef idx="1">
                <a:schemeClr val="accent1"/>
              </a:lnRef>
              <a:fillRef idx="0">
                <a:schemeClr val="accent1"/>
              </a:fillRef>
              <a:effectRef idx="0">
                <a:schemeClr val="accent1"/>
              </a:effectRef>
              <a:fontRef idx="minor">
                <a:schemeClr val="tx1"/>
              </a:fontRef>
            </p:style>
          </p:cxnSp>
        </p:grpSp>
        <p:sp>
          <p:nvSpPr>
            <p:cNvPr id="52" name="文本框 51">
              <a:extLst>
                <a:ext uri="{FF2B5EF4-FFF2-40B4-BE49-F238E27FC236}">
                  <a16:creationId xmlns:a16="http://schemas.microsoft.com/office/drawing/2014/main" xmlns="" id="{2D1F6BFA-8529-4D93-AC5E-2CE84C903E7B}"/>
                </a:ext>
              </a:extLst>
            </p:cNvPr>
            <p:cNvSpPr txBox="1"/>
            <p:nvPr/>
          </p:nvSpPr>
          <p:spPr>
            <a:xfrm>
              <a:off x="5300619" y="2323708"/>
              <a:ext cx="454182" cy="584775"/>
            </a:xfrm>
            <a:prstGeom prst="rect">
              <a:avLst/>
            </a:prstGeom>
            <a:noFill/>
          </p:spPr>
          <p:txBody>
            <a:bodyPr wrap="square" rtlCol="0">
              <a:spAutoFit/>
            </a:bodyPr>
            <a:lstStyle/>
            <a:p>
              <a:r>
                <a:rPr lang="en-US" altLang="zh-CN" sz="32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rPr>
                <a:t>2</a:t>
              </a:r>
              <a:endParaRPr lang="zh-CN" altLang="en-US" sz="32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endParaRPr>
            </a:p>
          </p:txBody>
        </p:sp>
      </p:grpSp>
      <p:grpSp>
        <p:nvGrpSpPr>
          <p:cNvPr id="57" name="组合 56">
            <a:extLst>
              <a:ext uri="{FF2B5EF4-FFF2-40B4-BE49-F238E27FC236}">
                <a16:creationId xmlns:a16="http://schemas.microsoft.com/office/drawing/2014/main" xmlns="" id="{8F2D6FAD-A022-471F-83B1-996F8D9ADBF1}"/>
              </a:ext>
            </a:extLst>
          </p:cNvPr>
          <p:cNvGrpSpPr/>
          <p:nvPr/>
        </p:nvGrpSpPr>
        <p:grpSpPr>
          <a:xfrm>
            <a:off x="5255437" y="4182050"/>
            <a:ext cx="4875381" cy="991347"/>
            <a:chOff x="5268138" y="2323708"/>
            <a:chExt cx="4875381" cy="991347"/>
          </a:xfrm>
        </p:grpSpPr>
        <p:grpSp>
          <p:nvGrpSpPr>
            <p:cNvPr id="58" name="组合 57">
              <a:extLst>
                <a:ext uri="{FF2B5EF4-FFF2-40B4-BE49-F238E27FC236}">
                  <a16:creationId xmlns:a16="http://schemas.microsoft.com/office/drawing/2014/main" xmlns="" id="{0C711EFD-70F1-48C0-83AD-7F6231B8E243}"/>
                </a:ext>
              </a:extLst>
            </p:cNvPr>
            <p:cNvGrpSpPr/>
            <p:nvPr/>
          </p:nvGrpSpPr>
          <p:grpSpPr>
            <a:xfrm>
              <a:off x="5268138" y="2629744"/>
              <a:ext cx="4875381" cy="685311"/>
              <a:chOff x="5268138" y="2629744"/>
              <a:chExt cx="4875381" cy="685311"/>
            </a:xfrm>
          </p:grpSpPr>
          <p:sp>
            <p:nvSpPr>
              <p:cNvPr id="60" name="矩形 59">
                <a:extLst>
                  <a:ext uri="{FF2B5EF4-FFF2-40B4-BE49-F238E27FC236}">
                    <a16:creationId xmlns:a16="http://schemas.microsoft.com/office/drawing/2014/main" xmlns="" id="{A5CE9E4F-D8EC-48E3-8A40-6ED0AE27214E}"/>
                  </a:ext>
                </a:extLst>
              </p:cNvPr>
              <p:cNvSpPr/>
              <p:nvPr/>
            </p:nvSpPr>
            <p:spPr>
              <a:xfrm>
                <a:off x="5268138" y="2717800"/>
                <a:ext cx="4849981" cy="597255"/>
              </a:xfrm>
              <a:prstGeom prst="rect">
                <a:avLst/>
              </a:prstGeom>
              <a:noFill/>
              <a:ln w="25400">
                <a:solidFill>
                  <a:srgbClr val="C9A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xmlns="" id="{DA50FBF1-F909-448F-BD09-2CB36C332894}"/>
                  </a:ext>
                </a:extLst>
              </p:cNvPr>
              <p:cNvSpPr/>
              <p:nvPr/>
            </p:nvSpPr>
            <p:spPr>
              <a:xfrm>
                <a:off x="5283200" y="2629744"/>
                <a:ext cx="700935" cy="182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a:extLst>
                  <a:ext uri="{FF2B5EF4-FFF2-40B4-BE49-F238E27FC236}">
                    <a16:creationId xmlns:a16="http://schemas.microsoft.com/office/drawing/2014/main" xmlns="" id="{8DA653BE-8F29-4AC9-98F0-5B42C11739BA}"/>
                  </a:ext>
                </a:extLst>
              </p:cNvPr>
              <p:cNvCxnSpPr>
                <a:cxnSpLocks/>
              </p:cNvCxnSpPr>
              <p:nvPr/>
            </p:nvCxnSpPr>
            <p:spPr>
              <a:xfrm>
                <a:off x="9442584" y="2679700"/>
                <a:ext cx="700935" cy="0"/>
              </a:xfrm>
              <a:prstGeom prst="line">
                <a:avLst/>
              </a:prstGeom>
              <a:ln w="63500" cap="flat">
                <a:solidFill>
                  <a:srgbClr val="C9A55A"/>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931F6196-80BA-4E72-ABE2-43F1114A4CBD}"/>
                  </a:ext>
                </a:extLst>
              </p:cNvPr>
              <p:cNvCxnSpPr>
                <a:cxnSpLocks/>
              </p:cNvCxnSpPr>
              <p:nvPr/>
            </p:nvCxnSpPr>
            <p:spPr>
              <a:xfrm>
                <a:off x="10129601" y="2655143"/>
                <a:ext cx="0" cy="362140"/>
              </a:xfrm>
              <a:prstGeom prst="line">
                <a:avLst/>
              </a:prstGeom>
              <a:ln w="25400" cap="flat">
                <a:solidFill>
                  <a:srgbClr val="C9A55A"/>
                </a:solidFill>
              </a:ln>
            </p:spPr>
            <p:style>
              <a:lnRef idx="1">
                <a:schemeClr val="accent1"/>
              </a:lnRef>
              <a:fillRef idx="0">
                <a:schemeClr val="accent1"/>
              </a:fillRef>
              <a:effectRef idx="0">
                <a:schemeClr val="accent1"/>
              </a:effectRef>
              <a:fontRef idx="minor">
                <a:schemeClr val="tx1"/>
              </a:fontRef>
            </p:style>
          </p:cxnSp>
        </p:grpSp>
        <p:sp>
          <p:nvSpPr>
            <p:cNvPr id="59" name="文本框 58">
              <a:extLst>
                <a:ext uri="{FF2B5EF4-FFF2-40B4-BE49-F238E27FC236}">
                  <a16:creationId xmlns:a16="http://schemas.microsoft.com/office/drawing/2014/main" xmlns="" id="{9914D589-FE80-4264-BE76-874B753E64CE}"/>
                </a:ext>
              </a:extLst>
            </p:cNvPr>
            <p:cNvSpPr txBox="1"/>
            <p:nvPr/>
          </p:nvSpPr>
          <p:spPr>
            <a:xfrm>
              <a:off x="5300619" y="2323708"/>
              <a:ext cx="454182" cy="584775"/>
            </a:xfrm>
            <a:prstGeom prst="rect">
              <a:avLst/>
            </a:prstGeom>
            <a:noFill/>
          </p:spPr>
          <p:txBody>
            <a:bodyPr wrap="square" rtlCol="0">
              <a:spAutoFit/>
            </a:bodyPr>
            <a:lstStyle/>
            <a:p>
              <a:r>
                <a:rPr lang="en-US" altLang="zh-CN" sz="32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rPr>
                <a:t>3</a:t>
              </a:r>
              <a:endParaRPr lang="zh-CN" altLang="en-US" sz="32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endParaRPr>
            </a:p>
          </p:txBody>
        </p:sp>
      </p:grpSp>
      <p:grpSp>
        <p:nvGrpSpPr>
          <p:cNvPr id="64" name="组合 63">
            <a:extLst>
              <a:ext uri="{FF2B5EF4-FFF2-40B4-BE49-F238E27FC236}">
                <a16:creationId xmlns:a16="http://schemas.microsoft.com/office/drawing/2014/main" xmlns="" id="{039F2BA6-E3D4-4B12-99A3-918A12D10D68}"/>
              </a:ext>
            </a:extLst>
          </p:cNvPr>
          <p:cNvGrpSpPr/>
          <p:nvPr/>
        </p:nvGrpSpPr>
        <p:grpSpPr>
          <a:xfrm>
            <a:off x="5255437" y="5130271"/>
            <a:ext cx="4875381" cy="991347"/>
            <a:chOff x="5268138" y="2323708"/>
            <a:chExt cx="4875381" cy="991347"/>
          </a:xfrm>
        </p:grpSpPr>
        <p:grpSp>
          <p:nvGrpSpPr>
            <p:cNvPr id="65" name="组合 64">
              <a:extLst>
                <a:ext uri="{FF2B5EF4-FFF2-40B4-BE49-F238E27FC236}">
                  <a16:creationId xmlns:a16="http://schemas.microsoft.com/office/drawing/2014/main" xmlns="" id="{F52CEF84-0515-465A-BC60-D7385714744E}"/>
                </a:ext>
              </a:extLst>
            </p:cNvPr>
            <p:cNvGrpSpPr/>
            <p:nvPr/>
          </p:nvGrpSpPr>
          <p:grpSpPr>
            <a:xfrm>
              <a:off x="5268138" y="2629744"/>
              <a:ext cx="4875381" cy="685311"/>
              <a:chOff x="5268138" y="2629744"/>
              <a:chExt cx="4875381" cy="685311"/>
            </a:xfrm>
          </p:grpSpPr>
          <p:sp>
            <p:nvSpPr>
              <p:cNvPr id="67" name="矩形 66">
                <a:extLst>
                  <a:ext uri="{FF2B5EF4-FFF2-40B4-BE49-F238E27FC236}">
                    <a16:creationId xmlns:a16="http://schemas.microsoft.com/office/drawing/2014/main" xmlns="" id="{9C2354D5-B66F-4C66-A667-A40341DB86C6}"/>
                  </a:ext>
                </a:extLst>
              </p:cNvPr>
              <p:cNvSpPr/>
              <p:nvPr/>
            </p:nvSpPr>
            <p:spPr>
              <a:xfrm>
                <a:off x="5268138" y="2717800"/>
                <a:ext cx="4849981" cy="597255"/>
              </a:xfrm>
              <a:prstGeom prst="rect">
                <a:avLst/>
              </a:prstGeom>
              <a:noFill/>
              <a:ln w="25400">
                <a:solidFill>
                  <a:srgbClr val="C9A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xmlns="" id="{6AFFF08A-DC27-4CED-B82E-7CE1B1C9FE44}"/>
                  </a:ext>
                </a:extLst>
              </p:cNvPr>
              <p:cNvSpPr/>
              <p:nvPr/>
            </p:nvSpPr>
            <p:spPr>
              <a:xfrm>
                <a:off x="5283200" y="2629744"/>
                <a:ext cx="700935" cy="182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a:extLst>
                  <a:ext uri="{FF2B5EF4-FFF2-40B4-BE49-F238E27FC236}">
                    <a16:creationId xmlns:a16="http://schemas.microsoft.com/office/drawing/2014/main" xmlns="" id="{E1F729E8-7173-4EA6-A05C-03381335B06B}"/>
                  </a:ext>
                </a:extLst>
              </p:cNvPr>
              <p:cNvCxnSpPr>
                <a:cxnSpLocks/>
              </p:cNvCxnSpPr>
              <p:nvPr/>
            </p:nvCxnSpPr>
            <p:spPr>
              <a:xfrm>
                <a:off x="9442584" y="2679700"/>
                <a:ext cx="700935" cy="0"/>
              </a:xfrm>
              <a:prstGeom prst="line">
                <a:avLst/>
              </a:prstGeom>
              <a:ln w="63500" cap="flat">
                <a:solidFill>
                  <a:srgbClr val="C9A55A"/>
                </a:solidFill>
                <a:round/>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4CC06CF5-CFF7-4671-A8F3-16CC26BC6F62}"/>
                  </a:ext>
                </a:extLst>
              </p:cNvPr>
              <p:cNvCxnSpPr>
                <a:cxnSpLocks/>
              </p:cNvCxnSpPr>
              <p:nvPr/>
            </p:nvCxnSpPr>
            <p:spPr>
              <a:xfrm>
                <a:off x="10129601" y="2655143"/>
                <a:ext cx="0" cy="362140"/>
              </a:xfrm>
              <a:prstGeom prst="line">
                <a:avLst/>
              </a:prstGeom>
              <a:ln w="25400" cap="flat">
                <a:solidFill>
                  <a:srgbClr val="C9A55A"/>
                </a:solidFill>
              </a:ln>
            </p:spPr>
            <p:style>
              <a:lnRef idx="1">
                <a:schemeClr val="accent1"/>
              </a:lnRef>
              <a:fillRef idx="0">
                <a:schemeClr val="accent1"/>
              </a:fillRef>
              <a:effectRef idx="0">
                <a:schemeClr val="accent1"/>
              </a:effectRef>
              <a:fontRef idx="minor">
                <a:schemeClr val="tx1"/>
              </a:fontRef>
            </p:style>
          </p:cxnSp>
        </p:grpSp>
        <p:sp>
          <p:nvSpPr>
            <p:cNvPr id="66" name="文本框 65">
              <a:extLst>
                <a:ext uri="{FF2B5EF4-FFF2-40B4-BE49-F238E27FC236}">
                  <a16:creationId xmlns:a16="http://schemas.microsoft.com/office/drawing/2014/main" xmlns="" id="{DADAC4C4-22F3-4ED4-BDEF-A42256C2EF8A}"/>
                </a:ext>
              </a:extLst>
            </p:cNvPr>
            <p:cNvSpPr txBox="1"/>
            <p:nvPr/>
          </p:nvSpPr>
          <p:spPr>
            <a:xfrm>
              <a:off x="5300619" y="2323708"/>
              <a:ext cx="454182" cy="584775"/>
            </a:xfrm>
            <a:prstGeom prst="rect">
              <a:avLst/>
            </a:prstGeom>
            <a:noFill/>
          </p:spPr>
          <p:txBody>
            <a:bodyPr wrap="square" rtlCol="0">
              <a:spAutoFit/>
            </a:bodyPr>
            <a:lstStyle/>
            <a:p>
              <a:r>
                <a:rPr lang="en-US" altLang="zh-CN" sz="32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rPr>
                <a:t>4</a:t>
              </a:r>
              <a:endParaRPr lang="zh-CN" altLang="en-US" sz="3200" b="1" i="1" dirty="0">
                <a:solidFill>
                  <a:srgbClr val="C9A55A"/>
                </a:solidFill>
                <a:latin typeface="经典平黑简" panose="02010609010101010101" pitchFamily="49" charset="-122"/>
                <a:ea typeface="经典平黑简" panose="02010609010101010101" pitchFamily="49" charset="-122"/>
                <a:cs typeface="经典平黑简" panose="02010609010101010101" pitchFamily="49" charset="-122"/>
              </a:endParaRPr>
            </a:p>
          </p:txBody>
        </p:sp>
      </p:grpSp>
      <p:sp>
        <p:nvSpPr>
          <p:cNvPr id="71" name="文本框 70">
            <a:extLst>
              <a:ext uri="{FF2B5EF4-FFF2-40B4-BE49-F238E27FC236}">
                <a16:creationId xmlns:a16="http://schemas.microsoft.com/office/drawing/2014/main" xmlns="" id="{C04EA869-33B5-4E38-9DAF-A516DA80BF97}"/>
              </a:ext>
            </a:extLst>
          </p:cNvPr>
          <p:cNvSpPr txBox="1"/>
          <p:nvPr/>
        </p:nvSpPr>
        <p:spPr>
          <a:xfrm>
            <a:off x="1680329" y="3196354"/>
            <a:ext cx="2357484" cy="338554"/>
          </a:xfrm>
          <a:prstGeom prst="rect">
            <a:avLst/>
          </a:prstGeom>
          <a:noFill/>
        </p:spPr>
        <p:txBody>
          <a:bodyPr wrap="square" rtlCol="0">
            <a:spAutoFit/>
          </a:bodyPr>
          <a:lstStyle/>
          <a:p>
            <a:pPr algn="just"/>
            <a:r>
              <a:rPr lang="zh-CN" altLang="en-US" sz="1600" dirty="0">
                <a:solidFill>
                  <a:srgbClr val="C9A55A"/>
                </a:solidFill>
                <a:latin typeface="微软雅黑" panose="020B0503020204020204" pitchFamily="34" charset="-122"/>
                <a:ea typeface="微软雅黑" panose="020B0503020204020204" pitchFamily="34" charset="-122"/>
              </a:rPr>
              <a:t>输入文字内容</a:t>
            </a:r>
          </a:p>
        </p:txBody>
      </p:sp>
      <p:sp>
        <p:nvSpPr>
          <p:cNvPr id="72" name="文本框 71">
            <a:extLst>
              <a:ext uri="{FF2B5EF4-FFF2-40B4-BE49-F238E27FC236}">
                <a16:creationId xmlns:a16="http://schemas.microsoft.com/office/drawing/2014/main" xmlns="" id="{0A0A21B5-22CE-41C1-A4E1-C2C30E9A3184}"/>
              </a:ext>
            </a:extLst>
          </p:cNvPr>
          <p:cNvSpPr txBox="1"/>
          <p:nvPr/>
        </p:nvSpPr>
        <p:spPr>
          <a:xfrm>
            <a:off x="1680329" y="3832606"/>
            <a:ext cx="2357484" cy="338554"/>
          </a:xfrm>
          <a:prstGeom prst="rect">
            <a:avLst/>
          </a:prstGeom>
          <a:noFill/>
        </p:spPr>
        <p:txBody>
          <a:bodyPr wrap="square" rtlCol="0">
            <a:spAutoFit/>
          </a:bodyPr>
          <a:lstStyle/>
          <a:p>
            <a:pPr algn="just"/>
            <a:r>
              <a:rPr lang="zh-CN" altLang="en-US" sz="1600" dirty="0">
                <a:solidFill>
                  <a:srgbClr val="C9A55A"/>
                </a:solidFill>
                <a:latin typeface="微软雅黑" panose="020B0503020204020204" pitchFamily="34" charset="-122"/>
                <a:ea typeface="微软雅黑" panose="020B0503020204020204" pitchFamily="34" charset="-122"/>
              </a:rPr>
              <a:t>输入文字内容</a:t>
            </a:r>
          </a:p>
        </p:txBody>
      </p:sp>
      <p:sp>
        <p:nvSpPr>
          <p:cNvPr id="73" name="文本框 72">
            <a:extLst>
              <a:ext uri="{FF2B5EF4-FFF2-40B4-BE49-F238E27FC236}">
                <a16:creationId xmlns:a16="http://schemas.microsoft.com/office/drawing/2014/main" xmlns="" id="{052630A2-BDBE-4BEF-AFCA-0648EB7DE9D6}"/>
              </a:ext>
            </a:extLst>
          </p:cNvPr>
          <p:cNvSpPr txBox="1"/>
          <p:nvPr/>
        </p:nvSpPr>
        <p:spPr>
          <a:xfrm>
            <a:off x="1680329" y="4456711"/>
            <a:ext cx="2357484" cy="338554"/>
          </a:xfrm>
          <a:prstGeom prst="rect">
            <a:avLst/>
          </a:prstGeom>
          <a:noFill/>
        </p:spPr>
        <p:txBody>
          <a:bodyPr wrap="square" rtlCol="0">
            <a:spAutoFit/>
          </a:bodyPr>
          <a:lstStyle/>
          <a:p>
            <a:pPr algn="just"/>
            <a:r>
              <a:rPr lang="zh-CN" altLang="en-US" sz="1600" dirty="0">
                <a:solidFill>
                  <a:srgbClr val="C9A55A"/>
                </a:solidFill>
                <a:latin typeface="微软雅黑" panose="020B0503020204020204" pitchFamily="34" charset="-122"/>
                <a:ea typeface="微软雅黑" panose="020B0503020204020204" pitchFamily="34" charset="-122"/>
              </a:rPr>
              <a:t>输入文字内容</a:t>
            </a:r>
          </a:p>
        </p:txBody>
      </p:sp>
      <p:sp>
        <p:nvSpPr>
          <p:cNvPr id="74" name="文本框 73">
            <a:extLst>
              <a:ext uri="{FF2B5EF4-FFF2-40B4-BE49-F238E27FC236}">
                <a16:creationId xmlns:a16="http://schemas.microsoft.com/office/drawing/2014/main" xmlns="" id="{57552B0A-4148-4629-9E44-0E49F0FD936B}"/>
              </a:ext>
            </a:extLst>
          </p:cNvPr>
          <p:cNvSpPr txBox="1"/>
          <p:nvPr/>
        </p:nvSpPr>
        <p:spPr>
          <a:xfrm>
            <a:off x="1680329" y="5091710"/>
            <a:ext cx="2357484" cy="338554"/>
          </a:xfrm>
          <a:prstGeom prst="rect">
            <a:avLst/>
          </a:prstGeom>
          <a:noFill/>
        </p:spPr>
        <p:txBody>
          <a:bodyPr wrap="square" rtlCol="0">
            <a:spAutoFit/>
          </a:bodyPr>
          <a:lstStyle/>
          <a:p>
            <a:pPr algn="just"/>
            <a:r>
              <a:rPr lang="zh-CN" altLang="en-US" sz="1600" dirty="0">
                <a:solidFill>
                  <a:srgbClr val="C9A55A"/>
                </a:solidFill>
                <a:latin typeface="微软雅黑" panose="020B0503020204020204" pitchFamily="34" charset="-122"/>
                <a:ea typeface="微软雅黑" panose="020B0503020204020204" pitchFamily="34" charset="-122"/>
              </a:rPr>
              <a:t>输入文字内容</a:t>
            </a:r>
          </a:p>
        </p:txBody>
      </p:sp>
      <p:sp>
        <p:nvSpPr>
          <p:cNvPr id="75" name="文本框 74">
            <a:extLst>
              <a:ext uri="{FF2B5EF4-FFF2-40B4-BE49-F238E27FC236}">
                <a16:creationId xmlns:a16="http://schemas.microsoft.com/office/drawing/2014/main" xmlns="" id="{C9C20320-C598-475B-9482-5F3D71C2F09D}"/>
              </a:ext>
            </a:extLst>
          </p:cNvPr>
          <p:cNvSpPr txBox="1"/>
          <p:nvPr/>
        </p:nvSpPr>
        <p:spPr>
          <a:xfrm>
            <a:off x="1680329" y="5729566"/>
            <a:ext cx="2357484" cy="338554"/>
          </a:xfrm>
          <a:prstGeom prst="rect">
            <a:avLst/>
          </a:prstGeom>
          <a:noFill/>
        </p:spPr>
        <p:txBody>
          <a:bodyPr wrap="square" rtlCol="0">
            <a:spAutoFit/>
          </a:bodyPr>
          <a:lstStyle/>
          <a:p>
            <a:pPr algn="just"/>
            <a:r>
              <a:rPr lang="zh-CN" altLang="en-US" sz="1600" dirty="0">
                <a:solidFill>
                  <a:srgbClr val="C9A55A"/>
                </a:solidFill>
                <a:latin typeface="微软雅黑" panose="020B0503020204020204" pitchFamily="34" charset="-122"/>
                <a:ea typeface="微软雅黑" panose="020B0503020204020204" pitchFamily="34" charset="-122"/>
              </a:rPr>
              <a:t>输入文字内容</a:t>
            </a:r>
          </a:p>
        </p:txBody>
      </p:sp>
      <p:sp>
        <p:nvSpPr>
          <p:cNvPr id="76" name="矩形 75">
            <a:extLst>
              <a:ext uri="{FF2B5EF4-FFF2-40B4-BE49-F238E27FC236}">
                <a16:creationId xmlns:a16="http://schemas.microsoft.com/office/drawing/2014/main" xmlns="" id="{C0CEF74E-16B6-43EC-99CD-6A7B1CDECFD9}"/>
              </a:ext>
            </a:extLst>
          </p:cNvPr>
          <p:cNvSpPr/>
          <p:nvPr/>
        </p:nvSpPr>
        <p:spPr>
          <a:xfrm>
            <a:off x="1618986" y="1760329"/>
            <a:ext cx="2039107" cy="400110"/>
          </a:xfrm>
          <a:prstGeom prst="rect">
            <a:avLst/>
          </a:prstGeom>
          <a:noFill/>
        </p:spPr>
        <p:txBody>
          <a:bodyPr wrap="square" rtlCol="0">
            <a:spAutoFit/>
          </a:bodyPr>
          <a:lstStyle/>
          <a:p>
            <a:pPr algn="ctr"/>
            <a:r>
              <a:rPr lang="zh-CN" altLang="en-US" sz="2000" b="1" dirty="0">
                <a:solidFill>
                  <a:schemeClr val="bg1"/>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输入文字内容</a:t>
            </a:r>
          </a:p>
        </p:txBody>
      </p:sp>
      <p:sp>
        <p:nvSpPr>
          <p:cNvPr id="77" name="文本框 76">
            <a:extLst>
              <a:ext uri="{FF2B5EF4-FFF2-40B4-BE49-F238E27FC236}">
                <a16:creationId xmlns:a16="http://schemas.microsoft.com/office/drawing/2014/main" xmlns="" id="{CC6C5D0F-A5E0-453F-AAEE-520E35148767}"/>
              </a:ext>
            </a:extLst>
          </p:cNvPr>
          <p:cNvSpPr txBox="1"/>
          <p:nvPr/>
        </p:nvSpPr>
        <p:spPr>
          <a:xfrm>
            <a:off x="5944326" y="2816294"/>
            <a:ext cx="3301273" cy="338554"/>
          </a:xfrm>
          <a:prstGeom prst="rect">
            <a:avLst/>
          </a:prstGeom>
          <a:noFill/>
        </p:spPr>
        <p:txBody>
          <a:bodyPr wrap="square" rtlCol="0">
            <a:spAutoFit/>
          </a:bodyPr>
          <a:lstStyle/>
          <a:p>
            <a:pPr algn="just"/>
            <a:r>
              <a:rPr lang="zh-CN" altLang="en-US" sz="1600" dirty="0">
                <a:solidFill>
                  <a:srgbClr val="C9A55A"/>
                </a:solidFill>
                <a:latin typeface="微软雅黑" panose="020B0503020204020204" pitchFamily="34" charset="-122"/>
                <a:ea typeface="微软雅黑" panose="020B0503020204020204" pitchFamily="34" charset="-122"/>
              </a:rPr>
              <a:t>输入文字内容输入文字内容</a:t>
            </a:r>
          </a:p>
        </p:txBody>
      </p:sp>
      <p:sp>
        <p:nvSpPr>
          <p:cNvPr id="78" name="文本框 77">
            <a:extLst>
              <a:ext uri="{FF2B5EF4-FFF2-40B4-BE49-F238E27FC236}">
                <a16:creationId xmlns:a16="http://schemas.microsoft.com/office/drawing/2014/main" xmlns="" id="{C5C0489E-01BF-4268-9133-8CBAE3563CDA}"/>
              </a:ext>
            </a:extLst>
          </p:cNvPr>
          <p:cNvSpPr txBox="1"/>
          <p:nvPr/>
        </p:nvSpPr>
        <p:spPr>
          <a:xfrm>
            <a:off x="5944326" y="3781806"/>
            <a:ext cx="3301273" cy="338554"/>
          </a:xfrm>
          <a:prstGeom prst="rect">
            <a:avLst/>
          </a:prstGeom>
          <a:noFill/>
        </p:spPr>
        <p:txBody>
          <a:bodyPr wrap="square" rtlCol="0">
            <a:spAutoFit/>
          </a:bodyPr>
          <a:lstStyle/>
          <a:p>
            <a:pPr algn="just"/>
            <a:r>
              <a:rPr lang="zh-CN" altLang="en-US" sz="1600" dirty="0">
                <a:solidFill>
                  <a:srgbClr val="C9A55A"/>
                </a:solidFill>
                <a:latin typeface="微软雅黑" panose="020B0503020204020204" pitchFamily="34" charset="-122"/>
                <a:ea typeface="微软雅黑" panose="020B0503020204020204" pitchFamily="34" charset="-122"/>
              </a:rPr>
              <a:t>输入文字内容输入文字内容</a:t>
            </a:r>
          </a:p>
        </p:txBody>
      </p:sp>
      <p:sp>
        <p:nvSpPr>
          <p:cNvPr id="79" name="文本框 78">
            <a:extLst>
              <a:ext uri="{FF2B5EF4-FFF2-40B4-BE49-F238E27FC236}">
                <a16:creationId xmlns:a16="http://schemas.microsoft.com/office/drawing/2014/main" xmlns="" id="{06C0EA34-B0E1-440A-8E7E-202E9A7C688B}"/>
              </a:ext>
            </a:extLst>
          </p:cNvPr>
          <p:cNvSpPr txBox="1"/>
          <p:nvPr/>
        </p:nvSpPr>
        <p:spPr>
          <a:xfrm>
            <a:off x="5944326" y="4708594"/>
            <a:ext cx="3301273" cy="338554"/>
          </a:xfrm>
          <a:prstGeom prst="rect">
            <a:avLst/>
          </a:prstGeom>
          <a:noFill/>
        </p:spPr>
        <p:txBody>
          <a:bodyPr wrap="square" rtlCol="0">
            <a:spAutoFit/>
          </a:bodyPr>
          <a:lstStyle/>
          <a:p>
            <a:pPr algn="just"/>
            <a:r>
              <a:rPr lang="zh-CN" altLang="en-US" sz="1600" dirty="0">
                <a:solidFill>
                  <a:srgbClr val="C9A55A"/>
                </a:solidFill>
                <a:latin typeface="微软雅黑" panose="020B0503020204020204" pitchFamily="34" charset="-122"/>
                <a:ea typeface="微软雅黑" panose="020B0503020204020204" pitchFamily="34" charset="-122"/>
              </a:rPr>
              <a:t>输入文字内容输入文字内容</a:t>
            </a:r>
          </a:p>
        </p:txBody>
      </p:sp>
      <p:sp>
        <p:nvSpPr>
          <p:cNvPr id="80" name="文本框 79">
            <a:extLst>
              <a:ext uri="{FF2B5EF4-FFF2-40B4-BE49-F238E27FC236}">
                <a16:creationId xmlns:a16="http://schemas.microsoft.com/office/drawing/2014/main" xmlns="" id="{B8CE871F-8760-4C0D-87B3-4B1E74188C93}"/>
              </a:ext>
            </a:extLst>
          </p:cNvPr>
          <p:cNvSpPr txBox="1"/>
          <p:nvPr/>
        </p:nvSpPr>
        <p:spPr>
          <a:xfrm>
            <a:off x="5944326" y="5661094"/>
            <a:ext cx="3301273" cy="338554"/>
          </a:xfrm>
          <a:prstGeom prst="rect">
            <a:avLst/>
          </a:prstGeom>
          <a:noFill/>
        </p:spPr>
        <p:txBody>
          <a:bodyPr wrap="square" rtlCol="0">
            <a:spAutoFit/>
          </a:bodyPr>
          <a:lstStyle/>
          <a:p>
            <a:pPr algn="just"/>
            <a:r>
              <a:rPr lang="zh-CN" altLang="en-US" sz="1600" dirty="0">
                <a:solidFill>
                  <a:srgbClr val="C9A55A"/>
                </a:solidFill>
                <a:latin typeface="微软雅黑" panose="020B0503020204020204" pitchFamily="34" charset="-122"/>
                <a:ea typeface="微软雅黑" panose="020B0503020204020204" pitchFamily="34" charset="-122"/>
              </a:rPr>
              <a:t>输入文字内容输入文字内容</a:t>
            </a:r>
          </a:p>
        </p:txBody>
      </p:sp>
    </p:spTree>
    <p:extLst>
      <p:ext uri="{BB962C8B-B14F-4D97-AF65-F5344CB8AC3E}">
        <p14:creationId xmlns:p14="http://schemas.microsoft.com/office/powerpoint/2010/main" val="38124953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TotalTime>
  <Words>3034</Words>
  <Application>Microsoft Office PowerPoint</Application>
  <PresentationFormat>宽屏</PresentationFormat>
  <Paragraphs>194</Paragraphs>
  <Slides>22</Slides>
  <Notes>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等线</vt:lpstr>
      <vt:lpstr>等线 Light</vt:lpstr>
      <vt:lpstr>方正中等线简体</vt:lpstr>
      <vt:lpstr>华文行楷</vt:lpstr>
      <vt:lpstr>华文楷体</vt:lpstr>
      <vt:lpstr>经典黑体简</vt:lpstr>
      <vt:lpstr>经典平黑简</vt:lpstr>
      <vt:lpstr>微软雅黑</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麦子</dc:creator>
  <cp:keywords>51PPT模板网</cp:keywords>
  <cp:lastModifiedBy>阳光 男孩</cp:lastModifiedBy>
  <cp:revision>119</cp:revision>
  <dcterms:created xsi:type="dcterms:W3CDTF">2019-09-05T14:44:18Z</dcterms:created>
  <dcterms:modified xsi:type="dcterms:W3CDTF">2019-10-18T14:49:43Z</dcterms:modified>
</cp:coreProperties>
</file>